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drawings/drawing8.xml" ContentType="application/vnd.openxmlformats-officedocument.drawingml.chartshapes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ppt/drawings/drawing9.xml" ContentType="application/vnd.openxmlformats-officedocument.drawingml.chartshapes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8.xml" ContentType="application/vnd.openxmlformats-officedocument.themeOverrid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9.xml" ContentType="application/vnd.openxmlformats-officedocument.themeOverride+xml"/>
  <Override PartName="/ppt/drawings/drawing10.xml" ContentType="application/vnd.openxmlformats-officedocument.drawingml.chartshapes+xml"/>
  <Override PartName="/ppt/charts/chart14.xml" ContentType="application/vnd.openxmlformats-officedocument.drawingml.chart+xml"/>
  <Override PartName="/ppt/theme/themeOverride10.xml" ContentType="application/vnd.openxmlformats-officedocument.themeOverride+xml"/>
  <Override PartName="/ppt/drawings/drawing11.xml" ContentType="application/vnd.openxmlformats-officedocument.drawingml.chartshapes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2.xml" ContentType="application/vnd.openxmlformats-officedocument.drawingml.chartshapes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1.xml" ContentType="application/vnd.openxmlformats-officedocument.themeOverride+xml"/>
  <Override PartName="/ppt/drawings/drawing13.xml" ContentType="application/vnd.openxmlformats-officedocument.drawingml.chartshapes+xml"/>
  <Override PartName="/ppt/charts/chart17.xml" ContentType="application/vnd.openxmlformats-officedocument.drawingml.chart+xml"/>
  <Override PartName="/ppt/theme/themeOverride12.xml" ContentType="application/vnd.openxmlformats-officedocument.themeOverride+xml"/>
  <Override PartName="/ppt/drawings/drawing14.xml" ContentType="application/vnd.openxmlformats-officedocument.drawingml.chartshapes+xml"/>
  <Override PartName="/ppt/charts/chart18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9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0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1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2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15.xml" ContentType="application/vnd.openxmlformats-officedocument.drawingml.chartshapes+xml"/>
  <Override PartName="/ppt/charts/chart23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16.xml" ContentType="application/vnd.openxmlformats-officedocument.drawingml.chartshapes+xml"/>
  <Override PartName="/ppt/charts/chart24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5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17.xml" ContentType="application/vnd.openxmlformats-officedocument.drawingml.chartshapes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theme/themeOverride13.xml" ContentType="application/vnd.openxmlformats-officedocument.themeOverride+xml"/>
  <Override PartName="/ppt/drawings/drawing18.xml" ContentType="application/vnd.openxmlformats-officedocument.drawingml.chartshapes+xml"/>
  <Override PartName="/ppt/charts/chart28.xml" ContentType="application/vnd.openxmlformats-officedocument.drawingml.chart+xml"/>
  <Override PartName="/ppt/theme/themeOverride14.xml" ContentType="application/vnd.openxmlformats-officedocument.themeOverride+xml"/>
  <Override PartName="/ppt/drawings/drawing19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5">
  <p:sldMasterIdLst>
    <p:sldMasterId id="2147483696" r:id="rId1"/>
    <p:sldMasterId id="2147483710" r:id="rId2"/>
  </p:sldMasterIdLst>
  <p:notesMasterIdLst>
    <p:notesMasterId r:id="rId54"/>
  </p:notesMasterIdLst>
  <p:handoutMasterIdLst>
    <p:handoutMasterId r:id="rId55"/>
  </p:handoutMasterIdLst>
  <p:sldIdLst>
    <p:sldId id="524" r:id="rId3"/>
    <p:sldId id="512" r:id="rId4"/>
    <p:sldId id="349" r:id="rId5"/>
    <p:sldId id="588" r:id="rId6"/>
    <p:sldId id="589" r:id="rId7"/>
    <p:sldId id="655" r:id="rId8"/>
    <p:sldId id="502" r:id="rId9"/>
    <p:sldId id="730" r:id="rId10"/>
    <p:sldId id="731" r:id="rId11"/>
    <p:sldId id="732" r:id="rId12"/>
    <p:sldId id="527" r:id="rId13"/>
    <p:sldId id="528" r:id="rId14"/>
    <p:sldId id="735" r:id="rId15"/>
    <p:sldId id="683" r:id="rId16"/>
    <p:sldId id="736" r:id="rId17"/>
    <p:sldId id="707" r:id="rId18"/>
    <p:sldId id="703" r:id="rId19"/>
    <p:sldId id="704" r:id="rId20"/>
    <p:sldId id="705" r:id="rId21"/>
    <p:sldId id="706" r:id="rId22"/>
    <p:sldId id="677" r:id="rId23"/>
    <p:sldId id="687" r:id="rId24"/>
    <p:sldId id="737" r:id="rId25"/>
    <p:sldId id="738" r:id="rId26"/>
    <p:sldId id="596" r:id="rId27"/>
    <p:sldId id="597" r:id="rId28"/>
    <p:sldId id="718" r:id="rId29"/>
    <p:sldId id="734" r:id="rId30"/>
    <p:sldId id="720" r:id="rId31"/>
    <p:sldId id="721" r:id="rId32"/>
    <p:sldId id="722" r:id="rId33"/>
    <p:sldId id="723" r:id="rId34"/>
    <p:sldId id="724" r:id="rId35"/>
    <p:sldId id="725" r:id="rId36"/>
    <p:sldId id="599" r:id="rId37"/>
    <p:sldId id="688" r:id="rId38"/>
    <p:sldId id="640" r:id="rId39"/>
    <p:sldId id="712" r:id="rId40"/>
    <p:sldId id="716" r:id="rId41"/>
    <p:sldId id="600" r:id="rId42"/>
    <p:sldId id="733" r:id="rId43"/>
    <p:sldId id="717" r:id="rId44"/>
    <p:sldId id="727" r:id="rId45"/>
    <p:sldId id="728" r:id="rId46"/>
    <p:sldId id="729" r:id="rId47"/>
    <p:sldId id="739" r:id="rId48"/>
    <p:sldId id="685" r:id="rId49"/>
    <p:sldId id="686" r:id="rId50"/>
    <p:sldId id="714" r:id="rId51"/>
    <p:sldId id="619" r:id="rId52"/>
    <p:sldId id="708" r:id="rId53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22ADA2BD-419F-4E07-9542-72ADFA48B13D}">
          <p14:sldIdLst>
            <p14:sldId id="524"/>
            <p14:sldId id="512"/>
            <p14:sldId id="349"/>
            <p14:sldId id="588"/>
            <p14:sldId id="589"/>
            <p14:sldId id="655"/>
            <p14:sldId id="502"/>
            <p14:sldId id="730"/>
            <p14:sldId id="731"/>
            <p14:sldId id="732"/>
            <p14:sldId id="527"/>
            <p14:sldId id="528"/>
            <p14:sldId id="735"/>
            <p14:sldId id="683"/>
            <p14:sldId id="736"/>
            <p14:sldId id="707"/>
            <p14:sldId id="703"/>
            <p14:sldId id="704"/>
            <p14:sldId id="705"/>
            <p14:sldId id="706"/>
            <p14:sldId id="677"/>
            <p14:sldId id="687"/>
            <p14:sldId id="737"/>
            <p14:sldId id="738"/>
            <p14:sldId id="596"/>
            <p14:sldId id="597"/>
            <p14:sldId id="718"/>
            <p14:sldId id="734"/>
            <p14:sldId id="720"/>
            <p14:sldId id="721"/>
            <p14:sldId id="722"/>
            <p14:sldId id="723"/>
            <p14:sldId id="724"/>
            <p14:sldId id="725"/>
            <p14:sldId id="599"/>
            <p14:sldId id="688"/>
            <p14:sldId id="640"/>
            <p14:sldId id="712"/>
            <p14:sldId id="716"/>
            <p14:sldId id="600"/>
            <p14:sldId id="733"/>
            <p14:sldId id="717"/>
            <p14:sldId id="727"/>
            <p14:sldId id="728"/>
            <p14:sldId id="729"/>
            <p14:sldId id="739"/>
            <p14:sldId id="685"/>
            <p14:sldId id="686"/>
            <p14:sldId id="714"/>
            <p14:sldId id="619"/>
            <p14:sldId id="7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339933"/>
    <a:srgbClr val="0099FF"/>
    <a:srgbClr val="669900"/>
    <a:srgbClr val="FFCC66"/>
    <a:srgbClr val="E6E6E6"/>
    <a:srgbClr val="FF99FF"/>
    <a:srgbClr val="CC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91" d="100"/>
          <a:sy n="91" d="100"/>
        </p:scale>
        <p:origin x="126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445"/>
    </p:cViewPr>
  </p:sorterViewPr>
  <p:notesViewPr>
    <p:cSldViewPr>
      <p:cViewPr>
        <p:scale>
          <a:sx n="110" d="100"/>
          <a:sy n="110" d="100"/>
        </p:scale>
        <p:origin x="2131" y="-165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___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8.xml"/><Relationship Id="rId4" Type="http://schemas.openxmlformats.org/officeDocument/2006/relationships/oleObject" Target="file:///\\econb\ea$\ea\&#32317;&#35009;&#20132;&#36774;_111\0_1019_&#24460;&#30123;&#24773;&#26178;&#20195;&#21488;&#28771;&#30340;&#32147;&#28639;&#30332;&#23637;&#33287;&#22830;&#34892;&#36008;&#24163;&#25919;&#31574;&#30340;&#25361;&#25136;\&#36039;&#26009;\p12_2022&#24180;&#21488;&#26085;&#38867;&#32147;&#28639;&#33287;&#29289;&#20729;&#27604;&#36611;_&#40657;&#39636;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9.xml"/><Relationship Id="rId4" Type="http://schemas.openxmlformats.org/officeDocument/2006/relationships/package" Target="../embeddings/Microsoft_Excel____7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../embeddings/oleObject2.bin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10.xml"/><Relationship Id="rId4" Type="http://schemas.openxmlformats.org/officeDocument/2006/relationships/oleObject" Target="file:///\\econb\ea$\ea\&#32317;&#35009;&#20132;&#36774;_111\0_1019_&#24460;&#30123;&#24773;&#26178;&#20195;&#21488;&#28771;&#30340;&#32147;&#28639;&#30332;&#23637;&#33287;&#22830;&#34892;&#36008;&#24163;&#25919;&#31574;&#30340;&#25361;&#25136;\&#36039;&#26009;\&#21508;&#22283;&#22830;&#34892;&#36890;&#33192;&#21450;&#20840;&#29699;gdp&#38928;&#28204;&#25976;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oleObject" Target="file:///\\econb\ea$\ea\&#32317;&#35009;&#20132;&#36774;_111\0_1019_&#24460;&#30123;&#24773;&#26178;&#20195;&#21488;&#28771;&#30340;&#32147;&#28639;&#30332;&#23637;&#33287;&#22830;&#34892;&#36008;&#24163;&#25919;&#31574;&#30340;&#25361;&#25136;\&#36039;&#26009;\&#36039;&#26412;&#35373;&#20633;&#36914;&#21475;.xlsx" TargetMode="External"/><Relationship Id="rId1" Type="http://schemas.openxmlformats.org/officeDocument/2006/relationships/themeOverride" Target="../theme/themeOverride10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econb\ea$\ea\EA-2022\&#26519;&#20381;&#20278;\&#29702;&#20107;&#26371;\2022Q3\DATA_&#29702;&#20107;&#26371;&#32771;&#37327;&#35264;&#40670;\2_&#20986;&#21475;&#29986;&#21697;&#21450;&#22320;&#21312;&#21029;&#34920;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3.xml"/><Relationship Id="rId1" Type="http://schemas.microsoft.com/office/2011/relationships/chartStyle" Target="style13.xml"/><Relationship Id="rId5" Type="http://schemas.openxmlformats.org/officeDocument/2006/relationships/chartUserShapes" Target="../drawings/drawing13.xml"/><Relationship Id="rId4" Type="http://schemas.openxmlformats.org/officeDocument/2006/relationships/package" Target="../embeddings/Microsoft_Excel____8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package" Target="../embeddings/Microsoft_Excel____9.xlsx"/><Relationship Id="rId1" Type="http://schemas.openxmlformats.org/officeDocument/2006/relationships/themeOverride" Target="../theme/themeOverride1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ckchen\Desktop\20221017\&#24453;&#26356;&#26032;\&#22294;6&amp;7rr%20&#32654;&#20803;&#25351;&#25976;&#33287;&#32654;&#22283;10&#24180;&#26399;&#20844;&#20661;&#27542;&#21033;&#29575;MSCI&#20840;&#29699;&#12289;&#24050;&#38283;&#30332;&#21450;&#26032;&#33288;&#24066;&#22580;&#25351;&#25976;(&#26356;&#26032;&#33267;20221017).xlsx(&#35519;&#25972;&#23383;&#22411;)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ckchen\Desktop\20221017\&#24453;&#26356;&#26032;\&#22294;6&amp;7rr%20&#32654;&#20803;&#25351;&#25976;&#33287;&#32654;&#22283;10&#24180;&#26399;&#20844;&#20661;&#27542;&#21033;&#29575;MSCI&#20840;&#29699;&#12289;&#24050;&#38283;&#30332;&#21450;&#26032;&#33288;&#24066;&#22580;&#25351;&#25976;(&#26356;&#26032;&#33267;20221017).xlsx(&#35519;&#25972;&#23383;&#22411;)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ckchen\Desktop\20221012\2022-10-11%20&#22294;.xlsx(v1)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ckchen\Desktop\20221018\&#25237;&#24433;&#29255;&#26356;&#26032;\20221017%20&#21488;&#28771;&#21152;&#27402;&#25351;&#25976;%20&#37027;&#26031;&#36948;&#20811;&#25351;&#25976;&#21450;&#36027;&#22478;&#21322;&#23566;&#39636;&#25351;&#25976;&#36208;&#21218;&#33287;&#20841;&#20841;&#30456;&#38364;&#20418;&#25976;.xlsx%201.xlsx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15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ckchen\Desktop\20221018\&#25237;&#24433;&#29255;&#26356;&#26032;\&#26032;&#26684;&#24335;_111&#24180;&#25972;&#39636;&#22806;&#36039;&#21295;&#20986;&#20837;&#33287;&#36023;&#36067;&#36229;%20%20(20221017).xlsx" TargetMode="Externa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16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ckchen\Desktop\20221018\&#25237;&#24433;&#29255;&#26356;&#26032;\20221017%20JP%20FX%20VOL.xlsx%20v3-1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ckchen\Desktop\20221017\&#34920;2%20&#20027;&#35201;&#36008;&#24163;&#23565;&#32654;&#20803;&#21295;&#29575;&#24179;&#22343;&#27874;&#21205;&#24230;_20221014.xlsx" TargetMode="Externa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17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ckchen\Desktop\20221018\&#25237;&#24433;&#29255;&#26356;&#26032;\&#34920;2%20&#20027;&#35201;&#36008;&#24163;&#23565;&#32654;&#20803;&#21295;&#29575;&#24179;&#22343;&#27874;&#21205;&#24230;_20221017.xlsx(&#20462;)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8.xml"/><Relationship Id="rId2" Type="http://schemas.openxmlformats.org/officeDocument/2006/relationships/package" Target="../embeddings/Microsoft_Excel____10.xlsx"/><Relationship Id="rId1" Type="http://schemas.openxmlformats.org/officeDocument/2006/relationships/themeOverride" Target="../theme/themeOverride13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9.xml"/><Relationship Id="rId2" Type="http://schemas.openxmlformats.org/officeDocument/2006/relationships/oleObject" Target="file:///\\econb\ea$\ea\EA-2022\&#26519;&#20381;&#20278;\&#29702;&#20107;&#26371;\2022Q3\&#22283;&#20839;&#32147;&#28639;&#29289;&#20729;\&#26412;&#24180;&#12289;&#26126;&#24180;cpi&#21508;&#23395;&#38928;&#28204;&#20540;.xlsx" TargetMode="External"/><Relationship Id="rId1" Type="http://schemas.openxmlformats.org/officeDocument/2006/relationships/themeOverride" Target="../theme/themeOverride1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___1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___3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___6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7.xml"/><Relationship Id="rId4" Type="http://schemas.openxmlformats.org/officeDocument/2006/relationships/oleObject" Target="file:///\\econb\ea$\ea\&#32317;&#35009;&#20132;&#36774;_111\0_1019_&#24460;&#30123;&#24773;&#26178;&#20195;&#21488;&#28771;&#30340;&#32147;&#28639;&#30332;&#23637;&#33287;&#22830;&#34892;&#36008;&#24163;&#25919;&#31574;&#30340;&#25361;&#25136;\&#36039;&#26009;\p12_2022&#24180;&#21488;&#26085;&#38867;&#32147;&#28639;&#33287;&#29289;&#20729;&#27604;&#36611;_&#40657;&#39636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672147042230054E-2"/>
          <c:y val="0.1204470481923358"/>
          <c:w val="0.8758001988881825"/>
          <c:h val="0.73842681203311133"/>
        </c:manualLayout>
      </c:layou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'台灣 投資率'!$B$44:$B$75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 </c:v>
                </c:pt>
              </c:strCache>
            </c:strRef>
          </c:cat>
          <c:val>
            <c:numRef>
              <c:f>'台灣 投資率'!$D$44:$D$75</c:f>
              <c:numCache>
                <c:formatCode>General</c:formatCode>
                <c:ptCount val="11"/>
                <c:pt idx="0">
                  <c:v>23.61</c:v>
                </c:pt>
                <c:pt idx="1">
                  <c:v>22.69</c:v>
                </c:pt>
                <c:pt idx="2">
                  <c:v>22.54</c:v>
                </c:pt>
                <c:pt idx="3">
                  <c:v>22.56</c:v>
                </c:pt>
                <c:pt idx="4">
                  <c:v>21.73</c:v>
                </c:pt>
                <c:pt idx="5">
                  <c:v>21.63</c:v>
                </c:pt>
                <c:pt idx="6">
                  <c:v>20.97</c:v>
                </c:pt>
                <c:pt idx="7">
                  <c:v>22.24</c:v>
                </c:pt>
                <c:pt idx="8" formatCode="0.00">
                  <c:v>23.8</c:v>
                </c:pt>
                <c:pt idx="9">
                  <c:v>24.19</c:v>
                </c:pt>
                <c:pt idx="10">
                  <c:v>26.93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6E-4770-8B69-D76605F19E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5934288"/>
        <c:axId val="845933200"/>
      </c:lineChar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4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5.868536300543796E-2"/>
                  <c:y val="-5.1738933988813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6E-4770-8B69-D76605F19EB9}"/>
                </c:ext>
              </c:extLst>
            </c:dLbl>
            <c:dLbl>
              <c:idx val="9"/>
              <c:layout>
                <c:manualLayout>
                  <c:x val="-7.3962097572456378E-2"/>
                  <c:y val="-5.7077533380060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6E-4770-8B69-D76605F19EB9}"/>
                </c:ext>
              </c:extLst>
            </c:dLbl>
            <c:dLbl>
              <c:idx val="10"/>
              <c:layout>
                <c:manualLayout>
                  <c:x val="-6.561676184127116E-2"/>
                  <c:y val="-7.3331358278250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6E-4770-8B69-D76605F19E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'台灣 投資率'!$C$44:$C$75</c:f>
              <c:numCache>
                <c:formatCode>General</c:formatCode>
                <c:ptCount val="11"/>
                <c:pt idx="0">
                  <c:v>3.67</c:v>
                </c:pt>
                <c:pt idx="1">
                  <c:v>2.2200000000000002</c:v>
                </c:pt>
                <c:pt idx="2">
                  <c:v>2.48</c:v>
                </c:pt>
                <c:pt idx="3">
                  <c:v>4.72</c:v>
                </c:pt>
                <c:pt idx="4">
                  <c:v>1.47</c:v>
                </c:pt>
                <c:pt idx="5">
                  <c:v>2.17</c:v>
                </c:pt>
                <c:pt idx="6">
                  <c:v>3.31</c:v>
                </c:pt>
                <c:pt idx="7">
                  <c:v>2.79</c:v>
                </c:pt>
                <c:pt idx="8">
                  <c:v>3.06</c:v>
                </c:pt>
                <c:pt idx="9">
                  <c:v>3.36</c:v>
                </c:pt>
                <c:pt idx="10">
                  <c:v>6.57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06E-4770-8B69-D76605F19E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5933744"/>
        <c:axId val="845939728"/>
      </c:lineChart>
      <c:catAx>
        <c:axId val="84593428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845933200"/>
        <c:crosses val="autoZero"/>
        <c:auto val="1"/>
        <c:lblAlgn val="ctr"/>
        <c:lblOffset val="100"/>
        <c:noMultiLvlLbl val="0"/>
      </c:catAx>
      <c:valAx>
        <c:axId val="845933200"/>
        <c:scaling>
          <c:orientation val="minMax"/>
          <c:max val="34"/>
          <c:min val="20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845934288"/>
        <c:crosses val="autoZero"/>
        <c:crossBetween val="between"/>
        <c:majorUnit val="2"/>
      </c:valAx>
      <c:valAx>
        <c:axId val="845939728"/>
        <c:scaling>
          <c:orientation val="minMax"/>
        </c:scaling>
        <c:delete val="0"/>
        <c:axPos val="r"/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845933744"/>
        <c:crosses val="max"/>
        <c:crossBetween val="between"/>
      </c:valAx>
      <c:catAx>
        <c:axId val="845933744"/>
        <c:scaling>
          <c:orientation val="minMax"/>
        </c:scaling>
        <c:delete val="1"/>
        <c:axPos val="b"/>
        <c:majorTickMark val="out"/>
        <c:minorTickMark val="none"/>
        <c:tickLblPos val="nextTo"/>
        <c:crossAx val="8459397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539370078740164E-2"/>
          <c:y val="0.15878381743427419"/>
          <c:w val="0.89090507436570432"/>
          <c:h val="0.650167945858903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台日韓比較!$B$5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台日韓比較!$C$5:$E$5</c:f>
            </c:numRef>
          </c:val>
          <c:extLst>
            <c:ext xmlns:c16="http://schemas.microsoft.com/office/drawing/2014/chart" uri="{C3380CC4-5D6E-409C-BE32-E72D297353CC}">
              <c16:uniqueId val="{00000000-EE3F-460D-A04D-0E6127E970A7}"/>
            </c:ext>
          </c:extLst>
        </c:ser>
        <c:ser>
          <c:idx val="1"/>
          <c:order val="1"/>
          <c:tx>
            <c:strRef>
              <c:f>台日韓比較!$B$6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台日韓比較!$C$6:$E$6</c:f>
            </c:numRef>
          </c:val>
          <c:extLst>
            <c:ext xmlns:c16="http://schemas.microsoft.com/office/drawing/2014/chart" uri="{C3380CC4-5D6E-409C-BE32-E72D297353CC}">
              <c16:uniqueId val="{00000001-EE3F-460D-A04D-0E6127E970A7}"/>
            </c:ext>
          </c:extLst>
        </c:ser>
        <c:ser>
          <c:idx val="2"/>
          <c:order val="2"/>
          <c:tx>
            <c:strRef>
              <c:f>台日韓比較!$B$7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台日韓比較!$C$7:$E$7</c:f>
            </c:numRef>
          </c:val>
          <c:extLst>
            <c:ext xmlns:c16="http://schemas.microsoft.com/office/drawing/2014/chart" uri="{C3380CC4-5D6E-409C-BE32-E72D297353CC}">
              <c16:uniqueId val="{00000002-EE3F-460D-A04D-0E6127E970A7}"/>
            </c:ext>
          </c:extLst>
        </c:ser>
        <c:ser>
          <c:idx val="3"/>
          <c:order val="3"/>
          <c:tx>
            <c:strRef>
              <c:f>台日韓比較!$B$8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台日韓比較!$C$8:$E$8</c:f>
            </c:numRef>
          </c:val>
          <c:extLst>
            <c:ext xmlns:c16="http://schemas.microsoft.com/office/drawing/2014/chart" uri="{C3380CC4-5D6E-409C-BE32-E72D297353CC}">
              <c16:uniqueId val="{00000003-EE3F-460D-A04D-0E6127E970A7}"/>
            </c:ext>
          </c:extLst>
        </c:ser>
        <c:ser>
          <c:idx val="4"/>
          <c:order val="4"/>
          <c:tx>
            <c:strRef>
              <c:f>台日韓比較!$B$9</c:f>
              <c:strCache>
                <c:ptCount val="1"/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台日韓比較!$C$9:$E$9</c:f>
            </c:numRef>
          </c:val>
          <c:extLst>
            <c:ext xmlns:c16="http://schemas.microsoft.com/office/drawing/2014/chart" uri="{C3380CC4-5D6E-409C-BE32-E72D297353CC}">
              <c16:uniqueId val="{00000004-EE3F-460D-A04D-0E6127E970A7}"/>
            </c:ext>
          </c:extLst>
        </c:ser>
        <c:ser>
          <c:idx val="5"/>
          <c:order val="5"/>
          <c:tx>
            <c:strRef>
              <c:f>台日韓比較!$B$10</c:f>
              <c:strCache>
                <c:ptCount val="1"/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台日韓比較!$C$10:$E$10</c:f>
            </c:numRef>
          </c:val>
          <c:extLst>
            <c:ext xmlns:c16="http://schemas.microsoft.com/office/drawing/2014/chart" uri="{C3380CC4-5D6E-409C-BE32-E72D297353CC}">
              <c16:uniqueId val="{00000005-EE3F-460D-A04D-0E6127E970A7}"/>
            </c:ext>
          </c:extLst>
        </c:ser>
        <c:ser>
          <c:idx val="6"/>
          <c:order val="6"/>
          <c:tx>
            <c:strRef>
              <c:f>台日韓比較!$B$11</c:f>
              <c:strCache>
                <c:ptCount val="1"/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台日韓比較!$C$11:$E$11</c:f>
            </c:numRef>
          </c:val>
          <c:extLst>
            <c:ext xmlns:c16="http://schemas.microsoft.com/office/drawing/2014/chart" uri="{C3380CC4-5D6E-409C-BE32-E72D297353CC}">
              <c16:uniqueId val="{00000006-EE3F-460D-A04D-0E6127E970A7}"/>
            </c:ext>
          </c:extLst>
        </c:ser>
        <c:ser>
          <c:idx val="7"/>
          <c:order val="7"/>
          <c:tx>
            <c:strRef>
              <c:f>台日韓比較!$B$12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台日韓比較!$C$12:$E$12</c:f>
            </c:numRef>
          </c:val>
          <c:extLst>
            <c:ext xmlns:c16="http://schemas.microsoft.com/office/drawing/2014/chart" uri="{C3380CC4-5D6E-409C-BE32-E72D297353CC}">
              <c16:uniqueId val="{00000007-EE3F-460D-A04D-0E6127E970A7}"/>
            </c:ext>
          </c:extLst>
        </c:ser>
        <c:ser>
          <c:idx val="8"/>
          <c:order val="8"/>
          <c:tx>
            <c:strRef>
              <c:f>台日韓比較!$B$13</c:f>
              <c:strCache>
                <c:ptCount val="1"/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台日韓比較!$C$13:$E$13</c:f>
            </c:numRef>
          </c:val>
          <c:extLst>
            <c:ext xmlns:c16="http://schemas.microsoft.com/office/drawing/2014/chart" uri="{C3380CC4-5D6E-409C-BE32-E72D297353CC}">
              <c16:uniqueId val="{00000008-EE3F-460D-A04D-0E6127E970A7}"/>
            </c:ext>
          </c:extLst>
        </c:ser>
        <c:ser>
          <c:idx val="9"/>
          <c:order val="9"/>
          <c:tx>
            <c:strRef>
              <c:f>台日韓比較!$B$14</c:f>
              <c:strCache>
                <c:ptCount val="1"/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台日韓比較!$C$14:$E$14</c:f>
            </c:numRef>
          </c:val>
          <c:extLst>
            <c:ext xmlns:c16="http://schemas.microsoft.com/office/drawing/2014/chart" uri="{C3380CC4-5D6E-409C-BE32-E72D297353CC}">
              <c16:uniqueId val="{00000009-EE3F-460D-A04D-0E6127E970A7}"/>
            </c:ext>
          </c:extLst>
        </c:ser>
        <c:ser>
          <c:idx val="10"/>
          <c:order val="10"/>
          <c:tx>
            <c:strRef>
              <c:f>台日韓比較!$B$15</c:f>
              <c:strCache>
                <c:ptCount val="1"/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台日韓比較!$C$15:$E$15</c:f>
            </c:numRef>
          </c:val>
          <c:extLst>
            <c:ext xmlns:c16="http://schemas.microsoft.com/office/drawing/2014/chart" uri="{C3380CC4-5D6E-409C-BE32-E72D297353CC}">
              <c16:uniqueId val="{0000000A-EE3F-460D-A04D-0E6127E970A7}"/>
            </c:ext>
          </c:extLst>
        </c:ser>
        <c:ser>
          <c:idx val="11"/>
          <c:order val="11"/>
          <c:tx>
            <c:strRef>
              <c:f>台日韓比較!$B$16</c:f>
              <c:strCache>
                <c:ptCount val="1"/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台日韓比較!$C$16:$E$16</c:f>
            </c:numRef>
          </c:val>
          <c:extLst>
            <c:ext xmlns:c16="http://schemas.microsoft.com/office/drawing/2014/chart" uri="{C3380CC4-5D6E-409C-BE32-E72D297353CC}">
              <c16:uniqueId val="{0000000B-EE3F-460D-A04D-0E6127E970A7}"/>
            </c:ext>
          </c:extLst>
        </c:ser>
        <c:ser>
          <c:idx val="12"/>
          <c:order val="12"/>
          <c:tx>
            <c:strRef>
              <c:f>台日韓比較!$B$17</c:f>
              <c:strCache>
                <c:ptCount val="1"/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台日韓比較!$C$17:$E$17</c:f>
            </c:numRef>
          </c:val>
          <c:extLst>
            <c:ext xmlns:c16="http://schemas.microsoft.com/office/drawing/2014/chart" uri="{C3380CC4-5D6E-409C-BE32-E72D297353CC}">
              <c16:uniqueId val="{0000000C-EE3F-460D-A04D-0E6127E970A7}"/>
            </c:ext>
          </c:extLst>
        </c:ser>
        <c:ser>
          <c:idx val="13"/>
          <c:order val="13"/>
          <c:tx>
            <c:strRef>
              <c:f>台日韓比較!$B$18</c:f>
              <c:strCache>
                <c:ptCount val="1"/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台日韓比較!$C$18:$E$18</c:f>
            </c:numRef>
          </c:val>
          <c:extLst>
            <c:ext xmlns:c16="http://schemas.microsoft.com/office/drawing/2014/chart" uri="{C3380CC4-5D6E-409C-BE32-E72D297353CC}">
              <c16:uniqueId val="{0000000D-EE3F-460D-A04D-0E6127E970A7}"/>
            </c:ext>
          </c:extLst>
        </c:ser>
        <c:ser>
          <c:idx val="14"/>
          <c:order val="14"/>
          <c:tx>
            <c:strRef>
              <c:f>台日韓比較!$B$19</c:f>
              <c:strCache>
                <c:ptCount val="1"/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台日韓比較!$C$19:$E$19</c:f>
            </c:numRef>
          </c:val>
          <c:extLst>
            <c:ext xmlns:c16="http://schemas.microsoft.com/office/drawing/2014/chart" uri="{C3380CC4-5D6E-409C-BE32-E72D297353CC}">
              <c16:uniqueId val="{0000000E-EE3F-460D-A04D-0E6127E970A7}"/>
            </c:ext>
          </c:extLst>
        </c:ser>
        <c:ser>
          <c:idx val="15"/>
          <c:order val="15"/>
          <c:tx>
            <c:strRef>
              <c:f>台日韓比較!$B$20</c:f>
              <c:strCache>
                <c:ptCount val="1"/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台日韓比較!$C$20:$E$20</c:f>
            </c:numRef>
          </c:val>
          <c:extLst>
            <c:ext xmlns:c16="http://schemas.microsoft.com/office/drawing/2014/chart" uri="{C3380CC4-5D6E-409C-BE32-E72D297353CC}">
              <c16:uniqueId val="{0000000F-EE3F-460D-A04D-0E6127E970A7}"/>
            </c:ext>
          </c:extLst>
        </c:ser>
        <c:ser>
          <c:idx val="16"/>
          <c:order val="16"/>
          <c:tx>
            <c:strRef>
              <c:f>台日韓比較!$B$21</c:f>
              <c:strCache>
                <c:ptCount val="1"/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台日韓比較!$C$21:$E$21</c:f>
            </c:numRef>
          </c:val>
          <c:extLst>
            <c:ext xmlns:c16="http://schemas.microsoft.com/office/drawing/2014/chart" uri="{C3380CC4-5D6E-409C-BE32-E72D297353CC}">
              <c16:uniqueId val="{00000010-EE3F-460D-A04D-0E6127E970A7}"/>
            </c:ext>
          </c:extLst>
        </c:ser>
        <c:ser>
          <c:idx val="17"/>
          <c:order val="17"/>
          <c:tx>
            <c:strRef>
              <c:f>台日韓比較!$B$22</c:f>
              <c:strCache>
                <c:ptCount val="1"/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台日韓比較!$C$22:$E$22</c:f>
            </c:numRef>
          </c:val>
          <c:extLst>
            <c:ext xmlns:c16="http://schemas.microsoft.com/office/drawing/2014/chart" uri="{C3380CC4-5D6E-409C-BE32-E72D297353CC}">
              <c16:uniqueId val="{00000011-EE3F-460D-A04D-0E6127E970A7}"/>
            </c:ext>
          </c:extLst>
        </c:ser>
        <c:ser>
          <c:idx val="18"/>
          <c:order val="18"/>
          <c:tx>
            <c:strRef>
              <c:f>台日韓比較!$B$23</c:f>
              <c:strCache>
                <c:ptCount val="1"/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台日韓比較!$C$23:$E$23</c:f>
            </c:numRef>
          </c:val>
          <c:extLst>
            <c:ext xmlns:c16="http://schemas.microsoft.com/office/drawing/2014/chart" uri="{C3380CC4-5D6E-409C-BE32-E72D297353CC}">
              <c16:uniqueId val="{00000012-EE3F-460D-A04D-0E6127E970A7}"/>
            </c:ext>
          </c:extLst>
        </c:ser>
        <c:ser>
          <c:idx val="19"/>
          <c:order val="19"/>
          <c:tx>
            <c:strRef>
              <c:f>台日韓比較!$B$24</c:f>
              <c:strCache>
                <c:ptCount val="1"/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台日韓比較!$C$24:$E$24</c:f>
            </c:numRef>
          </c:val>
          <c:extLst>
            <c:ext xmlns:c16="http://schemas.microsoft.com/office/drawing/2014/chart" uri="{C3380CC4-5D6E-409C-BE32-E72D297353CC}">
              <c16:uniqueId val="{00000013-EE3F-460D-A04D-0E6127E970A7}"/>
            </c:ext>
          </c:extLst>
        </c:ser>
        <c:ser>
          <c:idx val="20"/>
          <c:order val="20"/>
          <c:tx>
            <c:strRef>
              <c:f>台日韓比較!$B$25</c:f>
              <c:strCache>
                <c:ptCount val="1"/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台日韓比較!$C$25:$E$25</c:f>
            </c:numRef>
          </c:val>
          <c:extLst>
            <c:ext xmlns:c16="http://schemas.microsoft.com/office/drawing/2014/chart" uri="{C3380CC4-5D6E-409C-BE32-E72D297353CC}">
              <c16:uniqueId val="{00000014-EE3F-460D-A04D-0E6127E970A7}"/>
            </c:ext>
          </c:extLst>
        </c:ser>
        <c:ser>
          <c:idx val="21"/>
          <c:order val="21"/>
          <c:tx>
            <c:strRef>
              <c:f>台日韓比較!$B$26</c:f>
              <c:strCache>
                <c:ptCount val="1"/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台日韓比較!$C$26:$E$26</c:f>
            </c:numRef>
          </c:val>
          <c:extLst>
            <c:ext xmlns:c16="http://schemas.microsoft.com/office/drawing/2014/chart" uri="{C3380CC4-5D6E-409C-BE32-E72D297353CC}">
              <c16:uniqueId val="{00000015-EE3F-460D-A04D-0E6127E970A7}"/>
            </c:ext>
          </c:extLst>
        </c:ser>
        <c:ser>
          <c:idx val="22"/>
          <c:order val="22"/>
          <c:tx>
            <c:strRef>
              <c:f>台日韓比較!$B$27</c:f>
              <c:strCache>
                <c:ptCount val="1"/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台日韓比較!$C$27:$E$27</c:f>
            </c:numRef>
          </c:val>
          <c:extLst>
            <c:ext xmlns:c16="http://schemas.microsoft.com/office/drawing/2014/chart" uri="{C3380CC4-5D6E-409C-BE32-E72D297353CC}">
              <c16:uniqueId val="{00000016-EE3F-460D-A04D-0E6127E970A7}"/>
            </c:ext>
          </c:extLst>
        </c:ser>
        <c:ser>
          <c:idx val="23"/>
          <c:order val="23"/>
          <c:tx>
            <c:strRef>
              <c:f>台日韓比較!$B$28</c:f>
              <c:strCache>
                <c:ptCount val="1"/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台日韓比較!$C$28:$E$28</c:f>
            </c:numRef>
          </c:val>
          <c:extLst>
            <c:ext xmlns:c16="http://schemas.microsoft.com/office/drawing/2014/chart" uri="{C3380CC4-5D6E-409C-BE32-E72D297353CC}">
              <c16:uniqueId val="{00000017-EE3F-460D-A04D-0E6127E970A7}"/>
            </c:ext>
          </c:extLst>
        </c:ser>
        <c:ser>
          <c:idx val="24"/>
          <c:order val="24"/>
          <c:tx>
            <c:strRef>
              <c:f>台日韓比較!$B$29</c:f>
              <c:strCache>
                <c:ptCount val="1"/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台日韓比較!$C$29:$E$29</c:f>
            </c:numRef>
          </c:val>
          <c:extLst>
            <c:ext xmlns:c16="http://schemas.microsoft.com/office/drawing/2014/chart" uri="{C3380CC4-5D6E-409C-BE32-E72D297353CC}">
              <c16:uniqueId val="{00000018-EE3F-460D-A04D-0E6127E970A7}"/>
            </c:ext>
          </c:extLst>
        </c:ser>
        <c:ser>
          <c:idx val="25"/>
          <c:order val="25"/>
          <c:tx>
            <c:strRef>
              <c:f>台日韓比較!$B$30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台日韓比較!$C$30:$E$30</c:f>
            </c:numRef>
          </c:val>
          <c:extLst>
            <c:ext xmlns:c16="http://schemas.microsoft.com/office/drawing/2014/chart" uri="{C3380CC4-5D6E-409C-BE32-E72D297353CC}">
              <c16:uniqueId val="{00000019-EE3F-460D-A04D-0E6127E970A7}"/>
            </c:ext>
          </c:extLst>
        </c:ser>
        <c:ser>
          <c:idx val="26"/>
          <c:order val="26"/>
          <c:tx>
            <c:strRef>
              <c:f>台日韓比較!$B$31</c:f>
              <c:strCache>
                <c:ptCount val="1"/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台日韓比較!$C$31:$E$31</c:f>
            </c:numRef>
          </c:val>
          <c:extLst>
            <c:ext xmlns:c16="http://schemas.microsoft.com/office/drawing/2014/chart" uri="{C3380CC4-5D6E-409C-BE32-E72D297353CC}">
              <c16:uniqueId val="{0000001A-EE3F-460D-A04D-0E6127E970A7}"/>
            </c:ext>
          </c:extLst>
        </c:ser>
        <c:ser>
          <c:idx val="27"/>
          <c:order val="27"/>
          <c:tx>
            <c:strRef>
              <c:f>台日韓比較!$B$32</c:f>
              <c:strCache>
                <c:ptCount val="1"/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台日韓比較!$C$32:$E$32</c:f>
            </c:numRef>
          </c:val>
          <c:extLst>
            <c:ext xmlns:c16="http://schemas.microsoft.com/office/drawing/2014/chart" uri="{C3380CC4-5D6E-409C-BE32-E72D297353CC}">
              <c16:uniqueId val="{0000001B-EE3F-460D-A04D-0E6127E970A7}"/>
            </c:ext>
          </c:extLst>
        </c:ser>
        <c:ser>
          <c:idx val="28"/>
          <c:order val="28"/>
          <c:tx>
            <c:strRef>
              <c:f>台日韓比較!$B$33</c:f>
              <c:strCache>
                <c:ptCount val="1"/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台日韓比較!$C$33:$E$33</c:f>
            </c:numRef>
          </c:val>
          <c:extLst>
            <c:ext xmlns:c16="http://schemas.microsoft.com/office/drawing/2014/chart" uri="{C3380CC4-5D6E-409C-BE32-E72D297353CC}">
              <c16:uniqueId val="{0000001C-EE3F-460D-A04D-0E6127E970A7}"/>
            </c:ext>
          </c:extLst>
        </c:ser>
        <c:ser>
          <c:idx val="29"/>
          <c:order val="29"/>
          <c:tx>
            <c:strRef>
              <c:f>台日韓比較!$B$34</c:f>
              <c:strCache>
                <c:ptCount val="1"/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台日韓比較!$C$34:$E$34</c:f>
            </c:numRef>
          </c:val>
          <c:extLst>
            <c:ext xmlns:c16="http://schemas.microsoft.com/office/drawing/2014/chart" uri="{C3380CC4-5D6E-409C-BE32-E72D297353CC}">
              <c16:uniqueId val="{0000001D-EE3F-460D-A04D-0E6127E970A7}"/>
            </c:ext>
          </c:extLst>
        </c:ser>
        <c:ser>
          <c:idx val="30"/>
          <c:order val="30"/>
          <c:tx>
            <c:strRef>
              <c:f>台日韓比較!$B$35</c:f>
              <c:strCache>
                <c:ptCount val="1"/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台日韓比較!$C$35:$E$35</c:f>
            </c:numRef>
          </c:val>
          <c:extLst>
            <c:ext xmlns:c16="http://schemas.microsoft.com/office/drawing/2014/chart" uri="{C3380CC4-5D6E-409C-BE32-E72D297353CC}">
              <c16:uniqueId val="{0000001E-EE3F-460D-A04D-0E6127E970A7}"/>
            </c:ext>
          </c:extLst>
        </c:ser>
        <c:ser>
          <c:idx val="31"/>
          <c:order val="31"/>
          <c:tx>
            <c:strRef>
              <c:f>台日韓比較!$B$36</c:f>
              <c:strCache>
                <c:ptCount val="1"/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台日韓比較!$C$36:$E$36</c:f>
            </c:numRef>
          </c:val>
          <c:extLst>
            <c:ext xmlns:c16="http://schemas.microsoft.com/office/drawing/2014/chart" uri="{C3380CC4-5D6E-409C-BE32-E72D297353CC}">
              <c16:uniqueId val="{0000001F-EE3F-460D-A04D-0E6127E970A7}"/>
            </c:ext>
          </c:extLst>
        </c:ser>
        <c:ser>
          <c:idx val="32"/>
          <c:order val="32"/>
          <c:tx>
            <c:strRef>
              <c:f>台日韓比較!$B$37</c:f>
              <c:strCache>
                <c:ptCount val="1"/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台日韓比較!$C$37:$E$37</c:f>
            </c:numRef>
          </c:val>
          <c:extLst>
            <c:ext xmlns:c16="http://schemas.microsoft.com/office/drawing/2014/chart" uri="{C3380CC4-5D6E-409C-BE32-E72D297353CC}">
              <c16:uniqueId val="{00000020-EE3F-460D-A04D-0E6127E970A7}"/>
            </c:ext>
          </c:extLst>
        </c:ser>
        <c:ser>
          <c:idx val="33"/>
          <c:order val="33"/>
          <c:tx>
            <c:strRef>
              <c:f>台日韓比較!$B$38</c:f>
              <c:strCache>
                <c:ptCount val="1"/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台日韓比較!$C$38:$E$38</c:f>
            </c:numRef>
          </c:val>
          <c:extLst>
            <c:ext xmlns:c16="http://schemas.microsoft.com/office/drawing/2014/chart" uri="{C3380CC4-5D6E-409C-BE32-E72D297353CC}">
              <c16:uniqueId val="{00000021-EE3F-460D-A04D-0E6127E970A7}"/>
            </c:ext>
          </c:extLst>
        </c:ser>
        <c:ser>
          <c:idx val="34"/>
          <c:order val="34"/>
          <c:tx>
            <c:strRef>
              <c:f>台日韓比較!$B$39</c:f>
              <c:strCache>
                <c:ptCount val="1"/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台日韓比較!$C$39:$E$39</c:f>
            </c:numRef>
          </c:val>
          <c:extLst>
            <c:ext xmlns:c16="http://schemas.microsoft.com/office/drawing/2014/chart" uri="{C3380CC4-5D6E-409C-BE32-E72D297353CC}">
              <c16:uniqueId val="{00000022-EE3F-460D-A04D-0E6127E970A7}"/>
            </c:ext>
          </c:extLst>
        </c:ser>
        <c:ser>
          <c:idx val="35"/>
          <c:order val="35"/>
          <c:tx>
            <c:strRef>
              <c:f>台日韓比較!$B$40</c:f>
              <c:strCache>
                <c:ptCount val="1"/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台日韓比較!$C$40:$E$40</c:f>
            </c:numRef>
          </c:val>
          <c:extLst>
            <c:ext xmlns:c16="http://schemas.microsoft.com/office/drawing/2014/chart" uri="{C3380CC4-5D6E-409C-BE32-E72D297353CC}">
              <c16:uniqueId val="{00000023-EE3F-460D-A04D-0E6127E970A7}"/>
            </c:ext>
          </c:extLst>
        </c:ser>
        <c:ser>
          <c:idx val="36"/>
          <c:order val="36"/>
          <c:tx>
            <c:strRef>
              <c:f>台日韓比較!$B$41</c:f>
              <c:strCache>
                <c:ptCount val="1"/>
              </c:strCache>
            </c:strRef>
          </c:tx>
          <c:spPr>
            <a:solidFill>
              <a:schemeClr val="accent1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台日韓比較!$C$41:$E$41</c:f>
            </c:numRef>
          </c:val>
          <c:extLst>
            <c:ext xmlns:c16="http://schemas.microsoft.com/office/drawing/2014/chart" uri="{C3380CC4-5D6E-409C-BE32-E72D297353CC}">
              <c16:uniqueId val="{00000024-EE3F-460D-A04D-0E6127E970A7}"/>
            </c:ext>
          </c:extLst>
        </c:ser>
        <c:ser>
          <c:idx val="37"/>
          <c:order val="37"/>
          <c:tx>
            <c:strRef>
              <c:f>台日韓比較!$B$42</c:f>
              <c:strCache>
                <c:ptCount val="1"/>
              </c:strCache>
            </c:strRef>
          </c:tx>
          <c:spPr>
            <a:solidFill>
              <a:schemeClr val="accent2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台日韓比較!$C$42:$E$42</c:f>
            </c:numRef>
          </c:val>
          <c:extLst>
            <c:ext xmlns:c16="http://schemas.microsoft.com/office/drawing/2014/chart" uri="{C3380CC4-5D6E-409C-BE32-E72D297353CC}">
              <c16:uniqueId val="{00000025-EE3F-460D-A04D-0E6127E970A7}"/>
            </c:ext>
          </c:extLst>
        </c:ser>
        <c:ser>
          <c:idx val="38"/>
          <c:order val="38"/>
          <c:tx>
            <c:strRef>
              <c:f>台日韓比較!$B$43</c:f>
              <c:strCache>
                <c:ptCount val="1"/>
              </c:strCache>
            </c:strRef>
          </c:tx>
          <c:spPr>
            <a:solidFill>
              <a:schemeClr val="accent3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台日韓比較!$C$43:$E$43</c:f>
            </c:numRef>
          </c:val>
          <c:extLst>
            <c:ext xmlns:c16="http://schemas.microsoft.com/office/drawing/2014/chart" uri="{C3380CC4-5D6E-409C-BE32-E72D297353CC}">
              <c16:uniqueId val="{00000026-EE3F-460D-A04D-0E6127E970A7}"/>
            </c:ext>
          </c:extLst>
        </c:ser>
        <c:ser>
          <c:idx val="39"/>
          <c:order val="39"/>
          <c:tx>
            <c:strRef>
              <c:f>台日韓比較!$B$44</c:f>
              <c:strCache>
                <c:ptCount val="1"/>
              </c:strCache>
            </c:strRef>
          </c:tx>
          <c:spPr>
            <a:solidFill>
              <a:schemeClr val="accent4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台日韓比較!$C$44:$E$44</c:f>
            </c:numRef>
          </c:val>
          <c:extLst>
            <c:ext xmlns:c16="http://schemas.microsoft.com/office/drawing/2014/chart" uri="{C3380CC4-5D6E-409C-BE32-E72D297353CC}">
              <c16:uniqueId val="{00000027-EE3F-460D-A04D-0E6127E970A7}"/>
            </c:ext>
          </c:extLst>
        </c:ser>
        <c:ser>
          <c:idx val="40"/>
          <c:order val="40"/>
          <c:tx>
            <c:strRef>
              <c:f>台日韓比較!$B$45</c:f>
              <c:strCache>
                <c:ptCount val="1"/>
              </c:strCache>
            </c:strRef>
          </c:tx>
          <c:spPr>
            <a:solidFill>
              <a:schemeClr val="accent5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台日韓比較!$C$45:$E$45</c:f>
            </c:numRef>
          </c:val>
          <c:extLst>
            <c:ext xmlns:c16="http://schemas.microsoft.com/office/drawing/2014/chart" uri="{C3380CC4-5D6E-409C-BE32-E72D297353CC}">
              <c16:uniqueId val="{00000028-EE3F-460D-A04D-0E6127E970A7}"/>
            </c:ext>
          </c:extLst>
        </c:ser>
        <c:ser>
          <c:idx val="41"/>
          <c:order val="41"/>
          <c:tx>
            <c:strRef>
              <c:f>台日韓比較!$B$46</c:f>
              <c:strCache>
                <c:ptCount val="1"/>
              </c:strCache>
            </c:strRef>
          </c:tx>
          <c:spPr>
            <a:solidFill>
              <a:schemeClr val="accent6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台日韓比較!$C$46:$E$46</c:f>
            </c:numRef>
          </c:val>
          <c:extLst>
            <c:ext xmlns:c16="http://schemas.microsoft.com/office/drawing/2014/chart" uri="{C3380CC4-5D6E-409C-BE32-E72D297353CC}">
              <c16:uniqueId val="{00000029-EE3F-460D-A04D-0E6127E970A7}"/>
            </c:ext>
          </c:extLst>
        </c:ser>
        <c:ser>
          <c:idx val="42"/>
          <c:order val="42"/>
          <c:tx>
            <c:strRef>
              <c:f>台日韓比較!$B$47</c:f>
              <c:strCache>
                <c:ptCount val="1"/>
              </c:strCache>
            </c:strRef>
          </c:tx>
          <c:spPr>
            <a:solidFill>
              <a:schemeClr val="accent1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台日韓比較!$C$47:$E$47</c:f>
            </c:numRef>
          </c:val>
          <c:extLst>
            <c:ext xmlns:c16="http://schemas.microsoft.com/office/drawing/2014/chart" uri="{C3380CC4-5D6E-409C-BE32-E72D297353CC}">
              <c16:uniqueId val="{0000002A-EE3F-460D-A04D-0E6127E970A7}"/>
            </c:ext>
          </c:extLst>
        </c:ser>
        <c:ser>
          <c:idx val="43"/>
          <c:order val="43"/>
          <c:tx>
            <c:strRef>
              <c:f>台日韓比較!$B$48</c:f>
              <c:strCache>
                <c:ptCount val="1"/>
              </c:strCache>
            </c:strRef>
          </c:tx>
          <c:spPr>
            <a:solidFill>
              <a:schemeClr val="accent2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台日韓比較!$C$48:$E$48</c:f>
            </c:numRef>
          </c:val>
          <c:extLst>
            <c:ext xmlns:c16="http://schemas.microsoft.com/office/drawing/2014/chart" uri="{C3380CC4-5D6E-409C-BE32-E72D297353CC}">
              <c16:uniqueId val="{0000002B-EE3F-460D-A04D-0E6127E970A7}"/>
            </c:ext>
          </c:extLst>
        </c:ser>
        <c:ser>
          <c:idx val="44"/>
          <c:order val="44"/>
          <c:tx>
            <c:strRef>
              <c:f>台日韓比較!$B$49</c:f>
              <c:strCache>
                <c:ptCount val="1"/>
              </c:strCache>
            </c:strRef>
          </c:tx>
          <c:spPr>
            <a:solidFill>
              <a:schemeClr val="accent3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台日韓比較!$C$49:$E$49</c:f>
            </c:numRef>
          </c:val>
          <c:extLst>
            <c:ext xmlns:c16="http://schemas.microsoft.com/office/drawing/2014/chart" uri="{C3380CC4-5D6E-409C-BE32-E72D297353CC}">
              <c16:uniqueId val="{0000002C-EE3F-460D-A04D-0E6127E970A7}"/>
            </c:ext>
          </c:extLst>
        </c:ser>
        <c:ser>
          <c:idx val="45"/>
          <c:order val="45"/>
          <c:tx>
            <c:strRef>
              <c:f>台日韓比較!$B$50</c:f>
              <c:strCache>
                <c:ptCount val="1"/>
              </c:strCache>
            </c:strRef>
          </c:tx>
          <c:spPr>
            <a:solidFill>
              <a:schemeClr val="accent4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台日韓比較!$C$50:$E$50</c:f>
            </c:numRef>
          </c:val>
          <c:extLst>
            <c:ext xmlns:c16="http://schemas.microsoft.com/office/drawing/2014/chart" uri="{C3380CC4-5D6E-409C-BE32-E72D297353CC}">
              <c16:uniqueId val="{0000002D-EE3F-460D-A04D-0E6127E970A7}"/>
            </c:ext>
          </c:extLst>
        </c:ser>
        <c:ser>
          <c:idx val="46"/>
          <c:order val="46"/>
          <c:tx>
            <c:strRef>
              <c:f>台日韓比較!$B$51</c:f>
              <c:strCache>
                <c:ptCount val="1"/>
              </c:strCache>
            </c:strRef>
          </c:tx>
          <c:spPr>
            <a:solidFill>
              <a:schemeClr val="accent5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台日韓比較!$C$51:$E$51</c:f>
            </c:numRef>
          </c:val>
          <c:extLst>
            <c:ext xmlns:c16="http://schemas.microsoft.com/office/drawing/2014/chart" uri="{C3380CC4-5D6E-409C-BE32-E72D297353CC}">
              <c16:uniqueId val="{0000002E-EE3F-460D-A04D-0E6127E970A7}"/>
            </c:ext>
          </c:extLst>
        </c:ser>
        <c:ser>
          <c:idx val="47"/>
          <c:order val="47"/>
          <c:tx>
            <c:strRef>
              <c:f>台日韓比較!$B$52</c:f>
              <c:strCache>
                <c:ptCount val="1"/>
              </c:strCache>
            </c:strRef>
          </c:tx>
          <c:spPr>
            <a:solidFill>
              <a:schemeClr val="accent6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台日韓比較!$C$52:$E$52</c:f>
            </c:numRef>
          </c:val>
          <c:extLst>
            <c:ext xmlns:c16="http://schemas.microsoft.com/office/drawing/2014/chart" uri="{C3380CC4-5D6E-409C-BE32-E72D297353CC}">
              <c16:uniqueId val="{0000002F-EE3F-460D-A04D-0E6127E970A7}"/>
            </c:ext>
          </c:extLst>
        </c:ser>
        <c:ser>
          <c:idx val="48"/>
          <c:order val="48"/>
          <c:tx>
            <c:strRef>
              <c:f>台日韓比較!$B$53</c:f>
              <c:strCache>
                <c:ptCount val="1"/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台日韓比較!$C$53:$E$53</c:f>
            </c:numRef>
          </c:val>
          <c:extLst>
            <c:ext xmlns:c16="http://schemas.microsoft.com/office/drawing/2014/chart" uri="{C3380CC4-5D6E-409C-BE32-E72D297353CC}">
              <c16:uniqueId val="{00000030-EE3F-460D-A04D-0E6127E970A7}"/>
            </c:ext>
          </c:extLst>
        </c:ser>
        <c:ser>
          <c:idx val="49"/>
          <c:order val="49"/>
          <c:tx>
            <c:strRef>
              <c:f>台日韓比較!$B$54</c:f>
              <c:strCache>
                <c:ptCount val="1"/>
              </c:strCache>
            </c:strRef>
          </c:tx>
          <c:spPr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台日韓比較!$C$54:$E$54</c:f>
            </c:numRef>
          </c:val>
          <c:extLst>
            <c:ext xmlns:c16="http://schemas.microsoft.com/office/drawing/2014/chart" uri="{C3380CC4-5D6E-409C-BE32-E72D297353CC}">
              <c16:uniqueId val="{00000031-EE3F-460D-A04D-0E6127E970A7}"/>
            </c:ext>
          </c:extLst>
        </c:ser>
        <c:ser>
          <c:idx val="50"/>
          <c:order val="50"/>
          <c:tx>
            <c:strRef>
              <c:f>台日韓比較!$B$55</c:f>
              <c:strCache>
                <c:ptCount val="1"/>
              </c:strCache>
            </c:strRef>
          </c:tx>
          <c:spPr>
            <a:solidFill>
              <a:schemeClr val="accent3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台日韓比較!$C$55:$E$55</c:f>
            </c:numRef>
          </c:val>
          <c:extLst>
            <c:ext xmlns:c16="http://schemas.microsoft.com/office/drawing/2014/chart" uri="{C3380CC4-5D6E-409C-BE32-E72D297353CC}">
              <c16:uniqueId val="{00000032-EE3F-460D-A04D-0E6127E970A7}"/>
            </c:ext>
          </c:extLst>
        </c:ser>
        <c:ser>
          <c:idx val="51"/>
          <c:order val="51"/>
          <c:tx>
            <c:strRef>
              <c:f>台日韓比較!$B$56</c:f>
              <c:strCache>
                <c:ptCount val="1"/>
              </c:strCache>
            </c:strRef>
          </c:tx>
          <c:spPr>
            <a:solidFill>
              <a:schemeClr val="accent4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台日韓比較!$C$56:$E$56</c:f>
            </c:numRef>
          </c:val>
          <c:extLst>
            <c:ext xmlns:c16="http://schemas.microsoft.com/office/drawing/2014/chart" uri="{C3380CC4-5D6E-409C-BE32-E72D297353CC}">
              <c16:uniqueId val="{00000033-EE3F-460D-A04D-0E6127E970A7}"/>
            </c:ext>
          </c:extLst>
        </c:ser>
        <c:ser>
          <c:idx val="52"/>
          <c:order val="52"/>
          <c:tx>
            <c:strRef>
              <c:f>台日韓比較!$B$57</c:f>
              <c:strCache>
                <c:ptCount val="1"/>
              </c:strCache>
            </c:strRef>
          </c:tx>
          <c:spPr>
            <a:solidFill>
              <a:schemeClr val="accent5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台日韓比較!$C$57:$E$57</c:f>
            </c:numRef>
          </c:val>
          <c:extLst>
            <c:ext xmlns:c16="http://schemas.microsoft.com/office/drawing/2014/chart" uri="{C3380CC4-5D6E-409C-BE32-E72D297353CC}">
              <c16:uniqueId val="{00000034-EE3F-460D-A04D-0E6127E970A7}"/>
            </c:ext>
          </c:extLst>
        </c:ser>
        <c:ser>
          <c:idx val="53"/>
          <c:order val="53"/>
          <c:tx>
            <c:strRef>
              <c:f>台日韓比較!$B$58</c:f>
              <c:strCache>
                <c:ptCount val="1"/>
              </c:strCache>
            </c:strRef>
          </c:tx>
          <c:spPr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台日韓比較!$C$58:$E$58</c:f>
            </c:numRef>
          </c:val>
          <c:extLst>
            <c:ext xmlns:c16="http://schemas.microsoft.com/office/drawing/2014/chart" uri="{C3380CC4-5D6E-409C-BE32-E72D297353CC}">
              <c16:uniqueId val="{00000035-EE3F-460D-A04D-0E6127E970A7}"/>
            </c:ext>
          </c:extLst>
        </c:ser>
        <c:ser>
          <c:idx val="54"/>
          <c:order val="54"/>
          <c:tx>
            <c:strRef>
              <c:f>台日韓比較!$B$59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台日韓比較!$C$59:$E$59</c:f>
            </c:numRef>
          </c:val>
          <c:extLst>
            <c:ext xmlns:c16="http://schemas.microsoft.com/office/drawing/2014/chart" uri="{C3380CC4-5D6E-409C-BE32-E72D297353CC}">
              <c16:uniqueId val="{00000036-EE3F-460D-A04D-0E6127E970A7}"/>
            </c:ext>
          </c:extLst>
        </c:ser>
        <c:ser>
          <c:idx val="55"/>
          <c:order val="55"/>
          <c:tx>
            <c:strRef>
              <c:f>台日韓比較!$B$60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台日韓比較!$C$60:$E$60</c:f>
            </c:numRef>
          </c:val>
          <c:extLst>
            <c:ext xmlns:c16="http://schemas.microsoft.com/office/drawing/2014/chart" uri="{C3380CC4-5D6E-409C-BE32-E72D297353CC}">
              <c16:uniqueId val="{00000037-EE3F-460D-A04D-0E6127E970A7}"/>
            </c:ext>
          </c:extLst>
        </c:ser>
        <c:ser>
          <c:idx val="56"/>
          <c:order val="56"/>
          <c:tx>
            <c:strRef>
              <c:f>台日韓比較!$B$61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台日韓比較!$C$61:$E$61</c:f>
            </c:numRef>
          </c:val>
          <c:extLst>
            <c:ext xmlns:c16="http://schemas.microsoft.com/office/drawing/2014/chart" uri="{C3380CC4-5D6E-409C-BE32-E72D297353CC}">
              <c16:uniqueId val="{00000038-EE3F-460D-A04D-0E6127E970A7}"/>
            </c:ext>
          </c:extLst>
        </c:ser>
        <c:ser>
          <c:idx val="57"/>
          <c:order val="57"/>
          <c:tx>
            <c:strRef>
              <c:f>台日韓比較!$B$62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台日韓比較!$C$62:$E$62</c:f>
            </c:numRef>
          </c:val>
          <c:extLst>
            <c:ext xmlns:c16="http://schemas.microsoft.com/office/drawing/2014/chart" uri="{C3380CC4-5D6E-409C-BE32-E72D297353CC}">
              <c16:uniqueId val="{00000039-EE3F-460D-A04D-0E6127E970A7}"/>
            </c:ext>
          </c:extLst>
        </c:ser>
        <c:ser>
          <c:idx val="58"/>
          <c:order val="58"/>
          <c:tx>
            <c:strRef>
              <c:f>台日韓比較!$B$63</c:f>
              <c:strCache>
                <c:ptCount val="1"/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台日韓比較!$C$63:$E$63</c:f>
            </c:numRef>
          </c:val>
          <c:extLst>
            <c:ext xmlns:c16="http://schemas.microsoft.com/office/drawing/2014/chart" uri="{C3380CC4-5D6E-409C-BE32-E72D297353CC}">
              <c16:uniqueId val="{0000003A-EE3F-460D-A04D-0E6127E970A7}"/>
            </c:ext>
          </c:extLst>
        </c:ser>
        <c:ser>
          <c:idx val="59"/>
          <c:order val="59"/>
          <c:tx>
            <c:strRef>
              <c:f>台日韓比較!$B$64</c:f>
              <c:strCache>
                <c:ptCount val="1"/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台日韓比較!$C$64:$E$64</c:f>
            </c:numRef>
          </c:val>
          <c:extLst>
            <c:ext xmlns:c16="http://schemas.microsoft.com/office/drawing/2014/chart" uri="{C3380CC4-5D6E-409C-BE32-E72D297353CC}">
              <c16:uniqueId val="{0000003B-EE3F-460D-A04D-0E6127E970A7}"/>
            </c:ext>
          </c:extLst>
        </c:ser>
        <c:ser>
          <c:idx val="60"/>
          <c:order val="60"/>
          <c:tx>
            <c:strRef>
              <c:f>台日韓比較!$B$65</c:f>
              <c:strCache>
                <c:ptCount val="1"/>
                <c:pt idx="0">
                  <c:v>經濟成長率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C-EE3F-460D-A04D-0E6127E970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台日韓比較!$C$65:$E$65</c:f>
              <c:numCache>
                <c:formatCode>0.00</c:formatCode>
                <c:ptCount val="3"/>
                <c:pt idx="0">
                  <c:v>2.6748329480000002</c:v>
                </c:pt>
                <c:pt idx="1">
                  <c:v>2.547329612</c:v>
                </c:pt>
                <c:pt idx="2">
                  <c:v>1.5544766560000001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D-EE3F-460D-A04D-0E6127E970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6747120"/>
        <c:axId val="1496735152"/>
      </c:barChart>
      <c:catAx>
        <c:axId val="149674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1496735152"/>
        <c:crosses val="autoZero"/>
        <c:auto val="1"/>
        <c:lblAlgn val="ctr"/>
        <c:lblOffset val="100"/>
        <c:noMultiLvlLbl val="0"/>
      </c:catAx>
      <c:valAx>
        <c:axId val="1496735152"/>
        <c:scaling>
          <c:orientation val="minMax"/>
        </c:scaling>
        <c:delete val="0"/>
        <c:axPos val="l"/>
        <c:numFmt formatCode="#,##0.0_);[Red]\(#,##0.0\)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149674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0808418629814089E-2"/>
          <c:y val="0.14707522247046781"/>
          <c:w val="0.81818546536355685"/>
          <c:h val="0.75220494699888241"/>
        </c:manualLayout>
      </c:layout>
      <c:lineChart>
        <c:grouping val="standard"/>
        <c:varyColors val="0"/>
        <c:ser>
          <c:idx val="0"/>
          <c:order val="0"/>
          <c:tx>
            <c:strRef>
              <c:f>工作表1!$A$2</c:f>
              <c:strCache>
                <c:ptCount val="1"/>
                <c:pt idx="0">
                  <c:v>全球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3.6208454803173105E-2"/>
                  <c:y val="-4.3416918308162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E4D-4397-AFDA-61214142F3F3}"/>
                </c:ext>
              </c:extLst>
            </c:dLbl>
            <c:dLbl>
              <c:idx val="20"/>
              <c:layout>
                <c:manualLayout>
                  <c:x val="-4.1628396841177188E-2"/>
                  <c:y val="-6.2767110297792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E4D-4397-AFDA-61214142F3F3}"/>
                </c:ext>
              </c:extLst>
            </c:dLbl>
            <c:dLbl>
              <c:idx val="21"/>
              <c:layout/>
              <c:tx>
                <c:rich>
                  <a:bodyPr/>
                  <a:lstStyle/>
                  <a:p>
                    <a:r>
                      <a:rPr lang="en-US" altLang="zh-TW" dirty="0" smtClean="0"/>
                      <a:t>3.92</a:t>
                    </a:r>
                    <a:endParaRPr lang="en-US" altLang="zh-TW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E4D-4397-AFDA-61214142F3F3}"/>
                </c:ext>
              </c:extLst>
            </c:dLbl>
            <c:dLbl>
              <c:idx val="22"/>
              <c:layout>
                <c:manualLayout>
                  <c:x val="-1.9416800348279421E-2"/>
                  <c:y val="-0.1022247233881455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r">
                      <a:defRPr sz="1200" b="1" i="0" u="none" strike="noStrike" kern="1200" baseline="0">
                        <a:solidFill>
                          <a:schemeClr val="accen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defRPr>
                    </a:pPr>
                    <a:r>
                      <a:rPr lang="zh-TW" altLang="en-US" smtClean="0"/>
                      <a:t>全球</a:t>
                    </a:r>
                    <a:r>
                      <a:rPr lang="zh-TW" altLang="en-US" baseline="0" dirty="0" smtClean="0"/>
                      <a:t> </a:t>
                    </a:r>
                    <a:r>
                      <a:rPr lang="en-US" altLang="zh-TW" baseline="0" smtClean="0"/>
                      <a:t>7.25</a:t>
                    </a:r>
                    <a:endParaRPr lang="zh-TW" altLang="en-US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r">
                    <a:defRPr sz="1200" b="1" i="0" u="none" strike="noStrike" kern="1200" baseline="0">
                      <a:solidFill>
                        <a:schemeClr val="accent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40033836704964"/>
                      <c:h val="0.109471112137643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E4D-4397-AFDA-61214142F3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工作表1!$N$1:$AJ$1</c:f>
              <c:strCach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2022/1~9</c:v>
                </c:pt>
              </c:strCache>
            </c:strRef>
          </c:cat>
          <c:val>
            <c:numRef>
              <c:f>工作表1!$N$2:$AJ$2</c:f>
              <c:numCache>
                <c:formatCode>0.00</c:formatCode>
                <c:ptCount val="23"/>
                <c:pt idx="0">
                  <c:v>3.2544280940000001</c:v>
                </c:pt>
                <c:pt idx="1">
                  <c:v>3.1010965860000002</c:v>
                </c:pt>
                <c:pt idx="2">
                  <c:v>2.447168053</c:v>
                </c:pt>
                <c:pt idx="3">
                  <c:v>2.6780703950000002</c:v>
                </c:pt>
                <c:pt idx="4">
                  <c:v>2.662568007</c:v>
                </c:pt>
                <c:pt idx="5">
                  <c:v>2.9903981509999999</c:v>
                </c:pt>
                <c:pt idx="6">
                  <c:v>3.107723252</c:v>
                </c:pt>
                <c:pt idx="7">
                  <c:v>3.2489931049999998</c:v>
                </c:pt>
                <c:pt idx="8">
                  <c:v>5.0115682880000003</c:v>
                </c:pt>
                <c:pt idx="9">
                  <c:v>1.5909203169999999</c:v>
                </c:pt>
                <c:pt idx="10">
                  <c:v>2.8142225760000001</c:v>
                </c:pt>
                <c:pt idx="11">
                  <c:v>4.1411269959999997</c:v>
                </c:pt>
                <c:pt idx="12">
                  <c:v>3.2489436349999998</c:v>
                </c:pt>
                <c:pt idx="13">
                  <c:v>2.7972950029999999</c:v>
                </c:pt>
                <c:pt idx="14">
                  <c:v>2.6750922930000001</c:v>
                </c:pt>
                <c:pt idx="15">
                  <c:v>2.0004284619999999</c:v>
                </c:pt>
                <c:pt idx="16">
                  <c:v>2.3472407940000002</c:v>
                </c:pt>
                <c:pt idx="17">
                  <c:v>2.6638136569999999</c:v>
                </c:pt>
                <c:pt idx="18">
                  <c:v>2.915823761</c:v>
                </c:pt>
                <c:pt idx="19">
                  <c:v>2.5933696070000001</c:v>
                </c:pt>
                <c:pt idx="20">
                  <c:v>2.1791656170000002</c:v>
                </c:pt>
                <c:pt idx="21">
                  <c:v>3.9244485149999999</c:v>
                </c:pt>
                <c:pt idx="22">
                  <c:v>7.2504745553333327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E4D-4397-AFDA-61214142F3F3}"/>
            </c:ext>
          </c:extLst>
        </c:ser>
        <c:ser>
          <c:idx val="1"/>
          <c:order val="1"/>
          <c:tx>
            <c:strRef>
              <c:f>工作表1!$A$4</c:f>
              <c:strCache>
                <c:ptCount val="1"/>
                <c:pt idx="0">
                  <c:v>新興經濟體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2.3684919234168527E-2"/>
                  <c:y val="6.581835120439296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defRPr>
                    </a:pPr>
                    <a:r>
                      <a:rPr lang="en-US" altLang="zh-TW" sz="120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2008</a:t>
                    </a:r>
                    <a:r>
                      <a:rPr lang="zh-TW" altLang="en-US" sz="120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年</a:t>
                    </a:r>
                    <a:endParaRPr lang="zh-TW" altLang="en-US" sz="1200" baseline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  <a:p>
                    <a:pPr>
                      <a:defRPr sz="1200" b="1">
                        <a:solidFill>
                          <a:schemeClr val="bg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defRPr>
                    </a:pPr>
                    <a:r>
                      <a:rPr lang="en-US" altLang="zh-TW" sz="120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8.54</a:t>
                    </a:r>
                    <a:endParaRPr lang="zh-TW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defRPr>
                  </a:pPr>
                  <a:endParaRPr lang="zh-TW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221165805683829"/>
                      <c:h val="0.222086211066620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E4D-4397-AFDA-61214142F3F3}"/>
                </c:ext>
              </c:extLst>
            </c:dLbl>
            <c:dLbl>
              <c:idx val="22"/>
              <c:layout>
                <c:manualLayout>
                  <c:x val="-1.3099715080114168E-2"/>
                  <c:y val="-4.66076271429367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r">
                      <a:defRPr sz="1200" b="1" i="0" u="none" strike="noStrike" kern="1200" baseline="0">
                        <a:solidFill>
                          <a:schemeClr val="bg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defRPr>
                    </a:pPr>
                    <a:r>
                      <a:rPr lang="zh-TW" altLang="en-US" smtClean="0"/>
                      <a:t>新興經濟體</a:t>
                    </a:r>
                    <a:r>
                      <a:rPr lang="zh-TW" altLang="en-US" baseline="0" dirty="0" smtClean="0"/>
                      <a:t> </a:t>
                    </a:r>
                    <a:r>
                      <a:rPr lang="en-US" altLang="zh-TW" baseline="0" smtClean="0"/>
                      <a:t>7.15</a:t>
                    </a:r>
                    <a:endParaRPr lang="zh-TW" altLang="en-US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r">
                    <a:defRPr sz="12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803343358976506"/>
                      <c:h val="0.131852776365563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4E4D-4397-AFDA-61214142F3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工作表1!$N$1:$AJ$1</c:f>
              <c:strCach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2022/1~9</c:v>
                </c:pt>
              </c:strCache>
            </c:strRef>
          </c:cat>
          <c:val>
            <c:numRef>
              <c:f>工作表1!$N$4:$AJ$4</c:f>
              <c:numCache>
                <c:formatCode>0.00</c:formatCode>
                <c:ptCount val="23"/>
                <c:pt idx="0">
                  <c:v>7.231822449</c:v>
                </c:pt>
                <c:pt idx="1">
                  <c:v>6.6189454379999999</c:v>
                </c:pt>
                <c:pt idx="2">
                  <c:v>6.185549806</c:v>
                </c:pt>
                <c:pt idx="3">
                  <c:v>5.633719911</c:v>
                </c:pt>
                <c:pt idx="4">
                  <c:v>5.1880015689999999</c:v>
                </c:pt>
                <c:pt idx="5">
                  <c:v>5.2311878390000004</c:v>
                </c:pt>
                <c:pt idx="6">
                  <c:v>5.0442670249999999</c:v>
                </c:pt>
                <c:pt idx="7">
                  <c:v>5.7153609440000004</c:v>
                </c:pt>
                <c:pt idx="8">
                  <c:v>8.5385385740000004</c:v>
                </c:pt>
                <c:pt idx="9">
                  <c:v>4.3905203940000002</c:v>
                </c:pt>
                <c:pt idx="10">
                  <c:v>5.2633378960000003</c:v>
                </c:pt>
                <c:pt idx="11">
                  <c:v>6.1861600670000003</c:v>
                </c:pt>
                <c:pt idx="12">
                  <c:v>4.5974834070000004</c:v>
                </c:pt>
                <c:pt idx="13">
                  <c:v>4.5863514920000004</c:v>
                </c:pt>
                <c:pt idx="14">
                  <c:v>4.4479845119999997</c:v>
                </c:pt>
                <c:pt idx="15">
                  <c:v>4.3757792809999998</c:v>
                </c:pt>
                <c:pt idx="16">
                  <c:v>4.4342868089999996</c:v>
                </c:pt>
                <c:pt idx="17">
                  <c:v>3.670711673</c:v>
                </c:pt>
                <c:pt idx="18">
                  <c:v>3.8786832150000001</c:v>
                </c:pt>
                <c:pt idx="19">
                  <c:v>4.0279755939999999</c:v>
                </c:pt>
                <c:pt idx="20">
                  <c:v>3.8062822449999998</c:v>
                </c:pt>
                <c:pt idx="21">
                  <c:v>3.93325908</c:v>
                </c:pt>
                <c:pt idx="22">
                  <c:v>7.1451097205555563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E4D-4397-AFDA-61214142F3F3}"/>
            </c:ext>
          </c:extLst>
        </c:ser>
        <c:ser>
          <c:idx val="2"/>
          <c:order val="2"/>
          <c:tx>
            <c:strRef>
              <c:f>工作表1!$A$3</c:f>
              <c:strCache>
                <c:ptCount val="1"/>
                <c:pt idx="0">
                  <c:v>先進經濟體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4.3273724417093755E-2"/>
                  <c:y val="-2.4860723068944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E4D-4397-AFDA-61214142F3F3}"/>
                </c:ext>
              </c:extLst>
            </c:dLbl>
            <c:dLbl>
              <c:idx val="22"/>
              <c:layout>
                <c:manualLayout>
                  <c:x val="-1.0553999281170803E-2"/>
                  <c:y val="1.783047213057934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r">
                      <a:defRPr sz="1200" b="1" i="0" u="none" strike="noStrike" kern="1200" baseline="0">
                        <a:solidFill>
                          <a:schemeClr val="accent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defRPr>
                    </a:pPr>
                    <a:r>
                      <a:rPr lang="zh-TW" altLang="en-US" dirty="0" smtClean="0"/>
                      <a:t>先進經濟體</a:t>
                    </a:r>
                    <a:r>
                      <a:rPr lang="zh-TW" altLang="en-US" baseline="0" dirty="0" smtClean="0"/>
                      <a:t> </a:t>
                    </a:r>
                    <a:r>
                      <a:rPr lang="en-US" altLang="zh-TW" baseline="0" dirty="0" smtClean="0"/>
                      <a:t>7.10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r">
                    <a:defRPr sz="1200" b="1" i="0" u="none" strike="noStrike" kern="1200" baseline="0">
                      <a:solidFill>
                        <a:schemeClr val="accent2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413611737634181"/>
                      <c:h val="0.115114880286152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E4D-4397-AFDA-61214142F3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r">
                  <a:defRPr sz="1200" b="1" i="0" u="none" strike="noStrike" kern="1200" baseline="0">
                    <a:solidFill>
                      <a:schemeClr val="accent2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工作表1!$N$1:$AJ$1</c:f>
              <c:strCach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2022/1~9</c:v>
                </c:pt>
              </c:strCache>
            </c:strRef>
          </c:cat>
          <c:val>
            <c:numRef>
              <c:f>工作表1!$N$3:$AJ$3</c:f>
              <c:numCache>
                <c:formatCode>0.00</c:formatCode>
                <c:ptCount val="23"/>
                <c:pt idx="0">
                  <c:v>2.0004531600000002</c:v>
                </c:pt>
                <c:pt idx="1">
                  <c:v>1.9391850850000001</c:v>
                </c:pt>
                <c:pt idx="2">
                  <c:v>1.3733557949999999</c:v>
                </c:pt>
                <c:pt idx="3">
                  <c:v>1.749856616</c:v>
                </c:pt>
                <c:pt idx="4">
                  <c:v>1.9066562229999999</c:v>
                </c:pt>
                <c:pt idx="5">
                  <c:v>2.220139971</c:v>
                </c:pt>
                <c:pt idx="6">
                  <c:v>2.2997120679999998</c:v>
                </c:pt>
                <c:pt idx="7">
                  <c:v>2.1267992379999998</c:v>
                </c:pt>
                <c:pt idx="8">
                  <c:v>3.322090126</c:v>
                </c:pt>
                <c:pt idx="9">
                  <c:v>0.13954316999999999</c:v>
                </c:pt>
                <c:pt idx="10">
                  <c:v>1.4885109110000001</c:v>
                </c:pt>
                <c:pt idx="11">
                  <c:v>2.5579151470000001</c:v>
                </c:pt>
                <c:pt idx="12">
                  <c:v>1.8633991270000001</c:v>
                </c:pt>
                <c:pt idx="13">
                  <c:v>1.356771116</c:v>
                </c:pt>
                <c:pt idx="14">
                  <c:v>1.3867466909999999</c:v>
                </c:pt>
                <c:pt idx="15">
                  <c:v>0.31750810699999998</c:v>
                </c:pt>
                <c:pt idx="16">
                  <c:v>0.78692864799999995</c:v>
                </c:pt>
                <c:pt idx="17">
                  <c:v>1.7149745009999999</c:v>
                </c:pt>
                <c:pt idx="18">
                  <c:v>1.979967034</c:v>
                </c:pt>
                <c:pt idx="19">
                  <c:v>1.418465455</c:v>
                </c:pt>
                <c:pt idx="20">
                  <c:v>0.712896478</c:v>
                </c:pt>
                <c:pt idx="21">
                  <c:v>3.1708919350000002</c:v>
                </c:pt>
                <c:pt idx="22">
                  <c:v>7.0963759027777771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4E4D-4397-AFDA-61214142F3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6745488"/>
        <c:axId val="1496735696"/>
      </c:lineChart>
      <c:catAx>
        <c:axId val="149674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1496735696"/>
        <c:crosses val="autoZero"/>
        <c:auto val="1"/>
        <c:lblAlgn val="ctr"/>
        <c:lblOffset val="100"/>
        <c:tickLblSkip val="2"/>
        <c:noMultiLvlLbl val="0"/>
      </c:catAx>
      <c:valAx>
        <c:axId val="1496735696"/>
        <c:scaling>
          <c:orientation val="minMax"/>
        </c:scaling>
        <c:delete val="0"/>
        <c:axPos val="l"/>
        <c:numFmt formatCode="#,##0_);[Red]\(#,##0\)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1496745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6085376035659338"/>
          <c:y val="2.3292693414132121E-2"/>
          <c:w val="0.58992535910103194"/>
          <c:h val="7.75002247765652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TW"/>
    </a:p>
  </c:txPr>
  <c:externalData r:id="rId4">
    <c:autoUpdate val="0"/>
  </c:externalData>
  <c:userShapes r:id="rId5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3614773619779905E-2"/>
          <c:y val="0.153378943683283"/>
          <c:w val="0.82483148725906119"/>
          <c:h val="0.67884851914855882"/>
        </c:manualLayout>
      </c:layout>
      <c:lineChart>
        <c:grouping val="standard"/>
        <c:varyColors val="0"/>
        <c:ser>
          <c:idx val="0"/>
          <c:order val="0"/>
          <c:tx>
            <c:strRef>
              <c:f>FED!$F$19</c:f>
              <c:strCache>
                <c:ptCount val="1"/>
                <c:pt idx="0">
                  <c:v>Fed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3.5983133135611758E-2"/>
                  <c:y val="2.51193167545841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E76-440A-874B-10E8F0EC37EF}"/>
                </c:ext>
              </c:extLst>
            </c:dLbl>
            <c:dLbl>
              <c:idx val="5"/>
              <c:layout>
                <c:manualLayout>
                  <c:x val="-3.5983133135611717E-2"/>
                  <c:y val="2.5119316754584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E76-440A-874B-10E8F0EC37EF}"/>
                </c:ext>
              </c:extLst>
            </c:dLbl>
            <c:dLbl>
              <c:idx val="6"/>
              <c:layout>
                <c:manualLayout>
                  <c:x val="-3.5983133135611717E-2"/>
                  <c:y val="2.5119316754584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E76-440A-874B-10E8F0EC37EF}"/>
                </c:ext>
              </c:extLst>
            </c:dLbl>
            <c:dLbl>
              <c:idx val="7"/>
              <c:layout>
                <c:manualLayout>
                  <c:x val="-3.132438633850014E-2"/>
                  <c:y val="6.02863602110022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E76-440A-874B-10E8F0EC37EF}"/>
                </c:ext>
              </c:extLst>
            </c:dLbl>
            <c:dLbl>
              <c:idx val="8"/>
              <c:layout>
                <c:manualLayout>
                  <c:x val="-3.132438633850014E-2"/>
                  <c:y val="5.52624968600853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E76-440A-874B-10E8F0EC37EF}"/>
                </c:ext>
              </c:extLst>
            </c:dLbl>
            <c:dLbl>
              <c:idx val="9"/>
              <c:layout>
                <c:manualLayout>
                  <c:x val="-2.8995012939944439E-2"/>
                  <c:y val="6.53102235619191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E76-440A-874B-10E8F0EC37EF}"/>
                </c:ext>
              </c:extLst>
            </c:dLbl>
            <c:dLbl>
              <c:idx val="10"/>
              <c:layout>
                <c:manualLayout>
                  <c:x val="-2.8995012939944352E-2"/>
                  <c:y val="9.04295403165033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E76-440A-874B-10E8F0EC37EF}"/>
                </c:ext>
              </c:extLst>
            </c:dLbl>
            <c:dLbl>
              <c:idx val="11"/>
              <c:layout>
                <c:manualLayout>
                  <c:x val="-1.5018772548609621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E76-440A-874B-10E8F0EC37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FED!$A$6:$A$17</c:f>
              <c:strCache>
                <c:ptCount val="12"/>
                <c:pt idx="0">
                  <c:v>2019Q4</c:v>
                </c:pt>
                <c:pt idx="1">
                  <c:v>2020Q1</c:v>
                </c:pt>
                <c:pt idx="2">
                  <c:v>2020Q2</c:v>
                </c:pt>
                <c:pt idx="3">
                  <c:v>2020Q3</c:v>
                </c:pt>
                <c:pt idx="4">
                  <c:v>2020Q4</c:v>
                </c:pt>
                <c:pt idx="5">
                  <c:v>2021Q1</c:v>
                </c:pt>
                <c:pt idx="6">
                  <c:v>2021Q2</c:v>
                </c:pt>
                <c:pt idx="7">
                  <c:v>2021Q3</c:v>
                </c:pt>
                <c:pt idx="8">
                  <c:v>2021Q4</c:v>
                </c:pt>
                <c:pt idx="9">
                  <c:v>2022Q1</c:v>
                </c:pt>
                <c:pt idx="10">
                  <c:v>2022Q2</c:v>
                </c:pt>
                <c:pt idx="11">
                  <c:v>2022Q3</c:v>
                </c:pt>
              </c:strCache>
            </c:strRef>
          </c:cat>
          <c:val>
            <c:numRef>
              <c:f>FED!$E$6:$E$17</c:f>
              <c:numCache>
                <c:formatCode>0.0_ </c:formatCode>
                <c:ptCount val="12"/>
                <c:pt idx="0">
                  <c:v>2</c:v>
                </c:pt>
                <c:pt idx="1">
                  <c:v>2</c:v>
                </c:pt>
                <c:pt idx="2">
                  <c:v>1.7</c:v>
                </c:pt>
                <c:pt idx="3">
                  <c:v>1.8</c:v>
                </c:pt>
                <c:pt idx="4">
                  <c:v>1.9</c:v>
                </c:pt>
                <c:pt idx="5">
                  <c:v>2</c:v>
                </c:pt>
                <c:pt idx="6">
                  <c:v>2.1</c:v>
                </c:pt>
                <c:pt idx="7">
                  <c:v>2.2000000000000002</c:v>
                </c:pt>
                <c:pt idx="8">
                  <c:v>2.6</c:v>
                </c:pt>
                <c:pt idx="9">
                  <c:v>4.3</c:v>
                </c:pt>
                <c:pt idx="10">
                  <c:v>5.2</c:v>
                </c:pt>
                <c:pt idx="11">
                  <c:v>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E76-440A-874B-10E8F0EC37EF}"/>
            </c:ext>
          </c:extLst>
        </c:ser>
        <c:ser>
          <c:idx val="1"/>
          <c:order val="1"/>
          <c:tx>
            <c:v>ECB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3.4364126916001346E-2"/>
                  <c:y val="5.41572469228836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E76-440A-874B-10E8F0EC37EF}"/>
                </c:ext>
              </c:extLst>
            </c:dLbl>
            <c:dLbl>
              <c:idx val="3"/>
              <c:layout>
                <c:manualLayout>
                  <c:x val="-3.4364126916001325E-2"/>
                  <c:y val="3.90856568701332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E76-440A-874B-10E8F0EC37EF}"/>
                </c:ext>
              </c:extLst>
            </c:dLbl>
            <c:dLbl>
              <c:idx val="4"/>
              <c:layout>
                <c:manualLayout>
                  <c:x val="-3.4364126916001374E-2"/>
                  <c:y val="2.90379301682995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E76-440A-874B-10E8F0EC37EF}"/>
                </c:ext>
              </c:extLst>
            </c:dLbl>
            <c:dLbl>
              <c:idx val="5"/>
              <c:layout>
                <c:manualLayout>
                  <c:x val="-2.7376006720333964E-2"/>
                  <c:y val="3.90856568701331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AE76-440A-874B-10E8F0EC37EF}"/>
                </c:ext>
              </c:extLst>
            </c:dLbl>
            <c:dLbl>
              <c:idx val="6"/>
              <c:layout>
                <c:manualLayout>
                  <c:x val="-3.4364126916001325E-2"/>
                  <c:y val="4.410952022104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AE76-440A-874B-10E8F0EC37EF}"/>
                </c:ext>
              </c:extLst>
            </c:dLbl>
            <c:dLbl>
              <c:idx val="8"/>
              <c:layout>
                <c:manualLayout>
                  <c:x val="-5.921842421178998E-2"/>
                  <c:y val="-4.63201689357728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AE76-440A-874B-10E8F0EC37EF}"/>
                </c:ext>
              </c:extLst>
            </c:dLbl>
            <c:dLbl>
              <c:idx val="9"/>
              <c:layout>
                <c:manualLayout>
                  <c:x val="-2.2246743308852481E-2"/>
                  <c:y val="-8.56657088164449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AE76-440A-874B-10E8F0EC37EF}"/>
                </c:ext>
              </c:extLst>
            </c:dLbl>
            <c:dLbl>
              <c:idx val="10"/>
              <c:layout>
                <c:manualLayout>
                  <c:x val="-3.4364121588485133E-2"/>
                  <c:y val="-7.17450273983635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AE76-440A-874B-10E8F0EC37EF}"/>
                </c:ext>
              </c:extLst>
            </c:dLbl>
            <c:dLbl>
              <c:idx val="11"/>
              <c:layout>
                <c:manualLayout>
                  <c:x val="-1.1070392930443443E-2"/>
                  <c:y val="-2.62245666917859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AE76-440A-874B-10E8F0EC37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FED!$A$6:$A$17</c:f>
              <c:strCache>
                <c:ptCount val="12"/>
                <c:pt idx="0">
                  <c:v>2019Q4</c:v>
                </c:pt>
                <c:pt idx="1">
                  <c:v>2020Q1</c:v>
                </c:pt>
                <c:pt idx="2">
                  <c:v>2020Q2</c:v>
                </c:pt>
                <c:pt idx="3">
                  <c:v>2020Q3</c:v>
                </c:pt>
                <c:pt idx="4">
                  <c:v>2020Q4</c:v>
                </c:pt>
                <c:pt idx="5">
                  <c:v>2021Q1</c:v>
                </c:pt>
                <c:pt idx="6">
                  <c:v>2021Q2</c:v>
                </c:pt>
                <c:pt idx="7">
                  <c:v>2021Q3</c:v>
                </c:pt>
                <c:pt idx="8">
                  <c:v>2021Q4</c:v>
                </c:pt>
                <c:pt idx="9">
                  <c:v>2022Q1</c:v>
                </c:pt>
                <c:pt idx="10">
                  <c:v>2022Q2</c:v>
                </c:pt>
                <c:pt idx="11">
                  <c:v>2022Q3</c:v>
                </c:pt>
              </c:strCache>
            </c:strRef>
          </c:cat>
          <c:val>
            <c:numRef>
              <c:f>ECB!$E$6:$E$17</c:f>
              <c:numCache>
                <c:formatCode>0.0_ </c:formatCode>
                <c:ptCount val="12"/>
                <c:pt idx="1">
                  <c:v>1.6</c:v>
                </c:pt>
                <c:pt idx="2">
                  <c:v>1.3</c:v>
                </c:pt>
                <c:pt idx="3">
                  <c:v>1.3</c:v>
                </c:pt>
                <c:pt idx="4">
                  <c:v>1.1000000000000001</c:v>
                </c:pt>
                <c:pt idx="5" formatCode="General">
                  <c:v>1.2</c:v>
                </c:pt>
                <c:pt idx="6" formatCode="General">
                  <c:v>1.5</c:v>
                </c:pt>
                <c:pt idx="7" formatCode="General">
                  <c:v>1.7</c:v>
                </c:pt>
                <c:pt idx="8" formatCode="General">
                  <c:v>3.2</c:v>
                </c:pt>
                <c:pt idx="9" formatCode="General">
                  <c:v>5.0999999999999996</c:v>
                </c:pt>
                <c:pt idx="10" formatCode="General">
                  <c:v>6.8</c:v>
                </c:pt>
                <c:pt idx="11" formatCode="General">
                  <c:v>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E76-440A-874B-10E8F0EC37EF}"/>
            </c:ext>
          </c:extLst>
        </c:ser>
        <c:ser>
          <c:idx val="2"/>
          <c:order val="2"/>
          <c:tx>
            <c:v>BOE</c:v>
          </c:tx>
          <c:spPr>
            <a:ln w="1905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1.0597472071535498E-2"/>
                  <c:y val="-7.1471818846613203E-2"/>
                </c:manualLayout>
              </c:layout>
              <c:tx>
                <c:rich>
                  <a:bodyPr/>
                  <a:lstStyle/>
                  <a:p>
                    <a:r>
                      <a:rPr lang="en-US" altLang="zh-TW"/>
                      <a:t>2022Q3</a:t>
                    </a:r>
                  </a:p>
                  <a:p>
                    <a:r>
                      <a:rPr lang="en-US" altLang="zh-TW"/>
                      <a:t>9.6 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AE76-440A-874B-10E8F0EC37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FED!$A$6:$A$17</c:f>
              <c:strCache>
                <c:ptCount val="12"/>
                <c:pt idx="0">
                  <c:v>2019Q4</c:v>
                </c:pt>
                <c:pt idx="1">
                  <c:v>2020Q1</c:v>
                </c:pt>
                <c:pt idx="2">
                  <c:v>2020Q2</c:v>
                </c:pt>
                <c:pt idx="3">
                  <c:v>2020Q3</c:v>
                </c:pt>
                <c:pt idx="4">
                  <c:v>2020Q4</c:v>
                </c:pt>
                <c:pt idx="5">
                  <c:v>2021Q1</c:v>
                </c:pt>
                <c:pt idx="6">
                  <c:v>2021Q2</c:v>
                </c:pt>
                <c:pt idx="7">
                  <c:v>2021Q3</c:v>
                </c:pt>
                <c:pt idx="8">
                  <c:v>2021Q4</c:v>
                </c:pt>
                <c:pt idx="9">
                  <c:v>2022Q1</c:v>
                </c:pt>
                <c:pt idx="10">
                  <c:v>2022Q2</c:v>
                </c:pt>
                <c:pt idx="11">
                  <c:v>2022Q3</c:v>
                </c:pt>
              </c:strCache>
            </c:strRef>
          </c:cat>
          <c:val>
            <c:numRef>
              <c:f>BOE!$D$6:$D$17</c:f>
              <c:numCache>
                <c:formatCode>0.0_ </c:formatCode>
                <c:ptCount val="12"/>
                <c:pt idx="0">
                  <c:v>2.16</c:v>
                </c:pt>
                <c:pt idx="1">
                  <c:v>2.0825</c:v>
                </c:pt>
                <c:pt idx="2">
                  <c:v>2.0825</c:v>
                </c:pt>
                <c:pt idx="3">
                  <c:v>1.9175</c:v>
                </c:pt>
                <c:pt idx="4">
                  <c:v>1.9400000000000002</c:v>
                </c:pt>
                <c:pt idx="5">
                  <c:v>2.0925000000000002</c:v>
                </c:pt>
                <c:pt idx="6">
                  <c:v>2.2375000000000003</c:v>
                </c:pt>
                <c:pt idx="7">
                  <c:v>3.4049999999999994</c:v>
                </c:pt>
                <c:pt idx="8">
                  <c:v>4.2949999999999999</c:v>
                </c:pt>
                <c:pt idx="9">
                  <c:v>6.3174999999999999</c:v>
                </c:pt>
                <c:pt idx="10">
                  <c:v>8.745000000000001</c:v>
                </c:pt>
                <c:pt idx="11">
                  <c:v>9.61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AE76-440A-874B-10E8F0EC37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6746032"/>
        <c:axId val="1496736784"/>
      </c:lineChart>
      <c:catAx>
        <c:axId val="14967460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r>
                  <a:rPr lang="zh-TW" altLang="en-US" sz="8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預測</a:t>
                </a:r>
                <a:endParaRPr lang="en-US" altLang="zh-TW" sz="8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defRPr sz="9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pPr>
                <a:r>
                  <a:rPr lang="zh-TW" altLang="en-US" sz="8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時間點</a:t>
                </a:r>
              </a:p>
            </c:rich>
          </c:tx>
          <c:layout>
            <c:manualLayout>
              <c:xMode val="edge"/>
              <c:yMode val="edge"/>
              <c:x val="0.878999218735113"/>
              <c:y val="0.818527802607932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496736784"/>
        <c:crosses val="autoZero"/>
        <c:auto val="1"/>
        <c:lblAlgn val="ctr"/>
        <c:lblOffset val="100"/>
        <c:tickLblSkip val="2"/>
        <c:noMultiLvlLbl val="0"/>
      </c:catAx>
      <c:valAx>
        <c:axId val="1496736784"/>
        <c:scaling>
          <c:orientation val="minMax"/>
          <c:max val="1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r>
                  <a:rPr lang="en-US" altLang="zh-TW" sz="80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%</a:t>
                </a:r>
                <a:endParaRPr lang="zh-TW" altLang="en-US" sz="8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c:rich>
          </c:tx>
          <c:layout>
            <c:manualLayout>
              <c:xMode val="edge"/>
              <c:yMode val="edge"/>
              <c:x val="1.5994116945023625E-2"/>
              <c:y val="5.249065326068868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</c:title>
        <c:numFmt formatCode="0_ 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1496746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7944180178337"/>
          <c:y val="9.0507439756303279E-2"/>
          <c:w val="0.58668906158954814"/>
          <c:h val="0.109989105145394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3614773619779905E-2"/>
          <c:y val="0.153378943683283"/>
          <c:w val="0.79064781208989499"/>
          <c:h val="0.71501889763490745"/>
        </c:manualLayout>
      </c:layout>
      <c:lineChart>
        <c:grouping val="standard"/>
        <c:varyColors val="0"/>
        <c:ser>
          <c:idx val="0"/>
          <c:order val="0"/>
          <c:tx>
            <c:strRef>
              <c:f>全球經濟成長率!$G$23</c:f>
              <c:strCache>
                <c:ptCount val="1"/>
                <c:pt idx="0">
                  <c:v>S&amp;P Global Market Intelligence 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2"/>
              <c:layout>
                <c:manualLayout>
                  <c:x val="-8.3272396376536384E-3"/>
                  <c:y val="7.75756383166462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6E6-4691-920D-511AFAD170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全球經濟成長率!$A$6:$A$18</c:f>
              <c:strCache>
                <c:ptCount val="13"/>
                <c:pt idx="0">
                  <c:v>2019Q4</c:v>
                </c:pt>
                <c:pt idx="1">
                  <c:v>2020Q1</c:v>
                </c:pt>
                <c:pt idx="2">
                  <c:v>2020Q2</c:v>
                </c:pt>
                <c:pt idx="3">
                  <c:v>2020Q3</c:v>
                </c:pt>
                <c:pt idx="4">
                  <c:v>2020Q4</c:v>
                </c:pt>
                <c:pt idx="5">
                  <c:v>2021Q1</c:v>
                </c:pt>
                <c:pt idx="6">
                  <c:v>2021Q2</c:v>
                </c:pt>
                <c:pt idx="7">
                  <c:v>2021Q3</c:v>
                </c:pt>
                <c:pt idx="8">
                  <c:v>2021Q4</c:v>
                </c:pt>
                <c:pt idx="9">
                  <c:v>2022Q1</c:v>
                </c:pt>
                <c:pt idx="10">
                  <c:v>2022Q2</c:v>
                </c:pt>
                <c:pt idx="11">
                  <c:v>2022Q3</c:v>
                </c:pt>
                <c:pt idx="12">
                  <c:v>2022Q4</c:v>
                </c:pt>
              </c:strCache>
            </c:strRef>
          </c:cat>
          <c:val>
            <c:numRef>
              <c:f>全球經濟成長率!$E$6:$E$18</c:f>
              <c:numCache>
                <c:formatCode>0.0_ </c:formatCode>
                <c:ptCount val="13"/>
                <c:pt idx="0">
                  <c:v>2.6765781510000002</c:v>
                </c:pt>
                <c:pt idx="1">
                  <c:v>3.0464142330000001</c:v>
                </c:pt>
                <c:pt idx="2">
                  <c:v>4.084674165</c:v>
                </c:pt>
                <c:pt idx="3">
                  <c:v>3.8265187599999999</c:v>
                </c:pt>
                <c:pt idx="4">
                  <c:v>3.9421691920000002</c:v>
                </c:pt>
                <c:pt idx="5">
                  <c:v>4.2519036899999998</c:v>
                </c:pt>
                <c:pt idx="6">
                  <c:v>4.5769310499999998</c:v>
                </c:pt>
                <c:pt idx="7">
                  <c:v>4.4878906780000003</c:v>
                </c:pt>
                <c:pt idx="8">
                  <c:v>4.2788009259999997</c:v>
                </c:pt>
                <c:pt idx="9">
                  <c:v>3.2704809030000002</c:v>
                </c:pt>
                <c:pt idx="10">
                  <c:v>2.9375079199999998</c:v>
                </c:pt>
                <c:pt idx="11">
                  <c:v>2.8</c:v>
                </c:pt>
                <c:pt idx="12">
                  <c:v>2.805182989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6E6-4691-920D-511AFAD170D8}"/>
            </c:ext>
          </c:extLst>
        </c:ser>
        <c:ser>
          <c:idx val="1"/>
          <c:order val="1"/>
          <c:tx>
            <c:strRef>
              <c:f>全球經濟成長率!$G$24</c:f>
              <c:strCache>
                <c:ptCount val="1"/>
                <c:pt idx="0">
                  <c:v>IMF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E6-4691-920D-511AFAD170D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E6-4691-920D-511AFAD170D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E6-4691-920D-511AFAD170D8}"/>
                </c:ext>
              </c:extLst>
            </c:dLbl>
            <c:dLbl>
              <c:idx val="11"/>
              <c:layout>
                <c:manualLayout>
                  <c:x val="-4.1446747867454191E-2"/>
                  <c:y val="-8.611100577385463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1" i="0" u="none" strike="noStrike" kern="1200" baseline="0">
                        <a:solidFill>
                          <a:srgbClr val="ED7D3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defRPr>
                    </a:pPr>
                    <a:r>
                      <a:rPr lang="en-US" altLang="zh-TW" sz="1000" b="1"/>
                      <a:t>3.2 </a:t>
                    </a:r>
                    <a:endParaRPr lang="en-US" altLang="zh-TW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000" b="1" i="0" u="none" strike="noStrike" kern="1200" baseline="0">
                      <a:solidFill>
                        <a:srgbClr val="ED7D3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6E6-4691-920D-511AFAD170D8}"/>
                </c:ext>
              </c:extLst>
            </c:dLbl>
            <c:dLbl>
              <c:idx val="12"/>
              <c:layout>
                <c:manualLayout>
                  <c:x val="-2.769015189001901E-2"/>
                  <c:y val="-7.086829066304035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800" b="1" i="0" u="none" strike="noStrike" kern="1200" baseline="0">
                        <a:solidFill>
                          <a:srgbClr val="ED7D3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defRPr>
                    </a:pPr>
                    <a:r>
                      <a:rPr lang="en-US" altLang="zh-TW" sz="800" b="1" i="0" u="none" strike="noStrike" kern="1200" baseline="0" dirty="0" smtClean="0">
                        <a:solidFill>
                          <a:schemeClr val="accent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2022Q4</a:t>
                    </a:r>
                    <a:endParaRPr lang="en-US" altLang="zh-TW" sz="800" b="1"/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800" b="1">
                        <a:solidFill>
                          <a:srgbClr val="ED7D3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defRPr>
                    </a:pPr>
                    <a:r>
                      <a:rPr lang="en-US" altLang="zh-TW" sz="1000" b="1"/>
                      <a:t>3.2 </a:t>
                    </a:r>
                    <a:endParaRPr lang="en-US" altLang="zh-TW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800" b="1" i="0" u="none" strike="noStrike" kern="1200" baseline="0">
                      <a:solidFill>
                        <a:srgbClr val="ED7D3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6E6-4691-920D-511AFAD170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2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全球經濟成長率!$A$6:$A$18</c:f>
              <c:strCache>
                <c:ptCount val="13"/>
                <c:pt idx="0">
                  <c:v>2019Q4</c:v>
                </c:pt>
                <c:pt idx="1">
                  <c:v>2020Q1</c:v>
                </c:pt>
                <c:pt idx="2">
                  <c:v>2020Q2</c:v>
                </c:pt>
                <c:pt idx="3">
                  <c:v>2020Q3</c:v>
                </c:pt>
                <c:pt idx="4">
                  <c:v>2020Q4</c:v>
                </c:pt>
                <c:pt idx="5">
                  <c:v>2021Q1</c:v>
                </c:pt>
                <c:pt idx="6">
                  <c:v>2021Q2</c:v>
                </c:pt>
                <c:pt idx="7">
                  <c:v>2021Q3</c:v>
                </c:pt>
                <c:pt idx="8">
                  <c:v>2021Q4</c:v>
                </c:pt>
                <c:pt idx="9">
                  <c:v>2022Q1</c:v>
                </c:pt>
                <c:pt idx="10">
                  <c:v>2022Q2</c:v>
                </c:pt>
                <c:pt idx="11">
                  <c:v>2022Q3</c:v>
                </c:pt>
                <c:pt idx="12">
                  <c:v>2022Q4</c:v>
                </c:pt>
              </c:strCache>
            </c:strRef>
          </c:cat>
          <c:val>
            <c:numRef>
              <c:f>全球經濟成長率!$O$6:$O$18</c:f>
              <c:numCache>
                <c:formatCode>0.0_ </c:formatCode>
                <c:ptCount val="13"/>
                <c:pt idx="0">
                  <c:v>3.6</c:v>
                </c:pt>
                <c:pt idx="1">
                  <c:v>3.6</c:v>
                </c:pt>
                <c:pt idx="2">
                  <c:v>3.6</c:v>
                </c:pt>
                <c:pt idx="3">
                  <c:v>3.6</c:v>
                </c:pt>
                <c:pt idx="4">
                  <c:v>4.2</c:v>
                </c:pt>
                <c:pt idx="5">
                  <c:v>4.2</c:v>
                </c:pt>
                <c:pt idx="6">
                  <c:v>4.4000000000000004</c:v>
                </c:pt>
                <c:pt idx="7">
                  <c:v>4.9000000000000004</c:v>
                </c:pt>
                <c:pt idx="8">
                  <c:v>4.9000000000000004</c:v>
                </c:pt>
                <c:pt idx="9">
                  <c:v>4.4000000000000004</c:v>
                </c:pt>
                <c:pt idx="10">
                  <c:v>3.6</c:v>
                </c:pt>
                <c:pt idx="11">
                  <c:v>3.2</c:v>
                </c:pt>
                <c:pt idx="12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6E6-4691-920D-511AFAD17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6737328"/>
        <c:axId val="1496746576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v>BOE</c:v>
                </c:tx>
                <c:spPr>
                  <a:ln w="28575" cap="rnd">
                    <a:solidFill>
                      <a:schemeClr val="accent3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defRPr>
                      </a:pPr>
                      <a:endParaRPr lang="zh-TW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全球經濟成長率!$A$6:$A$18</c15:sqref>
                        </c15:formulaRef>
                      </c:ext>
                    </c:extLst>
                    <c:strCache>
                      <c:ptCount val="13"/>
                      <c:pt idx="0">
                        <c:v>2019Q4</c:v>
                      </c:pt>
                      <c:pt idx="1">
                        <c:v>2020Q1</c:v>
                      </c:pt>
                      <c:pt idx="2">
                        <c:v>2020Q2</c:v>
                      </c:pt>
                      <c:pt idx="3">
                        <c:v>2020Q3</c:v>
                      </c:pt>
                      <c:pt idx="4">
                        <c:v>2020Q4</c:v>
                      </c:pt>
                      <c:pt idx="5">
                        <c:v>2021Q1</c:v>
                      </c:pt>
                      <c:pt idx="6">
                        <c:v>2021Q2</c:v>
                      </c:pt>
                      <c:pt idx="7">
                        <c:v>2021Q3</c:v>
                      </c:pt>
                      <c:pt idx="8">
                        <c:v>2021Q4</c:v>
                      </c:pt>
                      <c:pt idx="9">
                        <c:v>2022Q1</c:v>
                      </c:pt>
                      <c:pt idx="10">
                        <c:v>2022Q2</c:v>
                      </c:pt>
                      <c:pt idx="11">
                        <c:v>2022Q3</c:v>
                      </c:pt>
                      <c:pt idx="12">
                        <c:v>2022Q4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BOE!$D$6:$D$17</c15:sqref>
                        </c15:formulaRef>
                      </c:ext>
                    </c:extLst>
                    <c:numCache>
                      <c:formatCode>0.0_ </c:formatCode>
                      <c:ptCount val="12"/>
                      <c:pt idx="0">
                        <c:v>2.16</c:v>
                      </c:pt>
                      <c:pt idx="1">
                        <c:v>2.0825</c:v>
                      </c:pt>
                      <c:pt idx="2">
                        <c:v>2.0825</c:v>
                      </c:pt>
                      <c:pt idx="3">
                        <c:v>1.9175</c:v>
                      </c:pt>
                      <c:pt idx="4">
                        <c:v>1.9400000000000002</c:v>
                      </c:pt>
                      <c:pt idx="5">
                        <c:v>2.0925000000000002</c:v>
                      </c:pt>
                      <c:pt idx="6">
                        <c:v>2.2375000000000003</c:v>
                      </c:pt>
                      <c:pt idx="7">
                        <c:v>3.4049999999999994</c:v>
                      </c:pt>
                      <c:pt idx="8">
                        <c:v>4.2949999999999999</c:v>
                      </c:pt>
                      <c:pt idx="9">
                        <c:v>6.3174999999999999</c:v>
                      </c:pt>
                      <c:pt idx="10">
                        <c:v>8.745000000000001</c:v>
                      </c:pt>
                      <c:pt idx="11">
                        <c:v>9.61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8-86E6-4691-920D-511AFAD170D8}"/>
                  </c:ext>
                </c:extLst>
              </c15:ser>
            </c15:filteredLineSeries>
          </c:ext>
        </c:extLst>
      </c:lineChart>
      <c:catAx>
        <c:axId val="1496737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spc="0" baseline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r>
                  <a:rPr lang="zh-TW" altLang="en-US" sz="800" spc="0" baseline="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預測</a:t>
                </a:r>
                <a:endParaRPr lang="en-US" altLang="zh-TW" sz="800" spc="0" baseline="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defRPr sz="800" spc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pPr>
                <a:r>
                  <a:rPr lang="zh-TW" altLang="en-US" sz="800" spc="0" baseline="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時間</a:t>
                </a:r>
                <a:r>
                  <a:rPr lang="zh-TW" altLang="en-US" sz="800" spc="0" baseline="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點</a:t>
                </a:r>
              </a:p>
            </c:rich>
          </c:tx>
          <c:layout>
            <c:manualLayout>
              <c:xMode val="edge"/>
              <c:yMode val="edge"/>
              <c:x val="0.87732629800995188"/>
              <c:y val="0.847492498626233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spc="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496746576"/>
        <c:crosses val="autoZero"/>
        <c:auto val="1"/>
        <c:lblAlgn val="ctr"/>
        <c:lblOffset val="100"/>
        <c:tickLblSkip val="2"/>
        <c:noMultiLvlLbl val="0"/>
      </c:catAx>
      <c:valAx>
        <c:axId val="1496746576"/>
        <c:scaling>
          <c:orientation val="minMax"/>
          <c:max val="5.5"/>
          <c:min val="1.5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r>
                  <a:rPr lang="en-US" altLang="zh-TW" sz="80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%</a:t>
                </a:r>
                <a:endParaRPr lang="zh-TW" altLang="en-US" sz="8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c:rich>
          </c:tx>
          <c:layout>
            <c:manualLayout>
              <c:xMode val="edge"/>
              <c:yMode val="edge"/>
              <c:x val="2.563533728319918E-3"/>
              <c:y val="3.284674718682051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</c:title>
        <c:numFmt formatCode="0.0_ 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149673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TW"/>
    </a:p>
  </c:txPr>
  <c:externalData r:id="rId4">
    <c:autoUpdate val="0"/>
  </c:externalData>
  <c:userShapes r:id="rId5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471937043548457E-2"/>
          <c:y val="0.1221910954924917"/>
          <c:w val="0.85677216639848142"/>
          <c:h val="0.732084106897030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綜合圖形!$B$26</c:f>
              <c:strCache>
                <c:ptCount val="1"/>
                <c:pt idx="0">
                  <c:v>資本設備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invertIfNegative val="0"/>
          <c:dLbls>
            <c:dLbl>
              <c:idx val="20"/>
              <c:layout>
                <c:manualLayout>
                  <c:x val="2.009881266631271E-2"/>
                  <c:y val="4.3701218126018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E06-466D-858D-57EFC079C9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資本設備進口!$A$113:$A$133</c:f>
              <c:strCache>
                <c:ptCount val="21"/>
                <c:pt idx="0">
                  <c:v>2021/1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2022/1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5</c:v>
                </c:pt>
                <c:pt idx="17">
                  <c:v>6</c:v>
                </c:pt>
                <c:pt idx="18">
                  <c:v>7</c:v>
                </c:pt>
                <c:pt idx="19">
                  <c:v>8</c:v>
                </c:pt>
                <c:pt idx="20">
                  <c:v>9</c:v>
                </c:pt>
              </c:strCache>
            </c:strRef>
          </c:cat>
          <c:val>
            <c:numRef>
              <c:f>資本設備進口!$D$113:$D$133</c:f>
              <c:numCache>
                <c:formatCode>0.0_ </c:formatCode>
                <c:ptCount val="21"/>
                <c:pt idx="0">
                  <c:v>19.384409224969772</c:v>
                </c:pt>
                <c:pt idx="1">
                  <c:v>18.705149519139724</c:v>
                </c:pt>
                <c:pt idx="2">
                  <c:v>35.912868739731834</c:v>
                </c:pt>
                <c:pt idx="3">
                  <c:v>38.994864347481673</c:v>
                </c:pt>
                <c:pt idx="4">
                  <c:v>34.927277511411397</c:v>
                </c:pt>
                <c:pt idx="5">
                  <c:v>24.777795470501804</c:v>
                </c:pt>
                <c:pt idx="6">
                  <c:v>42.548775030231475</c:v>
                </c:pt>
                <c:pt idx="7">
                  <c:v>62.23358052054941</c:v>
                </c:pt>
                <c:pt idx="8">
                  <c:v>43.304109307515105</c:v>
                </c:pt>
                <c:pt idx="9">
                  <c:v>30.033955892775261</c:v>
                </c:pt>
                <c:pt idx="10">
                  <c:v>18.90105531772863</c:v>
                </c:pt>
                <c:pt idx="11">
                  <c:v>10.537990432770009</c:v>
                </c:pt>
                <c:pt idx="12">
                  <c:v>19.999420938486686</c:v>
                </c:pt>
                <c:pt idx="13">
                  <c:v>13.381930594335849</c:v>
                </c:pt>
                <c:pt idx="14">
                  <c:v>3.2559778118398017</c:v>
                </c:pt>
                <c:pt idx="15">
                  <c:v>20.710197768538229</c:v>
                </c:pt>
                <c:pt idx="16">
                  <c:v>16.595044610031515</c:v>
                </c:pt>
                <c:pt idx="17">
                  <c:v>13.264055355674563</c:v>
                </c:pt>
                <c:pt idx="18">
                  <c:v>16.132853290939977</c:v>
                </c:pt>
                <c:pt idx="19">
                  <c:v>-2.158274928656871</c:v>
                </c:pt>
                <c:pt idx="20" formatCode="General">
                  <c:v>-11.9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06-466D-858D-57EFC079C9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6739504"/>
        <c:axId val="1496732432"/>
      </c:barChart>
      <c:lineChart>
        <c:grouping val="standard"/>
        <c:varyColors val="0"/>
        <c:ser>
          <c:idx val="1"/>
          <c:order val="1"/>
          <c:tx>
            <c:strRef>
              <c:f>綜合圖形!$C$26</c:f>
              <c:strCache>
                <c:ptCount val="1"/>
                <c:pt idx="0">
                  <c:v>半導體設備</c:v>
                </c:pt>
              </c:strCache>
            </c:strRef>
          </c:tx>
          <c:spPr>
            <a:ln w="22225">
              <a:solidFill>
                <a:srgbClr val="339933"/>
              </a:solidFill>
            </a:ln>
          </c:spPr>
          <c:marker>
            <c:symbol val="none"/>
          </c:marker>
          <c:dLbls>
            <c:dLbl>
              <c:idx val="20"/>
              <c:layout>
                <c:manualLayout>
                  <c:x val="-9.1075067578790553E-2"/>
                  <c:y val="2.8662903042473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E06-466D-858D-57EFC079C9F2}"/>
                </c:ext>
              </c:extLst>
            </c:dLbl>
            <c:numFmt formatCode="#,##0.0_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339933"/>
                    </a:solidFill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multiLvlStrRef>
              <c:f>#REF!$A$50:$A$70</c:f>
              <c:extLst xmlns:c15="http://schemas.microsoft.com/office/drawing/2012/chart"/>
            </c:multiLvlStrRef>
          </c:cat>
          <c:val>
            <c:numRef>
              <c:f>半導體設備進口!$D$50:$D$70</c:f>
              <c:numCache>
                <c:formatCode>0.0_ </c:formatCode>
                <c:ptCount val="21"/>
                <c:pt idx="0">
                  <c:v>-4.3306704863687902</c:v>
                </c:pt>
                <c:pt idx="1">
                  <c:v>27.476064225797337</c:v>
                </c:pt>
                <c:pt idx="2">
                  <c:v>48.065751513872158</c:v>
                </c:pt>
                <c:pt idx="3">
                  <c:v>55.038645128820498</c:v>
                </c:pt>
                <c:pt idx="4">
                  <c:v>45.846539765803946</c:v>
                </c:pt>
                <c:pt idx="5">
                  <c:v>13.633348259033266</c:v>
                </c:pt>
                <c:pt idx="6">
                  <c:v>68.817553850024538</c:v>
                </c:pt>
                <c:pt idx="7">
                  <c:v>82.507255544370722</c:v>
                </c:pt>
                <c:pt idx="8">
                  <c:v>54.02209022590143</c:v>
                </c:pt>
                <c:pt idx="9">
                  <c:v>46.22761746685633</c:v>
                </c:pt>
                <c:pt idx="10">
                  <c:v>36.115512696059369</c:v>
                </c:pt>
                <c:pt idx="11">
                  <c:v>7.7475436558835016</c:v>
                </c:pt>
                <c:pt idx="12">
                  <c:v>22.296158184379856</c:v>
                </c:pt>
                <c:pt idx="13">
                  <c:v>-7.7058170668134931</c:v>
                </c:pt>
                <c:pt idx="14">
                  <c:v>9.2668852468181767E-2</c:v>
                </c:pt>
                <c:pt idx="15">
                  <c:v>30.282311608867367</c:v>
                </c:pt>
                <c:pt idx="16">
                  <c:v>33.015364336413057</c:v>
                </c:pt>
                <c:pt idx="17">
                  <c:v>37.800103785340852</c:v>
                </c:pt>
                <c:pt idx="18">
                  <c:v>21.859393433225197</c:v>
                </c:pt>
                <c:pt idx="19">
                  <c:v>-5.9304932477246766</c:v>
                </c:pt>
                <c:pt idx="20" formatCode="General">
                  <c:v>-12.8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E06-466D-858D-57EFC079C9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6739504"/>
        <c:axId val="1496732432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綜合圖形!$D$26</c15:sqref>
                        </c15:formulaRef>
                      </c:ext>
                    </c:extLst>
                    <c:strCache>
                      <c:ptCount val="1"/>
                      <c:pt idx="0">
                        <c:v>船舶(右軸)</c:v>
                      </c:pt>
                    </c:strCache>
                  </c:strRef>
                </c:tx>
                <c:marker>
                  <c:symbol val="none"/>
                </c:marker>
                <c:cat>
                  <c:multiLvlStrRef>
                    <c:extLst>
                      <c:ext uri="{02D57815-91ED-43cb-92C2-25804820EDAC}">
                        <c15:formulaRef>
                          <c15:sqref>#REF!$A$50:$A$70</c15:sqref>
                        </c15:formulaRef>
                      </c:ext>
                    </c:extLst>
                  </c:multiLvlStrRef>
                </c:cat>
                <c:val>
                  <c:numLit>
                    <c:formatCode>General</c:formatCode>
                    <c:ptCount val="1"/>
                    <c:pt idx="0">
                      <c:v>1</c:v>
                    </c:pt>
                  </c:numLit>
                </c:val>
                <c:smooth val="0"/>
                <c:extLst>
                  <c:ext xmlns:c16="http://schemas.microsoft.com/office/drawing/2014/chart" uri="{C3380CC4-5D6E-409C-BE32-E72D297353CC}">
                    <c16:uniqueId val="{00000004-AE06-466D-858D-57EFC079C9F2}"/>
                  </c:ext>
                </c:extLst>
              </c15:ser>
            </c15:filteredLineSeries>
          </c:ext>
        </c:extLst>
      </c:lineChart>
      <c:catAx>
        <c:axId val="1496739504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txPr>
          <a:bodyPr/>
          <a:lstStyle/>
          <a:p>
            <a:pPr>
              <a:defRPr sz="900">
                <a:solidFill>
                  <a:schemeClr val="tx1"/>
                </a:solidFill>
              </a:defRPr>
            </a:pPr>
            <a:endParaRPr lang="zh-TW"/>
          </a:p>
        </c:txPr>
        <c:crossAx val="1496732432"/>
        <c:crosses val="autoZero"/>
        <c:auto val="1"/>
        <c:lblAlgn val="ctr"/>
        <c:lblOffset val="100"/>
        <c:tickLblSkip val="3"/>
        <c:noMultiLvlLbl val="0"/>
      </c:catAx>
      <c:valAx>
        <c:axId val="1496732432"/>
        <c:scaling>
          <c:orientation val="minMax"/>
          <c:min val="-20"/>
        </c:scaling>
        <c:delete val="0"/>
        <c:axPos val="l"/>
        <c:numFmt formatCode="0_ " sourceLinked="0"/>
        <c:majorTickMark val="in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/>
                </a:solidFill>
              </a:defRPr>
            </a:pPr>
            <a:endParaRPr lang="zh-TW"/>
          </a:p>
        </c:txPr>
        <c:crossAx val="1496739504"/>
        <c:crosses val="autoZero"/>
        <c:crossBetween val="between"/>
        <c:majorUnit val="20"/>
        <c:minorUnit val="20"/>
      </c:valAx>
    </c:plotArea>
    <c:legend>
      <c:legendPos val="t"/>
      <c:layout>
        <c:manualLayout>
          <c:xMode val="edge"/>
          <c:yMode val="edge"/>
          <c:x val="0.20720645796381498"/>
          <c:y val="0.10137228231842361"/>
          <c:w val="0.69899814305737851"/>
          <c:h val="7.0666691396917378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168056677711315E-2"/>
          <c:y val="0.13311544438822076"/>
          <c:w val="0.87757097360348568"/>
          <c:h val="0.67795756783281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出口年增率!$B$1</c:f>
              <c:strCache>
                <c:ptCount val="1"/>
                <c:pt idx="0">
                  <c:v>出口年增率(美元計價)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rgbClr val="FF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B78-4FBC-B8D8-C2589F370B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出口年增率!$A$2:$A$10</c:f>
              <c:strCache>
                <c:ptCount val="9"/>
                <c:pt idx="0">
                  <c:v>1
2022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strCache>
            </c:strRef>
          </c:cat>
          <c:val>
            <c:numRef>
              <c:f>出口年增率!$B$2:$B$10</c:f>
              <c:numCache>
                <c:formatCode>0.0</c:formatCode>
                <c:ptCount val="9"/>
                <c:pt idx="0">
                  <c:v>16.68290505602857</c:v>
                </c:pt>
                <c:pt idx="1">
                  <c:v>34.768377906797461</c:v>
                </c:pt>
                <c:pt idx="2">
                  <c:v>21.270055172727929</c:v>
                </c:pt>
                <c:pt idx="3">
                  <c:v>18.798939057829738</c:v>
                </c:pt>
                <c:pt idx="4">
                  <c:v>12.414563703691584</c:v>
                </c:pt>
                <c:pt idx="5">
                  <c:v>15.17908936285699</c:v>
                </c:pt>
                <c:pt idx="6">
                  <c:v>13.9</c:v>
                </c:pt>
                <c:pt idx="7">
                  <c:v>2.0078893951074277</c:v>
                </c:pt>
                <c:pt idx="8" formatCode="General">
                  <c:v>-5.3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3E-4AFC-B96D-9700CE014A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6734064"/>
        <c:axId val="968283008"/>
      </c:barChart>
      <c:catAx>
        <c:axId val="149673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968283008"/>
        <c:crosses val="autoZero"/>
        <c:auto val="1"/>
        <c:lblAlgn val="ctr"/>
        <c:lblOffset val="100"/>
        <c:noMultiLvlLbl val="0"/>
      </c:catAx>
      <c:valAx>
        <c:axId val="968283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#,##0_ 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149673406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277588488489018E-2"/>
          <c:y val="0.13130931308813248"/>
          <c:w val="0.85332098193608152"/>
          <c:h val="0.75168399765313898"/>
        </c:manualLayout>
      </c:layout>
      <c:lineChart>
        <c:grouping val="standard"/>
        <c:varyColors val="0"/>
        <c:ser>
          <c:idx val="0"/>
          <c:order val="0"/>
          <c:tx>
            <c:strRef>
              <c:f>供應鏈!$K$2</c:f>
              <c:strCache>
                <c:ptCount val="1"/>
                <c:pt idx="0">
                  <c:v>全球供應鏈壓力指數(左軸)</c:v>
                </c:pt>
              </c:strCache>
            </c:strRef>
          </c:tx>
          <c:spPr>
            <a:ln w="22225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dLbls>
            <c:dLbl>
              <c:idx val="15"/>
              <c:layout>
                <c:manualLayout>
                  <c:x val="-6.3596491228070179E-2"/>
                  <c:y val="-6.56303972366149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defRPr>
                    </a:pPr>
                    <a:r>
                      <a:rPr lang="en-US" altLang="zh-TW" sz="1000" b="1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2020/4</a:t>
                    </a:r>
                  </a:p>
                  <a:p>
                    <a:pPr>
                      <a:defRPr sz="1000" b="1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defRPr>
                    </a:pPr>
                    <a:fld id="{449ED66E-2017-49AF-B8DA-C2FEA3429EA5}" type="VALUE">
                      <a:rPr lang="en-US" altLang="zh-TW" sz="1000" b="1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pPr>
                        <a:defRPr sz="1000" b="1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defRPr>
                      </a:pPr>
                      <a:t>[值]</a:t>
                    </a:fld>
                    <a:endParaRPr lang="zh-TW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00F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473-4C46-A7A2-2DCD0012461C}"/>
                </c:ext>
              </c:extLst>
            </c:dLbl>
            <c:dLbl>
              <c:idx val="35"/>
              <c:layout>
                <c:manualLayout>
                  <c:x val="-5.0438596491228067E-2"/>
                  <c:y val="-6.21761658031088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defRPr>
                    </a:pPr>
                    <a:r>
                      <a:rPr lang="en-US" altLang="zh-TW" b="1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2021/12</a:t>
                    </a:r>
                  </a:p>
                  <a:p>
                    <a:pPr>
                      <a:defRPr sz="1000" b="1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defRPr>
                    </a:pPr>
                    <a:fld id="{EAD1E25E-CA7B-41A8-8D43-9205143EF29C}" type="VALUE">
                      <a:rPr lang="en-US" altLang="zh-TW" b="1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pPr>
                        <a:defRPr sz="1000" b="1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defRPr>
                      </a:pPr>
                      <a:t>[值]</a:t>
                    </a:fld>
                    <a:endParaRPr lang="zh-TW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00F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473-4C46-A7A2-2DCD0012461C}"/>
                </c:ext>
              </c:extLst>
            </c:dLbl>
            <c:dLbl>
              <c:idx val="44"/>
              <c:layout>
                <c:manualLayout>
                  <c:x val="-0.11209718054051374"/>
                  <c:y val="5.034428003273438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1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defRPr>
                    </a:pPr>
                    <a:r>
                      <a:rPr lang="en-US" altLang="zh-TW" sz="1000" b="1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2022/9</a:t>
                    </a:r>
                    <a:endParaRPr lang="en-US" altLang="zh-TW"/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1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defRPr>
                    </a:pPr>
                    <a:fld id="{A58219E9-08C0-460A-99B6-15E2373B6F9F}" type="VALUE">
                      <a:rPr lang="en-US" altLang="zh-TW">
                        <a:solidFill>
                          <a:srgbClr val="0000FF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defRPr>
                      </a:pPr>
                      <a:t>[值]</a:t>
                    </a:fld>
                    <a:endParaRPr lang="zh-TW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000" b="1" i="0" u="none" strike="noStrike" kern="1200" baseline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473-4C46-A7A2-2DCD001246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供應鏈!$J$167:$J$211</c:f>
              <c:strCache>
                <c:ptCount val="45"/>
                <c:pt idx="0">
                  <c:v>2019/1</c:v>
                </c:pt>
                <c:pt idx="1">
                  <c:v>2019/02</c:v>
                </c:pt>
                <c:pt idx="2">
                  <c:v>2019/03</c:v>
                </c:pt>
                <c:pt idx="3">
                  <c:v>2019/04</c:v>
                </c:pt>
                <c:pt idx="4">
                  <c:v>2019/05</c:v>
                </c:pt>
                <c:pt idx="5">
                  <c:v>2019/06</c:v>
                </c:pt>
                <c:pt idx="6">
                  <c:v>2019/7</c:v>
                </c:pt>
                <c:pt idx="7">
                  <c:v>2019/08</c:v>
                </c:pt>
                <c:pt idx="8">
                  <c:v>2019/09</c:v>
                </c:pt>
                <c:pt idx="9">
                  <c:v>2019/10</c:v>
                </c:pt>
                <c:pt idx="10">
                  <c:v>2019/11</c:v>
                </c:pt>
                <c:pt idx="11">
                  <c:v>2019/12</c:v>
                </c:pt>
                <c:pt idx="12">
                  <c:v>2020/1</c:v>
                </c:pt>
                <c:pt idx="13">
                  <c:v>2020/02</c:v>
                </c:pt>
                <c:pt idx="14">
                  <c:v>2020/03</c:v>
                </c:pt>
                <c:pt idx="15">
                  <c:v>2020/04</c:v>
                </c:pt>
                <c:pt idx="16">
                  <c:v>2020/05</c:v>
                </c:pt>
                <c:pt idx="17">
                  <c:v>2020/06</c:v>
                </c:pt>
                <c:pt idx="18">
                  <c:v>2020/7</c:v>
                </c:pt>
                <c:pt idx="19">
                  <c:v>2020/08</c:v>
                </c:pt>
                <c:pt idx="20">
                  <c:v>2020/09</c:v>
                </c:pt>
                <c:pt idx="21">
                  <c:v>2020/10</c:v>
                </c:pt>
                <c:pt idx="22">
                  <c:v>2020/11</c:v>
                </c:pt>
                <c:pt idx="23">
                  <c:v>2020/12</c:v>
                </c:pt>
                <c:pt idx="24">
                  <c:v>2021/1</c:v>
                </c:pt>
                <c:pt idx="25">
                  <c:v>2021/02</c:v>
                </c:pt>
                <c:pt idx="26">
                  <c:v>2021/03</c:v>
                </c:pt>
                <c:pt idx="27">
                  <c:v>2021/04</c:v>
                </c:pt>
                <c:pt idx="28">
                  <c:v>2021/05</c:v>
                </c:pt>
                <c:pt idx="29">
                  <c:v>2021/06</c:v>
                </c:pt>
                <c:pt idx="30">
                  <c:v>2021/7</c:v>
                </c:pt>
                <c:pt idx="31">
                  <c:v>2021/08</c:v>
                </c:pt>
                <c:pt idx="32">
                  <c:v>2021/09</c:v>
                </c:pt>
                <c:pt idx="33">
                  <c:v>2021/10</c:v>
                </c:pt>
                <c:pt idx="34">
                  <c:v>2021/11</c:v>
                </c:pt>
                <c:pt idx="35">
                  <c:v>2021/12</c:v>
                </c:pt>
                <c:pt idx="36">
                  <c:v>2022/1</c:v>
                </c:pt>
                <c:pt idx="37">
                  <c:v>2022/02</c:v>
                </c:pt>
                <c:pt idx="38">
                  <c:v>2022/03</c:v>
                </c:pt>
                <c:pt idx="39">
                  <c:v>2022/04</c:v>
                </c:pt>
                <c:pt idx="40">
                  <c:v>2022/05</c:v>
                </c:pt>
                <c:pt idx="41">
                  <c:v>2022/06</c:v>
                </c:pt>
                <c:pt idx="42">
                  <c:v>2022/7</c:v>
                </c:pt>
                <c:pt idx="43">
                  <c:v>2022/08</c:v>
                </c:pt>
                <c:pt idx="44">
                  <c:v>2022/09</c:v>
                </c:pt>
              </c:strCache>
            </c:strRef>
          </c:cat>
          <c:val>
            <c:numRef>
              <c:f>供應鏈!$K$167:$K$211</c:f>
              <c:numCache>
                <c:formatCode>#,##0.00_ </c:formatCode>
                <c:ptCount val="45"/>
                <c:pt idx="0">
                  <c:v>0.53</c:v>
                </c:pt>
                <c:pt idx="1">
                  <c:v>0.12</c:v>
                </c:pt>
                <c:pt idx="2">
                  <c:v>0.2</c:v>
                </c:pt>
                <c:pt idx="3">
                  <c:v>0.03</c:v>
                </c:pt>
                <c:pt idx="4">
                  <c:v>-0.65</c:v>
                </c:pt>
                <c:pt idx="5">
                  <c:v>-0.48</c:v>
                </c:pt>
                <c:pt idx="6">
                  <c:v>-0.46</c:v>
                </c:pt>
                <c:pt idx="7">
                  <c:v>-0.33</c:v>
                </c:pt>
                <c:pt idx="8">
                  <c:v>0.12</c:v>
                </c:pt>
                <c:pt idx="9">
                  <c:v>0.05</c:v>
                </c:pt>
                <c:pt idx="10">
                  <c:v>0.11</c:v>
                </c:pt>
                <c:pt idx="11">
                  <c:v>0.01</c:v>
                </c:pt>
                <c:pt idx="12" formatCode="0.00">
                  <c:v>4.3359376115647386E-2</c:v>
                </c:pt>
                <c:pt idx="13" formatCode="0.00">
                  <c:v>1.1032844097146604</c:v>
                </c:pt>
                <c:pt idx="14" formatCode="0.00">
                  <c:v>2.4615694787933338</c:v>
                </c:pt>
                <c:pt idx="15" formatCode="0.00">
                  <c:v>3.0952235139877358</c:v>
                </c:pt>
                <c:pt idx="16" formatCode="0.00">
                  <c:v>2.5544909961821354</c:v>
                </c:pt>
                <c:pt idx="17" formatCode="0.00">
                  <c:v>2.2975425954780153</c:v>
                </c:pt>
                <c:pt idx="18" formatCode="0.00">
                  <c:v>2.7975425852619717</c:v>
                </c:pt>
                <c:pt idx="19" formatCode="0.00">
                  <c:v>1.3332814436432303</c:v>
                </c:pt>
                <c:pt idx="20" formatCode="0.00">
                  <c:v>0.59917455909314965</c:v>
                </c:pt>
                <c:pt idx="21" formatCode="0.00">
                  <c:v>0.10546688471750347</c:v>
                </c:pt>
                <c:pt idx="22" formatCode="0.00">
                  <c:v>0.69523635933643257</c:v>
                </c:pt>
                <c:pt idx="23" formatCode="0.00">
                  <c:v>1.6438053498378049</c:v>
                </c:pt>
                <c:pt idx="24" formatCode="0.00">
                  <c:v>1.4218152904681203</c:v>
                </c:pt>
                <c:pt idx="25" formatCode="0.00">
                  <c:v>1.8967433890241767</c:v>
                </c:pt>
                <c:pt idx="26" formatCode="0.00">
                  <c:v>2.1810519030851494</c:v>
                </c:pt>
                <c:pt idx="27" formatCode="0.00">
                  <c:v>2.5222681725903198</c:v>
                </c:pt>
                <c:pt idx="28" formatCode="0.00">
                  <c:v>2.9729321010841856</c:v>
                </c:pt>
                <c:pt idx="29" formatCode="0.00">
                  <c:v>2.6960187521542895</c:v>
                </c:pt>
                <c:pt idx="30" formatCode="0.00">
                  <c:v>2.9400500360116082</c:v>
                </c:pt>
                <c:pt idx="31" formatCode="0.00">
                  <c:v>3.2331099089406088</c:v>
                </c:pt>
                <c:pt idx="32" formatCode="0.00">
                  <c:v>3.2383264620264134</c:v>
                </c:pt>
                <c:pt idx="33" formatCode="0.00">
                  <c:v>3.7869070443618655</c:v>
                </c:pt>
                <c:pt idx="34" formatCode="0.00">
                  <c:v>4.2185301635079142</c:v>
                </c:pt>
                <c:pt idx="35" formatCode="0.00">
                  <c:v>4.302158149343084</c:v>
                </c:pt>
                <c:pt idx="36" formatCode="0.00">
                  <c:v>3.6428650324458602</c:v>
                </c:pt>
                <c:pt idx="37" formatCode="0.00">
                  <c:v>2.7552322159225282</c:v>
                </c:pt>
                <c:pt idx="38" formatCode="0.00">
                  <c:v>2.7810010436050345</c:v>
                </c:pt>
                <c:pt idx="39" formatCode="0.00">
                  <c:v>3.4168056932082926</c:v>
                </c:pt>
                <c:pt idx="40" formatCode="0.00">
                  <c:v>2.6193885293611494</c:v>
                </c:pt>
                <c:pt idx="41" formatCode="0.00">
                  <c:v>2.3167403969406108</c:v>
                </c:pt>
                <c:pt idx="42" formatCode="0.00">
                  <c:v>1.7453824434257508</c:v>
                </c:pt>
                <c:pt idx="43" formatCode="0.00">
                  <c:v>1.5089237609187292</c:v>
                </c:pt>
                <c:pt idx="44" formatCode="0.00">
                  <c:v>1.0478496080087192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473-4C46-A7A2-2DCD001246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8292800"/>
        <c:axId val="968280288"/>
      </c:lineChart>
      <c:lineChart>
        <c:grouping val="standard"/>
        <c:varyColors val="0"/>
        <c:ser>
          <c:idx val="1"/>
          <c:order val="1"/>
          <c:tx>
            <c:strRef>
              <c:f>供應鏈!$L$2</c:f>
              <c:strCache>
                <c:ptCount val="1"/>
                <c:pt idx="0">
                  <c:v>世界貨櫃運價綜合指數(右軸)</c:v>
                </c:pt>
              </c:strCache>
            </c:strRef>
          </c:tx>
          <c:spPr>
            <a:ln w="2222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供應鏈!$J$167:$J$211</c:f>
              <c:strCache>
                <c:ptCount val="45"/>
                <c:pt idx="0">
                  <c:v>2019/1</c:v>
                </c:pt>
                <c:pt idx="1">
                  <c:v>2019/02</c:v>
                </c:pt>
                <c:pt idx="2">
                  <c:v>2019/03</c:v>
                </c:pt>
                <c:pt idx="3">
                  <c:v>2019/04</c:v>
                </c:pt>
                <c:pt idx="4">
                  <c:v>2019/05</c:v>
                </c:pt>
                <c:pt idx="5">
                  <c:v>2019/06</c:v>
                </c:pt>
                <c:pt idx="6">
                  <c:v>2019/7</c:v>
                </c:pt>
                <c:pt idx="7">
                  <c:v>2019/08</c:v>
                </c:pt>
                <c:pt idx="8">
                  <c:v>2019/09</c:v>
                </c:pt>
                <c:pt idx="9">
                  <c:v>2019/10</c:v>
                </c:pt>
                <c:pt idx="10">
                  <c:v>2019/11</c:v>
                </c:pt>
                <c:pt idx="11">
                  <c:v>2019/12</c:v>
                </c:pt>
                <c:pt idx="12">
                  <c:v>2020/1</c:v>
                </c:pt>
                <c:pt idx="13">
                  <c:v>2020/02</c:v>
                </c:pt>
                <c:pt idx="14">
                  <c:v>2020/03</c:v>
                </c:pt>
                <c:pt idx="15">
                  <c:v>2020/04</c:v>
                </c:pt>
                <c:pt idx="16">
                  <c:v>2020/05</c:v>
                </c:pt>
                <c:pt idx="17">
                  <c:v>2020/06</c:v>
                </c:pt>
                <c:pt idx="18">
                  <c:v>2020/7</c:v>
                </c:pt>
                <c:pt idx="19">
                  <c:v>2020/08</c:v>
                </c:pt>
                <c:pt idx="20">
                  <c:v>2020/09</c:v>
                </c:pt>
                <c:pt idx="21">
                  <c:v>2020/10</c:v>
                </c:pt>
                <c:pt idx="22">
                  <c:v>2020/11</c:v>
                </c:pt>
                <c:pt idx="23">
                  <c:v>2020/12</c:v>
                </c:pt>
                <c:pt idx="24">
                  <c:v>2021/1</c:v>
                </c:pt>
                <c:pt idx="25">
                  <c:v>2021/02</c:v>
                </c:pt>
                <c:pt idx="26">
                  <c:v>2021/03</c:v>
                </c:pt>
                <c:pt idx="27">
                  <c:v>2021/04</c:v>
                </c:pt>
                <c:pt idx="28">
                  <c:v>2021/05</c:v>
                </c:pt>
                <c:pt idx="29">
                  <c:v>2021/06</c:v>
                </c:pt>
                <c:pt idx="30">
                  <c:v>2021/7</c:v>
                </c:pt>
                <c:pt idx="31">
                  <c:v>2021/08</c:v>
                </c:pt>
                <c:pt idx="32">
                  <c:v>2021/09</c:v>
                </c:pt>
                <c:pt idx="33">
                  <c:v>2021/10</c:v>
                </c:pt>
                <c:pt idx="34">
                  <c:v>2021/11</c:v>
                </c:pt>
                <c:pt idx="35">
                  <c:v>2021/12</c:v>
                </c:pt>
                <c:pt idx="36">
                  <c:v>2022/1</c:v>
                </c:pt>
                <c:pt idx="37">
                  <c:v>2022/02</c:v>
                </c:pt>
                <c:pt idx="38">
                  <c:v>2022/03</c:v>
                </c:pt>
                <c:pt idx="39">
                  <c:v>2022/04</c:v>
                </c:pt>
                <c:pt idx="40">
                  <c:v>2022/05</c:v>
                </c:pt>
                <c:pt idx="41">
                  <c:v>2022/06</c:v>
                </c:pt>
                <c:pt idx="42">
                  <c:v>2022/7</c:v>
                </c:pt>
                <c:pt idx="43">
                  <c:v>2022/08</c:v>
                </c:pt>
                <c:pt idx="44">
                  <c:v>2022/09</c:v>
                </c:pt>
              </c:strCache>
            </c:strRef>
          </c:cat>
          <c:val>
            <c:numRef>
              <c:f>供應鏈!$L$167:$L$211</c:f>
              <c:numCache>
                <c:formatCode>#,##0_ </c:formatCode>
                <c:ptCount val="45"/>
                <c:pt idx="0">
                  <c:v>1719.61</c:v>
                </c:pt>
                <c:pt idx="1">
                  <c:v>1477.58</c:v>
                </c:pt>
                <c:pt idx="2">
                  <c:v>1323.67</c:v>
                </c:pt>
                <c:pt idx="3">
                  <c:v>1342.19</c:v>
                </c:pt>
                <c:pt idx="4">
                  <c:v>1290.8</c:v>
                </c:pt>
                <c:pt idx="5">
                  <c:v>1353.13</c:v>
                </c:pt>
                <c:pt idx="6">
                  <c:v>1321.46</c:v>
                </c:pt>
                <c:pt idx="7">
                  <c:v>1407.49</c:v>
                </c:pt>
                <c:pt idx="8">
                  <c:v>1262.3900000000001</c:v>
                </c:pt>
                <c:pt idx="9">
                  <c:v>1405.92</c:v>
                </c:pt>
                <c:pt idx="10">
                  <c:v>1367.02</c:v>
                </c:pt>
                <c:pt idx="11">
                  <c:v>1591.8</c:v>
                </c:pt>
                <c:pt idx="12">
                  <c:v>1732.86</c:v>
                </c:pt>
                <c:pt idx="13">
                  <c:v>1539.82</c:v>
                </c:pt>
                <c:pt idx="14">
                  <c:v>1525.29</c:v>
                </c:pt>
                <c:pt idx="15">
                  <c:v>1446.22</c:v>
                </c:pt>
                <c:pt idx="16">
                  <c:v>1575.97</c:v>
                </c:pt>
                <c:pt idx="17">
                  <c:v>1885.17</c:v>
                </c:pt>
                <c:pt idx="18">
                  <c:v>1994.68</c:v>
                </c:pt>
                <c:pt idx="19">
                  <c:v>2250.63</c:v>
                </c:pt>
                <c:pt idx="20">
                  <c:v>2644.26</c:v>
                </c:pt>
                <c:pt idx="21">
                  <c:v>2614.6999999999998</c:v>
                </c:pt>
                <c:pt idx="22">
                  <c:v>3059.74</c:v>
                </c:pt>
                <c:pt idx="23">
                  <c:v>4359.25</c:v>
                </c:pt>
                <c:pt idx="24">
                  <c:v>5251.81</c:v>
                </c:pt>
                <c:pt idx="25">
                  <c:v>5237.8599999999997</c:v>
                </c:pt>
                <c:pt idx="26">
                  <c:v>4871.72</c:v>
                </c:pt>
                <c:pt idx="27">
                  <c:v>4983.74</c:v>
                </c:pt>
                <c:pt idx="28">
                  <c:v>6256.93</c:v>
                </c:pt>
                <c:pt idx="29">
                  <c:v>8061.65</c:v>
                </c:pt>
                <c:pt idx="30">
                  <c:v>9330.2800000000007</c:v>
                </c:pt>
                <c:pt idx="31">
                  <c:v>9817.7199999999993</c:v>
                </c:pt>
                <c:pt idx="32">
                  <c:v>10360.870000000001</c:v>
                </c:pt>
                <c:pt idx="33">
                  <c:v>9669.4699999999993</c:v>
                </c:pt>
                <c:pt idx="34">
                  <c:v>9186.39</c:v>
                </c:pt>
                <c:pt idx="35">
                  <c:v>9304.0499999999993</c:v>
                </c:pt>
                <c:pt idx="36">
                  <c:v>9419.5</c:v>
                </c:pt>
                <c:pt idx="37">
                  <c:v>9477.4599999999991</c:v>
                </c:pt>
                <c:pt idx="38">
                  <c:v>8152.09</c:v>
                </c:pt>
                <c:pt idx="39">
                  <c:v>7768.18</c:v>
                </c:pt>
                <c:pt idx="40">
                  <c:v>7635.28</c:v>
                </c:pt>
                <c:pt idx="41">
                  <c:v>7066.03</c:v>
                </c:pt>
                <c:pt idx="42">
                  <c:v>6761.63</c:v>
                </c:pt>
                <c:pt idx="43">
                  <c:v>5985.53</c:v>
                </c:pt>
                <c:pt idx="44">
                  <c:v>4014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473-4C46-A7A2-2DCD001246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8293344"/>
        <c:axId val="968284640"/>
      </c:lineChart>
      <c:catAx>
        <c:axId val="968292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pPr>
            <a:endParaRPr lang="zh-TW"/>
          </a:p>
        </c:txPr>
        <c:crossAx val="968280288"/>
        <c:crosses val="autoZero"/>
        <c:auto val="1"/>
        <c:lblAlgn val="ctr"/>
        <c:lblOffset val="100"/>
        <c:tickLblSkip val="6"/>
        <c:noMultiLvlLbl val="1"/>
      </c:catAx>
      <c:valAx>
        <c:axId val="968280288"/>
        <c:scaling>
          <c:orientation val="minMax"/>
          <c:max val="6"/>
        </c:scaling>
        <c:delete val="0"/>
        <c:axPos val="l"/>
        <c:numFmt formatCode="#,##0_ 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pPr>
            <a:endParaRPr lang="zh-TW"/>
          </a:p>
        </c:txPr>
        <c:crossAx val="968292800"/>
        <c:crosses val="autoZero"/>
        <c:crossBetween val="between"/>
      </c:valAx>
      <c:valAx>
        <c:axId val="968284640"/>
        <c:scaling>
          <c:orientation val="minMax"/>
          <c:max val="14000"/>
        </c:scaling>
        <c:delete val="0"/>
        <c:axPos val="r"/>
        <c:numFmt formatCode="#,##0_ 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pPr>
            <a:endParaRPr lang="zh-TW"/>
          </a:p>
        </c:txPr>
        <c:crossAx val="968293344"/>
        <c:crosses val="max"/>
        <c:crossBetween val="between"/>
      </c:valAx>
      <c:catAx>
        <c:axId val="968293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68284640"/>
        <c:crosses val="autoZero"/>
        <c:auto val="1"/>
        <c:lblAlgn val="ctr"/>
        <c:lblOffset val="100"/>
        <c:noMultiLvlLbl val="1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138106092001662E-2"/>
          <c:y val="0.11614812397155017"/>
          <c:w val="0.50716130152848538"/>
          <c:h val="0.165371737859192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defRPr>
          </a:pPr>
          <a:endParaRPr lang="zh-TW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pPr>
      <a:endParaRPr lang="zh-TW"/>
    </a:p>
  </c:txPr>
  <c:externalData r:id="rId4">
    <c:autoUpdate val="0"/>
  </c:externalData>
  <c:userShapes r:id="rId5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918760205865317E-2"/>
          <c:y val="0.15391889573125392"/>
          <c:w val="0.80592902691914525"/>
          <c:h val="0.68764624760887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進口及國產內銷!$C$3</c:f>
              <c:strCache>
                <c:ptCount val="1"/>
                <c:pt idx="0">
                  <c:v>年增率(右軸)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6"/>
              <c:layout>
                <c:manualLayout>
                  <c:x val="-7.4906367041198503E-3"/>
                  <c:y val="-3.60368089582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4A4-4066-B935-081E57B03460}"/>
                </c:ext>
              </c:extLst>
            </c:dLbl>
            <c:dLbl>
              <c:idx val="7"/>
              <c:layout>
                <c:manualLayout>
                  <c:x val="0"/>
                  <c:y val="-1.1530762044574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4A4-4066-B935-081E57B03460}"/>
                </c:ext>
              </c:extLst>
            </c:dLbl>
            <c:dLbl>
              <c:idx val="8"/>
              <c:layout>
                <c:manualLayout>
                  <c:x val="-1.8310233755354596E-16"/>
                  <c:y val="-8.071025020177561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 b="1">
                      <a:solidFill>
                        <a:srgbClr val="FF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4A4-4066-B935-081E57B03460}"/>
                </c:ext>
              </c:extLst>
            </c:dLbl>
            <c:dLbl>
              <c:idx val="9"/>
              <c:layout>
                <c:manualLayout>
                  <c:x val="0"/>
                  <c:y val="1.21065375302663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 b="1">
                      <a:solidFill>
                        <a:srgbClr val="FF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4A4-4066-B935-081E57B03460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 b="1">
                      <a:solidFill>
                        <a:srgbClr val="FF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0F7-46B9-AE38-0082D450FC9A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 b="1">
                      <a:solidFill>
                        <a:sysClr val="windowText" lastClr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0F7-46B9-AE38-0082D450F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進口及國產內銷!$A$102:$A$113</c:f>
              <c:strCache>
                <c:ptCount val="12"/>
                <c:pt idx="0">
                  <c:v>Q1        2021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       2022</c:v>
                </c:pt>
                <c:pt idx="5">
                  <c:v>Q2</c:v>
                </c:pt>
                <c:pt idx="6">
                  <c:v>Q3</c:v>
                </c:pt>
                <c:pt idx="7">
                  <c:v>Q4(f)</c:v>
                </c:pt>
                <c:pt idx="8">
                  <c:v>Q1(f)        2023</c:v>
                </c:pt>
                <c:pt idx="9">
                  <c:v>Q2(f)</c:v>
                </c:pt>
                <c:pt idx="10">
                  <c:v>Q3(f)</c:v>
                </c:pt>
                <c:pt idx="11">
                  <c:v>Q4(f)</c:v>
                </c:pt>
              </c:strCache>
            </c:strRef>
          </c:cat>
          <c:val>
            <c:numRef>
              <c:f>進口及國產內銷!$C$102:$C$113</c:f>
              <c:numCache>
                <c:formatCode>0.0_ </c:formatCode>
                <c:ptCount val="12"/>
                <c:pt idx="0">
                  <c:v>22.313388032819681</c:v>
                </c:pt>
                <c:pt idx="1">
                  <c:v>133.4349593495935</c:v>
                </c:pt>
                <c:pt idx="2">
                  <c:v>70.933209215731921</c:v>
                </c:pt>
                <c:pt idx="3">
                  <c:v>79.115922417681546</c:v>
                </c:pt>
                <c:pt idx="4">
                  <c:v>65.52683246073299</c:v>
                </c:pt>
                <c:pt idx="5">
                  <c:v>65.20098679436947</c:v>
                </c:pt>
                <c:pt idx="6">
                  <c:v>36.868618107556152</c:v>
                </c:pt>
                <c:pt idx="7">
                  <c:v>17.073784940820946</c:v>
                </c:pt>
                <c:pt idx="8">
                  <c:v>-7.7789858653751214</c:v>
                </c:pt>
                <c:pt idx="9">
                  <c:v>-17.998945888966979</c:v>
                </c:pt>
                <c:pt idx="10">
                  <c:v>-5.5008455187506193</c:v>
                </c:pt>
                <c:pt idx="11">
                  <c:v>3.9470853947085383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4A4-4066-B935-081E57B034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8280832"/>
        <c:axId val="968283552"/>
      </c:barChart>
      <c:lineChart>
        <c:grouping val="standard"/>
        <c:varyColors val="0"/>
        <c:ser>
          <c:idx val="1"/>
          <c:order val="1"/>
          <c:tx>
            <c:strRef>
              <c:f>進口及國產內銷!$B$2</c:f>
              <c:strCache>
                <c:ptCount val="1"/>
                <c:pt idx="0">
                  <c:v>美元</c:v>
                </c:pt>
              </c:strCache>
            </c:strRef>
          </c:tx>
          <c:spPr>
            <a:ln w="19050">
              <a:solidFill>
                <a:schemeClr val="accent6"/>
              </a:solidFill>
            </a:ln>
          </c:spPr>
          <c:marker>
            <c:symbol val="none"/>
          </c:marker>
          <c:cat>
            <c:strRef>
              <c:f>進口及國產內銷!$A$102:$A$113</c:f>
              <c:strCache>
                <c:ptCount val="12"/>
                <c:pt idx="0">
                  <c:v>Q1        2021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       2022</c:v>
                </c:pt>
                <c:pt idx="5">
                  <c:v>Q2</c:v>
                </c:pt>
                <c:pt idx="6">
                  <c:v>Q3</c:v>
                </c:pt>
                <c:pt idx="7">
                  <c:v>Q4(f)</c:v>
                </c:pt>
                <c:pt idx="8">
                  <c:v>Q1(f)        2023</c:v>
                </c:pt>
                <c:pt idx="9">
                  <c:v>Q2(f)</c:v>
                </c:pt>
                <c:pt idx="10">
                  <c:v>Q3(f)</c:v>
                </c:pt>
                <c:pt idx="11">
                  <c:v>Q4(f)</c:v>
                </c:pt>
              </c:strCache>
            </c:strRef>
          </c:cat>
          <c:val>
            <c:numRef>
              <c:f>進口及國產內銷!$B$102:$B$113</c:f>
              <c:numCache>
                <c:formatCode>General</c:formatCode>
                <c:ptCount val="12"/>
                <c:pt idx="0">
                  <c:v>61.12</c:v>
                </c:pt>
                <c:pt idx="1">
                  <c:v>68.91</c:v>
                </c:pt>
                <c:pt idx="2">
                  <c:v>73.45</c:v>
                </c:pt>
                <c:pt idx="3">
                  <c:v>79.42</c:v>
                </c:pt>
                <c:pt idx="4">
                  <c:v>101.17</c:v>
                </c:pt>
                <c:pt idx="5">
                  <c:v>113.84</c:v>
                </c:pt>
                <c:pt idx="6">
                  <c:v>100.53</c:v>
                </c:pt>
                <c:pt idx="7">
                  <c:v>92.98</c:v>
                </c:pt>
                <c:pt idx="8">
                  <c:v>93.3</c:v>
                </c:pt>
                <c:pt idx="9">
                  <c:v>93.35</c:v>
                </c:pt>
                <c:pt idx="10">
                  <c:v>95</c:v>
                </c:pt>
                <c:pt idx="11">
                  <c:v>96.65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4A4-4066-B935-081E57B034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8282464"/>
        <c:axId val="968292256"/>
      </c:lineChart>
      <c:dateAx>
        <c:axId val="968282464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txPr>
          <a:bodyPr/>
          <a:lstStyle/>
          <a:p>
            <a:pPr>
              <a:defRPr sz="800" b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pPr>
            <a:endParaRPr lang="zh-TW"/>
          </a:p>
        </c:txPr>
        <c:crossAx val="968292256"/>
        <c:crosses val="autoZero"/>
        <c:auto val="0"/>
        <c:lblOffset val="100"/>
        <c:baseTimeUnit val="days"/>
        <c:majorUnit val="1"/>
      </c:dateAx>
      <c:valAx>
        <c:axId val="968292256"/>
        <c:scaling>
          <c:orientation val="minMax"/>
          <c:max val="120"/>
          <c:min val="40"/>
        </c:scaling>
        <c:delete val="0"/>
        <c:axPos val="l"/>
        <c:majorGridlines>
          <c:spPr>
            <a:ln>
              <a:noFill/>
            </a:ln>
          </c:spPr>
        </c:majorGridlines>
        <c:numFmt formatCode="#,##0_ " sourceLinked="0"/>
        <c:majorTickMark val="in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pPr>
            <a:endParaRPr lang="zh-TW"/>
          </a:p>
        </c:txPr>
        <c:crossAx val="968282464"/>
        <c:crosses val="autoZero"/>
        <c:crossBetween val="between"/>
        <c:majorUnit val="20"/>
        <c:minorUnit val="5"/>
      </c:valAx>
      <c:valAx>
        <c:axId val="968283552"/>
        <c:scaling>
          <c:orientation val="minMax"/>
          <c:min val="-50"/>
        </c:scaling>
        <c:delete val="0"/>
        <c:axPos val="r"/>
        <c:numFmt formatCode="#,##0_ 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pPr>
            <a:endParaRPr lang="zh-TW"/>
          </a:p>
        </c:txPr>
        <c:crossAx val="968280832"/>
        <c:crosses val="max"/>
        <c:crossBetween val="between"/>
        <c:majorUnit val="50"/>
      </c:valAx>
      <c:dateAx>
        <c:axId val="9682808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68283552"/>
        <c:crosses val="autoZero"/>
        <c:auto val="0"/>
        <c:lblOffset val="100"/>
        <c:baseTimeUnit val="days"/>
      </c:date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>
          <a:latin typeface="標楷體" panose="03000509000000000000" pitchFamily="65" charset="-120"/>
          <a:ea typeface="標楷體" panose="03000509000000000000" pitchFamily="65" charset="-120"/>
        </a:defRPr>
      </a:pPr>
      <a:endParaRPr lang="zh-TW"/>
    </a:p>
  </c:txPr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82174103237096"/>
          <c:y val="0.11574074074074074"/>
          <c:w val="0.86762270341207348"/>
          <c:h val="0.78327938174394862"/>
        </c:manualLayout>
      </c:layout>
      <c:barChart>
        <c:barDir val="col"/>
        <c:grouping val="clustered"/>
        <c:varyColors val="0"/>
        <c:ser>
          <c:idx val="3"/>
          <c:order val="3"/>
          <c:tx>
            <c:strRef>
              <c:f>'[圖6&amp;7rr 美元指數與美國10年期公債殖利率MSCI全球、已開發及新興市場指數(更新至20221017).xlsx(調整字型).xlsx]工作表1'!$M$7</c:f>
              <c:strCache>
                <c:ptCount val="1"/>
                <c:pt idx="0">
                  <c:v>QE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cat>
            <c:numRef>
              <c:f>'[圖6&amp;7rr 美元指數與美國10年期公債殖利率MSCI全球、已開發及新興市場指數(更新至20221017).xlsx(調整字型).xlsx]工作表1'!$I$5225:$I$5948</c:f>
              <c:numCache>
                <c:formatCode>m/d/yyyy</c:formatCode>
                <c:ptCount val="724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43836</c:v>
                </c:pt>
                <c:pt idx="4">
                  <c:v>43837</c:v>
                </c:pt>
                <c:pt idx="5">
                  <c:v>43838</c:v>
                </c:pt>
                <c:pt idx="6">
                  <c:v>43839</c:v>
                </c:pt>
                <c:pt idx="7">
                  <c:v>43840</c:v>
                </c:pt>
                <c:pt idx="8">
                  <c:v>43843</c:v>
                </c:pt>
                <c:pt idx="9">
                  <c:v>43844</c:v>
                </c:pt>
                <c:pt idx="10">
                  <c:v>43845</c:v>
                </c:pt>
                <c:pt idx="11">
                  <c:v>43846</c:v>
                </c:pt>
                <c:pt idx="12">
                  <c:v>43847</c:v>
                </c:pt>
                <c:pt idx="13">
                  <c:v>43850</c:v>
                </c:pt>
                <c:pt idx="14">
                  <c:v>43851</c:v>
                </c:pt>
                <c:pt idx="15">
                  <c:v>43852</c:v>
                </c:pt>
                <c:pt idx="16">
                  <c:v>43853</c:v>
                </c:pt>
                <c:pt idx="17">
                  <c:v>43854</c:v>
                </c:pt>
                <c:pt idx="18">
                  <c:v>43857</c:v>
                </c:pt>
                <c:pt idx="19">
                  <c:v>43858</c:v>
                </c:pt>
                <c:pt idx="20">
                  <c:v>43859</c:v>
                </c:pt>
                <c:pt idx="21">
                  <c:v>43860</c:v>
                </c:pt>
                <c:pt idx="22">
                  <c:v>43861</c:v>
                </c:pt>
                <c:pt idx="23">
                  <c:v>43864</c:v>
                </c:pt>
                <c:pt idx="24">
                  <c:v>43865</c:v>
                </c:pt>
                <c:pt idx="25">
                  <c:v>43866</c:v>
                </c:pt>
                <c:pt idx="26">
                  <c:v>43867</c:v>
                </c:pt>
                <c:pt idx="27">
                  <c:v>43868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43878</c:v>
                </c:pt>
                <c:pt idx="34">
                  <c:v>43879</c:v>
                </c:pt>
                <c:pt idx="35">
                  <c:v>43880</c:v>
                </c:pt>
                <c:pt idx="36">
                  <c:v>43881</c:v>
                </c:pt>
                <c:pt idx="37">
                  <c:v>43882</c:v>
                </c:pt>
                <c:pt idx="38">
                  <c:v>43885</c:v>
                </c:pt>
                <c:pt idx="39">
                  <c:v>43886</c:v>
                </c:pt>
                <c:pt idx="40">
                  <c:v>43887</c:v>
                </c:pt>
                <c:pt idx="41">
                  <c:v>43888</c:v>
                </c:pt>
                <c:pt idx="42">
                  <c:v>43889</c:v>
                </c:pt>
                <c:pt idx="43">
                  <c:v>43892</c:v>
                </c:pt>
                <c:pt idx="44">
                  <c:v>43893</c:v>
                </c:pt>
                <c:pt idx="45">
                  <c:v>43894</c:v>
                </c:pt>
                <c:pt idx="46">
                  <c:v>43895</c:v>
                </c:pt>
                <c:pt idx="47">
                  <c:v>43896</c:v>
                </c:pt>
                <c:pt idx="48">
                  <c:v>43899</c:v>
                </c:pt>
                <c:pt idx="49">
                  <c:v>43900</c:v>
                </c:pt>
                <c:pt idx="50">
                  <c:v>43901</c:v>
                </c:pt>
                <c:pt idx="51">
                  <c:v>43902</c:v>
                </c:pt>
                <c:pt idx="52">
                  <c:v>43903</c:v>
                </c:pt>
                <c:pt idx="53">
                  <c:v>43906</c:v>
                </c:pt>
                <c:pt idx="54">
                  <c:v>43907</c:v>
                </c:pt>
                <c:pt idx="55">
                  <c:v>43908</c:v>
                </c:pt>
                <c:pt idx="56">
                  <c:v>43909</c:v>
                </c:pt>
                <c:pt idx="57">
                  <c:v>43910</c:v>
                </c:pt>
                <c:pt idx="58">
                  <c:v>43913</c:v>
                </c:pt>
                <c:pt idx="59">
                  <c:v>43914</c:v>
                </c:pt>
                <c:pt idx="60">
                  <c:v>43915</c:v>
                </c:pt>
                <c:pt idx="61">
                  <c:v>43916</c:v>
                </c:pt>
                <c:pt idx="62">
                  <c:v>43917</c:v>
                </c:pt>
                <c:pt idx="63">
                  <c:v>43920</c:v>
                </c:pt>
                <c:pt idx="64">
                  <c:v>43921</c:v>
                </c:pt>
                <c:pt idx="65">
                  <c:v>43922</c:v>
                </c:pt>
                <c:pt idx="66">
                  <c:v>43923</c:v>
                </c:pt>
                <c:pt idx="67">
                  <c:v>43924</c:v>
                </c:pt>
                <c:pt idx="68">
                  <c:v>43927</c:v>
                </c:pt>
                <c:pt idx="69">
                  <c:v>43928</c:v>
                </c:pt>
                <c:pt idx="70">
                  <c:v>43929</c:v>
                </c:pt>
                <c:pt idx="71">
                  <c:v>43930</c:v>
                </c:pt>
                <c:pt idx="72">
                  <c:v>43931</c:v>
                </c:pt>
                <c:pt idx="73">
                  <c:v>43934</c:v>
                </c:pt>
                <c:pt idx="74">
                  <c:v>43935</c:v>
                </c:pt>
                <c:pt idx="75">
                  <c:v>43936</c:v>
                </c:pt>
                <c:pt idx="76">
                  <c:v>43937</c:v>
                </c:pt>
                <c:pt idx="77">
                  <c:v>43938</c:v>
                </c:pt>
                <c:pt idx="78">
                  <c:v>43941</c:v>
                </c:pt>
                <c:pt idx="79">
                  <c:v>43942</c:v>
                </c:pt>
                <c:pt idx="80">
                  <c:v>43943</c:v>
                </c:pt>
                <c:pt idx="81">
                  <c:v>43944</c:v>
                </c:pt>
                <c:pt idx="82">
                  <c:v>43945</c:v>
                </c:pt>
                <c:pt idx="83">
                  <c:v>43948</c:v>
                </c:pt>
                <c:pt idx="84">
                  <c:v>43949</c:v>
                </c:pt>
                <c:pt idx="85">
                  <c:v>43950</c:v>
                </c:pt>
                <c:pt idx="86">
                  <c:v>43951</c:v>
                </c:pt>
                <c:pt idx="87">
                  <c:v>43952</c:v>
                </c:pt>
                <c:pt idx="88">
                  <c:v>43955</c:v>
                </c:pt>
                <c:pt idx="89">
                  <c:v>43956</c:v>
                </c:pt>
                <c:pt idx="90">
                  <c:v>43957</c:v>
                </c:pt>
                <c:pt idx="91">
                  <c:v>43958</c:v>
                </c:pt>
                <c:pt idx="92">
                  <c:v>43959</c:v>
                </c:pt>
                <c:pt idx="93">
                  <c:v>43962</c:v>
                </c:pt>
                <c:pt idx="94">
                  <c:v>43963</c:v>
                </c:pt>
                <c:pt idx="95">
                  <c:v>43964</c:v>
                </c:pt>
                <c:pt idx="96">
                  <c:v>43965</c:v>
                </c:pt>
                <c:pt idx="97">
                  <c:v>43966</c:v>
                </c:pt>
                <c:pt idx="98">
                  <c:v>43969</c:v>
                </c:pt>
                <c:pt idx="99">
                  <c:v>43970</c:v>
                </c:pt>
                <c:pt idx="100">
                  <c:v>43971</c:v>
                </c:pt>
                <c:pt idx="101">
                  <c:v>43972</c:v>
                </c:pt>
                <c:pt idx="102">
                  <c:v>43973</c:v>
                </c:pt>
                <c:pt idx="103">
                  <c:v>43976</c:v>
                </c:pt>
                <c:pt idx="104">
                  <c:v>43977</c:v>
                </c:pt>
                <c:pt idx="105">
                  <c:v>43978</c:v>
                </c:pt>
                <c:pt idx="106">
                  <c:v>43979</c:v>
                </c:pt>
                <c:pt idx="107">
                  <c:v>43980</c:v>
                </c:pt>
                <c:pt idx="108">
                  <c:v>43983</c:v>
                </c:pt>
                <c:pt idx="109">
                  <c:v>43984</c:v>
                </c:pt>
                <c:pt idx="110">
                  <c:v>43985</c:v>
                </c:pt>
                <c:pt idx="111">
                  <c:v>43986</c:v>
                </c:pt>
                <c:pt idx="112">
                  <c:v>43987</c:v>
                </c:pt>
                <c:pt idx="113">
                  <c:v>43990</c:v>
                </c:pt>
                <c:pt idx="114">
                  <c:v>43991</c:v>
                </c:pt>
                <c:pt idx="115">
                  <c:v>43992</c:v>
                </c:pt>
                <c:pt idx="116">
                  <c:v>43993</c:v>
                </c:pt>
                <c:pt idx="117">
                  <c:v>43994</c:v>
                </c:pt>
                <c:pt idx="118">
                  <c:v>43997</c:v>
                </c:pt>
                <c:pt idx="119">
                  <c:v>43998</c:v>
                </c:pt>
                <c:pt idx="120">
                  <c:v>43999</c:v>
                </c:pt>
                <c:pt idx="121">
                  <c:v>44000</c:v>
                </c:pt>
                <c:pt idx="122">
                  <c:v>44001</c:v>
                </c:pt>
                <c:pt idx="123">
                  <c:v>44004</c:v>
                </c:pt>
                <c:pt idx="124">
                  <c:v>44005</c:v>
                </c:pt>
                <c:pt idx="125">
                  <c:v>44006</c:v>
                </c:pt>
                <c:pt idx="126">
                  <c:v>44007</c:v>
                </c:pt>
                <c:pt idx="127">
                  <c:v>44008</c:v>
                </c:pt>
                <c:pt idx="128">
                  <c:v>44011</c:v>
                </c:pt>
                <c:pt idx="129">
                  <c:v>44012</c:v>
                </c:pt>
                <c:pt idx="130">
                  <c:v>44013</c:v>
                </c:pt>
                <c:pt idx="131">
                  <c:v>44014</c:v>
                </c:pt>
                <c:pt idx="132">
                  <c:v>44015</c:v>
                </c:pt>
                <c:pt idx="133">
                  <c:v>44018</c:v>
                </c:pt>
                <c:pt idx="134">
                  <c:v>44019</c:v>
                </c:pt>
                <c:pt idx="135">
                  <c:v>44020</c:v>
                </c:pt>
                <c:pt idx="136">
                  <c:v>44021</c:v>
                </c:pt>
                <c:pt idx="137">
                  <c:v>44022</c:v>
                </c:pt>
                <c:pt idx="138">
                  <c:v>44025</c:v>
                </c:pt>
                <c:pt idx="139">
                  <c:v>44026</c:v>
                </c:pt>
                <c:pt idx="140">
                  <c:v>44027</c:v>
                </c:pt>
                <c:pt idx="141">
                  <c:v>44028</c:v>
                </c:pt>
                <c:pt idx="142">
                  <c:v>44029</c:v>
                </c:pt>
                <c:pt idx="143">
                  <c:v>44032</c:v>
                </c:pt>
                <c:pt idx="144">
                  <c:v>44033</c:v>
                </c:pt>
                <c:pt idx="145">
                  <c:v>44034</c:v>
                </c:pt>
                <c:pt idx="146">
                  <c:v>44035</c:v>
                </c:pt>
                <c:pt idx="147">
                  <c:v>44036</c:v>
                </c:pt>
                <c:pt idx="148">
                  <c:v>44039</c:v>
                </c:pt>
                <c:pt idx="149">
                  <c:v>44040</c:v>
                </c:pt>
                <c:pt idx="150">
                  <c:v>44041</c:v>
                </c:pt>
                <c:pt idx="151">
                  <c:v>44042</c:v>
                </c:pt>
                <c:pt idx="152">
                  <c:v>44043</c:v>
                </c:pt>
                <c:pt idx="153">
                  <c:v>44046</c:v>
                </c:pt>
                <c:pt idx="154">
                  <c:v>44047</c:v>
                </c:pt>
                <c:pt idx="155">
                  <c:v>44048</c:v>
                </c:pt>
                <c:pt idx="156">
                  <c:v>44049</c:v>
                </c:pt>
                <c:pt idx="157">
                  <c:v>44050</c:v>
                </c:pt>
                <c:pt idx="158">
                  <c:v>44053</c:v>
                </c:pt>
                <c:pt idx="159">
                  <c:v>44054</c:v>
                </c:pt>
                <c:pt idx="160">
                  <c:v>44055</c:v>
                </c:pt>
                <c:pt idx="161">
                  <c:v>44056</c:v>
                </c:pt>
                <c:pt idx="162">
                  <c:v>44057</c:v>
                </c:pt>
                <c:pt idx="163">
                  <c:v>44060</c:v>
                </c:pt>
                <c:pt idx="164">
                  <c:v>44061</c:v>
                </c:pt>
                <c:pt idx="165">
                  <c:v>44062</c:v>
                </c:pt>
                <c:pt idx="166">
                  <c:v>44063</c:v>
                </c:pt>
                <c:pt idx="167">
                  <c:v>44064</c:v>
                </c:pt>
                <c:pt idx="168">
                  <c:v>44067</c:v>
                </c:pt>
                <c:pt idx="169">
                  <c:v>44068</c:v>
                </c:pt>
                <c:pt idx="170">
                  <c:v>44069</c:v>
                </c:pt>
                <c:pt idx="171">
                  <c:v>44070</c:v>
                </c:pt>
                <c:pt idx="172">
                  <c:v>44071</c:v>
                </c:pt>
                <c:pt idx="173">
                  <c:v>44074</c:v>
                </c:pt>
                <c:pt idx="174">
                  <c:v>44075</c:v>
                </c:pt>
                <c:pt idx="175">
                  <c:v>44076</c:v>
                </c:pt>
                <c:pt idx="176">
                  <c:v>44077</c:v>
                </c:pt>
                <c:pt idx="177">
                  <c:v>44078</c:v>
                </c:pt>
                <c:pt idx="178">
                  <c:v>44081</c:v>
                </c:pt>
                <c:pt idx="179">
                  <c:v>44082</c:v>
                </c:pt>
                <c:pt idx="180">
                  <c:v>44083</c:v>
                </c:pt>
                <c:pt idx="181">
                  <c:v>44084</c:v>
                </c:pt>
                <c:pt idx="182">
                  <c:v>44085</c:v>
                </c:pt>
                <c:pt idx="183">
                  <c:v>44088</c:v>
                </c:pt>
                <c:pt idx="184">
                  <c:v>44089</c:v>
                </c:pt>
                <c:pt idx="185">
                  <c:v>44090</c:v>
                </c:pt>
                <c:pt idx="186">
                  <c:v>44091</c:v>
                </c:pt>
                <c:pt idx="187">
                  <c:v>44092</c:v>
                </c:pt>
                <c:pt idx="188">
                  <c:v>44095</c:v>
                </c:pt>
                <c:pt idx="189">
                  <c:v>44096</c:v>
                </c:pt>
                <c:pt idx="190">
                  <c:v>44097</c:v>
                </c:pt>
                <c:pt idx="191">
                  <c:v>44098</c:v>
                </c:pt>
                <c:pt idx="192">
                  <c:v>44099</c:v>
                </c:pt>
                <c:pt idx="193">
                  <c:v>44102</c:v>
                </c:pt>
                <c:pt idx="194">
                  <c:v>44103</c:v>
                </c:pt>
                <c:pt idx="195">
                  <c:v>44104</c:v>
                </c:pt>
                <c:pt idx="196">
                  <c:v>44105</c:v>
                </c:pt>
                <c:pt idx="197">
                  <c:v>44106</c:v>
                </c:pt>
                <c:pt idx="198">
                  <c:v>44109</c:v>
                </c:pt>
                <c:pt idx="199">
                  <c:v>44110</c:v>
                </c:pt>
                <c:pt idx="200">
                  <c:v>44111</c:v>
                </c:pt>
                <c:pt idx="201">
                  <c:v>44112</c:v>
                </c:pt>
                <c:pt idx="202">
                  <c:v>44113</c:v>
                </c:pt>
                <c:pt idx="203">
                  <c:v>44116</c:v>
                </c:pt>
                <c:pt idx="204">
                  <c:v>44117</c:v>
                </c:pt>
                <c:pt idx="205">
                  <c:v>44118</c:v>
                </c:pt>
                <c:pt idx="206">
                  <c:v>44119</c:v>
                </c:pt>
                <c:pt idx="207">
                  <c:v>44120</c:v>
                </c:pt>
                <c:pt idx="208">
                  <c:v>44123</c:v>
                </c:pt>
                <c:pt idx="209">
                  <c:v>44124</c:v>
                </c:pt>
                <c:pt idx="210">
                  <c:v>44125</c:v>
                </c:pt>
                <c:pt idx="211">
                  <c:v>44126</c:v>
                </c:pt>
                <c:pt idx="212">
                  <c:v>44127</c:v>
                </c:pt>
                <c:pt idx="213">
                  <c:v>44130</c:v>
                </c:pt>
                <c:pt idx="214">
                  <c:v>44131</c:v>
                </c:pt>
                <c:pt idx="215">
                  <c:v>44132</c:v>
                </c:pt>
                <c:pt idx="216">
                  <c:v>44133</c:v>
                </c:pt>
                <c:pt idx="217">
                  <c:v>44134</c:v>
                </c:pt>
                <c:pt idx="218">
                  <c:v>44137</c:v>
                </c:pt>
                <c:pt idx="219">
                  <c:v>44138</c:v>
                </c:pt>
                <c:pt idx="220">
                  <c:v>44139</c:v>
                </c:pt>
                <c:pt idx="221">
                  <c:v>44140</c:v>
                </c:pt>
                <c:pt idx="222">
                  <c:v>44141</c:v>
                </c:pt>
                <c:pt idx="223">
                  <c:v>44144</c:v>
                </c:pt>
                <c:pt idx="224">
                  <c:v>44145</c:v>
                </c:pt>
                <c:pt idx="225">
                  <c:v>44146</c:v>
                </c:pt>
                <c:pt idx="226">
                  <c:v>44147</c:v>
                </c:pt>
                <c:pt idx="227">
                  <c:v>44148</c:v>
                </c:pt>
                <c:pt idx="228">
                  <c:v>44151</c:v>
                </c:pt>
                <c:pt idx="229">
                  <c:v>44152</c:v>
                </c:pt>
                <c:pt idx="230">
                  <c:v>44153</c:v>
                </c:pt>
                <c:pt idx="231">
                  <c:v>44154</c:v>
                </c:pt>
                <c:pt idx="232">
                  <c:v>44155</c:v>
                </c:pt>
                <c:pt idx="233">
                  <c:v>44158</c:v>
                </c:pt>
                <c:pt idx="234">
                  <c:v>44159</c:v>
                </c:pt>
                <c:pt idx="235">
                  <c:v>44160</c:v>
                </c:pt>
                <c:pt idx="236">
                  <c:v>44161</c:v>
                </c:pt>
                <c:pt idx="237">
                  <c:v>44162</c:v>
                </c:pt>
                <c:pt idx="238">
                  <c:v>44165</c:v>
                </c:pt>
                <c:pt idx="239">
                  <c:v>44166</c:v>
                </c:pt>
                <c:pt idx="240">
                  <c:v>44167</c:v>
                </c:pt>
                <c:pt idx="241">
                  <c:v>44168</c:v>
                </c:pt>
                <c:pt idx="242">
                  <c:v>44169</c:v>
                </c:pt>
                <c:pt idx="243">
                  <c:v>44172</c:v>
                </c:pt>
                <c:pt idx="244">
                  <c:v>44173</c:v>
                </c:pt>
                <c:pt idx="245">
                  <c:v>44174</c:v>
                </c:pt>
                <c:pt idx="246">
                  <c:v>44175</c:v>
                </c:pt>
                <c:pt idx="247">
                  <c:v>44176</c:v>
                </c:pt>
                <c:pt idx="248">
                  <c:v>44179</c:v>
                </c:pt>
                <c:pt idx="249">
                  <c:v>44180</c:v>
                </c:pt>
                <c:pt idx="250">
                  <c:v>44181</c:v>
                </c:pt>
                <c:pt idx="251">
                  <c:v>44182</c:v>
                </c:pt>
                <c:pt idx="252">
                  <c:v>44183</c:v>
                </c:pt>
                <c:pt idx="253">
                  <c:v>44186</c:v>
                </c:pt>
                <c:pt idx="254">
                  <c:v>44187</c:v>
                </c:pt>
                <c:pt idx="255">
                  <c:v>44188</c:v>
                </c:pt>
                <c:pt idx="256">
                  <c:v>44189</c:v>
                </c:pt>
                <c:pt idx="257">
                  <c:v>44190</c:v>
                </c:pt>
                <c:pt idx="258">
                  <c:v>44193</c:v>
                </c:pt>
                <c:pt idx="259">
                  <c:v>44194</c:v>
                </c:pt>
                <c:pt idx="260">
                  <c:v>44195</c:v>
                </c:pt>
                <c:pt idx="261">
                  <c:v>44196</c:v>
                </c:pt>
                <c:pt idx="262">
                  <c:v>44197</c:v>
                </c:pt>
                <c:pt idx="263">
                  <c:v>44200</c:v>
                </c:pt>
                <c:pt idx="264">
                  <c:v>44201</c:v>
                </c:pt>
                <c:pt idx="265">
                  <c:v>44202</c:v>
                </c:pt>
                <c:pt idx="266">
                  <c:v>44203</c:v>
                </c:pt>
                <c:pt idx="267">
                  <c:v>44204</c:v>
                </c:pt>
                <c:pt idx="268">
                  <c:v>44207</c:v>
                </c:pt>
                <c:pt idx="269">
                  <c:v>44208</c:v>
                </c:pt>
                <c:pt idx="270">
                  <c:v>44209</c:v>
                </c:pt>
                <c:pt idx="271">
                  <c:v>44210</c:v>
                </c:pt>
                <c:pt idx="272">
                  <c:v>44211</c:v>
                </c:pt>
                <c:pt idx="273">
                  <c:v>44214</c:v>
                </c:pt>
                <c:pt idx="274">
                  <c:v>44215</c:v>
                </c:pt>
                <c:pt idx="275">
                  <c:v>44216</c:v>
                </c:pt>
                <c:pt idx="276">
                  <c:v>44217</c:v>
                </c:pt>
                <c:pt idx="277">
                  <c:v>44218</c:v>
                </c:pt>
                <c:pt idx="278">
                  <c:v>44221</c:v>
                </c:pt>
                <c:pt idx="279">
                  <c:v>44222</c:v>
                </c:pt>
                <c:pt idx="280">
                  <c:v>44223</c:v>
                </c:pt>
                <c:pt idx="281">
                  <c:v>44224</c:v>
                </c:pt>
                <c:pt idx="282">
                  <c:v>44225</c:v>
                </c:pt>
                <c:pt idx="283">
                  <c:v>44228</c:v>
                </c:pt>
                <c:pt idx="284">
                  <c:v>44229</c:v>
                </c:pt>
                <c:pt idx="285">
                  <c:v>44230</c:v>
                </c:pt>
                <c:pt idx="286">
                  <c:v>44231</c:v>
                </c:pt>
                <c:pt idx="287">
                  <c:v>44232</c:v>
                </c:pt>
                <c:pt idx="288">
                  <c:v>44235</c:v>
                </c:pt>
                <c:pt idx="289">
                  <c:v>44236</c:v>
                </c:pt>
                <c:pt idx="290">
                  <c:v>44237</c:v>
                </c:pt>
                <c:pt idx="291">
                  <c:v>44238</c:v>
                </c:pt>
                <c:pt idx="292">
                  <c:v>44239</c:v>
                </c:pt>
                <c:pt idx="293">
                  <c:v>44242</c:v>
                </c:pt>
                <c:pt idx="294">
                  <c:v>44243</c:v>
                </c:pt>
                <c:pt idx="295">
                  <c:v>44244</c:v>
                </c:pt>
                <c:pt idx="296">
                  <c:v>44245</c:v>
                </c:pt>
                <c:pt idx="297">
                  <c:v>44246</c:v>
                </c:pt>
                <c:pt idx="298">
                  <c:v>44249</c:v>
                </c:pt>
                <c:pt idx="299">
                  <c:v>44250</c:v>
                </c:pt>
                <c:pt idx="300">
                  <c:v>44251</c:v>
                </c:pt>
                <c:pt idx="301">
                  <c:v>44252</c:v>
                </c:pt>
                <c:pt idx="302">
                  <c:v>44253</c:v>
                </c:pt>
                <c:pt idx="303">
                  <c:v>44256</c:v>
                </c:pt>
                <c:pt idx="304">
                  <c:v>44257</c:v>
                </c:pt>
                <c:pt idx="305">
                  <c:v>44258</c:v>
                </c:pt>
                <c:pt idx="306">
                  <c:v>44259</c:v>
                </c:pt>
                <c:pt idx="307">
                  <c:v>44260</c:v>
                </c:pt>
                <c:pt idx="308">
                  <c:v>44263</c:v>
                </c:pt>
                <c:pt idx="309">
                  <c:v>44264</c:v>
                </c:pt>
                <c:pt idx="310">
                  <c:v>44265</c:v>
                </c:pt>
                <c:pt idx="311">
                  <c:v>44266</c:v>
                </c:pt>
                <c:pt idx="312">
                  <c:v>44267</c:v>
                </c:pt>
                <c:pt idx="313">
                  <c:v>44270</c:v>
                </c:pt>
                <c:pt idx="314">
                  <c:v>44271</c:v>
                </c:pt>
                <c:pt idx="315">
                  <c:v>44272</c:v>
                </c:pt>
                <c:pt idx="316">
                  <c:v>44273</c:v>
                </c:pt>
                <c:pt idx="317">
                  <c:v>44274</c:v>
                </c:pt>
                <c:pt idx="318">
                  <c:v>44277</c:v>
                </c:pt>
                <c:pt idx="319">
                  <c:v>44278</c:v>
                </c:pt>
                <c:pt idx="320">
                  <c:v>44279</c:v>
                </c:pt>
                <c:pt idx="321">
                  <c:v>44280</c:v>
                </c:pt>
                <c:pt idx="322">
                  <c:v>44281</c:v>
                </c:pt>
                <c:pt idx="323">
                  <c:v>44284</c:v>
                </c:pt>
                <c:pt idx="324">
                  <c:v>44285</c:v>
                </c:pt>
                <c:pt idx="325">
                  <c:v>44286</c:v>
                </c:pt>
                <c:pt idx="326">
                  <c:v>44287</c:v>
                </c:pt>
                <c:pt idx="327">
                  <c:v>44288</c:v>
                </c:pt>
                <c:pt idx="328">
                  <c:v>44291</c:v>
                </c:pt>
                <c:pt idx="329">
                  <c:v>44292</c:v>
                </c:pt>
                <c:pt idx="330">
                  <c:v>44293</c:v>
                </c:pt>
                <c:pt idx="331">
                  <c:v>44294</c:v>
                </c:pt>
                <c:pt idx="332">
                  <c:v>44295</c:v>
                </c:pt>
                <c:pt idx="333">
                  <c:v>44298</c:v>
                </c:pt>
                <c:pt idx="334">
                  <c:v>44299</c:v>
                </c:pt>
                <c:pt idx="335">
                  <c:v>44300</c:v>
                </c:pt>
                <c:pt idx="336">
                  <c:v>44301</c:v>
                </c:pt>
                <c:pt idx="337">
                  <c:v>44302</c:v>
                </c:pt>
                <c:pt idx="338">
                  <c:v>44305</c:v>
                </c:pt>
                <c:pt idx="339">
                  <c:v>44306</c:v>
                </c:pt>
                <c:pt idx="340">
                  <c:v>44307</c:v>
                </c:pt>
                <c:pt idx="341">
                  <c:v>44308</c:v>
                </c:pt>
                <c:pt idx="342">
                  <c:v>44309</c:v>
                </c:pt>
                <c:pt idx="343">
                  <c:v>44312</c:v>
                </c:pt>
                <c:pt idx="344">
                  <c:v>44313</c:v>
                </c:pt>
                <c:pt idx="345">
                  <c:v>44314</c:v>
                </c:pt>
                <c:pt idx="346">
                  <c:v>44315</c:v>
                </c:pt>
                <c:pt idx="347">
                  <c:v>44316</c:v>
                </c:pt>
                <c:pt idx="348">
                  <c:v>44319</c:v>
                </c:pt>
                <c:pt idx="349">
                  <c:v>44320</c:v>
                </c:pt>
                <c:pt idx="350">
                  <c:v>44321</c:v>
                </c:pt>
                <c:pt idx="351">
                  <c:v>44322</c:v>
                </c:pt>
                <c:pt idx="352">
                  <c:v>44323</c:v>
                </c:pt>
                <c:pt idx="353">
                  <c:v>44326</c:v>
                </c:pt>
                <c:pt idx="354">
                  <c:v>44327</c:v>
                </c:pt>
                <c:pt idx="355">
                  <c:v>44328</c:v>
                </c:pt>
                <c:pt idx="356">
                  <c:v>44329</c:v>
                </c:pt>
                <c:pt idx="357">
                  <c:v>44330</c:v>
                </c:pt>
                <c:pt idx="358">
                  <c:v>44333</c:v>
                </c:pt>
                <c:pt idx="359">
                  <c:v>44334</c:v>
                </c:pt>
                <c:pt idx="360">
                  <c:v>44335</c:v>
                </c:pt>
                <c:pt idx="361">
                  <c:v>44336</c:v>
                </c:pt>
                <c:pt idx="362">
                  <c:v>44337</c:v>
                </c:pt>
                <c:pt idx="363">
                  <c:v>44340</c:v>
                </c:pt>
                <c:pt idx="364">
                  <c:v>44341</c:v>
                </c:pt>
                <c:pt idx="365">
                  <c:v>44342</c:v>
                </c:pt>
                <c:pt idx="366">
                  <c:v>44343</c:v>
                </c:pt>
                <c:pt idx="367">
                  <c:v>44344</c:v>
                </c:pt>
                <c:pt idx="368">
                  <c:v>44347</c:v>
                </c:pt>
                <c:pt idx="369">
                  <c:v>44348</c:v>
                </c:pt>
                <c:pt idx="370">
                  <c:v>44349</c:v>
                </c:pt>
                <c:pt idx="371">
                  <c:v>44350</c:v>
                </c:pt>
                <c:pt idx="372">
                  <c:v>44351</c:v>
                </c:pt>
                <c:pt idx="373">
                  <c:v>44354</c:v>
                </c:pt>
                <c:pt idx="374">
                  <c:v>44355</c:v>
                </c:pt>
                <c:pt idx="375">
                  <c:v>44356</c:v>
                </c:pt>
                <c:pt idx="376">
                  <c:v>44357</c:v>
                </c:pt>
                <c:pt idx="377">
                  <c:v>44358</c:v>
                </c:pt>
                <c:pt idx="378">
                  <c:v>44361</c:v>
                </c:pt>
                <c:pt idx="379">
                  <c:v>44362</c:v>
                </c:pt>
                <c:pt idx="380">
                  <c:v>44363</c:v>
                </c:pt>
                <c:pt idx="381">
                  <c:v>44364</c:v>
                </c:pt>
                <c:pt idx="382">
                  <c:v>44365</c:v>
                </c:pt>
                <c:pt idx="383">
                  <c:v>44368</c:v>
                </c:pt>
                <c:pt idx="384">
                  <c:v>44369</c:v>
                </c:pt>
                <c:pt idx="385">
                  <c:v>44370</c:v>
                </c:pt>
                <c:pt idx="386">
                  <c:v>44371</c:v>
                </c:pt>
                <c:pt idx="387">
                  <c:v>44372</c:v>
                </c:pt>
                <c:pt idx="388">
                  <c:v>44375</c:v>
                </c:pt>
                <c:pt idx="389">
                  <c:v>44376</c:v>
                </c:pt>
                <c:pt idx="390">
                  <c:v>44377</c:v>
                </c:pt>
                <c:pt idx="391">
                  <c:v>44378</c:v>
                </c:pt>
                <c:pt idx="392">
                  <c:v>44379</c:v>
                </c:pt>
                <c:pt idx="393">
                  <c:v>44382</c:v>
                </c:pt>
                <c:pt idx="394">
                  <c:v>44383</c:v>
                </c:pt>
                <c:pt idx="395">
                  <c:v>44384</c:v>
                </c:pt>
                <c:pt idx="396">
                  <c:v>44385</c:v>
                </c:pt>
                <c:pt idx="397">
                  <c:v>44386</c:v>
                </c:pt>
                <c:pt idx="398">
                  <c:v>44389</c:v>
                </c:pt>
                <c:pt idx="399">
                  <c:v>44390</c:v>
                </c:pt>
                <c:pt idx="400">
                  <c:v>44391</c:v>
                </c:pt>
                <c:pt idx="401">
                  <c:v>44392</c:v>
                </c:pt>
                <c:pt idx="402">
                  <c:v>44393</c:v>
                </c:pt>
                <c:pt idx="403">
                  <c:v>44396</c:v>
                </c:pt>
                <c:pt idx="404">
                  <c:v>44397</c:v>
                </c:pt>
                <c:pt idx="405">
                  <c:v>44398</c:v>
                </c:pt>
                <c:pt idx="406">
                  <c:v>44399</c:v>
                </c:pt>
                <c:pt idx="407">
                  <c:v>44400</c:v>
                </c:pt>
                <c:pt idx="408">
                  <c:v>44403</c:v>
                </c:pt>
                <c:pt idx="409">
                  <c:v>44404</c:v>
                </c:pt>
                <c:pt idx="410">
                  <c:v>44405</c:v>
                </c:pt>
                <c:pt idx="411">
                  <c:v>44406</c:v>
                </c:pt>
                <c:pt idx="412">
                  <c:v>44407</c:v>
                </c:pt>
                <c:pt idx="413">
                  <c:v>44410</c:v>
                </c:pt>
                <c:pt idx="414">
                  <c:v>44411</c:v>
                </c:pt>
                <c:pt idx="415">
                  <c:v>44412</c:v>
                </c:pt>
                <c:pt idx="416">
                  <c:v>44413</c:v>
                </c:pt>
                <c:pt idx="417">
                  <c:v>44414</c:v>
                </c:pt>
                <c:pt idx="418">
                  <c:v>44417</c:v>
                </c:pt>
                <c:pt idx="419">
                  <c:v>44418</c:v>
                </c:pt>
                <c:pt idx="420">
                  <c:v>44419</c:v>
                </c:pt>
                <c:pt idx="421">
                  <c:v>44420</c:v>
                </c:pt>
                <c:pt idx="422">
                  <c:v>44421</c:v>
                </c:pt>
                <c:pt idx="423">
                  <c:v>44424</c:v>
                </c:pt>
                <c:pt idx="424">
                  <c:v>44425</c:v>
                </c:pt>
                <c:pt idx="425">
                  <c:v>44426</c:v>
                </c:pt>
                <c:pt idx="426">
                  <c:v>44427</c:v>
                </c:pt>
                <c:pt idx="427">
                  <c:v>44428</c:v>
                </c:pt>
                <c:pt idx="428">
                  <c:v>44431</c:v>
                </c:pt>
                <c:pt idx="429">
                  <c:v>44432</c:v>
                </c:pt>
                <c:pt idx="430">
                  <c:v>44433</c:v>
                </c:pt>
                <c:pt idx="431">
                  <c:v>44434</c:v>
                </c:pt>
                <c:pt idx="432">
                  <c:v>44435</c:v>
                </c:pt>
                <c:pt idx="433">
                  <c:v>44438</c:v>
                </c:pt>
                <c:pt idx="434">
                  <c:v>44439</c:v>
                </c:pt>
                <c:pt idx="435">
                  <c:v>44440</c:v>
                </c:pt>
                <c:pt idx="436">
                  <c:v>44441</c:v>
                </c:pt>
                <c:pt idx="437">
                  <c:v>44442</c:v>
                </c:pt>
                <c:pt idx="438">
                  <c:v>44445</c:v>
                </c:pt>
                <c:pt idx="439">
                  <c:v>44446</c:v>
                </c:pt>
                <c:pt idx="440">
                  <c:v>44447</c:v>
                </c:pt>
                <c:pt idx="441">
                  <c:v>44448</c:v>
                </c:pt>
                <c:pt idx="442">
                  <c:v>44449</c:v>
                </c:pt>
                <c:pt idx="443">
                  <c:v>44452</c:v>
                </c:pt>
                <c:pt idx="444">
                  <c:v>44453</c:v>
                </c:pt>
                <c:pt idx="445">
                  <c:v>44454</c:v>
                </c:pt>
                <c:pt idx="446">
                  <c:v>44455</c:v>
                </c:pt>
                <c:pt idx="447">
                  <c:v>44456</c:v>
                </c:pt>
                <c:pt idx="448">
                  <c:v>44459</c:v>
                </c:pt>
                <c:pt idx="449">
                  <c:v>44460</c:v>
                </c:pt>
                <c:pt idx="450">
                  <c:v>44461</c:v>
                </c:pt>
                <c:pt idx="451">
                  <c:v>44462</c:v>
                </c:pt>
                <c:pt idx="452">
                  <c:v>44463</c:v>
                </c:pt>
                <c:pt idx="453">
                  <c:v>44466</c:v>
                </c:pt>
                <c:pt idx="454">
                  <c:v>44467</c:v>
                </c:pt>
                <c:pt idx="455">
                  <c:v>44468</c:v>
                </c:pt>
                <c:pt idx="456">
                  <c:v>44469</c:v>
                </c:pt>
                <c:pt idx="457">
                  <c:v>44470</c:v>
                </c:pt>
                <c:pt idx="458">
                  <c:v>44473</c:v>
                </c:pt>
                <c:pt idx="459">
                  <c:v>44474</c:v>
                </c:pt>
                <c:pt idx="460">
                  <c:v>44475</c:v>
                </c:pt>
                <c:pt idx="461">
                  <c:v>44476</c:v>
                </c:pt>
                <c:pt idx="462">
                  <c:v>44477</c:v>
                </c:pt>
                <c:pt idx="463">
                  <c:v>44480</c:v>
                </c:pt>
                <c:pt idx="464">
                  <c:v>44481</c:v>
                </c:pt>
                <c:pt idx="465">
                  <c:v>44482</c:v>
                </c:pt>
                <c:pt idx="466">
                  <c:v>44483</c:v>
                </c:pt>
                <c:pt idx="467">
                  <c:v>44484</c:v>
                </c:pt>
                <c:pt idx="468">
                  <c:v>44487</c:v>
                </c:pt>
                <c:pt idx="469">
                  <c:v>44488</c:v>
                </c:pt>
                <c:pt idx="470">
                  <c:v>44489</c:v>
                </c:pt>
                <c:pt idx="471">
                  <c:v>44490</c:v>
                </c:pt>
                <c:pt idx="472">
                  <c:v>44491</c:v>
                </c:pt>
                <c:pt idx="473">
                  <c:v>44494</c:v>
                </c:pt>
                <c:pt idx="474">
                  <c:v>44495</c:v>
                </c:pt>
                <c:pt idx="475">
                  <c:v>44496</c:v>
                </c:pt>
                <c:pt idx="476">
                  <c:v>44497</c:v>
                </c:pt>
                <c:pt idx="477">
                  <c:v>44498</c:v>
                </c:pt>
                <c:pt idx="478">
                  <c:v>44501</c:v>
                </c:pt>
                <c:pt idx="479">
                  <c:v>44502</c:v>
                </c:pt>
                <c:pt idx="480">
                  <c:v>44503</c:v>
                </c:pt>
                <c:pt idx="481">
                  <c:v>44504</c:v>
                </c:pt>
                <c:pt idx="482">
                  <c:v>44505</c:v>
                </c:pt>
                <c:pt idx="483">
                  <c:v>44508</c:v>
                </c:pt>
                <c:pt idx="484">
                  <c:v>44509</c:v>
                </c:pt>
                <c:pt idx="485">
                  <c:v>44510</c:v>
                </c:pt>
                <c:pt idx="486">
                  <c:v>44511</c:v>
                </c:pt>
                <c:pt idx="487">
                  <c:v>44512</c:v>
                </c:pt>
                <c:pt idx="488">
                  <c:v>44515</c:v>
                </c:pt>
                <c:pt idx="489">
                  <c:v>44516</c:v>
                </c:pt>
                <c:pt idx="490">
                  <c:v>44517</c:v>
                </c:pt>
                <c:pt idx="491">
                  <c:v>44518</c:v>
                </c:pt>
                <c:pt idx="492">
                  <c:v>44519</c:v>
                </c:pt>
                <c:pt idx="493">
                  <c:v>44522</c:v>
                </c:pt>
                <c:pt idx="494">
                  <c:v>44523</c:v>
                </c:pt>
                <c:pt idx="495">
                  <c:v>44524</c:v>
                </c:pt>
                <c:pt idx="496">
                  <c:v>44525</c:v>
                </c:pt>
                <c:pt idx="497">
                  <c:v>44526</c:v>
                </c:pt>
                <c:pt idx="498">
                  <c:v>44529</c:v>
                </c:pt>
                <c:pt idx="499">
                  <c:v>44530</c:v>
                </c:pt>
                <c:pt idx="500">
                  <c:v>44531</c:v>
                </c:pt>
                <c:pt idx="501">
                  <c:v>44532</c:v>
                </c:pt>
                <c:pt idx="502">
                  <c:v>44533</c:v>
                </c:pt>
                <c:pt idx="503">
                  <c:v>44536</c:v>
                </c:pt>
                <c:pt idx="504">
                  <c:v>44537</c:v>
                </c:pt>
                <c:pt idx="505">
                  <c:v>44538</c:v>
                </c:pt>
                <c:pt idx="506">
                  <c:v>44539</c:v>
                </c:pt>
                <c:pt idx="507">
                  <c:v>44540</c:v>
                </c:pt>
                <c:pt idx="508">
                  <c:v>44543</c:v>
                </c:pt>
                <c:pt idx="509">
                  <c:v>44544</c:v>
                </c:pt>
                <c:pt idx="510">
                  <c:v>44545</c:v>
                </c:pt>
                <c:pt idx="511">
                  <c:v>44546</c:v>
                </c:pt>
                <c:pt idx="512">
                  <c:v>44547</c:v>
                </c:pt>
                <c:pt idx="513">
                  <c:v>44550</c:v>
                </c:pt>
                <c:pt idx="514">
                  <c:v>44551</c:v>
                </c:pt>
                <c:pt idx="515">
                  <c:v>44552</c:v>
                </c:pt>
                <c:pt idx="516">
                  <c:v>44553</c:v>
                </c:pt>
                <c:pt idx="517">
                  <c:v>44554</c:v>
                </c:pt>
                <c:pt idx="518">
                  <c:v>44557</c:v>
                </c:pt>
                <c:pt idx="519">
                  <c:v>44558</c:v>
                </c:pt>
                <c:pt idx="520">
                  <c:v>44559</c:v>
                </c:pt>
                <c:pt idx="521">
                  <c:v>44560</c:v>
                </c:pt>
                <c:pt idx="522">
                  <c:v>44561</c:v>
                </c:pt>
                <c:pt idx="523">
                  <c:v>44564</c:v>
                </c:pt>
                <c:pt idx="524">
                  <c:v>44565</c:v>
                </c:pt>
                <c:pt idx="525">
                  <c:v>44566</c:v>
                </c:pt>
                <c:pt idx="526">
                  <c:v>44567</c:v>
                </c:pt>
                <c:pt idx="527">
                  <c:v>44568</c:v>
                </c:pt>
                <c:pt idx="528">
                  <c:v>44571</c:v>
                </c:pt>
                <c:pt idx="529">
                  <c:v>44572</c:v>
                </c:pt>
                <c:pt idx="530">
                  <c:v>44573</c:v>
                </c:pt>
                <c:pt idx="531">
                  <c:v>44574</c:v>
                </c:pt>
                <c:pt idx="532">
                  <c:v>44575</c:v>
                </c:pt>
                <c:pt idx="533">
                  <c:v>44578</c:v>
                </c:pt>
                <c:pt idx="534">
                  <c:v>44579</c:v>
                </c:pt>
                <c:pt idx="535">
                  <c:v>44580</c:v>
                </c:pt>
                <c:pt idx="536">
                  <c:v>44581</c:v>
                </c:pt>
                <c:pt idx="537">
                  <c:v>44582</c:v>
                </c:pt>
                <c:pt idx="538">
                  <c:v>44585</c:v>
                </c:pt>
                <c:pt idx="539">
                  <c:v>44586</c:v>
                </c:pt>
                <c:pt idx="540">
                  <c:v>44587</c:v>
                </c:pt>
                <c:pt idx="541">
                  <c:v>44588</c:v>
                </c:pt>
                <c:pt idx="542">
                  <c:v>44589</c:v>
                </c:pt>
                <c:pt idx="543">
                  <c:v>44592</c:v>
                </c:pt>
                <c:pt idx="544">
                  <c:v>44593</c:v>
                </c:pt>
                <c:pt idx="545">
                  <c:v>44594</c:v>
                </c:pt>
                <c:pt idx="546">
                  <c:v>44595</c:v>
                </c:pt>
                <c:pt idx="547">
                  <c:v>44596</c:v>
                </c:pt>
                <c:pt idx="548">
                  <c:v>44599</c:v>
                </c:pt>
                <c:pt idx="549">
                  <c:v>44600</c:v>
                </c:pt>
                <c:pt idx="550">
                  <c:v>44601</c:v>
                </c:pt>
                <c:pt idx="551">
                  <c:v>44602</c:v>
                </c:pt>
                <c:pt idx="552">
                  <c:v>44603</c:v>
                </c:pt>
                <c:pt idx="553">
                  <c:v>44606</c:v>
                </c:pt>
                <c:pt idx="554">
                  <c:v>44607</c:v>
                </c:pt>
                <c:pt idx="555">
                  <c:v>44608</c:v>
                </c:pt>
                <c:pt idx="556">
                  <c:v>44609</c:v>
                </c:pt>
                <c:pt idx="557">
                  <c:v>44610</c:v>
                </c:pt>
                <c:pt idx="558">
                  <c:v>44613</c:v>
                </c:pt>
                <c:pt idx="559">
                  <c:v>44614</c:v>
                </c:pt>
                <c:pt idx="560">
                  <c:v>44615</c:v>
                </c:pt>
                <c:pt idx="561">
                  <c:v>44616</c:v>
                </c:pt>
                <c:pt idx="562">
                  <c:v>44617</c:v>
                </c:pt>
                <c:pt idx="563">
                  <c:v>44620</c:v>
                </c:pt>
                <c:pt idx="564">
                  <c:v>44621</c:v>
                </c:pt>
                <c:pt idx="565">
                  <c:v>44622</c:v>
                </c:pt>
                <c:pt idx="566">
                  <c:v>44623</c:v>
                </c:pt>
                <c:pt idx="567">
                  <c:v>44624</c:v>
                </c:pt>
                <c:pt idx="568">
                  <c:v>44627</c:v>
                </c:pt>
                <c:pt idx="569">
                  <c:v>44628</c:v>
                </c:pt>
                <c:pt idx="570">
                  <c:v>44629</c:v>
                </c:pt>
                <c:pt idx="571">
                  <c:v>44630</c:v>
                </c:pt>
                <c:pt idx="572">
                  <c:v>44631</c:v>
                </c:pt>
                <c:pt idx="573">
                  <c:v>44634</c:v>
                </c:pt>
                <c:pt idx="574">
                  <c:v>44635</c:v>
                </c:pt>
                <c:pt idx="575">
                  <c:v>44636</c:v>
                </c:pt>
                <c:pt idx="576">
                  <c:v>44637</c:v>
                </c:pt>
                <c:pt idx="577">
                  <c:v>44638</c:v>
                </c:pt>
                <c:pt idx="578">
                  <c:v>44641</c:v>
                </c:pt>
                <c:pt idx="579">
                  <c:v>44642</c:v>
                </c:pt>
                <c:pt idx="580">
                  <c:v>44643</c:v>
                </c:pt>
                <c:pt idx="581">
                  <c:v>44644</c:v>
                </c:pt>
                <c:pt idx="582">
                  <c:v>44645</c:v>
                </c:pt>
                <c:pt idx="583">
                  <c:v>44648</c:v>
                </c:pt>
                <c:pt idx="584">
                  <c:v>44649</c:v>
                </c:pt>
                <c:pt idx="585">
                  <c:v>44650</c:v>
                </c:pt>
                <c:pt idx="586">
                  <c:v>44651</c:v>
                </c:pt>
                <c:pt idx="587">
                  <c:v>44652</c:v>
                </c:pt>
                <c:pt idx="588">
                  <c:v>44655</c:v>
                </c:pt>
                <c:pt idx="589">
                  <c:v>44656</c:v>
                </c:pt>
                <c:pt idx="590">
                  <c:v>44657</c:v>
                </c:pt>
                <c:pt idx="591">
                  <c:v>44658</c:v>
                </c:pt>
                <c:pt idx="592">
                  <c:v>44659</c:v>
                </c:pt>
                <c:pt idx="593">
                  <c:v>44662</c:v>
                </c:pt>
                <c:pt idx="594">
                  <c:v>44663</c:v>
                </c:pt>
                <c:pt idx="595">
                  <c:v>44664</c:v>
                </c:pt>
                <c:pt idx="596">
                  <c:v>44665</c:v>
                </c:pt>
                <c:pt idx="597">
                  <c:v>44666</c:v>
                </c:pt>
                <c:pt idx="598">
                  <c:v>44669</c:v>
                </c:pt>
                <c:pt idx="599">
                  <c:v>44670</c:v>
                </c:pt>
                <c:pt idx="600">
                  <c:v>44671</c:v>
                </c:pt>
                <c:pt idx="601">
                  <c:v>44672</c:v>
                </c:pt>
                <c:pt idx="602">
                  <c:v>44673</c:v>
                </c:pt>
                <c:pt idx="603">
                  <c:v>44676</c:v>
                </c:pt>
                <c:pt idx="604">
                  <c:v>44677</c:v>
                </c:pt>
                <c:pt idx="605">
                  <c:v>44678</c:v>
                </c:pt>
                <c:pt idx="606">
                  <c:v>44679</c:v>
                </c:pt>
                <c:pt idx="607">
                  <c:v>44680</c:v>
                </c:pt>
                <c:pt idx="608">
                  <c:v>44683</c:v>
                </c:pt>
                <c:pt idx="609">
                  <c:v>44684</c:v>
                </c:pt>
                <c:pt idx="610">
                  <c:v>44685</c:v>
                </c:pt>
                <c:pt idx="611">
                  <c:v>44686</c:v>
                </c:pt>
                <c:pt idx="612">
                  <c:v>44687</c:v>
                </c:pt>
                <c:pt idx="613">
                  <c:v>44690</c:v>
                </c:pt>
                <c:pt idx="614">
                  <c:v>44691</c:v>
                </c:pt>
                <c:pt idx="615">
                  <c:v>44692</c:v>
                </c:pt>
                <c:pt idx="616">
                  <c:v>44693</c:v>
                </c:pt>
                <c:pt idx="617">
                  <c:v>44694</c:v>
                </c:pt>
                <c:pt idx="618">
                  <c:v>44697</c:v>
                </c:pt>
                <c:pt idx="619">
                  <c:v>44698</c:v>
                </c:pt>
                <c:pt idx="620">
                  <c:v>44699</c:v>
                </c:pt>
                <c:pt idx="621">
                  <c:v>44700</c:v>
                </c:pt>
                <c:pt idx="622">
                  <c:v>44701</c:v>
                </c:pt>
                <c:pt idx="623">
                  <c:v>44704</c:v>
                </c:pt>
                <c:pt idx="624">
                  <c:v>44705</c:v>
                </c:pt>
                <c:pt idx="625">
                  <c:v>44706</c:v>
                </c:pt>
                <c:pt idx="626">
                  <c:v>44707</c:v>
                </c:pt>
                <c:pt idx="627">
                  <c:v>44708</c:v>
                </c:pt>
                <c:pt idx="628">
                  <c:v>44711</c:v>
                </c:pt>
                <c:pt idx="629">
                  <c:v>44712</c:v>
                </c:pt>
                <c:pt idx="630">
                  <c:v>44713</c:v>
                </c:pt>
                <c:pt idx="631">
                  <c:v>44714</c:v>
                </c:pt>
                <c:pt idx="632">
                  <c:v>44715</c:v>
                </c:pt>
                <c:pt idx="633">
                  <c:v>44718</c:v>
                </c:pt>
                <c:pt idx="634">
                  <c:v>44719</c:v>
                </c:pt>
                <c:pt idx="635">
                  <c:v>44720</c:v>
                </c:pt>
                <c:pt idx="636">
                  <c:v>44721</c:v>
                </c:pt>
                <c:pt idx="637">
                  <c:v>44722</c:v>
                </c:pt>
                <c:pt idx="638">
                  <c:v>44725</c:v>
                </c:pt>
                <c:pt idx="639">
                  <c:v>44726</c:v>
                </c:pt>
                <c:pt idx="640">
                  <c:v>44727</c:v>
                </c:pt>
                <c:pt idx="641">
                  <c:v>44728</c:v>
                </c:pt>
                <c:pt idx="642">
                  <c:v>44729</c:v>
                </c:pt>
                <c:pt idx="643">
                  <c:v>44732</c:v>
                </c:pt>
                <c:pt idx="644">
                  <c:v>44733</c:v>
                </c:pt>
                <c:pt idx="645">
                  <c:v>44734</c:v>
                </c:pt>
                <c:pt idx="646">
                  <c:v>44735</c:v>
                </c:pt>
                <c:pt idx="647">
                  <c:v>44736</c:v>
                </c:pt>
                <c:pt idx="648">
                  <c:v>44739</c:v>
                </c:pt>
                <c:pt idx="649">
                  <c:v>44740</c:v>
                </c:pt>
                <c:pt idx="650">
                  <c:v>44741</c:v>
                </c:pt>
                <c:pt idx="651">
                  <c:v>44742</c:v>
                </c:pt>
                <c:pt idx="652">
                  <c:v>44743</c:v>
                </c:pt>
                <c:pt idx="653">
                  <c:v>44746</c:v>
                </c:pt>
                <c:pt idx="654">
                  <c:v>44747</c:v>
                </c:pt>
                <c:pt idx="655">
                  <c:v>44748</c:v>
                </c:pt>
                <c:pt idx="656">
                  <c:v>44749</c:v>
                </c:pt>
                <c:pt idx="657">
                  <c:v>44750</c:v>
                </c:pt>
                <c:pt idx="658">
                  <c:v>44753</c:v>
                </c:pt>
                <c:pt idx="659">
                  <c:v>44754</c:v>
                </c:pt>
                <c:pt idx="660">
                  <c:v>44755</c:v>
                </c:pt>
                <c:pt idx="661">
                  <c:v>44756</c:v>
                </c:pt>
                <c:pt idx="662">
                  <c:v>44757</c:v>
                </c:pt>
                <c:pt idx="663">
                  <c:v>44760</c:v>
                </c:pt>
                <c:pt idx="664">
                  <c:v>44761</c:v>
                </c:pt>
                <c:pt idx="665">
                  <c:v>44762</c:v>
                </c:pt>
                <c:pt idx="666">
                  <c:v>44763</c:v>
                </c:pt>
                <c:pt idx="667">
                  <c:v>44764</c:v>
                </c:pt>
                <c:pt idx="668">
                  <c:v>44767</c:v>
                </c:pt>
                <c:pt idx="669">
                  <c:v>44768</c:v>
                </c:pt>
                <c:pt idx="670">
                  <c:v>44769</c:v>
                </c:pt>
                <c:pt idx="671">
                  <c:v>44770</c:v>
                </c:pt>
                <c:pt idx="672">
                  <c:v>44771</c:v>
                </c:pt>
                <c:pt idx="673">
                  <c:v>44774</c:v>
                </c:pt>
                <c:pt idx="674">
                  <c:v>44775</c:v>
                </c:pt>
                <c:pt idx="675">
                  <c:v>44776</c:v>
                </c:pt>
                <c:pt idx="676">
                  <c:v>44777</c:v>
                </c:pt>
                <c:pt idx="677">
                  <c:v>44778</c:v>
                </c:pt>
                <c:pt idx="678">
                  <c:v>44781</c:v>
                </c:pt>
                <c:pt idx="679">
                  <c:v>44782</c:v>
                </c:pt>
                <c:pt idx="680">
                  <c:v>44783</c:v>
                </c:pt>
                <c:pt idx="681">
                  <c:v>44784</c:v>
                </c:pt>
                <c:pt idx="682">
                  <c:v>44785</c:v>
                </c:pt>
                <c:pt idx="683">
                  <c:v>44788</c:v>
                </c:pt>
                <c:pt idx="684">
                  <c:v>44789</c:v>
                </c:pt>
                <c:pt idx="685">
                  <c:v>44790</c:v>
                </c:pt>
                <c:pt idx="686">
                  <c:v>44791</c:v>
                </c:pt>
                <c:pt idx="687">
                  <c:v>44792</c:v>
                </c:pt>
                <c:pt idx="688">
                  <c:v>44795</c:v>
                </c:pt>
                <c:pt idx="689">
                  <c:v>44796</c:v>
                </c:pt>
                <c:pt idx="690">
                  <c:v>44797</c:v>
                </c:pt>
                <c:pt idx="691">
                  <c:v>44798</c:v>
                </c:pt>
                <c:pt idx="692">
                  <c:v>44799</c:v>
                </c:pt>
                <c:pt idx="693">
                  <c:v>44802</c:v>
                </c:pt>
                <c:pt idx="694">
                  <c:v>44803</c:v>
                </c:pt>
                <c:pt idx="695">
                  <c:v>44804</c:v>
                </c:pt>
                <c:pt idx="696">
                  <c:v>44805</c:v>
                </c:pt>
                <c:pt idx="697">
                  <c:v>44806</c:v>
                </c:pt>
                <c:pt idx="698">
                  <c:v>44809</c:v>
                </c:pt>
                <c:pt idx="699">
                  <c:v>44810</c:v>
                </c:pt>
                <c:pt idx="700">
                  <c:v>44811</c:v>
                </c:pt>
                <c:pt idx="701">
                  <c:v>44812</c:v>
                </c:pt>
                <c:pt idx="702">
                  <c:v>44813</c:v>
                </c:pt>
                <c:pt idx="703">
                  <c:v>44816</c:v>
                </c:pt>
                <c:pt idx="704">
                  <c:v>44817</c:v>
                </c:pt>
                <c:pt idx="705">
                  <c:v>44818</c:v>
                </c:pt>
                <c:pt idx="706">
                  <c:v>44819</c:v>
                </c:pt>
                <c:pt idx="707">
                  <c:v>44820</c:v>
                </c:pt>
                <c:pt idx="708">
                  <c:v>44823</c:v>
                </c:pt>
                <c:pt idx="709">
                  <c:v>44824</c:v>
                </c:pt>
                <c:pt idx="710">
                  <c:v>44825</c:v>
                </c:pt>
                <c:pt idx="711">
                  <c:v>44826</c:v>
                </c:pt>
                <c:pt idx="712">
                  <c:v>44827</c:v>
                </c:pt>
                <c:pt idx="713">
                  <c:v>44830</c:v>
                </c:pt>
                <c:pt idx="714">
                  <c:v>44831</c:v>
                </c:pt>
                <c:pt idx="715">
                  <c:v>44832</c:v>
                </c:pt>
                <c:pt idx="716">
                  <c:v>44833</c:v>
                </c:pt>
                <c:pt idx="717">
                  <c:v>44834</c:v>
                </c:pt>
                <c:pt idx="718">
                  <c:v>44837</c:v>
                </c:pt>
                <c:pt idx="719">
                  <c:v>44838</c:v>
                </c:pt>
                <c:pt idx="720">
                  <c:v>44839</c:v>
                </c:pt>
                <c:pt idx="721">
                  <c:v>44840</c:v>
                </c:pt>
                <c:pt idx="722">
                  <c:v>44841</c:v>
                </c:pt>
                <c:pt idx="723">
                  <c:v>44844</c:v>
                </c:pt>
              </c:numCache>
            </c:numRef>
          </c:cat>
          <c:val>
            <c:numRef>
              <c:f>'[圖6&amp;7rr 美元指數與美國10年期公債殖利率MSCI全球、已開發及新興市場指數(更新至20221017).xlsx(調整字型).xlsx]工作表1'!$M$5225:$M$5949</c:f>
              <c:numCache>
                <c:formatCode>General</c:formatCode>
                <c:ptCount val="7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5000</c:v>
                </c:pt>
                <c:pt idx="44">
                  <c:v>5000</c:v>
                </c:pt>
                <c:pt idx="45">
                  <c:v>5000</c:v>
                </c:pt>
                <c:pt idx="46">
                  <c:v>5000</c:v>
                </c:pt>
                <c:pt idx="47">
                  <c:v>5000</c:v>
                </c:pt>
                <c:pt idx="48">
                  <c:v>5000</c:v>
                </c:pt>
                <c:pt idx="49">
                  <c:v>5000</c:v>
                </c:pt>
                <c:pt idx="50">
                  <c:v>5000</c:v>
                </c:pt>
                <c:pt idx="51">
                  <c:v>5000</c:v>
                </c:pt>
                <c:pt idx="52">
                  <c:v>5000</c:v>
                </c:pt>
                <c:pt idx="53">
                  <c:v>5000</c:v>
                </c:pt>
                <c:pt idx="54">
                  <c:v>5000</c:v>
                </c:pt>
                <c:pt idx="55">
                  <c:v>5000</c:v>
                </c:pt>
                <c:pt idx="56">
                  <c:v>5000</c:v>
                </c:pt>
                <c:pt idx="57">
                  <c:v>5000</c:v>
                </c:pt>
                <c:pt idx="58">
                  <c:v>5000</c:v>
                </c:pt>
                <c:pt idx="59">
                  <c:v>5000</c:v>
                </c:pt>
                <c:pt idx="60">
                  <c:v>5000</c:v>
                </c:pt>
                <c:pt idx="61">
                  <c:v>5000</c:v>
                </c:pt>
                <c:pt idx="62">
                  <c:v>5000</c:v>
                </c:pt>
                <c:pt idx="63">
                  <c:v>5000</c:v>
                </c:pt>
                <c:pt idx="64">
                  <c:v>5000</c:v>
                </c:pt>
                <c:pt idx="65">
                  <c:v>5000</c:v>
                </c:pt>
                <c:pt idx="66">
                  <c:v>5000</c:v>
                </c:pt>
                <c:pt idx="67">
                  <c:v>5000</c:v>
                </c:pt>
                <c:pt idx="68">
                  <c:v>5000</c:v>
                </c:pt>
                <c:pt idx="69">
                  <c:v>5000</c:v>
                </c:pt>
                <c:pt idx="70">
                  <c:v>5000</c:v>
                </c:pt>
                <c:pt idx="71">
                  <c:v>5000</c:v>
                </c:pt>
                <c:pt idx="72">
                  <c:v>5000</c:v>
                </c:pt>
                <c:pt idx="73">
                  <c:v>5000</c:v>
                </c:pt>
                <c:pt idx="74">
                  <c:v>5000</c:v>
                </c:pt>
                <c:pt idx="75">
                  <c:v>5000</c:v>
                </c:pt>
                <c:pt idx="76">
                  <c:v>5000</c:v>
                </c:pt>
                <c:pt idx="77">
                  <c:v>5000</c:v>
                </c:pt>
                <c:pt idx="78">
                  <c:v>5000</c:v>
                </c:pt>
                <c:pt idx="79">
                  <c:v>5000</c:v>
                </c:pt>
                <c:pt idx="80">
                  <c:v>5000</c:v>
                </c:pt>
                <c:pt idx="81">
                  <c:v>5000</c:v>
                </c:pt>
                <c:pt idx="82">
                  <c:v>5000</c:v>
                </c:pt>
                <c:pt idx="83">
                  <c:v>5000</c:v>
                </c:pt>
                <c:pt idx="84">
                  <c:v>5000</c:v>
                </c:pt>
                <c:pt idx="85">
                  <c:v>5000</c:v>
                </c:pt>
                <c:pt idx="86">
                  <c:v>5000</c:v>
                </c:pt>
                <c:pt idx="87">
                  <c:v>5000</c:v>
                </c:pt>
                <c:pt idx="88">
                  <c:v>5000</c:v>
                </c:pt>
                <c:pt idx="89">
                  <c:v>5000</c:v>
                </c:pt>
                <c:pt idx="90">
                  <c:v>5000</c:v>
                </c:pt>
                <c:pt idx="91">
                  <c:v>5000</c:v>
                </c:pt>
                <c:pt idx="92">
                  <c:v>5000</c:v>
                </c:pt>
                <c:pt idx="93">
                  <c:v>5000</c:v>
                </c:pt>
                <c:pt idx="94">
                  <c:v>5000</c:v>
                </c:pt>
                <c:pt idx="95">
                  <c:v>5000</c:v>
                </c:pt>
                <c:pt idx="96">
                  <c:v>5000</c:v>
                </c:pt>
                <c:pt idx="97">
                  <c:v>5000</c:v>
                </c:pt>
                <c:pt idx="98">
                  <c:v>5000</c:v>
                </c:pt>
                <c:pt idx="99">
                  <c:v>5000</c:v>
                </c:pt>
                <c:pt idx="100">
                  <c:v>5000</c:v>
                </c:pt>
                <c:pt idx="101">
                  <c:v>5000</c:v>
                </c:pt>
                <c:pt idx="102">
                  <c:v>5000</c:v>
                </c:pt>
                <c:pt idx="103">
                  <c:v>5000</c:v>
                </c:pt>
                <c:pt idx="104">
                  <c:v>5000</c:v>
                </c:pt>
                <c:pt idx="105">
                  <c:v>5000</c:v>
                </c:pt>
                <c:pt idx="106">
                  <c:v>5000</c:v>
                </c:pt>
                <c:pt idx="107">
                  <c:v>5000</c:v>
                </c:pt>
                <c:pt idx="108">
                  <c:v>5000</c:v>
                </c:pt>
                <c:pt idx="109">
                  <c:v>5000</c:v>
                </c:pt>
                <c:pt idx="110">
                  <c:v>5000</c:v>
                </c:pt>
                <c:pt idx="111">
                  <c:v>5000</c:v>
                </c:pt>
                <c:pt idx="112">
                  <c:v>5000</c:v>
                </c:pt>
                <c:pt idx="113">
                  <c:v>5000</c:v>
                </c:pt>
                <c:pt idx="114">
                  <c:v>5000</c:v>
                </c:pt>
                <c:pt idx="115">
                  <c:v>5000</c:v>
                </c:pt>
                <c:pt idx="116">
                  <c:v>5000</c:v>
                </c:pt>
                <c:pt idx="117">
                  <c:v>5000</c:v>
                </c:pt>
                <c:pt idx="118">
                  <c:v>5000</c:v>
                </c:pt>
                <c:pt idx="119">
                  <c:v>5000</c:v>
                </c:pt>
                <c:pt idx="120">
                  <c:v>5000</c:v>
                </c:pt>
                <c:pt idx="121">
                  <c:v>5000</c:v>
                </c:pt>
                <c:pt idx="122">
                  <c:v>5000</c:v>
                </c:pt>
                <c:pt idx="123">
                  <c:v>5000</c:v>
                </c:pt>
                <c:pt idx="124">
                  <c:v>5000</c:v>
                </c:pt>
                <c:pt idx="125">
                  <c:v>5000</c:v>
                </c:pt>
                <c:pt idx="126">
                  <c:v>5000</c:v>
                </c:pt>
                <c:pt idx="127">
                  <c:v>5000</c:v>
                </c:pt>
                <c:pt idx="128">
                  <c:v>5000</c:v>
                </c:pt>
                <c:pt idx="129">
                  <c:v>5000</c:v>
                </c:pt>
                <c:pt idx="130">
                  <c:v>5000</c:v>
                </c:pt>
                <c:pt idx="131">
                  <c:v>5000</c:v>
                </c:pt>
                <c:pt idx="132">
                  <c:v>5000</c:v>
                </c:pt>
                <c:pt idx="133">
                  <c:v>5000</c:v>
                </c:pt>
                <c:pt idx="134">
                  <c:v>5000</c:v>
                </c:pt>
                <c:pt idx="135">
                  <c:v>5000</c:v>
                </c:pt>
                <c:pt idx="136">
                  <c:v>5000</c:v>
                </c:pt>
                <c:pt idx="137">
                  <c:v>5000</c:v>
                </c:pt>
                <c:pt idx="138">
                  <c:v>5000</c:v>
                </c:pt>
                <c:pt idx="139">
                  <c:v>5000</c:v>
                </c:pt>
                <c:pt idx="140">
                  <c:v>5000</c:v>
                </c:pt>
                <c:pt idx="141">
                  <c:v>5000</c:v>
                </c:pt>
                <c:pt idx="142">
                  <c:v>5000</c:v>
                </c:pt>
                <c:pt idx="143">
                  <c:v>5000</c:v>
                </c:pt>
                <c:pt idx="144">
                  <c:v>5000</c:v>
                </c:pt>
                <c:pt idx="145">
                  <c:v>5000</c:v>
                </c:pt>
                <c:pt idx="146">
                  <c:v>5000</c:v>
                </c:pt>
                <c:pt idx="147">
                  <c:v>5000</c:v>
                </c:pt>
                <c:pt idx="148">
                  <c:v>5000</c:v>
                </c:pt>
                <c:pt idx="149">
                  <c:v>5000</c:v>
                </c:pt>
                <c:pt idx="150">
                  <c:v>5000</c:v>
                </c:pt>
                <c:pt idx="151">
                  <c:v>5000</c:v>
                </c:pt>
                <c:pt idx="152">
                  <c:v>5000</c:v>
                </c:pt>
                <c:pt idx="153">
                  <c:v>5000</c:v>
                </c:pt>
                <c:pt idx="154">
                  <c:v>5000</c:v>
                </c:pt>
                <c:pt idx="155">
                  <c:v>5000</c:v>
                </c:pt>
                <c:pt idx="156">
                  <c:v>5000</c:v>
                </c:pt>
                <c:pt idx="157">
                  <c:v>5000</c:v>
                </c:pt>
                <c:pt idx="158">
                  <c:v>5000</c:v>
                </c:pt>
                <c:pt idx="159">
                  <c:v>5000</c:v>
                </c:pt>
                <c:pt idx="160">
                  <c:v>5000</c:v>
                </c:pt>
                <c:pt idx="161">
                  <c:v>5000</c:v>
                </c:pt>
                <c:pt idx="162">
                  <c:v>5000</c:v>
                </c:pt>
                <c:pt idx="163">
                  <c:v>5000</c:v>
                </c:pt>
                <c:pt idx="164">
                  <c:v>5000</c:v>
                </c:pt>
                <c:pt idx="165">
                  <c:v>5000</c:v>
                </c:pt>
                <c:pt idx="166">
                  <c:v>5000</c:v>
                </c:pt>
                <c:pt idx="167">
                  <c:v>5000</c:v>
                </c:pt>
                <c:pt idx="168">
                  <c:v>5000</c:v>
                </c:pt>
                <c:pt idx="169">
                  <c:v>5000</c:v>
                </c:pt>
                <c:pt idx="170">
                  <c:v>5000</c:v>
                </c:pt>
                <c:pt idx="171">
                  <c:v>5000</c:v>
                </c:pt>
                <c:pt idx="172">
                  <c:v>5000</c:v>
                </c:pt>
                <c:pt idx="173">
                  <c:v>5000</c:v>
                </c:pt>
                <c:pt idx="174">
                  <c:v>5000</c:v>
                </c:pt>
                <c:pt idx="175">
                  <c:v>5000</c:v>
                </c:pt>
                <c:pt idx="176">
                  <c:v>5000</c:v>
                </c:pt>
                <c:pt idx="177">
                  <c:v>5000</c:v>
                </c:pt>
                <c:pt idx="178">
                  <c:v>5000</c:v>
                </c:pt>
                <c:pt idx="179">
                  <c:v>5000</c:v>
                </c:pt>
                <c:pt idx="180">
                  <c:v>5000</c:v>
                </c:pt>
                <c:pt idx="181">
                  <c:v>5000</c:v>
                </c:pt>
                <c:pt idx="182">
                  <c:v>5000</c:v>
                </c:pt>
                <c:pt idx="183">
                  <c:v>5000</c:v>
                </c:pt>
                <c:pt idx="184">
                  <c:v>5000</c:v>
                </c:pt>
                <c:pt idx="185">
                  <c:v>5000</c:v>
                </c:pt>
                <c:pt idx="186">
                  <c:v>5000</c:v>
                </c:pt>
                <c:pt idx="187">
                  <c:v>5000</c:v>
                </c:pt>
                <c:pt idx="188">
                  <c:v>5000</c:v>
                </c:pt>
                <c:pt idx="189">
                  <c:v>5000</c:v>
                </c:pt>
                <c:pt idx="190">
                  <c:v>5000</c:v>
                </c:pt>
                <c:pt idx="191">
                  <c:v>5000</c:v>
                </c:pt>
                <c:pt idx="192">
                  <c:v>5000</c:v>
                </c:pt>
                <c:pt idx="193">
                  <c:v>5000</c:v>
                </c:pt>
                <c:pt idx="194">
                  <c:v>5000</c:v>
                </c:pt>
                <c:pt idx="195">
                  <c:v>5000</c:v>
                </c:pt>
                <c:pt idx="196">
                  <c:v>5000</c:v>
                </c:pt>
                <c:pt idx="197">
                  <c:v>5000</c:v>
                </c:pt>
                <c:pt idx="198">
                  <c:v>5000</c:v>
                </c:pt>
                <c:pt idx="199">
                  <c:v>5000</c:v>
                </c:pt>
                <c:pt idx="200">
                  <c:v>5000</c:v>
                </c:pt>
                <c:pt idx="201">
                  <c:v>5000</c:v>
                </c:pt>
                <c:pt idx="202">
                  <c:v>5000</c:v>
                </c:pt>
                <c:pt idx="203">
                  <c:v>5000</c:v>
                </c:pt>
                <c:pt idx="204">
                  <c:v>5000</c:v>
                </c:pt>
                <c:pt idx="205">
                  <c:v>5000</c:v>
                </c:pt>
                <c:pt idx="206">
                  <c:v>5000</c:v>
                </c:pt>
                <c:pt idx="207">
                  <c:v>5000</c:v>
                </c:pt>
                <c:pt idx="208">
                  <c:v>5000</c:v>
                </c:pt>
                <c:pt idx="209">
                  <c:v>5000</c:v>
                </c:pt>
                <c:pt idx="210">
                  <c:v>5000</c:v>
                </c:pt>
                <c:pt idx="211">
                  <c:v>5000</c:v>
                </c:pt>
                <c:pt idx="212">
                  <c:v>5000</c:v>
                </c:pt>
                <c:pt idx="213">
                  <c:v>5000</c:v>
                </c:pt>
                <c:pt idx="214">
                  <c:v>5000</c:v>
                </c:pt>
                <c:pt idx="215">
                  <c:v>5000</c:v>
                </c:pt>
                <c:pt idx="216">
                  <c:v>5000</c:v>
                </c:pt>
                <c:pt idx="217">
                  <c:v>5000</c:v>
                </c:pt>
                <c:pt idx="218">
                  <c:v>5000</c:v>
                </c:pt>
                <c:pt idx="219">
                  <c:v>5000</c:v>
                </c:pt>
                <c:pt idx="220">
                  <c:v>5000</c:v>
                </c:pt>
                <c:pt idx="221">
                  <c:v>5000</c:v>
                </c:pt>
                <c:pt idx="222">
                  <c:v>5000</c:v>
                </c:pt>
                <c:pt idx="223">
                  <c:v>5000</c:v>
                </c:pt>
                <c:pt idx="224">
                  <c:v>5000</c:v>
                </c:pt>
                <c:pt idx="225">
                  <c:v>5000</c:v>
                </c:pt>
                <c:pt idx="226">
                  <c:v>5000</c:v>
                </c:pt>
                <c:pt idx="227">
                  <c:v>5000</c:v>
                </c:pt>
                <c:pt idx="228">
                  <c:v>5000</c:v>
                </c:pt>
                <c:pt idx="229">
                  <c:v>5000</c:v>
                </c:pt>
                <c:pt idx="230">
                  <c:v>5000</c:v>
                </c:pt>
                <c:pt idx="231">
                  <c:v>5000</c:v>
                </c:pt>
                <c:pt idx="232">
                  <c:v>5000</c:v>
                </c:pt>
                <c:pt idx="233">
                  <c:v>5000</c:v>
                </c:pt>
                <c:pt idx="234">
                  <c:v>5000</c:v>
                </c:pt>
                <c:pt idx="235">
                  <c:v>5000</c:v>
                </c:pt>
                <c:pt idx="236">
                  <c:v>5000</c:v>
                </c:pt>
                <c:pt idx="237">
                  <c:v>5000</c:v>
                </c:pt>
                <c:pt idx="238">
                  <c:v>5000</c:v>
                </c:pt>
                <c:pt idx="239">
                  <c:v>5000</c:v>
                </c:pt>
                <c:pt idx="240">
                  <c:v>5000</c:v>
                </c:pt>
                <c:pt idx="241">
                  <c:v>5000</c:v>
                </c:pt>
                <c:pt idx="242">
                  <c:v>5000</c:v>
                </c:pt>
                <c:pt idx="243">
                  <c:v>5000</c:v>
                </c:pt>
                <c:pt idx="244">
                  <c:v>5000</c:v>
                </c:pt>
                <c:pt idx="245">
                  <c:v>5000</c:v>
                </c:pt>
                <c:pt idx="246">
                  <c:v>5000</c:v>
                </c:pt>
                <c:pt idx="247">
                  <c:v>5000</c:v>
                </c:pt>
                <c:pt idx="248">
                  <c:v>5000</c:v>
                </c:pt>
                <c:pt idx="249">
                  <c:v>5000</c:v>
                </c:pt>
                <c:pt idx="250">
                  <c:v>5000</c:v>
                </c:pt>
                <c:pt idx="251">
                  <c:v>5000</c:v>
                </c:pt>
                <c:pt idx="252">
                  <c:v>5000</c:v>
                </c:pt>
                <c:pt idx="253">
                  <c:v>5000</c:v>
                </c:pt>
                <c:pt idx="254">
                  <c:v>5000</c:v>
                </c:pt>
                <c:pt idx="255">
                  <c:v>5000</c:v>
                </c:pt>
                <c:pt idx="256">
                  <c:v>5000</c:v>
                </c:pt>
                <c:pt idx="257">
                  <c:v>5000</c:v>
                </c:pt>
                <c:pt idx="258">
                  <c:v>5000</c:v>
                </c:pt>
                <c:pt idx="259">
                  <c:v>5000</c:v>
                </c:pt>
                <c:pt idx="260">
                  <c:v>5000</c:v>
                </c:pt>
                <c:pt idx="261">
                  <c:v>5000</c:v>
                </c:pt>
                <c:pt idx="262">
                  <c:v>5000</c:v>
                </c:pt>
                <c:pt idx="263">
                  <c:v>5000</c:v>
                </c:pt>
                <c:pt idx="264">
                  <c:v>5000</c:v>
                </c:pt>
                <c:pt idx="265">
                  <c:v>5000</c:v>
                </c:pt>
                <c:pt idx="266">
                  <c:v>5000</c:v>
                </c:pt>
                <c:pt idx="267">
                  <c:v>5000</c:v>
                </c:pt>
                <c:pt idx="268">
                  <c:v>5000</c:v>
                </c:pt>
                <c:pt idx="269">
                  <c:v>5000</c:v>
                </c:pt>
                <c:pt idx="270">
                  <c:v>5000</c:v>
                </c:pt>
                <c:pt idx="271">
                  <c:v>5000</c:v>
                </c:pt>
                <c:pt idx="272">
                  <c:v>5000</c:v>
                </c:pt>
                <c:pt idx="273">
                  <c:v>5000</c:v>
                </c:pt>
                <c:pt idx="274">
                  <c:v>5000</c:v>
                </c:pt>
                <c:pt idx="275">
                  <c:v>5000</c:v>
                </c:pt>
                <c:pt idx="276">
                  <c:v>5000</c:v>
                </c:pt>
                <c:pt idx="277">
                  <c:v>5000</c:v>
                </c:pt>
                <c:pt idx="278">
                  <c:v>5000</c:v>
                </c:pt>
                <c:pt idx="279">
                  <c:v>5000</c:v>
                </c:pt>
                <c:pt idx="280">
                  <c:v>5000</c:v>
                </c:pt>
                <c:pt idx="281">
                  <c:v>5000</c:v>
                </c:pt>
                <c:pt idx="282">
                  <c:v>5000</c:v>
                </c:pt>
                <c:pt idx="283">
                  <c:v>5000</c:v>
                </c:pt>
                <c:pt idx="284">
                  <c:v>5000</c:v>
                </c:pt>
                <c:pt idx="285">
                  <c:v>5000</c:v>
                </c:pt>
                <c:pt idx="286">
                  <c:v>5000</c:v>
                </c:pt>
                <c:pt idx="287">
                  <c:v>5000</c:v>
                </c:pt>
                <c:pt idx="288">
                  <c:v>5000</c:v>
                </c:pt>
                <c:pt idx="289">
                  <c:v>5000</c:v>
                </c:pt>
                <c:pt idx="290">
                  <c:v>5000</c:v>
                </c:pt>
                <c:pt idx="291">
                  <c:v>5000</c:v>
                </c:pt>
                <c:pt idx="292">
                  <c:v>5000</c:v>
                </c:pt>
                <c:pt idx="293">
                  <c:v>5000</c:v>
                </c:pt>
                <c:pt idx="294">
                  <c:v>5000</c:v>
                </c:pt>
                <c:pt idx="295">
                  <c:v>5000</c:v>
                </c:pt>
                <c:pt idx="296">
                  <c:v>5000</c:v>
                </c:pt>
                <c:pt idx="297">
                  <c:v>5000</c:v>
                </c:pt>
                <c:pt idx="298">
                  <c:v>5000</c:v>
                </c:pt>
                <c:pt idx="299">
                  <c:v>5000</c:v>
                </c:pt>
                <c:pt idx="300">
                  <c:v>5000</c:v>
                </c:pt>
                <c:pt idx="301">
                  <c:v>5000</c:v>
                </c:pt>
                <c:pt idx="302">
                  <c:v>5000</c:v>
                </c:pt>
                <c:pt idx="303">
                  <c:v>5000</c:v>
                </c:pt>
                <c:pt idx="304">
                  <c:v>5000</c:v>
                </c:pt>
                <c:pt idx="305">
                  <c:v>5000</c:v>
                </c:pt>
                <c:pt idx="306">
                  <c:v>5000</c:v>
                </c:pt>
                <c:pt idx="307">
                  <c:v>5000</c:v>
                </c:pt>
                <c:pt idx="308">
                  <c:v>5000</c:v>
                </c:pt>
                <c:pt idx="309">
                  <c:v>5000</c:v>
                </c:pt>
                <c:pt idx="310">
                  <c:v>5000</c:v>
                </c:pt>
                <c:pt idx="311">
                  <c:v>5000</c:v>
                </c:pt>
                <c:pt idx="312">
                  <c:v>5000</c:v>
                </c:pt>
                <c:pt idx="313">
                  <c:v>5000</c:v>
                </c:pt>
                <c:pt idx="314">
                  <c:v>5000</c:v>
                </c:pt>
                <c:pt idx="315">
                  <c:v>5000</c:v>
                </c:pt>
                <c:pt idx="316">
                  <c:v>5000</c:v>
                </c:pt>
                <c:pt idx="317">
                  <c:v>5000</c:v>
                </c:pt>
                <c:pt idx="318">
                  <c:v>5000</c:v>
                </c:pt>
                <c:pt idx="319">
                  <c:v>5000</c:v>
                </c:pt>
                <c:pt idx="320">
                  <c:v>5000</c:v>
                </c:pt>
                <c:pt idx="321">
                  <c:v>5000</c:v>
                </c:pt>
                <c:pt idx="322">
                  <c:v>5000</c:v>
                </c:pt>
                <c:pt idx="323">
                  <c:v>5000</c:v>
                </c:pt>
                <c:pt idx="324">
                  <c:v>5000</c:v>
                </c:pt>
                <c:pt idx="325">
                  <c:v>5000</c:v>
                </c:pt>
                <c:pt idx="326">
                  <c:v>5000</c:v>
                </c:pt>
                <c:pt idx="327">
                  <c:v>5000</c:v>
                </c:pt>
                <c:pt idx="328">
                  <c:v>5000</c:v>
                </c:pt>
                <c:pt idx="329">
                  <c:v>5000</c:v>
                </c:pt>
                <c:pt idx="330">
                  <c:v>5000</c:v>
                </c:pt>
                <c:pt idx="331">
                  <c:v>5000</c:v>
                </c:pt>
                <c:pt idx="332">
                  <c:v>5000</c:v>
                </c:pt>
                <c:pt idx="333">
                  <c:v>5000</c:v>
                </c:pt>
                <c:pt idx="334">
                  <c:v>5000</c:v>
                </c:pt>
                <c:pt idx="335">
                  <c:v>5000</c:v>
                </c:pt>
                <c:pt idx="336">
                  <c:v>5000</c:v>
                </c:pt>
                <c:pt idx="337">
                  <c:v>5000</c:v>
                </c:pt>
                <c:pt idx="338">
                  <c:v>5000</c:v>
                </c:pt>
                <c:pt idx="339">
                  <c:v>5000</c:v>
                </c:pt>
                <c:pt idx="340">
                  <c:v>5000</c:v>
                </c:pt>
                <c:pt idx="341">
                  <c:v>5000</c:v>
                </c:pt>
                <c:pt idx="342">
                  <c:v>5000</c:v>
                </c:pt>
                <c:pt idx="343">
                  <c:v>5000</c:v>
                </c:pt>
                <c:pt idx="344">
                  <c:v>5000</c:v>
                </c:pt>
                <c:pt idx="345">
                  <c:v>5000</c:v>
                </c:pt>
                <c:pt idx="346">
                  <c:v>5000</c:v>
                </c:pt>
                <c:pt idx="347">
                  <c:v>5000</c:v>
                </c:pt>
                <c:pt idx="348">
                  <c:v>5000</c:v>
                </c:pt>
                <c:pt idx="349">
                  <c:v>5000</c:v>
                </c:pt>
                <c:pt idx="350">
                  <c:v>5000</c:v>
                </c:pt>
                <c:pt idx="351">
                  <c:v>5000</c:v>
                </c:pt>
                <c:pt idx="352">
                  <c:v>5000</c:v>
                </c:pt>
                <c:pt idx="353">
                  <c:v>5000</c:v>
                </c:pt>
                <c:pt idx="354">
                  <c:v>5000</c:v>
                </c:pt>
                <c:pt idx="355">
                  <c:v>5000</c:v>
                </c:pt>
                <c:pt idx="356">
                  <c:v>5000</c:v>
                </c:pt>
                <c:pt idx="357">
                  <c:v>5000</c:v>
                </c:pt>
                <c:pt idx="358">
                  <c:v>5000</c:v>
                </c:pt>
                <c:pt idx="359">
                  <c:v>5000</c:v>
                </c:pt>
                <c:pt idx="360">
                  <c:v>5000</c:v>
                </c:pt>
                <c:pt idx="361">
                  <c:v>5000</c:v>
                </c:pt>
                <c:pt idx="362">
                  <c:v>5000</c:v>
                </c:pt>
                <c:pt idx="363">
                  <c:v>5000</c:v>
                </c:pt>
                <c:pt idx="364">
                  <c:v>5000</c:v>
                </c:pt>
                <c:pt idx="365">
                  <c:v>5000</c:v>
                </c:pt>
                <c:pt idx="366">
                  <c:v>5000</c:v>
                </c:pt>
                <c:pt idx="367">
                  <c:v>5000</c:v>
                </c:pt>
                <c:pt idx="368">
                  <c:v>5000</c:v>
                </c:pt>
                <c:pt idx="369">
                  <c:v>5000</c:v>
                </c:pt>
                <c:pt idx="370">
                  <c:v>5000</c:v>
                </c:pt>
                <c:pt idx="371">
                  <c:v>5000</c:v>
                </c:pt>
                <c:pt idx="372">
                  <c:v>5000</c:v>
                </c:pt>
                <c:pt idx="373">
                  <c:v>5000</c:v>
                </c:pt>
                <c:pt idx="374">
                  <c:v>5000</c:v>
                </c:pt>
                <c:pt idx="375">
                  <c:v>5000</c:v>
                </c:pt>
                <c:pt idx="376">
                  <c:v>5000</c:v>
                </c:pt>
                <c:pt idx="377">
                  <c:v>5000</c:v>
                </c:pt>
                <c:pt idx="378">
                  <c:v>5000</c:v>
                </c:pt>
                <c:pt idx="379">
                  <c:v>5000</c:v>
                </c:pt>
                <c:pt idx="380">
                  <c:v>5000</c:v>
                </c:pt>
                <c:pt idx="381">
                  <c:v>5000</c:v>
                </c:pt>
                <c:pt idx="382">
                  <c:v>5000</c:v>
                </c:pt>
                <c:pt idx="383">
                  <c:v>5000</c:v>
                </c:pt>
                <c:pt idx="384">
                  <c:v>5000</c:v>
                </c:pt>
                <c:pt idx="385">
                  <c:v>5000</c:v>
                </c:pt>
                <c:pt idx="386">
                  <c:v>5000</c:v>
                </c:pt>
                <c:pt idx="387">
                  <c:v>5000</c:v>
                </c:pt>
                <c:pt idx="388">
                  <c:v>5000</c:v>
                </c:pt>
                <c:pt idx="389">
                  <c:v>5000</c:v>
                </c:pt>
                <c:pt idx="390">
                  <c:v>5000</c:v>
                </c:pt>
                <c:pt idx="391">
                  <c:v>5000</c:v>
                </c:pt>
                <c:pt idx="392">
                  <c:v>5000</c:v>
                </c:pt>
                <c:pt idx="393">
                  <c:v>5000</c:v>
                </c:pt>
                <c:pt idx="394">
                  <c:v>5000</c:v>
                </c:pt>
                <c:pt idx="395">
                  <c:v>5000</c:v>
                </c:pt>
                <c:pt idx="396">
                  <c:v>5000</c:v>
                </c:pt>
                <c:pt idx="397">
                  <c:v>5000</c:v>
                </c:pt>
                <c:pt idx="398">
                  <c:v>5000</c:v>
                </c:pt>
                <c:pt idx="399">
                  <c:v>5000</c:v>
                </c:pt>
                <c:pt idx="400">
                  <c:v>5000</c:v>
                </c:pt>
                <c:pt idx="401">
                  <c:v>5000</c:v>
                </c:pt>
                <c:pt idx="402">
                  <c:v>5000</c:v>
                </c:pt>
                <c:pt idx="403">
                  <c:v>5000</c:v>
                </c:pt>
                <c:pt idx="404">
                  <c:v>5000</c:v>
                </c:pt>
                <c:pt idx="405">
                  <c:v>5000</c:v>
                </c:pt>
                <c:pt idx="406">
                  <c:v>5000</c:v>
                </c:pt>
                <c:pt idx="407">
                  <c:v>5000</c:v>
                </c:pt>
                <c:pt idx="408">
                  <c:v>5000</c:v>
                </c:pt>
                <c:pt idx="409">
                  <c:v>5000</c:v>
                </c:pt>
                <c:pt idx="410">
                  <c:v>5000</c:v>
                </c:pt>
                <c:pt idx="411">
                  <c:v>5000</c:v>
                </c:pt>
                <c:pt idx="412">
                  <c:v>5000</c:v>
                </c:pt>
                <c:pt idx="413">
                  <c:v>5000</c:v>
                </c:pt>
                <c:pt idx="414">
                  <c:v>5000</c:v>
                </c:pt>
                <c:pt idx="415">
                  <c:v>5000</c:v>
                </c:pt>
                <c:pt idx="416">
                  <c:v>5000</c:v>
                </c:pt>
                <c:pt idx="417">
                  <c:v>5000</c:v>
                </c:pt>
                <c:pt idx="418">
                  <c:v>5000</c:v>
                </c:pt>
                <c:pt idx="419">
                  <c:v>5000</c:v>
                </c:pt>
                <c:pt idx="420">
                  <c:v>5000</c:v>
                </c:pt>
                <c:pt idx="421">
                  <c:v>5000</c:v>
                </c:pt>
                <c:pt idx="422">
                  <c:v>5000</c:v>
                </c:pt>
                <c:pt idx="423">
                  <c:v>5000</c:v>
                </c:pt>
                <c:pt idx="424">
                  <c:v>5000</c:v>
                </c:pt>
                <c:pt idx="425">
                  <c:v>5000</c:v>
                </c:pt>
                <c:pt idx="426">
                  <c:v>5000</c:v>
                </c:pt>
                <c:pt idx="427">
                  <c:v>5000</c:v>
                </c:pt>
                <c:pt idx="428">
                  <c:v>5000</c:v>
                </c:pt>
                <c:pt idx="429">
                  <c:v>5000</c:v>
                </c:pt>
                <c:pt idx="430">
                  <c:v>5000</c:v>
                </c:pt>
                <c:pt idx="431">
                  <c:v>5000</c:v>
                </c:pt>
                <c:pt idx="432">
                  <c:v>5000</c:v>
                </c:pt>
                <c:pt idx="433">
                  <c:v>5000</c:v>
                </c:pt>
                <c:pt idx="434">
                  <c:v>5000</c:v>
                </c:pt>
                <c:pt idx="435">
                  <c:v>5000</c:v>
                </c:pt>
                <c:pt idx="436">
                  <c:v>5000</c:v>
                </c:pt>
                <c:pt idx="437">
                  <c:v>5000</c:v>
                </c:pt>
                <c:pt idx="438">
                  <c:v>5000</c:v>
                </c:pt>
                <c:pt idx="439">
                  <c:v>5000</c:v>
                </c:pt>
                <c:pt idx="440">
                  <c:v>5000</c:v>
                </c:pt>
                <c:pt idx="441">
                  <c:v>5000</c:v>
                </c:pt>
                <c:pt idx="442">
                  <c:v>5000</c:v>
                </c:pt>
                <c:pt idx="443">
                  <c:v>5000</c:v>
                </c:pt>
                <c:pt idx="444">
                  <c:v>5000</c:v>
                </c:pt>
                <c:pt idx="445">
                  <c:v>5000</c:v>
                </c:pt>
                <c:pt idx="446">
                  <c:v>5000</c:v>
                </c:pt>
                <c:pt idx="447">
                  <c:v>5000</c:v>
                </c:pt>
                <c:pt idx="448">
                  <c:v>5000</c:v>
                </c:pt>
                <c:pt idx="449">
                  <c:v>5000</c:v>
                </c:pt>
                <c:pt idx="450">
                  <c:v>5000</c:v>
                </c:pt>
                <c:pt idx="451">
                  <c:v>5000</c:v>
                </c:pt>
                <c:pt idx="452">
                  <c:v>5000</c:v>
                </c:pt>
                <c:pt idx="453">
                  <c:v>5000</c:v>
                </c:pt>
                <c:pt idx="454">
                  <c:v>5000</c:v>
                </c:pt>
                <c:pt idx="455">
                  <c:v>5000</c:v>
                </c:pt>
                <c:pt idx="456">
                  <c:v>5000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EA-4BC9-B556-CA079317C942}"/>
            </c:ext>
          </c:extLst>
        </c:ser>
        <c:ser>
          <c:idx val="4"/>
          <c:order val="4"/>
          <c:tx>
            <c:strRef>
              <c:f>'[圖6&amp;7rr 美元指數與美國10年期公債殖利率MSCI全球、已開發及新興市場指數(更新至20221017).xlsx(調整字型).xlsx]工作表1'!$N$7</c:f>
              <c:strCache>
                <c:ptCount val="1"/>
                <c:pt idx="0">
                  <c:v>QT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/>
          </c:spPr>
          <c:invertIfNegative val="0"/>
          <c:cat>
            <c:numRef>
              <c:f>'[圖6&amp;7rr 美元指數與美國10年期公債殖利率MSCI全球、已開發及新興市場指數(更新至20221017).xlsx(調整字型).xlsx]工作表1'!$I$5225:$I$5948</c:f>
              <c:numCache>
                <c:formatCode>m/d/yyyy</c:formatCode>
                <c:ptCount val="724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43836</c:v>
                </c:pt>
                <c:pt idx="4">
                  <c:v>43837</c:v>
                </c:pt>
                <c:pt idx="5">
                  <c:v>43838</c:v>
                </c:pt>
                <c:pt idx="6">
                  <c:v>43839</c:v>
                </c:pt>
                <c:pt idx="7">
                  <c:v>43840</c:v>
                </c:pt>
                <c:pt idx="8">
                  <c:v>43843</c:v>
                </c:pt>
                <c:pt idx="9">
                  <c:v>43844</c:v>
                </c:pt>
                <c:pt idx="10">
                  <c:v>43845</c:v>
                </c:pt>
                <c:pt idx="11">
                  <c:v>43846</c:v>
                </c:pt>
                <c:pt idx="12">
                  <c:v>43847</c:v>
                </c:pt>
                <c:pt idx="13">
                  <c:v>43850</c:v>
                </c:pt>
                <c:pt idx="14">
                  <c:v>43851</c:v>
                </c:pt>
                <c:pt idx="15">
                  <c:v>43852</c:v>
                </c:pt>
                <c:pt idx="16">
                  <c:v>43853</c:v>
                </c:pt>
                <c:pt idx="17">
                  <c:v>43854</c:v>
                </c:pt>
                <c:pt idx="18">
                  <c:v>43857</c:v>
                </c:pt>
                <c:pt idx="19">
                  <c:v>43858</c:v>
                </c:pt>
                <c:pt idx="20">
                  <c:v>43859</c:v>
                </c:pt>
                <c:pt idx="21">
                  <c:v>43860</c:v>
                </c:pt>
                <c:pt idx="22">
                  <c:v>43861</c:v>
                </c:pt>
                <c:pt idx="23">
                  <c:v>43864</c:v>
                </c:pt>
                <c:pt idx="24">
                  <c:v>43865</c:v>
                </c:pt>
                <c:pt idx="25">
                  <c:v>43866</c:v>
                </c:pt>
                <c:pt idx="26">
                  <c:v>43867</c:v>
                </c:pt>
                <c:pt idx="27">
                  <c:v>43868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43878</c:v>
                </c:pt>
                <c:pt idx="34">
                  <c:v>43879</c:v>
                </c:pt>
                <c:pt idx="35">
                  <c:v>43880</c:v>
                </c:pt>
                <c:pt idx="36">
                  <c:v>43881</c:v>
                </c:pt>
                <c:pt idx="37">
                  <c:v>43882</c:v>
                </c:pt>
                <c:pt idx="38">
                  <c:v>43885</c:v>
                </c:pt>
                <c:pt idx="39">
                  <c:v>43886</c:v>
                </c:pt>
                <c:pt idx="40">
                  <c:v>43887</c:v>
                </c:pt>
                <c:pt idx="41">
                  <c:v>43888</c:v>
                </c:pt>
                <c:pt idx="42">
                  <c:v>43889</c:v>
                </c:pt>
                <c:pt idx="43">
                  <c:v>43892</c:v>
                </c:pt>
                <c:pt idx="44">
                  <c:v>43893</c:v>
                </c:pt>
                <c:pt idx="45">
                  <c:v>43894</c:v>
                </c:pt>
                <c:pt idx="46">
                  <c:v>43895</c:v>
                </c:pt>
                <c:pt idx="47">
                  <c:v>43896</c:v>
                </c:pt>
                <c:pt idx="48">
                  <c:v>43899</c:v>
                </c:pt>
                <c:pt idx="49">
                  <c:v>43900</c:v>
                </c:pt>
                <c:pt idx="50">
                  <c:v>43901</c:v>
                </c:pt>
                <c:pt idx="51">
                  <c:v>43902</c:v>
                </c:pt>
                <c:pt idx="52">
                  <c:v>43903</c:v>
                </c:pt>
                <c:pt idx="53">
                  <c:v>43906</c:v>
                </c:pt>
                <c:pt idx="54">
                  <c:v>43907</c:v>
                </c:pt>
                <c:pt idx="55">
                  <c:v>43908</c:v>
                </c:pt>
                <c:pt idx="56">
                  <c:v>43909</c:v>
                </c:pt>
                <c:pt idx="57">
                  <c:v>43910</c:v>
                </c:pt>
                <c:pt idx="58">
                  <c:v>43913</c:v>
                </c:pt>
                <c:pt idx="59">
                  <c:v>43914</c:v>
                </c:pt>
                <c:pt idx="60">
                  <c:v>43915</c:v>
                </c:pt>
                <c:pt idx="61">
                  <c:v>43916</c:v>
                </c:pt>
                <c:pt idx="62">
                  <c:v>43917</c:v>
                </c:pt>
                <c:pt idx="63">
                  <c:v>43920</c:v>
                </c:pt>
                <c:pt idx="64">
                  <c:v>43921</c:v>
                </c:pt>
                <c:pt idx="65">
                  <c:v>43922</c:v>
                </c:pt>
                <c:pt idx="66">
                  <c:v>43923</c:v>
                </c:pt>
                <c:pt idx="67">
                  <c:v>43924</c:v>
                </c:pt>
                <c:pt idx="68">
                  <c:v>43927</c:v>
                </c:pt>
                <c:pt idx="69">
                  <c:v>43928</c:v>
                </c:pt>
                <c:pt idx="70">
                  <c:v>43929</c:v>
                </c:pt>
                <c:pt idx="71">
                  <c:v>43930</c:v>
                </c:pt>
                <c:pt idx="72">
                  <c:v>43931</c:v>
                </c:pt>
                <c:pt idx="73">
                  <c:v>43934</c:v>
                </c:pt>
                <c:pt idx="74">
                  <c:v>43935</c:v>
                </c:pt>
                <c:pt idx="75">
                  <c:v>43936</c:v>
                </c:pt>
                <c:pt idx="76">
                  <c:v>43937</c:v>
                </c:pt>
                <c:pt idx="77">
                  <c:v>43938</c:v>
                </c:pt>
                <c:pt idx="78">
                  <c:v>43941</c:v>
                </c:pt>
                <c:pt idx="79">
                  <c:v>43942</c:v>
                </c:pt>
                <c:pt idx="80">
                  <c:v>43943</c:v>
                </c:pt>
                <c:pt idx="81">
                  <c:v>43944</c:v>
                </c:pt>
                <c:pt idx="82">
                  <c:v>43945</c:v>
                </c:pt>
                <c:pt idx="83">
                  <c:v>43948</c:v>
                </c:pt>
                <c:pt idx="84">
                  <c:v>43949</c:v>
                </c:pt>
                <c:pt idx="85">
                  <c:v>43950</c:v>
                </c:pt>
                <c:pt idx="86">
                  <c:v>43951</c:v>
                </c:pt>
                <c:pt idx="87">
                  <c:v>43952</c:v>
                </c:pt>
                <c:pt idx="88">
                  <c:v>43955</c:v>
                </c:pt>
                <c:pt idx="89">
                  <c:v>43956</c:v>
                </c:pt>
                <c:pt idx="90">
                  <c:v>43957</c:v>
                </c:pt>
                <c:pt idx="91">
                  <c:v>43958</c:v>
                </c:pt>
                <c:pt idx="92">
                  <c:v>43959</c:v>
                </c:pt>
                <c:pt idx="93">
                  <c:v>43962</c:v>
                </c:pt>
                <c:pt idx="94">
                  <c:v>43963</c:v>
                </c:pt>
                <c:pt idx="95">
                  <c:v>43964</c:v>
                </c:pt>
                <c:pt idx="96">
                  <c:v>43965</c:v>
                </c:pt>
                <c:pt idx="97">
                  <c:v>43966</c:v>
                </c:pt>
                <c:pt idx="98">
                  <c:v>43969</c:v>
                </c:pt>
                <c:pt idx="99">
                  <c:v>43970</c:v>
                </c:pt>
                <c:pt idx="100">
                  <c:v>43971</c:v>
                </c:pt>
                <c:pt idx="101">
                  <c:v>43972</c:v>
                </c:pt>
                <c:pt idx="102">
                  <c:v>43973</c:v>
                </c:pt>
                <c:pt idx="103">
                  <c:v>43976</c:v>
                </c:pt>
                <c:pt idx="104">
                  <c:v>43977</c:v>
                </c:pt>
                <c:pt idx="105">
                  <c:v>43978</c:v>
                </c:pt>
                <c:pt idx="106">
                  <c:v>43979</c:v>
                </c:pt>
                <c:pt idx="107">
                  <c:v>43980</c:v>
                </c:pt>
                <c:pt idx="108">
                  <c:v>43983</c:v>
                </c:pt>
                <c:pt idx="109">
                  <c:v>43984</c:v>
                </c:pt>
                <c:pt idx="110">
                  <c:v>43985</c:v>
                </c:pt>
                <c:pt idx="111">
                  <c:v>43986</c:v>
                </c:pt>
                <c:pt idx="112">
                  <c:v>43987</c:v>
                </c:pt>
                <c:pt idx="113">
                  <c:v>43990</c:v>
                </c:pt>
                <c:pt idx="114">
                  <c:v>43991</c:v>
                </c:pt>
                <c:pt idx="115">
                  <c:v>43992</c:v>
                </c:pt>
                <c:pt idx="116">
                  <c:v>43993</c:v>
                </c:pt>
                <c:pt idx="117">
                  <c:v>43994</c:v>
                </c:pt>
                <c:pt idx="118">
                  <c:v>43997</c:v>
                </c:pt>
                <c:pt idx="119">
                  <c:v>43998</c:v>
                </c:pt>
                <c:pt idx="120">
                  <c:v>43999</c:v>
                </c:pt>
                <c:pt idx="121">
                  <c:v>44000</c:v>
                </c:pt>
                <c:pt idx="122">
                  <c:v>44001</c:v>
                </c:pt>
                <c:pt idx="123">
                  <c:v>44004</c:v>
                </c:pt>
                <c:pt idx="124">
                  <c:v>44005</c:v>
                </c:pt>
                <c:pt idx="125">
                  <c:v>44006</c:v>
                </c:pt>
                <c:pt idx="126">
                  <c:v>44007</c:v>
                </c:pt>
                <c:pt idx="127">
                  <c:v>44008</c:v>
                </c:pt>
                <c:pt idx="128">
                  <c:v>44011</c:v>
                </c:pt>
                <c:pt idx="129">
                  <c:v>44012</c:v>
                </c:pt>
                <c:pt idx="130">
                  <c:v>44013</c:v>
                </c:pt>
                <c:pt idx="131">
                  <c:v>44014</c:v>
                </c:pt>
                <c:pt idx="132">
                  <c:v>44015</c:v>
                </c:pt>
                <c:pt idx="133">
                  <c:v>44018</c:v>
                </c:pt>
                <c:pt idx="134">
                  <c:v>44019</c:v>
                </c:pt>
                <c:pt idx="135">
                  <c:v>44020</c:v>
                </c:pt>
                <c:pt idx="136">
                  <c:v>44021</c:v>
                </c:pt>
                <c:pt idx="137">
                  <c:v>44022</c:v>
                </c:pt>
                <c:pt idx="138">
                  <c:v>44025</c:v>
                </c:pt>
                <c:pt idx="139">
                  <c:v>44026</c:v>
                </c:pt>
                <c:pt idx="140">
                  <c:v>44027</c:v>
                </c:pt>
                <c:pt idx="141">
                  <c:v>44028</c:v>
                </c:pt>
                <c:pt idx="142">
                  <c:v>44029</c:v>
                </c:pt>
                <c:pt idx="143">
                  <c:v>44032</c:v>
                </c:pt>
                <c:pt idx="144">
                  <c:v>44033</c:v>
                </c:pt>
                <c:pt idx="145">
                  <c:v>44034</c:v>
                </c:pt>
                <c:pt idx="146">
                  <c:v>44035</c:v>
                </c:pt>
                <c:pt idx="147">
                  <c:v>44036</c:v>
                </c:pt>
                <c:pt idx="148">
                  <c:v>44039</c:v>
                </c:pt>
                <c:pt idx="149">
                  <c:v>44040</c:v>
                </c:pt>
                <c:pt idx="150">
                  <c:v>44041</c:v>
                </c:pt>
                <c:pt idx="151">
                  <c:v>44042</c:v>
                </c:pt>
                <c:pt idx="152">
                  <c:v>44043</c:v>
                </c:pt>
                <c:pt idx="153">
                  <c:v>44046</c:v>
                </c:pt>
                <c:pt idx="154">
                  <c:v>44047</c:v>
                </c:pt>
                <c:pt idx="155">
                  <c:v>44048</c:v>
                </c:pt>
                <c:pt idx="156">
                  <c:v>44049</c:v>
                </c:pt>
                <c:pt idx="157">
                  <c:v>44050</c:v>
                </c:pt>
                <c:pt idx="158">
                  <c:v>44053</c:v>
                </c:pt>
                <c:pt idx="159">
                  <c:v>44054</c:v>
                </c:pt>
                <c:pt idx="160">
                  <c:v>44055</c:v>
                </c:pt>
                <c:pt idx="161">
                  <c:v>44056</c:v>
                </c:pt>
                <c:pt idx="162">
                  <c:v>44057</c:v>
                </c:pt>
                <c:pt idx="163">
                  <c:v>44060</c:v>
                </c:pt>
                <c:pt idx="164">
                  <c:v>44061</c:v>
                </c:pt>
                <c:pt idx="165">
                  <c:v>44062</c:v>
                </c:pt>
                <c:pt idx="166">
                  <c:v>44063</c:v>
                </c:pt>
                <c:pt idx="167">
                  <c:v>44064</c:v>
                </c:pt>
                <c:pt idx="168">
                  <c:v>44067</c:v>
                </c:pt>
                <c:pt idx="169">
                  <c:v>44068</c:v>
                </c:pt>
                <c:pt idx="170">
                  <c:v>44069</c:v>
                </c:pt>
                <c:pt idx="171">
                  <c:v>44070</c:v>
                </c:pt>
                <c:pt idx="172">
                  <c:v>44071</c:v>
                </c:pt>
                <c:pt idx="173">
                  <c:v>44074</c:v>
                </c:pt>
                <c:pt idx="174">
                  <c:v>44075</c:v>
                </c:pt>
                <c:pt idx="175">
                  <c:v>44076</c:v>
                </c:pt>
                <c:pt idx="176">
                  <c:v>44077</c:v>
                </c:pt>
                <c:pt idx="177">
                  <c:v>44078</c:v>
                </c:pt>
                <c:pt idx="178">
                  <c:v>44081</c:v>
                </c:pt>
                <c:pt idx="179">
                  <c:v>44082</c:v>
                </c:pt>
                <c:pt idx="180">
                  <c:v>44083</c:v>
                </c:pt>
                <c:pt idx="181">
                  <c:v>44084</c:v>
                </c:pt>
                <c:pt idx="182">
                  <c:v>44085</c:v>
                </c:pt>
                <c:pt idx="183">
                  <c:v>44088</c:v>
                </c:pt>
                <c:pt idx="184">
                  <c:v>44089</c:v>
                </c:pt>
                <c:pt idx="185">
                  <c:v>44090</c:v>
                </c:pt>
                <c:pt idx="186">
                  <c:v>44091</c:v>
                </c:pt>
                <c:pt idx="187">
                  <c:v>44092</c:v>
                </c:pt>
                <c:pt idx="188">
                  <c:v>44095</c:v>
                </c:pt>
                <c:pt idx="189">
                  <c:v>44096</c:v>
                </c:pt>
                <c:pt idx="190">
                  <c:v>44097</c:v>
                </c:pt>
                <c:pt idx="191">
                  <c:v>44098</c:v>
                </c:pt>
                <c:pt idx="192">
                  <c:v>44099</c:v>
                </c:pt>
                <c:pt idx="193">
                  <c:v>44102</c:v>
                </c:pt>
                <c:pt idx="194">
                  <c:v>44103</c:v>
                </c:pt>
                <c:pt idx="195">
                  <c:v>44104</c:v>
                </c:pt>
                <c:pt idx="196">
                  <c:v>44105</c:v>
                </c:pt>
                <c:pt idx="197">
                  <c:v>44106</c:v>
                </c:pt>
                <c:pt idx="198">
                  <c:v>44109</c:v>
                </c:pt>
                <c:pt idx="199">
                  <c:v>44110</c:v>
                </c:pt>
                <c:pt idx="200">
                  <c:v>44111</c:v>
                </c:pt>
                <c:pt idx="201">
                  <c:v>44112</c:v>
                </c:pt>
                <c:pt idx="202">
                  <c:v>44113</c:v>
                </c:pt>
                <c:pt idx="203">
                  <c:v>44116</c:v>
                </c:pt>
                <c:pt idx="204">
                  <c:v>44117</c:v>
                </c:pt>
                <c:pt idx="205">
                  <c:v>44118</c:v>
                </c:pt>
                <c:pt idx="206">
                  <c:v>44119</c:v>
                </c:pt>
                <c:pt idx="207">
                  <c:v>44120</c:v>
                </c:pt>
                <c:pt idx="208">
                  <c:v>44123</c:v>
                </c:pt>
                <c:pt idx="209">
                  <c:v>44124</c:v>
                </c:pt>
                <c:pt idx="210">
                  <c:v>44125</c:v>
                </c:pt>
                <c:pt idx="211">
                  <c:v>44126</c:v>
                </c:pt>
                <c:pt idx="212">
                  <c:v>44127</c:v>
                </c:pt>
                <c:pt idx="213">
                  <c:v>44130</c:v>
                </c:pt>
                <c:pt idx="214">
                  <c:v>44131</c:v>
                </c:pt>
                <c:pt idx="215">
                  <c:v>44132</c:v>
                </c:pt>
                <c:pt idx="216">
                  <c:v>44133</c:v>
                </c:pt>
                <c:pt idx="217">
                  <c:v>44134</c:v>
                </c:pt>
                <c:pt idx="218">
                  <c:v>44137</c:v>
                </c:pt>
                <c:pt idx="219">
                  <c:v>44138</c:v>
                </c:pt>
                <c:pt idx="220">
                  <c:v>44139</c:v>
                </c:pt>
                <c:pt idx="221">
                  <c:v>44140</c:v>
                </c:pt>
                <c:pt idx="222">
                  <c:v>44141</c:v>
                </c:pt>
                <c:pt idx="223">
                  <c:v>44144</c:v>
                </c:pt>
                <c:pt idx="224">
                  <c:v>44145</c:v>
                </c:pt>
                <c:pt idx="225">
                  <c:v>44146</c:v>
                </c:pt>
                <c:pt idx="226">
                  <c:v>44147</c:v>
                </c:pt>
                <c:pt idx="227">
                  <c:v>44148</c:v>
                </c:pt>
                <c:pt idx="228">
                  <c:v>44151</c:v>
                </c:pt>
                <c:pt idx="229">
                  <c:v>44152</c:v>
                </c:pt>
                <c:pt idx="230">
                  <c:v>44153</c:v>
                </c:pt>
                <c:pt idx="231">
                  <c:v>44154</c:v>
                </c:pt>
                <c:pt idx="232">
                  <c:v>44155</c:v>
                </c:pt>
                <c:pt idx="233">
                  <c:v>44158</c:v>
                </c:pt>
                <c:pt idx="234">
                  <c:v>44159</c:v>
                </c:pt>
                <c:pt idx="235">
                  <c:v>44160</c:v>
                </c:pt>
                <c:pt idx="236">
                  <c:v>44161</c:v>
                </c:pt>
                <c:pt idx="237">
                  <c:v>44162</c:v>
                </c:pt>
                <c:pt idx="238">
                  <c:v>44165</c:v>
                </c:pt>
                <c:pt idx="239">
                  <c:v>44166</c:v>
                </c:pt>
                <c:pt idx="240">
                  <c:v>44167</c:v>
                </c:pt>
                <c:pt idx="241">
                  <c:v>44168</c:v>
                </c:pt>
                <c:pt idx="242">
                  <c:v>44169</c:v>
                </c:pt>
                <c:pt idx="243">
                  <c:v>44172</c:v>
                </c:pt>
                <c:pt idx="244">
                  <c:v>44173</c:v>
                </c:pt>
                <c:pt idx="245">
                  <c:v>44174</c:v>
                </c:pt>
                <c:pt idx="246">
                  <c:v>44175</c:v>
                </c:pt>
                <c:pt idx="247">
                  <c:v>44176</c:v>
                </c:pt>
                <c:pt idx="248">
                  <c:v>44179</c:v>
                </c:pt>
                <c:pt idx="249">
                  <c:v>44180</c:v>
                </c:pt>
                <c:pt idx="250">
                  <c:v>44181</c:v>
                </c:pt>
                <c:pt idx="251">
                  <c:v>44182</c:v>
                </c:pt>
                <c:pt idx="252">
                  <c:v>44183</c:v>
                </c:pt>
                <c:pt idx="253">
                  <c:v>44186</c:v>
                </c:pt>
                <c:pt idx="254">
                  <c:v>44187</c:v>
                </c:pt>
                <c:pt idx="255">
                  <c:v>44188</c:v>
                </c:pt>
                <c:pt idx="256">
                  <c:v>44189</c:v>
                </c:pt>
                <c:pt idx="257">
                  <c:v>44190</c:v>
                </c:pt>
                <c:pt idx="258">
                  <c:v>44193</c:v>
                </c:pt>
                <c:pt idx="259">
                  <c:v>44194</c:v>
                </c:pt>
                <c:pt idx="260">
                  <c:v>44195</c:v>
                </c:pt>
                <c:pt idx="261">
                  <c:v>44196</c:v>
                </c:pt>
                <c:pt idx="262">
                  <c:v>44197</c:v>
                </c:pt>
                <c:pt idx="263">
                  <c:v>44200</c:v>
                </c:pt>
                <c:pt idx="264">
                  <c:v>44201</c:v>
                </c:pt>
                <c:pt idx="265">
                  <c:v>44202</c:v>
                </c:pt>
                <c:pt idx="266">
                  <c:v>44203</c:v>
                </c:pt>
                <c:pt idx="267">
                  <c:v>44204</c:v>
                </c:pt>
                <c:pt idx="268">
                  <c:v>44207</c:v>
                </c:pt>
                <c:pt idx="269">
                  <c:v>44208</c:v>
                </c:pt>
                <c:pt idx="270">
                  <c:v>44209</c:v>
                </c:pt>
                <c:pt idx="271">
                  <c:v>44210</c:v>
                </c:pt>
                <c:pt idx="272">
                  <c:v>44211</c:v>
                </c:pt>
                <c:pt idx="273">
                  <c:v>44214</c:v>
                </c:pt>
                <c:pt idx="274">
                  <c:v>44215</c:v>
                </c:pt>
                <c:pt idx="275">
                  <c:v>44216</c:v>
                </c:pt>
                <c:pt idx="276">
                  <c:v>44217</c:v>
                </c:pt>
                <c:pt idx="277">
                  <c:v>44218</c:v>
                </c:pt>
                <c:pt idx="278">
                  <c:v>44221</c:v>
                </c:pt>
                <c:pt idx="279">
                  <c:v>44222</c:v>
                </c:pt>
                <c:pt idx="280">
                  <c:v>44223</c:v>
                </c:pt>
                <c:pt idx="281">
                  <c:v>44224</c:v>
                </c:pt>
                <c:pt idx="282">
                  <c:v>44225</c:v>
                </c:pt>
                <c:pt idx="283">
                  <c:v>44228</c:v>
                </c:pt>
                <c:pt idx="284">
                  <c:v>44229</c:v>
                </c:pt>
                <c:pt idx="285">
                  <c:v>44230</c:v>
                </c:pt>
                <c:pt idx="286">
                  <c:v>44231</c:v>
                </c:pt>
                <c:pt idx="287">
                  <c:v>44232</c:v>
                </c:pt>
                <c:pt idx="288">
                  <c:v>44235</c:v>
                </c:pt>
                <c:pt idx="289">
                  <c:v>44236</c:v>
                </c:pt>
                <c:pt idx="290">
                  <c:v>44237</c:v>
                </c:pt>
                <c:pt idx="291">
                  <c:v>44238</c:v>
                </c:pt>
                <c:pt idx="292">
                  <c:v>44239</c:v>
                </c:pt>
                <c:pt idx="293">
                  <c:v>44242</c:v>
                </c:pt>
                <c:pt idx="294">
                  <c:v>44243</c:v>
                </c:pt>
                <c:pt idx="295">
                  <c:v>44244</c:v>
                </c:pt>
                <c:pt idx="296">
                  <c:v>44245</c:v>
                </c:pt>
                <c:pt idx="297">
                  <c:v>44246</c:v>
                </c:pt>
                <c:pt idx="298">
                  <c:v>44249</c:v>
                </c:pt>
                <c:pt idx="299">
                  <c:v>44250</c:v>
                </c:pt>
                <c:pt idx="300">
                  <c:v>44251</c:v>
                </c:pt>
                <c:pt idx="301">
                  <c:v>44252</c:v>
                </c:pt>
                <c:pt idx="302">
                  <c:v>44253</c:v>
                </c:pt>
                <c:pt idx="303">
                  <c:v>44256</c:v>
                </c:pt>
                <c:pt idx="304">
                  <c:v>44257</c:v>
                </c:pt>
                <c:pt idx="305">
                  <c:v>44258</c:v>
                </c:pt>
                <c:pt idx="306">
                  <c:v>44259</c:v>
                </c:pt>
                <c:pt idx="307">
                  <c:v>44260</c:v>
                </c:pt>
                <c:pt idx="308">
                  <c:v>44263</c:v>
                </c:pt>
                <c:pt idx="309">
                  <c:v>44264</c:v>
                </c:pt>
                <c:pt idx="310">
                  <c:v>44265</c:v>
                </c:pt>
                <c:pt idx="311">
                  <c:v>44266</c:v>
                </c:pt>
                <c:pt idx="312">
                  <c:v>44267</c:v>
                </c:pt>
                <c:pt idx="313">
                  <c:v>44270</c:v>
                </c:pt>
                <c:pt idx="314">
                  <c:v>44271</c:v>
                </c:pt>
                <c:pt idx="315">
                  <c:v>44272</c:v>
                </c:pt>
                <c:pt idx="316">
                  <c:v>44273</c:v>
                </c:pt>
                <c:pt idx="317">
                  <c:v>44274</c:v>
                </c:pt>
                <c:pt idx="318">
                  <c:v>44277</c:v>
                </c:pt>
                <c:pt idx="319">
                  <c:v>44278</c:v>
                </c:pt>
                <c:pt idx="320">
                  <c:v>44279</c:v>
                </c:pt>
                <c:pt idx="321">
                  <c:v>44280</c:v>
                </c:pt>
                <c:pt idx="322">
                  <c:v>44281</c:v>
                </c:pt>
                <c:pt idx="323">
                  <c:v>44284</c:v>
                </c:pt>
                <c:pt idx="324">
                  <c:v>44285</c:v>
                </c:pt>
                <c:pt idx="325">
                  <c:v>44286</c:v>
                </c:pt>
                <c:pt idx="326">
                  <c:v>44287</c:v>
                </c:pt>
                <c:pt idx="327">
                  <c:v>44288</c:v>
                </c:pt>
                <c:pt idx="328">
                  <c:v>44291</c:v>
                </c:pt>
                <c:pt idx="329">
                  <c:v>44292</c:v>
                </c:pt>
                <c:pt idx="330">
                  <c:v>44293</c:v>
                </c:pt>
                <c:pt idx="331">
                  <c:v>44294</c:v>
                </c:pt>
                <c:pt idx="332">
                  <c:v>44295</c:v>
                </c:pt>
                <c:pt idx="333">
                  <c:v>44298</c:v>
                </c:pt>
                <c:pt idx="334">
                  <c:v>44299</c:v>
                </c:pt>
                <c:pt idx="335">
                  <c:v>44300</c:v>
                </c:pt>
                <c:pt idx="336">
                  <c:v>44301</c:v>
                </c:pt>
                <c:pt idx="337">
                  <c:v>44302</c:v>
                </c:pt>
                <c:pt idx="338">
                  <c:v>44305</c:v>
                </c:pt>
                <c:pt idx="339">
                  <c:v>44306</c:v>
                </c:pt>
                <c:pt idx="340">
                  <c:v>44307</c:v>
                </c:pt>
                <c:pt idx="341">
                  <c:v>44308</c:v>
                </c:pt>
                <c:pt idx="342">
                  <c:v>44309</c:v>
                </c:pt>
                <c:pt idx="343">
                  <c:v>44312</c:v>
                </c:pt>
                <c:pt idx="344">
                  <c:v>44313</c:v>
                </c:pt>
                <c:pt idx="345">
                  <c:v>44314</c:v>
                </c:pt>
                <c:pt idx="346">
                  <c:v>44315</c:v>
                </c:pt>
                <c:pt idx="347">
                  <c:v>44316</c:v>
                </c:pt>
                <c:pt idx="348">
                  <c:v>44319</c:v>
                </c:pt>
                <c:pt idx="349">
                  <c:v>44320</c:v>
                </c:pt>
                <c:pt idx="350">
                  <c:v>44321</c:v>
                </c:pt>
                <c:pt idx="351">
                  <c:v>44322</c:v>
                </c:pt>
                <c:pt idx="352">
                  <c:v>44323</c:v>
                </c:pt>
                <c:pt idx="353">
                  <c:v>44326</c:v>
                </c:pt>
                <c:pt idx="354">
                  <c:v>44327</c:v>
                </c:pt>
                <c:pt idx="355">
                  <c:v>44328</c:v>
                </c:pt>
                <c:pt idx="356">
                  <c:v>44329</c:v>
                </c:pt>
                <c:pt idx="357">
                  <c:v>44330</c:v>
                </c:pt>
                <c:pt idx="358">
                  <c:v>44333</c:v>
                </c:pt>
                <c:pt idx="359">
                  <c:v>44334</c:v>
                </c:pt>
                <c:pt idx="360">
                  <c:v>44335</c:v>
                </c:pt>
                <c:pt idx="361">
                  <c:v>44336</c:v>
                </c:pt>
                <c:pt idx="362">
                  <c:v>44337</c:v>
                </c:pt>
                <c:pt idx="363">
                  <c:v>44340</c:v>
                </c:pt>
                <c:pt idx="364">
                  <c:v>44341</c:v>
                </c:pt>
                <c:pt idx="365">
                  <c:v>44342</c:v>
                </c:pt>
                <c:pt idx="366">
                  <c:v>44343</c:v>
                </c:pt>
                <c:pt idx="367">
                  <c:v>44344</c:v>
                </c:pt>
                <c:pt idx="368">
                  <c:v>44347</c:v>
                </c:pt>
                <c:pt idx="369">
                  <c:v>44348</c:v>
                </c:pt>
                <c:pt idx="370">
                  <c:v>44349</c:v>
                </c:pt>
                <c:pt idx="371">
                  <c:v>44350</c:v>
                </c:pt>
                <c:pt idx="372">
                  <c:v>44351</c:v>
                </c:pt>
                <c:pt idx="373">
                  <c:v>44354</c:v>
                </c:pt>
                <c:pt idx="374">
                  <c:v>44355</c:v>
                </c:pt>
                <c:pt idx="375">
                  <c:v>44356</c:v>
                </c:pt>
                <c:pt idx="376">
                  <c:v>44357</c:v>
                </c:pt>
                <c:pt idx="377">
                  <c:v>44358</c:v>
                </c:pt>
                <c:pt idx="378">
                  <c:v>44361</c:v>
                </c:pt>
                <c:pt idx="379">
                  <c:v>44362</c:v>
                </c:pt>
                <c:pt idx="380">
                  <c:v>44363</c:v>
                </c:pt>
                <c:pt idx="381">
                  <c:v>44364</c:v>
                </c:pt>
                <c:pt idx="382">
                  <c:v>44365</c:v>
                </c:pt>
                <c:pt idx="383">
                  <c:v>44368</c:v>
                </c:pt>
                <c:pt idx="384">
                  <c:v>44369</c:v>
                </c:pt>
                <c:pt idx="385">
                  <c:v>44370</c:v>
                </c:pt>
                <c:pt idx="386">
                  <c:v>44371</c:v>
                </c:pt>
                <c:pt idx="387">
                  <c:v>44372</c:v>
                </c:pt>
                <c:pt idx="388">
                  <c:v>44375</c:v>
                </c:pt>
                <c:pt idx="389">
                  <c:v>44376</c:v>
                </c:pt>
                <c:pt idx="390">
                  <c:v>44377</c:v>
                </c:pt>
                <c:pt idx="391">
                  <c:v>44378</c:v>
                </c:pt>
                <c:pt idx="392">
                  <c:v>44379</c:v>
                </c:pt>
                <c:pt idx="393">
                  <c:v>44382</c:v>
                </c:pt>
                <c:pt idx="394">
                  <c:v>44383</c:v>
                </c:pt>
                <c:pt idx="395">
                  <c:v>44384</c:v>
                </c:pt>
                <c:pt idx="396">
                  <c:v>44385</c:v>
                </c:pt>
                <c:pt idx="397">
                  <c:v>44386</c:v>
                </c:pt>
                <c:pt idx="398">
                  <c:v>44389</c:v>
                </c:pt>
                <c:pt idx="399">
                  <c:v>44390</c:v>
                </c:pt>
                <c:pt idx="400">
                  <c:v>44391</c:v>
                </c:pt>
                <c:pt idx="401">
                  <c:v>44392</c:v>
                </c:pt>
                <c:pt idx="402">
                  <c:v>44393</c:v>
                </c:pt>
                <c:pt idx="403">
                  <c:v>44396</c:v>
                </c:pt>
                <c:pt idx="404">
                  <c:v>44397</c:v>
                </c:pt>
                <c:pt idx="405">
                  <c:v>44398</c:v>
                </c:pt>
                <c:pt idx="406">
                  <c:v>44399</c:v>
                </c:pt>
                <c:pt idx="407">
                  <c:v>44400</c:v>
                </c:pt>
                <c:pt idx="408">
                  <c:v>44403</c:v>
                </c:pt>
                <c:pt idx="409">
                  <c:v>44404</c:v>
                </c:pt>
                <c:pt idx="410">
                  <c:v>44405</c:v>
                </c:pt>
                <c:pt idx="411">
                  <c:v>44406</c:v>
                </c:pt>
                <c:pt idx="412">
                  <c:v>44407</c:v>
                </c:pt>
                <c:pt idx="413">
                  <c:v>44410</c:v>
                </c:pt>
                <c:pt idx="414">
                  <c:v>44411</c:v>
                </c:pt>
                <c:pt idx="415">
                  <c:v>44412</c:v>
                </c:pt>
                <c:pt idx="416">
                  <c:v>44413</c:v>
                </c:pt>
                <c:pt idx="417">
                  <c:v>44414</c:v>
                </c:pt>
                <c:pt idx="418">
                  <c:v>44417</c:v>
                </c:pt>
                <c:pt idx="419">
                  <c:v>44418</c:v>
                </c:pt>
                <c:pt idx="420">
                  <c:v>44419</c:v>
                </c:pt>
                <c:pt idx="421">
                  <c:v>44420</c:v>
                </c:pt>
                <c:pt idx="422">
                  <c:v>44421</c:v>
                </c:pt>
                <c:pt idx="423">
                  <c:v>44424</c:v>
                </c:pt>
                <c:pt idx="424">
                  <c:v>44425</c:v>
                </c:pt>
                <c:pt idx="425">
                  <c:v>44426</c:v>
                </c:pt>
                <c:pt idx="426">
                  <c:v>44427</c:v>
                </c:pt>
                <c:pt idx="427">
                  <c:v>44428</c:v>
                </c:pt>
                <c:pt idx="428">
                  <c:v>44431</c:v>
                </c:pt>
                <c:pt idx="429">
                  <c:v>44432</c:v>
                </c:pt>
                <c:pt idx="430">
                  <c:v>44433</c:v>
                </c:pt>
                <c:pt idx="431">
                  <c:v>44434</c:v>
                </c:pt>
                <c:pt idx="432">
                  <c:v>44435</c:v>
                </c:pt>
                <c:pt idx="433">
                  <c:v>44438</c:v>
                </c:pt>
                <c:pt idx="434">
                  <c:v>44439</c:v>
                </c:pt>
                <c:pt idx="435">
                  <c:v>44440</c:v>
                </c:pt>
                <c:pt idx="436">
                  <c:v>44441</c:v>
                </c:pt>
                <c:pt idx="437">
                  <c:v>44442</c:v>
                </c:pt>
                <c:pt idx="438">
                  <c:v>44445</c:v>
                </c:pt>
                <c:pt idx="439">
                  <c:v>44446</c:v>
                </c:pt>
                <c:pt idx="440">
                  <c:v>44447</c:v>
                </c:pt>
                <c:pt idx="441">
                  <c:v>44448</c:v>
                </c:pt>
                <c:pt idx="442">
                  <c:v>44449</c:v>
                </c:pt>
                <c:pt idx="443">
                  <c:v>44452</c:v>
                </c:pt>
                <c:pt idx="444">
                  <c:v>44453</c:v>
                </c:pt>
                <c:pt idx="445">
                  <c:v>44454</c:v>
                </c:pt>
                <c:pt idx="446">
                  <c:v>44455</c:v>
                </c:pt>
                <c:pt idx="447">
                  <c:v>44456</c:v>
                </c:pt>
                <c:pt idx="448">
                  <c:v>44459</c:v>
                </c:pt>
                <c:pt idx="449">
                  <c:v>44460</c:v>
                </c:pt>
                <c:pt idx="450">
                  <c:v>44461</c:v>
                </c:pt>
                <c:pt idx="451">
                  <c:v>44462</c:v>
                </c:pt>
                <c:pt idx="452">
                  <c:v>44463</c:v>
                </c:pt>
                <c:pt idx="453">
                  <c:v>44466</c:v>
                </c:pt>
                <c:pt idx="454">
                  <c:v>44467</c:v>
                </c:pt>
                <c:pt idx="455">
                  <c:v>44468</c:v>
                </c:pt>
                <c:pt idx="456">
                  <c:v>44469</c:v>
                </c:pt>
                <c:pt idx="457">
                  <c:v>44470</c:v>
                </c:pt>
                <c:pt idx="458">
                  <c:v>44473</c:v>
                </c:pt>
                <c:pt idx="459">
                  <c:v>44474</c:v>
                </c:pt>
                <c:pt idx="460">
                  <c:v>44475</c:v>
                </c:pt>
                <c:pt idx="461">
                  <c:v>44476</c:v>
                </c:pt>
                <c:pt idx="462">
                  <c:v>44477</c:v>
                </c:pt>
                <c:pt idx="463">
                  <c:v>44480</c:v>
                </c:pt>
                <c:pt idx="464">
                  <c:v>44481</c:v>
                </c:pt>
                <c:pt idx="465">
                  <c:v>44482</c:v>
                </c:pt>
                <c:pt idx="466">
                  <c:v>44483</c:v>
                </c:pt>
                <c:pt idx="467">
                  <c:v>44484</c:v>
                </c:pt>
                <c:pt idx="468">
                  <c:v>44487</c:v>
                </c:pt>
                <c:pt idx="469">
                  <c:v>44488</c:v>
                </c:pt>
                <c:pt idx="470">
                  <c:v>44489</c:v>
                </c:pt>
                <c:pt idx="471">
                  <c:v>44490</c:v>
                </c:pt>
                <c:pt idx="472">
                  <c:v>44491</c:v>
                </c:pt>
                <c:pt idx="473">
                  <c:v>44494</c:v>
                </c:pt>
                <c:pt idx="474">
                  <c:v>44495</c:v>
                </c:pt>
                <c:pt idx="475">
                  <c:v>44496</c:v>
                </c:pt>
                <c:pt idx="476">
                  <c:v>44497</c:v>
                </c:pt>
                <c:pt idx="477">
                  <c:v>44498</c:v>
                </c:pt>
                <c:pt idx="478">
                  <c:v>44501</c:v>
                </c:pt>
                <c:pt idx="479">
                  <c:v>44502</c:v>
                </c:pt>
                <c:pt idx="480">
                  <c:v>44503</c:v>
                </c:pt>
                <c:pt idx="481">
                  <c:v>44504</c:v>
                </c:pt>
                <c:pt idx="482">
                  <c:v>44505</c:v>
                </c:pt>
                <c:pt idx="483">
                  <c:v>44508</c:v>
                </c:pt>
                <c:pt idx="484">
                  <c:v>44509</c:v>
                </c:pt>
                <c:pt idx="485">
                  <c:v>44510</c:v>
                </c:pt>
                <c:pt idx="486">
                  <c:v>44511</c:v>
                </c:pt>
                <c:pt idx="487">
                  <c:v>44512</c:v>
                </c:pt>
                <c:pt idx="488">
                  <c:v>44515</c:v>
                </c:pt>
                <c:pt idx="489">
                  <c:v>44516</c:v>
                </c:pt>
                <c:pt idx="490">
                  <c:v>44517</c:v>
                </c:pt>
                <c:pt idx="491">
                  <c:v>44518</c:v>
                </c:pt>
                <c:pt idx="492">
                  <c:v>44519</c:v>
                </c:pt>
                <c:pt idx="493">
                  <c:v>44522</c:v>
                </c:pt>
                <c:pt idx="494">
                  <c:v>44523</c:v>
                </c:pt>
                <c:pt idx="495">
                  <c:v>44524</c:v>
                </c:pt>
                <c:pt idx="496">
                  <c:v>44525</c:v>
                </c:pt>
                <c:pt idx="497">
                  <c:v>44526</c:v>
                </c:pt>
                <c:pt idx="498">
                  <c:v>44529</c:v>
                </c:pt>
                <c:pt idx="499">
                  <c:v>44530</c:v>
                </c:pt>
                <c:pt idx="500">
                  <c:v>44531</c:v>
                </c:pt>
                <c:pt idx="501">
                  <c:v>44532</c:v>
                </c:pt>
                <c:pt idx="502">
                  <c:v>44533</c:v>
                </c:pt>
                <c:pt idx="503">
                  <c:v>44536</c:v>
                </c:pt>
                <c:pt idx="504">
                  <c:v>44537</c:v>
                </c:pt>
                <c:pt idx="505">
                  <c:v>44538</c:v>
                </c:pt>
                <c:pt idx="506">
                  <c:v>44539</c:v>
                </c:pt>
                <c:pt idx="507">
                  <c:v>44540</c:v>
                </c:pt>
                <c:pt idx="508">
                  <c:v>44543</c:v>
                </c:pt>
                <c:pt idx="509">
                  <c:v>44544</c:v>
                </c:pt>
                <c:pt idx="510">
                  <c:v>44545</c:v>
                </c:pt>
                <c:pt idx="511">
                  <c:v>44546</c:v>
                </c:pt>
                <c:pt idx="512">
                  <c:v>44547</c:v>
                </c:pt>
                <c:pt idx="513">
                  <c:v>44550</c:v>
                </c:pt>
                <c:pt idx="514">
                  <c:v>44551</c:v>
                </c:pt>
                <c:pt idx="515">
                  <c:v>44552</c:v>
                </c:pt>
                <c:pt idx="516">
                  <c:v>44553</c:v>
                </c:pt>
                <c:pt idx="517">
                  <c:v>44554</c:v>
                </c:pt>
                <c:pt idx="518">
                  <c:v>44557</c:v>
                </c:pt>
                <c:pt idx="519">
                  <c:v>44558</c:v>
                </c:pt>
                <c:pt idx="520">
                  <c:v>44559</c:v>
                </c:pt>
                <c:pt idx="521">
                  <c:v>44560</c:v>
                </c:pt>
                <c:pt idx="522">
                  <c:v>44561</c:v>
                </c:pt>
                <c:pt idx="523">
                  <c:v>44564</c:v>
                </c:pt>
                <c:pt idx="524">
                  <c:v>44565</c:v>
                </c:pt>
                <c:pt idx="525">
                  <c:v>44566</c:v>
                </c:pt>
                <c:pt idx="526">
                  <c:v>44567</c:v>
                </c:pt>
                <c:pt idx="527">
                  <c:v>44568</c:v>
                </c:pt>
                <c:pt idx="528">
                  <c:v>44571</c:v>
                </c:pt>
                <c:pt idx="529">
                  <c:v>44572</c:v>
                </c:pt>
                <c:pt idx="530">
                  <c:v>44573</c:v>
                </c:pt>
                <c:pt idx="531">
                  <c:v>44574</c:v>
                </c:pt>
                <c:pt idx="532">
                  <c:v>44575</c:v>
                </c:pt>
                <c:pt idx="533">
                  <c:v>44578</c:v>
                </c:pt>
                <c:pt idx="534">
                  <c:v>44579</c:v>
                </c:pt>
                <c:pt idx="535">
                  <c:v>44580</c:v>
                </c:pt>
                <c:pt idx="536">
                  <c:v>44581</c:v>
                </c:pt>
                <c:pt idx="537">
                  <c:v>44582</c:v>
                </c:pt>
                <c:pt idx="538">
                  <c:v>44585</c:v>
                </c:pt>
                <c:pt idx="539">
                  <c:v>44586</c:v>
                </c:pt>
                <c:pt idx="540">
                  <c:v>44587</c:v>
                </c:pt>
                <c:pt idx="541">
                  <c:v>44588</c:v>
                </c:pt>
                <c:pt idx="542">
                  <c:v>44589</c:v>
                </c:pt>
                <c:pt idx="543">
                  <c:v>44592</c:v>
                </c:pt>
                <c:pt idx="544">
                  <c:v>44593</c:v>
                </c:pt>
                <c:pt idx="545">
                  <c:v>44594</c:v>
                </c:pt>
                <c:pt idx="546">
                  <c:v>44595</c:v>
                </c:pt>
                <c:pt idx="547">
                  <c:v>44596</c:v>
                </c:pt>
                <c:pt idx="548">
                  <c:v>44599</c:v>
                </c:pt>
                <c:pt idx="549">
                  <c:v>44600</c:v>
                </c:pt>
                <c:pt idx="550">
                  <c:v>44601</c:v>
                </c:pt>
                <c:pt idx="551">
                  <c:v>44602</c:v>
                </c:pt>
                <c:pt idx="552">
                  <c:v>44603</c:v>
                </c:pt>
                <c:pt idx="553">
                  <c:v>44606</c:v>
                </c:pt>
                <c:pt idx="554">
                  <c:v>44607</c:v>
                </c:pt>
                <c:pt idx="555">
                  <c:v>44608</c:v>
                </c:pt>
                <c:pt idx="556">
                  <c:v>44609</c:v>
                </c:pt>
                <c:pt idx="557">
                  <c:v>44610</c:v>
                </c:pt>
                <c:pt idx="558">
                  <c:v>44613</c:v>
                </c:pt>
                <c:pt idx="559">
                  <c:v>44614</c:v>
                </c:pt>
                <c:pt idx="560">
                  <c:v>44615</c:v>
                </c:pt>
                <c:pt idx="561">
                  <c:v>44616</c:v>
                </c:pt>
                <c:pt idx="562">
                  <c:v>44617</c:v>
                </c:pt>
                <c:pt idx="563">
                  <c:v>44620</c:v>
                </c:pt>
                <c:pt idx="564">
                  <c:v>44621</c:v>
                </c:pt>
                <c:pt idx="565">
                  <c:v>44622</c:v>
                </c:pt>
                <c:pt idx="566">
                  <c:v>44623</c:v>
                </c:pt>
                <c:pt idx="567">
                  <c:v>44624</c:v>
                </c:pt>
                <c:pt idx="568">
                  <c:v>44627</c:v>
                </c:pt>
                <c:pt idx="569">
                  <c:v>44628</c:v>
                </c:pt>
                <c:pt idx="570">
                  <c:v>44629</c:v>
                </c:pt>
                <c:pt idx="571">
                  <c:v>44630</c:v>
                </c:pt>
                <c:pt idx="572">
                  <c:v>44631</c:v>
                </c:pt>
                <c:pt idx="573">
                  <c:v>44634</c:v>
                </c:pt>
                <c:pt idx="574">
                  <c:v>44635</c:v>
                </c:pt>
                <c:pt idx="575">
                  <c:v>44636</c:v>
                </c:pt>
                <c:pt idx="576">
                  <c:v>44637</c:v>
                </c:pt>
                <c:pt idx="577">
                  <c:v>44638</c:v>
                </c:pt>
                <c:pt idx="578">
                  <c:v>44641</c:v>
                </c:pt>
                <c:pt idx="579">
                  <c:v>44642</c:v>
                </c:pt>
                <c:pt idx="580">
                  <c:v>44643</c:v>
                </c:pt>
                <c:pt idx="581">
                  <c:v>44644</c:v>
                </c:pt>
                <c:pt idx="582">
                  <c:v>44645</c:v>
                </c:pt>
                <c:pt idx="583">
                  <c:v>44648</c:v>
                </c:pt>
                <c:pt idx="584">
                  <c:v>44649</c:v>
                </c:pt>
                <c:pt idx="585">
                  <c:v>44650</c:v>
                </c:pt>
                <c:pt idx="586">
                  <c:v>44651</c:v>
                </c:pt>
                <c:pt idx="587">
                  <c:v>44652</c:v>
                </c:pt>
                <c:pt idx="588">
                  <c:v>44655</c:v>
                </c:pt>
                <c:pt idx="589">
                  <c:v>44656</c:v>
                </c:pt>
                <c:pt idx="590">
                  <c:v>44657</c:v>
                </c:pt>
                <c:pt idx="591">
                  <c:v>44658</c:v>
                </c:pt>
                <c:pt idx="592">
                  <c:v>44659</c:v>
                </c:pt>
                <c:pt idx="593">
                  <c:v>44662</c:v>
                </c:pt>
                <c:pt idx="594">
                  <c:v>44663</c:v>
                </c:pt>
                <c:pt idx="595">
                  <c:v>44664</c:v>
                </c:pt>
                <c:pt idx="596">
                  <c:v>44665</c:v>
                </c:pt>
                <c:pt idx="597">
                  <c:v>44666</c:v>
                </c:pt>
                <c:pt idx="598">
                  <c:v>44669</c:v>
                </c:pt>
                <c:pt idx="599">
                  <c:v>44670</c:v>
                </c:pt>
                <c:pt idx="600">
                  <c:v>44671</c:v>
                </c:pt>
                <c:pt idx="601">
                  <c:v>44672</c:v>
                </c:pt>
                <c:pt idx="602">
                  <c:v>44673</c:v>
                </c:pt>
                <c:pt idx="603">
                  <c:v>44676</c:v>
                </c:pt>
                <c:pt idx="604">
                  <c:v>44677</c:v>
                </c:pt>
                <c:pt idx="605">
                  <c:v>44678</c:v>
                </c:pt>
                <c:pt idx="606">
                  <c:v>44679</c:v>
                </c:pt>
                <c:pt idx="607">
                  <c:v>44680</c:v>
                </c:pt>
                <c:pt idx="608">
                  <c:v>44683</c:v>
                </c:pt>
                <c:pt idx="609">
                  <c:v>44684</c:v>
                </c:pt>
                <c:pt idx="610">
                  <c:v>44685</c:v>
                </c:pt>
                <c:pt idx="611">
                  <c:v>44686</c:v>
                </c:pt>
                <c:pt idx="612">
                  <c:v>44687</c:v>
                </c:pt>
                <c:pt idx="613">
                  <c:v>44690</c:v>
                </c:pt>
                <c:pt idx="614">
                  <c:v>44691</c:v>
                </c:pt>
                <c:pt idx="615">
                  <c:v>44692</c:v>
                </c:pt>
                <c:pt idx="616">
                  <c:v>44693</c:v>
                </c:pt>
                <c:pt idx="617">
                  <c:v>44694</c:v>
                </c:pt>
                <c:pt idx="618">
                  <c:v>44697</c:v>
                </c:pt>
                <c:pt idx="619">
                  <c:v>44698</c:v>
                </c:pt>
                <c:pt idx="620">
                  <c:v>44699</c:v>
                </c:pt>
                <c:pt idx="621">
                  <c:v>44700</c:v>
                </c:pt>
                <c:pt idx="622">
                  <c:v>44701</c:v>
                </c:pt>
                <c:pt idx="623">
                  <c:v>44704</c:v>
                </c:pt>
                <c:pt idx="624">
                  <c:v>44705</c:v>
                </c:pt>
                <c:pt idx="625">
                  <c:v>44706</c:v>
                </c:pt>
                <c:pt idx="626">
                  <c:v>44707</c:v>
                </c:pt>
                <c:pt idx="627">
                  <c:v>44708</c:v>
                </c:pt>
                <c:pt idx="628">
                  <c:v>44711</c:v>
                </c:pt>
                <c:pt idx="629">
                  <c:v>44712</c:v>
                </c:pt>
                <c:pt idx="630">
                  <c:v>44713</c:v>
                </c:pt>
                <c:pt idx="631">
                  <c:v>44714</c:v>
                </c:pt>
                <c:pt idx="632">
                  <c:v>44715</c:v>
                </c:pt>
                <c:pt idx="633">
                  <c:v>44718</c:v>
                </c:pt>
                <c:pt idx="634">
                  <c:v>44719</c:v>
                </c:pt>
                <c:pt idx="635">
                  <c:v>44720</c:v>
                </c:pt>
                <c:pt idx="636">
                  <c:v>44721</c:v>
                </c:pt>
                <c:pt idx="637">
                  <c:v>44722</c:v>
                </c:pt>
                <c:pt idx="638">
                  <c:v>44725</c:v>
                </c:pt>
                <c:pt idx="639">
                  <c:v>44726</c:v>
                </c:pt>
                <c:pt idx="640">
                  <c:v>44727</c:v>
                </c:pt>
                <c:pt idx="641">
                  <c:v>44728</c:v>
                </c:pt>
                <c:pt idx="642">
                  <c:v>44729</c:v>
                </c:pt>
                <c:pt idx="643">
                  <c:v>44732</c:v>
                </c:pt>
                <c:pt idx="644">
                  <c:v>44733</c:v>
                </c:pt>
                <c:pt idx="645">
                  <c:v>44734</c:v>
                </c:pt>
                <c:pt idx="646">
                  <c:v>44735</c:v>
                </c:pt>
                <c:pt idx="647">
                  <c:v>44736</c:v>
                </c:pt>
                <c:pt idx="648">
                  <c:v>44739</c:v>
                </c:pt>
                <c:pt idx="649">
                  <c:v>44740</c:v>
                </c:pt>
                <c:pt idx="650">
                  <c:v>44741</c:v>
                </c:pt>
                <c:pt idx="651">
                  <c:v>44742</c:v>
                </c:pt>
                <c:pt idx="652">
                  <c:v>44743</c:v>
                </c:pt>
                <c:pt idx="653">
                  <c:v>44746</c:v>
                </c:pt>
                <c:pt idx="654">
                  <c:v>44747</c:v>
                </c:pt>
                <c:pt idx="655">
                  <c:v>44748</c:v>
                </c:pt>
                <c:pt idx="656">
                  <c:v>44749</c:v>
                </c:pt>
                <c:pt idx="657">
                  <c:v>44750</c:v>
                </c:pt>
                <c:pt idx="658">
                  <c:v>44753</c:v>
                </c:pt>
                <c:pt idx="659">
                  <c:v>44754</c:v>
                </c:pt>
                <c:pt idx="660">
                  <c:v>44755</c:v>
                </c:pt>
                <c:pt idx="661">
                  <c:v>44756</c:v>
                </c:pt>
                <c:pt idx="662">
                  <c:v>44757</c:v>
                </c:pt>
                <c:pt idx="663">
                  <c:v>44760</c:v>
                </c:pt>
                <c:pt idx="664">
                  <c:v>44761</c:v>
                </c:pt>
                <c:pt idx="665">
                  <c:v>44762</c:v>
                </c:pt>
                <c:pt idx="666">
                  <c:v>44763</c:v>
                </c:pt>
                <c:pt idx="667">
                  <c:v>44764</c:v>
                </c:pt>
                <c:pt idx="668">
                  <c:v>44767</c:v>
                </c:pt>
                <c:pt idx="669">
                  <c:v>44768</c:v>
                </c:pt>
                <c:pt idx="670">
                  <c:v>44769</c:v>
                </c:pt>
                <c:pt idx="671">
                  <c:v>44770</c:v>
                </c:pt>
                <c:pt idx="672">
                  <c:v>44771</c:v>
                </c:pt>
                <c:pt idx="673">
                  <c:v>44774</c:v>
                </c:pt>
                <c:pt idx="674">
                  <c:v>44775</c:v>
                </c:pt>
                <c:pt idx="675">
                  <c:v>44776</c:v>
                </c:pt>
                <c:pt idx="676">
                  <c:v>44777</c:v>
                </c:pt>
                <c:pt idx="677">
                  <c:v>44778</c:v>
                </c:pt>
                <c:pt idx="678">
                  <c:v>44781</c:v>
                </c:pt>
                <c:pt idx="679">
                  <c:v>44782</c:v>
                </c:pt>
                <c:pt idx="680">
                  <c:v>44783</c:v>
                </c:pt>
                <c:pt idx="681">
                  <c:v>44784</c:v>
                </c:pt>
                <c:pt idx="682">
                  <c:v>44785</c:v>
                </c:pt>
                <c:pt idx="683">
                  <c:v>44788</c:v>
                </c:pt>
                <c:pt idx="684">
                  <c:v>44789</c:v>
                </c:pt>
                <c:pt idx="685">
                  <c:v>44790</c:v>
                </c:pt>
                <c:pt idx="686">
                  <c:v>44791</c:v>
                </c:pt>
                <c:pt idx="687">
                  <c:v>44792</c:v>
                </c:pt>
                <c:pt idx="688">
                  <c:v>44795</c:v>
                </c:pt>
                <c:pt idx="689">
                  <c:v>44796</c:v>
                </c:pt>
                <c:pt idx="690">
                  <c:v>44797</c:v>
                </c:pt>
                <c:pt idx="691">
                  <c:v>44798</c:v>
                </c:pt>
                <c:pt idx="692">
                  <c:v>44799</c:v>
                </c:pt>
                <c:pt idx="693">
                  <c:v>44802</c:v>
                </c:pt>
                <c:pt idx="694">
                  <c:v>44803</c:v>
                </c:pt>
                <c:pt idx="695">
                  <c:v>44804</c:v>
                </c:pt>
                <c:pt idx="696">
                  <c:v>44805</c:v>
                </c:pt>
                <c:pt idx="697">
                  <c:v>44806</c:v>
                </c:pt>
                <c:pt idx="698">
                  <c:v>44809</c:v>
                </c:pt>
                <c:pt idx="699">
                  <c:v>44810</c:v>
                </c:pt>
                <c:pt idx="700">
                  <c:v>44811</c:v>
                </c:pt>
                <c:pt idx="701">
                  <c:v>44812</c:v>
                </c:pt>
                <c:pt idx="702">
                  <c:v>44813</c:v>
                </c:pt>
                <c:pt idx="703">
                  <c:v>44816</c:v>
                </c:pt>
                <c:pt idx="704">
                  <c:v>44817</c:v>
                </c:pt>
                <c:pt idx="705">
                  <c:v>44818</c:v>
                </c:pt>
                <c:pt idx="706">
                  <c:v>44819</c:v>
                </c:pt>
                <c:pt idx="707">
                  <c:v>44820</c:v>
                </c:pt>
                <c:pt idx="708">
                  <c:v>44823</c:v>
                </c:pt>
                <c:pt idx="709">
                  <c:v>44824</c:v>
                </c:pt>
                <c:pt idx="710">
                  <c:v>44825</c:v>
                </c:pt>
                <c:pt idx="711">
                  <c:v>44826</c:v>
                </c:pt>
                <c:pt idx="712">
                  <c:v>44827</c:v>
                </c:pt>
                <c:pt idx="713">
                  <c:v>44830</c:v>
                </c:pt>
                <c:pt idx="714">
                  <c:v>44831</c:v>
                </c:pt>
                <c:pt idx="715">
                  <c:v>44832</c:v>
                </c:pt>
                <c:pt idx="716">
                  <c:v>44833</c:v>
                </c:pt>
                <c:pt idx="717">
                  <c:v>44834</c:v>
                </c:pt>
                <c:pt idx="718">
                  <c:v>44837</c:v>
                </c:pt>
                <c:pt idx="719">
                  <c:v>44838</c:v>
                </c:pt>
                <c:pt idx="720">
                  <c:v>44839</c:v>
                </c:pt>
                <c:pt idx="721">
                  <c:v>44840</c:v>
                </c:pt>
                <c:pt idx="722">
                  <c:v>44841</c:v>
                </c:pt>
                <c:pt idx="723">
                  <c:v>44844</c:v>
                </c:pt>
              </c:numCache>
            </c:numRef>
          </c:cat>
          <c:val>
            <c:numRef>
              <c:f>'[圖6&amp;7rr 美元指數與美國10年期公債殖利率MSCI全球、已開發及新興市場指數(更新至20221017).xlsx(調整字型).xlsx]工作表1'!$N$5225:$N$5949</c:f>
              <c:numCache>
                <c:formatCode>General</c:formatCode>
                <c:ptCount val="7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5000</c:v>
                </c:pt>
                <c:pt idx="565">
                  <c:v>5000</c:v>
                </c:pt>
                <c:pt idx="566">
                  <c:v>5000</c:v>
                </c:pt>
                <c:pt idx="567">
                  <c:v>5000</c:v>
                </c:pt>
                <c:pt idx="568">
                  <c:v>5000</c:v>
                </c:pt>
                <c:pt idx="569">
                  <c:v>5000</c:v>
                </c:pt>
                <c:pt idx="570">
                  <c:v>5000</c:v>
                </c:pt>
                <c:pt idx="571">
                  <c:v>5000</c:v>
                </c:pt>
                <c:pt idx="572">
                  <c:v>5000</c:v>
                </c:pt>
                <c:pt idx="573">
                  <c:v>5000</c:v>
                </c:pt>
                <c:pt idx="574">
                  <c:v>5000</c:v>
                </c:pt>
                <c:pt idx="575">
                  <c:v>5000</c:v>
                </c:pt>
                <c:pt idx="576">
                  <c:v>5000</c:v>
                </c:pt>
                <c:pt idx="577">
                  <c:v>5000</c:v>
                </c:pt>
                <c:pt idx="578">
                  <c:v>5000</c:v>
                </c:pt>
                <c:pt idx="579">
                  <c:v>5000</c:v>
                </c:pt>
                <c:pt idx="580">
                  <c:v>5000</c:v>
                </c:pt>
                <c:pt idx="581">
                  <c:v>5000</c:v>
                </c:pt>
                <c:pt idx="582">
                  <c:v>5000</c:v>
                </c:pt>
                <c:pt idx="583">
                  <c:v>5000</c:v>
                </c:pt>
                <c:pt idx="584">
                  <c:v>5000</c:v>
                </c:pt>
                <c:pt idx="585">
                  <c:v>5000</c:v>
                </c:pt>
                <c:pt idx="586">
                  <c:v>5000</c:v>
                </c:pt>
                <c:pt idx="587">
                  <c:v>5000</c:v>
                </c:pt>
                <c:pt idx="588">
                  <c:v>5000</c:v>
                </c:pt>
                <c:pt idx="589">
                  <c:v>5000</c:v>
                </c:pt>
                <c:pt idx="590">
                  <c:v>5000</c:v>
                </c:pt>
                <c:pt idx="591">
                  <c:v>5000</c:v>
                </c:pt>
                <c:pt idx="592">
                  <c:v>5000</c:v>
                </c:pt>
                <c:pt idx="593">
                  <c:v>5000</c:v>
                </c:pt>
                <c:pt idx="594">
                  <c:v>5000</c:v>
                </c:pt>
                <c:pt idx="595">
                  <c:v>5000</c:v>
                </c:pt>
                <c:pt idx="596">
                  <c:v>5000</c:v>
                </c:pt>
                <c:pt idx="597">
                  <c:v>5000</c:v>
                </c:pt>
                <c:pt idx="598">
                  <c:v>5000</c:v>
                </c:pt>
                <c:pt idx="599">
                  <c:v>5000</c:v>
                </c:pt>
                <c:pt idx="600">
                  <c:v>5000</c:v>
                </c:pt>
                <c:pt idx="601">
                  <c:v>5000</c:v>
                </c:pt>
                <c:pt idx="602">
                  <c:v>5000</c:v>
                </c:pt>
                <c:pt idx="603">
                  <c:v>5000</c:v>
                </c:pt>
                <c:pt idx="604">
                  <c:v>5000</c:v>
                </c:pt>
                <c:pt idx="605">
                  <c:v>5000</c:v>
                </c:pt>
                <c:pt idx="606">
                  <c:v>5000</c:v>
                </c:pt>
                <c:pt idx="607">
                  <c:v>5000</c:v>
                </c:pt>
                <c:pt idx="608">
                  <c:v>5000</c:v>
                </c:pt>
                <c:pt idx="609">
                  <c:v>5000</c:v>
                </c:pt>
                <c:pt idx="610">
                  <c:v>5000</c:v>
                </c:pt>
                <c:pt idx="611">
                  <c:v>5000</c:v>
                </c:pt>
                <c:pt idx="612">
                  <c:v>5000</c:v>
                </c:pt>
                <c:pt idx="613">
                  <c:v>5000</c:v>
                </c:pt>
                <c:pt idx="614">
                  <c:v>5000</c:v>
                </c:pt>
                <c:pt idx="615">
                  <c:v>5000</c:v>
                </c:pt>
                <c:pt idx="616">
                  <c:v>5000</c:v>
                </c:pt>
                <c:pt idx="617">
                  <c:v>5000</c:v>
                </c:pt>
                <c:pt idx="618">
                  <c:v>5000</c:v>
                </c:pt>
                <c:pt idx="619">
                  <c:v>5000</c:v>
                </c:pt>
                <c:pt idx="620">
                  <c:v>5000</c:v>
                </c:pt>
                <c:pt idx="621">
                  <c:v>5000</c:v>
                </c:pt>
                <c:pt idx="622">
                  <c:v>5000</c:v>
                </c:pt>
                <c:pt idx="623">
                  <c:v>5000</c:v>
                </c:pt>
                <c:pt idx="624">
                  <c:v>5000</c:v>
                </c:pt>
                <c:pt idx="625">
                  <c:v>5000</c:v>
                </c:pt>
                <c:pt idx="626">
                  <c:v>5000</c:v>
                </c:pt>
                <c:pt idx="627">
                  <c:v>5000</c:v>
                </c:pt>
                <c:pt idx="628">
                  <c:v>5000</c:v>
                </c:pt>
                <c:pt idx="629">
                  <c:v>5000</c:v>
                </c:pt>
                <c:pt idx="630">
                  <c:v>5000</c:v>
                </c:pt>
                <c:pt idx="631">
                  <c:v>5000</c:v>
                </c:pt>
                <c:pt idx="632">
                  <c:v>5000</c:v>
                </c:pt>
                <c:pt idx="633">
                  <c:v>5000</c:v>
                </c:pt>
                <c:pt idx="634">
                  <c:v>5000</c:v>
                </c:pt>
                <c:pt idx="635">
                  <c:v>5000</c:v>
                </c:pt>
                <c:pt idx="636">
                  <c:v>5000</c:v>
                </c:pt>
                <c:pt idx="637">
                  <c:v>5000</c:v>
                </c:pt>
                <c:pt idx="638">
                  <c:v>5000</c:v>
                </c:pt>
                <c:pt idx="639">
                  <c:v>5000</c:v>
                </c:pt>
                <c:pt idx="640">
                  <c:v>5000</c:v>
                </c:pt>
                <c:pt idx="641">
                  <c:v>5000</c:v>
                </c:pt>
                <c:pt idx="642">
                  <c:v>5000</c:v>
                </c:pt>
                <c:pt idx="643">
                  <c:v>5000</c:v>
                </c:pt>
                <c:pt idx="644">
                  <c:v>5000</c:v>
                </c:pt>
                <c:pt idx="645">
                  <c:v>5000</c:v>
                </c:pt>
                <c:pt idx="646">
                  <c:v>5000</c:v>
                </c:pt>
                <c:pt idx="647">
                  <c:v>5000</c:v>
                </c:pt>
                <c:pt idx="648">
                  <c:v>5000</c:v>
                </c:pt>
                <c:pt idx="649">
                  <c:v>5000</c:v>
                </c:pt>
                <c:pt idx="650">
                  <c:v>5000</c:v>
                </c:pt>
                <c:pt idx="651">
                  <c:v>5000</c:v>
                </c:pt>
                <c:pt idx="652">
                  <c:v>5000</c:v>
                </c:pt>
                <c:pt idx="653">
                  <c:v>5000</c:v>
                </c:pt>
                <c:pt idx="654">
                  <c:v>5000</c:v>
                </c:pt>
                <c:pt idx="655">
                  <c:v>5000</c:v>
                </c:pt>
                <c:pt idx="656">
                  <c:v>5000</c:v>
                </c:pt>
                <c:pt idx="657">
                  <c:v>5000</c:v>
                </c:pt>
                <c:pt idx="658">
                  <c:v>5000</c:v>
                </c:pt>
                <c:pt idx="659">
                  <c:v>5000</c:v>
                </c:pt>
                <c:pt idx="660">
                  <c:v>5000</c:v>
                </c:pt>
                <c:pt idx="661">
                  <c:v>5000</c:v>
                </c:pt>
                <c:pt idx="662">
                  <c:v>5000</c:v>
                </c:pt>
                <c:pt idx="663">
                  <c:v>5000</c:v>
                </c:pt>
                <c:pt idx="664">
                  <c:v>5000</c:v>
                </c:pt>
                <c:pt idx="665">
                  <c:v>5000</c:v>
                </c:pt>
                <c:pt idx="666">
                  <c:v>5000</c:v>
                </c:pt>
                <c:pt idx="667">
                  <c:v>5000</c:v>
                </c:pt>
                <c:pt idx="668">
                  <c:v>5000</c:v>
                </c:pt>
                <c:pt idx="669">
                  <c:v>5000</c:v>
                </c:pt>
                <c:pt idx="670">
                  <c:v>5000</c:v>
                </c:pt>
                <c:pt idx="671">
                  <c:v>5000</c:v>
                </c:pt>
                <c:pt idx="672">
                  <c:v>5000</c:v>
                </c:pt>
                <c:pt idx="673">
                  <c:v>5000</c:v>
                </c:pt>
                <c:pt idx="674">
                  <c:v>5000</c:v>
                </c:pt>
                <c:pt idx="675">
                  <c:v>5000</c:v>
                </c:pt>
                <c:pt idx="676">
                  <c:v>5000</c:v>
                </c:pt>
                <c:pt idx="677">
                  <c:v>5000</c:v>
                </c:pt>
                <c:pt idx="678">
                  <c:v>5000</c:v>
                </c:pt>
                <c:pt idx="679">
                  <c:v>5000</c:v>
                </c:pt>
                <c:pt idx="680">
                  <c:v>5000</c:v>
                </c:pt>
                <c:pt idx="681">
                  <c:v>5000</c:v>
                </c:pt>
                <c:pt idx="682">
                  <c:v>5000</c:v>
                </c:pt>
                <c:pt idx="683">
                  <c:v>5000</c:v>
                </c:pt>
                <c:pt idx="684">
                  <c:v>5000</c:v>
                </c:pt>
                <c:pt idx="685">
                  <c:v>5000</c:v>
                </c:pt>
                <c:pt idx="686">
                  <c:v>5000</c:v>
                </c:pt>
                <c:pt idx="687">
                  <c:v>5000</c:v>
                </c:pt>
                <c:pt idx="688">
                  <c:v>5000</c:v>
                </c:pt>
                <c:pt idx="689">
                  <c:v>5000</c:v>
                </c:pt>
                <c:pt idx="690">
                  <c:v>5000</c:v>
                </c:pt>
                <c:pt idx="691">
                  <c:v>5000</c:v>
                </c:pt>
                <c:pt idx="692">
                  <c:v>5000</c:v>
                </c:pt>
                <c:pt idx="693">
                  <c:v>5000</c:v>
                </c:pt>
                <c:pt idx="694">
                  <c:v>5000</c:v>
                </c:pt>
                <c:pt idx="695">
                  <c:v>5000</c:v>
                </c:pt>
                <c:pt idx="696">
                  <c:v>5000</c:v>
                </c:pt>
                <c:pt idx="697">
                  <c:v>5000</c:v>
                </c:pt>
                <c:pt idx="698">
                  <c:v>5000</c:v>
                </c:pt>
                <c:pt idx="699">
                  <c:v>5000</c:v>
                </c:pt>
                <c:pt idx="700">
                  <c:v>5000</c:v>
                </c:pt>
                <c:pt idx="701">
                  <c:v>5000</c:v>
                </c:pt>
                <c:pt idx="702">
                  <c:v>5000</c:v>
                </c:pt>
                <c:pt idx="703">
                  <c:v>5000</c:v>
                </c:pt>
                <c:pt idx="704">
                  <c:v>5000</c:v>
                </c:pt>
                <c:pt idx="705">
                  <c:v>5000</c:v>
                </c:pt>
                <c:pt idx="706">
                  <c:v>5000</c:v>
                </c:pt>
                <c:pt idx="707">
                  <c:v>5000</c:v>
                </c:pt>
                <c:pt idx="708">
                  <c:v>5000</c:v>
                </c:pt>
                <c:pt idx="709">
                  <c:v>5000</c:v>
                </c:pt>
                <c:pt idx="710">
                  <c:v>5000</c:v>
                </c:pt>
                <c:pt idx="711">
                  <c:v>5000</c:v>
                </c:pt>
                <c:pt idx="712">
                  <c:v>5000</c:v>
                </c:pt>
                <c:pt idx="713">
                  <c:v>5000</c:v>
                </c:pt>
                <c:pt idx="714">
                  <c:v>5000</c:v>
                </c:pt>
                <c:pt idx="715">
                  <c:v>5000</c:v>
                </c:pt>
                <c:pt idx="716">
                  <c:v>5000</c:v>
                </c:pt>
                <c:pt idx="717">
                  <c:v>5000</c:v>
                </c:pt>
                <c:pt idx="718">
                  <c:v>5000</c:v>
                </c:pt>
                <c:pt idx="719">
                  <c:v>5000</c:v>
                </c:pt>
                <c:pt idx="720">
                  <c:v>5000</c:v>
                </c:pt>
                <c:pt idx="721">
                  <c:v>5000</c:v>
                </c:pt>
                <c:pt idx="722">
                  <c:v>5000</c:v>
                </c:pt>
                <c:pt idx="723">
                  <c:v>5000</c:v>
                </c:pt>
                <c:pt idx="724">
                  <c:v>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EA-4BC9-B556-CA079317C9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6550200"/>
        <c:axId val="746545608"/>
      </c:barChart>
      <c:lineChart>
        <c:grouping val="standard"/>
        <c:varyColors val="0"/>
        <c:ser>
          <c:idx val="0"/>
          <c:order val="0"/>
          <c:tx>
            <c:strRef>
              <c:f>'[圖6&amp;7rr 美元指數與美國10年期公債殖利率MSCI全球、已開發及新興市場指數(更新至20221017).xlsx(調整字型).xlsx]工作表1'!$J$7</c:f>
              <c:strCache>
                <c:ptCount val="1"/>
                <c:pt idx="0">
                  <c:v>MSCI全球市場指數(左軸)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'[圖6&amp;7rr 美元指數與美國10年期公債殖利率MSCI全球、已開發及新興市場指數(更新至20221017).xlsx(調整字型).xlsx]工作表1'!$I$5225:$I$5952</c:f>
              <c:numCache>
                <c:formatCode>m/d/yyyy</c:formatCode>
                <c:ptCount val="728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43836</c:v>
                </c:pt>
                <c:pt idx="4">
                  <c:v>43837</c:v>
                </c:pt>
                <c:pt idx="5">
                  <c:v>43838</c:v>
                </c:pt>
                <c:pt idx="6">
                  <c:v>43839</c:v>
                </c:pt>
                <c:pt idx="7">
                  <c:v>43840</c:v>
                </c:pt>
                <c:pt idx="8">
                  <c:v>43843</c:v>
                </c:pt>
                <c:pt idx="9">
                  <c:v>43844</c:v>
                </c:pt>
                <c:pt idx="10">
                  <c:v>43845</c:v>
                </c:pt>
                <c:pt idx="11">
                  <c:v>43846</c:v>
                </c:pt>
                <c:pt idx="12">
                  <c:v>43847</c:v>
                </c:pt>
                <c:pt idx="13">
                  <c:v>43850</c:v>
                </c:pt>
                <c:pt idx="14">
                  <c:v>43851</c:v>
                </c:pt>
                <c:pt idx="15">
                  <c:v>43852</c:v>
                </c:pt>
                <c:pt idx="16">
                  <c:v>43853</c:v>
                </c:pt>
                <c:pt idx="17">
                  <c:v>43854</c:v>
                </c:pt>
                <c:pt idx="18">
                  <c:v>43857</c:v>
                </c:pt>
                <c:pt idx="19">
                  <c:v>43858</c:v>
                </c:pt>
                <c:pt idx="20">
                  <c:v>43859</c:v>
                </c:pt>
                <c:pt idx="21">
                  <c:v>43860</c:v>
                </c:pt>
                <c:pt idx="22">
                  <c:v>43861</c:v>
                </c:pt>
                <c:pt idx="23">
                  <c:v>43864</c:v>
                </c:pt>
                <c:pt idx="24">
                  <c:v>43865</c:v>
                </c:pt>
                <c:pt idx="25">
                  <c:v>43866</c:v>
                </c:pt>
                <c:pt idx="26">
                  <c:v>43867</c:v>
                </c:pt>
                <c:pt idx="27">
                  <c:v>43868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43878</c:v>
                </c:pt>
                <c:pt idx="34">
                  <c:v>43879</c:v>
                </c:pt>
                <c:pt idx="35">
                  <c:v>43880</c:v>
                </c:pt>
                <c:pt idx="36">
                  <c:v>43881</c:v>
                </c:pt>
                <c:pt idx="37">
                  <c:v>43882</c:v>
                </c:pt>
                <c:pt idx="38">
                  <c:v>43885</c:v>
                </c:pt>
                <c:pt idx="39">
                  <c:v>43886</c:v>
                </c:pt>
                <c:pt idx="40">
                  <c:v>43887</c:v>
                </c:pt>
                <c:pt idx="41">
                  <c:v>43888</c:v>
                </c:pt>
                <c:pt idx="42">
                  <c:v>43889</c:v>
                </c:pt>
                <c:pt idx="43">
                  <c:v>43892</c:v>
                </c:pt>
                <c:pt idx="44">
                  <c:v>43893</c:v>
                </c:pt>
                <c:pt idx="45">
                  <c:v>43894</c:v>
                </c:pt>
                <c:pt idx="46">
                  <c:v>43895</c:v>
                </c:pt>
                <c:pt idx="47">
                  <c:v>43896</c:v>
                </c:pt>
                <c:pt idx="48">
                  <c:v>43899</c:v>
                </c:pt>
                <c:pt idx="49">
                  <c:v>43900</c:v>
                </c:pt>
                <c:pt idx="50">
                  <c:v>43901</c:v>
                </c:pt>
                <c:pt idx="51">
                  <c:v>43902</c:v>
                </c:pt>
                <c:pt idx="52">
                  <c:v>43903</c:v>
                </c:pt>
                <c:pt idx="53">
                  <c:v>43906</c:v>
                </c:pt>
                <c:pt idx="54">
                  <c:v>43907</c:v>
                </c:pt>
                <c:pt idx="55">
                  <c:v>43908</c:v>
                </c:pt>
                <c:pt idx="56">
                  <c:v>43909</c:v>
                </c:pt>
                <c:pt idx="57">
                  <c:v>43910</c:v>
                </c:pt>
                <c:pt idx="58">
                  <c:v>43913</c:v>
                </c:pt>
                <c:pt idx="59">
                  <c:v>43914</c:v>
                </c:pt>
                <c:pt idx="60">
                  <c:v>43915</c:v>
                </c:pt>
                <c:pt idx="61">
                  <c:v>43916</c:v>
                </c:pt>
                <c:pt idx="62">
                  <c:v>43917</c:v>
                </c:pt>
                <c:pt idx="63">
                  <c:v>43920</c:v>
                </c:pt>
                <c:pt idx="64">
                  <c:v>43921</c:v>
                </c:pt>
                <c:pt idx="65">
                  <c:v>43922</c:v>
                </c:pt>
                <c:pt idx="66">
                  <c:v>43923</c:v>
                </c:pt>
                <c:pt idx="67">
                  <c:v>43924</c:v>
                </c:pt>
                <c:pt idx="68">
                  <c:v>43927</c:v>
                </c:pt>
                <c:pt idx="69">
                  <c:v>43928</c:v>
                </c:pt>
                <c:pt idx="70">
                  <c:v>43929</c:v>
                </c:pt>
                <c:pt idx="71">
                  <c:v>43930</c:v>
                </c:pt>
                <c:pt idx="72">
                  <c:v>43931</c:v>
                </c:pt>
                <c:pt idx="73">
                  <c:v>43934</c:v>
                </c:pt>
                <c:pt idx="74">
                  <c:v>43935</c:v>
                </c:pt>
                <c:pt idx="75">
                  <c:v>43936</c:v>
                </c:pt>
                <c:pt idx="76">
                  <c:v>43937</c:v>
                </c:pt>
                <c:pt idx="77">
                  <c:v>43938</c:v>
                </c:pt>
                <c:pt idx="78">
                  <c:v>43941</c:v>
                </c:pt>
                <c:pt idx="79">
                  <c:v>43942</c:v>
                </c:pt>
                <c:pt idx="80">
                  <c:v>43943</c:v>
                </c:pt>
                <c:pt idx="81">
                  <c:v>43944</c:v>
                </c:pt>
                <c:pt idx="82">
                  <c:v>43945</c:v>
                </c:pt>
                <c:pt idx="83">
                  <c:v>43948</c:v>
                </c:pt>
                <c:pt idx="84">
                  <c:v>43949</c:v>
                </c:pt>
                <c:pt idx="85">
                  <c:v>43950</c:v>
                </c:pt>
                <c:pt idx="86">
                  <c:v>43951</c:v>
                </c:pt>
                <c:pt idx="87">
                  <c:v>43952</c:v>
                </c:pt>
                <c:pt idx="88">
                  <c:v>43955</c:v>
                </c:pt>
                <c:pt idx="89">
                  <c:v>43956</c:v>
                </c:pt>
                <c:pt idx="90">
                  <c:v>43957</c:v>
                </c:pt>
                <c:pt idx="91">
                  <c:v>43958</c:v>
                </c:pt>
                <c:pt idx="92">
                  <c:v>43959</c:v>
                </c:pt>
                <c:pt idx="93">
                  <c:v>43962</c:v>
                </c:pt>
                <c:pt idx="94">
                  <c:v>43963</c:v>
                </c:pt>
                <c:pt idx="95">
                  <c:v>43964</c:v>
                </c:pt>
                <c:pt idx="96">
                  <c:v>43965</c:v>
                </c:pt>
                <c:pt idx="97">
                  <c:v>43966</c:v>
                </c:pt>
                <c:pt idx="98">
                  <c:v>43969</c:v>
                </c:pt>
                <c:pt idx="99">
                  <c:v>43970</c:v>
                </c:pt>
                <c:pt idx="100">
                  <c:v>43971</c:v>
                </c:pt>
                <c:pt idx="101">
                  <c:v>43972</c:v>
                </c:pt>
                <c:pt idx="102">
                  <c:v>43973</c:v>
                </c:pt>
                <c:pt idx="103">
                  <c:v>43976</c:v>
                </c:pt>
                <c:pt idx="104">
                  <c:v>43977</c:v>
                </c:pt>
                <c:pt idx="105">
                  <c:v>43978</c:v>
                </c:pt>
                <c:pt idx="106">
                  <c:v>43979</c:v>
                </c:pt>
                <c:pt idx="107">
                  <c:v>43980</c:v>
                </c:pt>
                <c:pt idx="108">
                  <c:v>43983</c:v>
                </c:pt>
                <c:pt idx="109">
                  <c:v>43984</c:v>
                </c:pt>
                <c:pt idx="110">
                  <c:v>43985</c:v>
                </c:pt>
                <c:pt idx="111">
                  <c:v>43986</c:v>
                </c:pt>
                <c:pt idx="112">
                  <c:v>43987</c:v>
                </c:pt>
                <c:pt idx="113">
                  <c:v>43990</c:v>
                </c:pt>
                <c:pt idx="114">
                  <c:v>43991</c:v>
                </c:pt>
                <c:pt idx="115">
                  <c:v>43992</c:v>
                </c:pt>
                <c:pt idx="116">
                  <c:v>43993</c:v>
                </c:pt>
                <c:pt idx="117">
                  <c:v>43994</c:v>
                </c:pt>
                <c:pt idx="118">
                  <c:v>43997</c:v>
                </c:pt>
                <c:pt idx="119">
                  <c:v>43998</c:v>
                </c:pt>
                <c:pt idx="120">
                  <c:v>43999</c:v>
                </c:pt>
                <c:pt idx="121">
                  <c:v>44000</c:v>
                </c:pt>
                <c:pt idx="122">
                  <c:v>44001</c:v>
                </c:pt>
                <c:pt idx="123">
                  <c:v>44004</c:v>
                </c:pt>
                <c:pt idx="124">
                  <c:v>44005</c:v>
                </c:pt>
                <c:pt idx="125">
                  <c:v>44006</c:v>
                </c:pt>
                <c:pt idx="126">
                  <c:v>44007</c:v>
                </c:pt>
                <c:pt idx="127">
                  <c:v>44008</c:v>
                </c:pt>
                <c:pt idx="128">
                  <c:v>44011</c:v>
                </c:pt>
                <c:pt idx="129">
                  <c:v>44012</c:v>
                </c:pt>
                <c:pt idx="130">
                  <c:v>44013</c:v>
                </c:pt>
                <c:pt idx="131">
                  <c:v>44014</c:v>
                </c:pt>
                <c:pt idx="132">
                  <c:v>44015</c:v>
                </c:pt>
                <c:pt idx="133">
                  <c:v>44018</c:v>
                </c:pt>
                <c:pt idx="134">
                  <c:v>44019</c:v>
                </c:pt>
                <c:pt idx="135">
                  <c:v>44020</c:v>
                </c:pt>
                <c:pt idx="136">
                  <c:v>44021</c:v>
                </c:pt>
                <c:pt idx="137">
                  <c:v>44022</c:v>
                </c:pt>
                <c:pt idx="138">
                  <c:v>44025</c:v>
                </c:pt>
                <c:pt idx="139">
                  <c:v>44026</c:v>
                </c:pt>
                <c:pt idx="140">
                  <c:v>44027</c:v>
                </c:pt>
                <c:pt idx="141">
                  <c:v>44028</c:v>
                </c:pt>
                <c:pt idx="142">
                  <c:v>44029</c:v>
                </c:pt>
                <c:pt idx="143">
                  <c:v>44032</c:v>
                </c:pt>
                <c:pt idx="144">
                  <c:v>44033</c:v>
                </c:pt>
                <c:pt idx="145">
                  <c:v>44034</c:v>
                </c:pt>
                <c:pt idx="146">
                  <c:v>44035</c:v>
                </c:pt>
                <c:pt idx="147">
                  <c:v>44036</c:v>
                </c:pt>
                <c:pt idx="148">
                  <c:v>44039</c:v>
                </c:pt>
                <c:pt idx="149">
                  <c:v>44040</c:v>
                </c:pt>
                <c:pt idx="150">
                  <c:v>44041</c:v>
                </c:pt>
                <c:pt idx="151">
                  <c:v>44042</c:v>
                </c:pt>
                <c:pt idx="152">
                  <c:v>44043</c:v>
                </c:pt>
                <c:pt idx="153">
                  <c:v>44046</c:v>
                </c:pt>
                <c:pt idx="154">
                  <c:v>44047</c:v>
                </c:pt>
                <c:pt idx="155">
                  <c:v>44048</c:v>
                </c:pt>
                <c:pt idx="156">
                  <c:v>44049</c:v>
                </c:pt>
                <c:pt idx="157">
                  <c:v>44050</c:v>
                </c:pt>
                <c:pt idx="158">
                  <c:v>44053</c:v>
                </c:pt>
                <c:pt idx="159">
                  <c:v>44054</c:v>
                </c:pt>
                <c:pt idx="160">
                  <c:v>44055</c:v>
                </c:pt>
                <c:pt idx="161">
                  <c:v>44056</c:v>
                </c:pt>
                <c:pt idx="162">
                  <c:v>44057</c:v>
                </c:pt>
                <c:pt idx="163">
                  <c:v>44060</c:v>
                </c:pt>
                <c:pt idx="164">
                  <c:v>44061</c:v>
                </c:pt>
                <c:pt idx="165">
                  <c:v>44062</c:v>
                </c:pt>
                <c:pt idx="166">
                  <c:v>44063</c:v>
                </c:pt>
                <c:pt idx="167">
                  <c:v>44064</c:v>
                </c:pt>
                <c:pt idx="168">
                  <c:v>44067</c:v>
                </c:pt>
                <c:pt idx="169">
                  <c:v>44068</c:v>
                </c:pt>
                <c:pt idx="170">
                  <c:v>44069</c:v>
                </c:pt>
                <c:pt idx="171">
                  <c:v>44070</c:v>
                </c:pt>
                <c:pt idx="172">
                  <c:v>44071</c:v>
                </c:pt>
                <c:pt idx="173">
                  <c:v>44074</c:v>
                </c:pt>
                <c:pt idx="174">
                  <c:v>44075</c:v>
                </c:pt>
                <c:pt idx="175">
                  <c:v>44076</c:v>
                </c:pt>
                <c:pt idx="176">
                  <c:v>44077</c:v>
                </c:pt>
                <c:pt idx="177">
                  <c:v>44078</c:v>
                </c:pt>
                <c:pt idx="178">
                  <c:v>44081</c:v>
                </c:pt>
                <c:pt idx="179">
                  <c:v>44082</c:v>
                </c:pt>
                <c:pt idx="180">
                  <c:v>44083</c:v>
                </c:pt>
                <c:pt idx="181">
                  <c:v>44084</c:v>
                </c:pt>
                <c:pt idx="182">
                  <c:v>44085</c:v>
                </c:pt>
                <c:pt idx="183">
                  <c:v>44088</c:v>
                </c:pt>
                <c:pt idx="184">
                  <c:v>44089</c:v>
                </c:pt>
                <c:pt idx="185">
                  <c:v>44090</c:v>
                </c:pt>
                <c:pt idx="186">
                  <c:v>44091</c:v>
                </c:pt>
                <c:pt idx="187">
                  <c:v>44092</c:v>
                </c:pt>
                <c:pt idx="188">
                  <c:v>44095</c:v>
                </c:pt>
                <c:pt idx="189">
                  <c:v>44096</c:v>
                </c:pt>
                <c:pt idx="190">
                  <c:v>44097</c:v>
                </c:pt>
                <c:pt idx="191">
                  <c:v>44098</c:v>
                </c:pt>
                <c:pt idx="192">
                  <c:v>44099</c:v>
                </c:pt>
                <c:pt idx="193">
                  <c:v>44102</c:v>
                </c:pt>
                <c:pt idx="194">
                  <c:v>44103</c:v>
                </c:pt>
                <c:pt idx="195">
                  <c:v>44104</c:v>
                </c:pt>
                <c:pt idx="196">
                  <c:v>44105</c:v>
                </c:pt>
                <c:pt idx="197">
                  <c:v>44106</c:v>
                </c:pt>
                <c:pt idx="198">
                  <c:v>44109</c:v>
                </c:pt>
                <c:pt idx="199">
                  <c:v>44110</c:v>
                </c:pt>
                <c:pt idx="200">
                  <c:v>44111</c:v>
                </c:pt>
                <c:pt idx="201">
                  <c:v>44112</c:v>
                </c:pt>
                <c:pt idx="202">
                  <c:v>44113</c:v>
                </c:pt>
                <c:pt idx="203">
                  <c:v>44116</c:v>
                </c:pt>
                <c:pt idx="204">
                  <c:v>44117</c:v>
                </c:pt>
                <c:pt idx="205">
                  <c:v>44118</c:v>
                </c:pt>
                <c:pt idx="206">
                  <c:v>44119</c:v>
                </c:pt>
                <c:pt idx="207">
                  <c:v>44120</c:v>
                </c:pt>
                <c:pt idx="208">
                  <c:v>44123</c:v>
                </c:pt>
                <c:pt idx="209">
                  <c:v>44124</c:v>
                </c:pt>
                <c:pt idx="210">
                  <c:v>44125</c:v>
                </c:pt>
                <c:pt idx="211">
                  <c:v>44126</c:v>
                </c:pt>
                <c:pt idx="212">
                  <c:v>44127</c:v>
                </c:pt>
                <c:pt idx="213">
                  <c:v>44130</c:v>
                </c:pt>
                <c:pt idx="214">
                  <c:v>44131</c:v>
                </c:pt>
                <c:pt idx="215">
                  <c:v>44132</c:v>
                </c:pt>
                <c:pt idx="216">
                  <c:v>44133</c:v>
                </c:pt>
                <c:pt idx="217">
                  <c:v>44134</c:v>
                </c:pt>
                <c:pt idx="218">
                  <c:v>44137</c:v>
                </c:pt>
                <c:pt idx="219">
                  <c:v>44138</c:v>
                </c:pt>
                <c:pt idx="220">
                  <c:v>44139</c:v>
                </c:pt>
                <c:pt idx="221">
                  <c:v>44140</c:v>
                </c:pt>
                <c:pt idx="222">
                  <c:v>44141</c:v>
                </c:pt>
                <c:pt idx="223">
                  <c:v>44144</c:v>
                </c:pt>
                <c:pt idx="224">
                  <c:v>44145</c:v>
                </c:pt>
                <c:pt idx="225">
                  <c:v>44146</c:v>
                </c:pt>
                <c:pt idx="226">
                  <c:v>44147</c:v>
                </c:pt>
                <c:pt idx="227">
                  <c:v>44148</c:v>
                </c:pt>
                <c:pt idx="228">
                  <c:v>44151</c:v>
                </c:pt>
                <c:pt idx="229">
                  <c:v>44152</c:v>
                </c:pt>
                <c:pt idx="230">
                  <c:v>44153</c:v>
                </c:pt>
                <c:pt idx="231">
                  <c:v>44154</c:v>
                </c:pt>
                <c:pt idx="232">
                  <c:v>44155</c:v>
                </c:pt>
                <c:pt idx="233">
                  <c:v>44158</c:v>
                </c:pt>
                <c:pt idx="234">
                  <c:v>44159</c:v>
                </c:pt>
                <c:pt idx="235">
                  <c:v>44160</c:v>
                </c:pt>
                <c:pt idx="236">
                  <c:v>44161</c:v>
                </c:pt>
                <c:pt idx="237">
                  <c:v>44162</c:v>
                </c:pt>
                <c:pt idx="238">
                  <c:v>44165</c:v>
                </c:pt>
                <c:pt idx="239">
                  <c:v>44166</c:v>
                </c:pt>
                <c:pt idx="240">
                  <c:v>44167</c:v>
                </c:pt>
                <c:pt idx="241">
                  <c:v>44168</c:v>
                </c:pt>
                <c:pt idx="242">
                  <c:v>44169</c:v>
                </c:pt>
                <c:pt idx="243">
                  <c:v>44172</c:v>
                </c:pt>
                <c:pt idx="244">
                  <c:v>44173</c:v>
                </c:pt>
                <c:pt idx="245">
                  <c:v>44174</c:v>
                </c:pt>
                <c:pt idx="246">
                  <c:v>44175</c:v>
                </c:pt>
                <c:pt idx="247">
                  <c:v>44176</c:v>
                </c:pt>
                <c:pt idx="248">
                  <c:v>44179</c:v>
                </c:pt>
                <c:pt idx="249">
                  <c:v>44180</c:v>
                </c:pt>
                <c:pt idx="250">
                  <c:v>44181</c:v>
                </c:pt>
                <c:pt idx="251">
                  <c:v>44182</c:v>
                </c:pt>
                <c:pt idx="252">
                  <c:v>44183</c:v>
                </c:pt>
                <c:pt idx="253">
                  <c:v>44186</c:v>
                </c:pt>
                <c:pt idx="254">
                  <c:v>44187</c:v>
                </c:pt>
                <c:pt idx="255">
                  <c:v>44188</c:v>
                </c:pt>
                <c:pt idx="256">
                  <c:v>44189</c:v>
                </c:pt>
                <c:pt idx="257">
                  <c:v>44190</c:v>
                </c:pt>
                <c:pt idx="258">
                  <c:v>44193</c:v>
                </c:pt>
                <c:pt idx="259">
                  <c:v>44194</c:v>
                </c:pt>
                <c:pt idx="260">
                  <c:v>44195</c:v>
                </c:pt>
                <c:pt idx="261">
                  <c:v>44196</c:v>
                </c:pt>
                <c:pt idx="262">
                  <c:v>44197</c:v>
                </c:pt>
                <c:pt idx="263">
                  <c:v>44200</c:v>
                </c:pt>
                <c:pt idx="264">
                  <c:v>44201</c:v>
                </c:pt>
                <c:pt idx="265">
                  <c:v>44202</c:v>
                </c:pt>
                <c:pt idx="266">
                  <c:v>44203</c:v>
                </c:pt>
                <c:pt idx="267">
                  <c:v>44204</c:v>
                </c:pt>
                <c:pt idx="268">
                  <c:v>44207</c:v>
                </c:pt>
                <c:pt idx="269">
                  <c:v>44208</c:v>
                </c:pt>
                <c:pt idx="270">
                  <c:v>44209</c:v>
                </c:pt>
                <c:pt idx="271">
                  <c:v>44210</c:v>
                </c:pt>
                <c:pt idx="272">
                  <c:v>44211</c:v>
                </c:pt>
                <c:pt idx="273">
                  <c:v>44214</c:v>
                </c:pt>
                <c:pt idx="274">
                  <c:v>44215</c:v>
                </c:pt>
                <c:pt idx="275">
                  <c:v>44216</c:v>
                </c:pt>
                <c:pt idx="276">
                  <c:v>44217</c:v>
                </c:pt>
                <c:pt idx="277">
                  <c:v>44218</c:v>
                </c:pt>
                <c:pt idx="278">
                  <c:v>44221</c:v>
                </c:pt>
                <c:pt idx="279">
                  <c:v>44222</c:v>
                </c:pt>
                <c:pt idx="280">
                  <c:v>44223</c:v>
                </c:pt>
                <c:pt idx="281">
                  <c:v>44224</c:v>
                </c:pt>
                <c:pt idx="282">
                  <c:v>44225</c:v>
                </c:pt>
                <c:pt idx="283">
                  <c:v>44228</c:v>
                </c:pt>
                <c:pt idx="284">
                  <c:v>44229</c:v>
                </c:pt>
                <c:pt idx="285">
                  <c:v>44230</c:v>
                </c:pt>
                <c:pt idx="286">
                  <c:v>44231</c:v>
                </c:pt>
                <c:pt idx="287">
                  <c:v>44232</c:v>
                </c:pt>
                <c:pt idx="288">
                  <c:v>44235</c:v>
                </c:pt>
                <c:pt idx="289">
                  <c:v>44236</c:v>
                </c:pt>
                <c:pt idx="290">
                  <c:v>44237</c:v>
                </c:pt>
                <c:pt idx="291">
                  <c:v>44238</c:v>
                </c:pt>
                <c:pt idx="292">
                  <c:v>44239</c:v>
                </c:pt>
                <c:pt idx="293">
                  <c:v>44242</c:v>
                </c:pt>
                <c:pt idx="294">
                  <c:v>44243</c:v>
                </c:pt>
                <c:pt idx="295">
                  <c:v>44244</c:v>
                </c:pt>
                <c:pt idx="296">
                  <c:v>44245</c:v>
                </c:pt>
                <c:pt idx="297">
                  <c:v>44246</c:v>
                </c:pt>
                <c:pt idx="298">
                  <c:v>44249</c:v>
                </c:pt>
                <c:pt idx="299">
                  <c:v>44250</c:v>
                </c:pt>
                <c:pt idx="300">
                  <c:v>44251</c:v>
                </c:pt>
                <c:pt idx="301">
                  <c:v>44252</c:v>
                </c:pt>
                <c:pt idx="302">
                  <c:v>44253</c:v>
                </c:pt>
                <c:pt idx="303">
                  <c:v>44256</c:v>
                </c:pt>
                <c:pt idx="304">
                  <c:v>44257</c:v>
                </c:pt>
                <c:pt idx="305">
                  <c:v>44258</c:v>
                </c:pt>
                <c:pt idx="306">
                  <c:v>44259</c:v>
                </c:pt>
                <c:pt idx="307">
                  <c:v>44260</c:v>
                </c:pt>
                <c:pt idx="308">
                  <c:v>44263</c:v>
                </c:pt>
                <c:pt idx="309">
                  <c:v>44264</c:v>
                </c:pt>
                <c:pt idx="310">
                  <c:v>44265</c:v>
                </c:pt>
                <c:pt idx="311">
                  <c:v>44266</c:v>
                </c:pt>
                <c:pt idx="312">
                  <c:v>44267</c:v>
                </c:pt>
                <c:pt idx="313">
                  <c:v>44270</c:v>
                </c:pt>
                <c:pt idx="314">
                  <c:v>44271</c:v>
                </c:pt>
                <c:pt idx="315">
                  <c:v>44272</c:v>
                </c:pt>
                <c:pt idx="316">
                  <c:v>44273</c:v>
                </c:pt>
                <c:pt idx="317">
                  <c:v>44274</c:v>
                </c:pt>
                <c:pt idx="318">
                  <c:v>44277</c:v>
                </c:pt>
                <c:pt idx="319">
                  <c:v>44278</c:v>
                </c:pt>
                <c:pt idx="320">
                  <c:v>44279</c:v>
                </c:pt>
                <c:pt idx="321">
                  <c:v>44280</c:v>
                </c:pt>
                <c:pt idx="322">
                  <c:v>44281</c:v>
                </c:pt>
                <c:pt idx="323">
                  <c:v>44284</c:v>
                </c:pt>
                <c:pt idx="324">
                  <c:v>44285</c:v>
                </c:pt>
                <c:pt idx="325">
                  <c:v>44286</c:v>
                </c:pt>
                <c:pt idx="326">
                  <c:v>44287</c:v>
                </c:pt>
                <c:pt idx="327">
                  <c:v>44288</c:v>
                </c:pt>
                <c:pt idx="328">
                  <c:v>44291</c:v>
                </c:pt>
                <c:pt idx="329">
                  <c:v>44292</c:v>
                </c:pt>
                <c:pt idx="330">
                  <c:v>44293</c:v>
                </c:pt>
                <c:pt idx="331">
                  <c:v>44294</c:v>
                </c:pt>
                <c:pt idx="332">
                  <c:v>44295</c:v>
                </c:pt>
                <c:pt idx="333">
                  <c:v>44298</c:v>
                </c:pt>
                <c:pt idx="334">
                  <c:v>44299</c:v>
                </c:pt>
                <c:pt idx="335">
                  <c:v>44300</c:v>
                </c:pt>
                <c:pt idx="336">
                  <c:v>44301</c:v>
                </c:pt>
                <c:pt idx="337">
                  <c:v>44302</c:v>
                </c:pt>
                <c:pt idx="338">
                  <c:v>44305</c:v>
                </c:pt>
                <c:pt idx="339">
                  <c:v>44306</c:v>
                </c:pt>
                <c:pt idx="340">
                  <c:v>44307</c:v>
                </c:pt>
                <c:pt idx="341">
                  <c:v>44308</c:v>
                </c:pt>
                <c:pt idx="342">
                  <c:v>44309</c:v>
                </c:pt>
                <c:pt idx="343">
                  <c:v>44312</c:v>
                </c:pt>
                <c:pt idx="344">
                  <c:v>44313</c:v>
                </c:pt>
                <c:pt idx="345">
                  <c:v>44314</c:v>
                </c:pt>
                <c:pt idx="346">
                  <c:v>44315</c:v>
                </c:pt>
                <c:pt idx="347">
                  <c:v>44316</c:v>
                </c:pt>
                <c:pt idx="348">
                  <c:v>44319</c:v>
                </c:pt>
                <c:pt idx="349">
                  <c:v>44320</c:v>
                </c:pt>
                <c:pt idx="350">
                  <c:v>44321</c:v>
                </c:pt>
                <c:pt idx="351">
                  <c:v>44322</c:v>
                </c:pt>
                <c:pt idx="352">
                  <c:v>44323</c:v>
                </c:pt>
                <c:pt idx="353">
                  <c:v>44326</c:v>
                </c:pt>
                <c:pt idx="354">
                  <c:v>44327</c:v>
                </c:pt>
                <c:pt idx="355">
                  <c:v>44328</c:v>
                </c:pt>
                <c:pt idx="356">
                  <c:v>44329</c:v>
                </c:pt>
                <c:pt idx="357">
                  <c:v>44330</c:v>
                </c:pt>
                <c:pt idx="358">
                  <c:v>44333</c:v>
                </c:pt>
                <c:pt idx="359">
                  <c:v>44334</c:v>
                </c:pt>
                <c:pt idx="360">
                  <c:v>44335</c:v>
                </c:pt>
                <c:pt idx="361">
                  <c:v>44336</c:v>
                </c:pt>
                <c:pt idx="362">
                  <c:v>44337</c:v>
                </c:pt>
                <c:pt idx="363">
                  <c:v>44340</c:v>
                </c:pt>
                <c:pt idx="364">
                  <c:v>44341</c:v>
                </c:pt>
                <c:pt idx="365">
                  <c:v>44342</c:v>
                </c:pt>
                <c:pt idx="366">
                  <c:v>44343</c:v>
                </c:pt>
                <c:pt idx="367">
                  <c:v>44344</c:v>
                </c:pt>
                <c:pt idx="368">
                  <c:v>44347</c:v>
                </c:pt>
                <c:pt idx="369">
                  <c:v>44348</c:v>
                </c:pt>
                <c:pt idx="370">
                  <c:v>44349</c:v>
                </c:pt>
                <c:pt idx="371">
                  <c:v>44350</c:v>
                </c:pt>
                <c:pt idx="372">
                  <c:v>44351</c:v>
                </c:pt>
                <c:pt idx="373">
                  <c:v>44354</c:v>
                </c:pt>
                <c:pt idx="374">
                  <c:v>44355</c:v>
                </c:pt>
                <c:pt idx="375">
                  <c:v>44356</c:v>
                </c:pt>
                <c:pt idx="376">
                  <c:v>44357</c:v>
                </c:pt>
                <c:pt idx="377">
                  <c:v>44358</c:v>
                </c:pt>
                <c:pt idx="378">
                  <c:v>44361</c:v>
                </c:pt>
                <c:pt idx="379">
                  <c:v>44362</c:v>
                </c:pt>
                <c:pt idx="380">
                  <c:v>44363</c:v>
                </c:pt>
                <c:pt idx="381">
                  <c:v>44364</c:v>
                </c:pt>
                <c:pt idx="382">
                  <c:v>44365</c:v>
                </c:pt>
                <c:pt idx="383">
                  <c:v>44368</c:v>
                </c:pt>
                <c:pt idx="384">
                  <c:v>44369</c:v>
                </c:pt>
                <c:pt idx="385">
                  <c:v>44370</c:v>
                </c:pt>
                <c:pt idx="386">
                  <c:v>44371</c:v>
                </c:pt>
                <c:pt idx="387">
                  <c:v>44372</c:v>
                </c:pt>
                <c:pt idx="388">
                  <c:v>44375</c:v>
                </c:pt>
                <c:pt idx="389">
                  <c:v>44376</c:v>
                </c:pt>
                <c:pt idx="390">
                  <c:v>44377</c:v>
                </c:pt>
                <c:pt idx="391">
                  <c:v>44378</c:v>
                </c:pt>
                <c:pt idx="392">
                  <c:v>44379</c:v>
                </c:pt>
                <c:pt idx="393">
                  <c:v>44382</c:v>
                </c:pt>
                <c:pt idx="394">
                  <c:v>44383</c:v>
                </c:pt>
                <c:pt idx="395">
                  <c:v>44384</c:v>
                </c:pt>
                <c:pt idx="396">
                  <c:v>44385</c:v>
                </c:pt>
                <c:pt idx="397">
                  <c:v>44386</c:v>
                </c:pt>
                <c:pt idx="398">
                  <c:v>44389</c:v>
                </c:pt>
                <c:pt idx="399">
                  <c:v>44390</c:v>
                </c:pt>
                <c:pt idx="400">
                  <c:v>44391</c:v>
                </c:pt>
                <c:pt idx="401">
                  <c:v>44392</c:v>
                </c:pt>
                <c:pt idx="402">
                  <c:v>44393</c:v>
                </c:pt>
                <c:pt idx="403">
                  <c:v>44396</c:v>
                </c:pt>
                <c:pt idx="404">
                  <c:v>44397</c:v>
                </c:pt>
                <c:pt idx="405">
                  <c:v>44398</c:v>
                </c:pt>
                <c:pt idx="406">
                  <c:v>44399</c:v>
                </c:pt>
                <c:pt idx="407">
                  <c:v>44400</c:v>
                </c:pt>
                <c:pt idx="408">
                  <c:v>44403</c:v>
                </c:pt>
                <c:pt idx="409">
                  <c:v>44404</c:v>
                </c:pt>
                <c:pt idx="410">
                  <c:v>44405</c:v>
                </c:pt>
                <c:pt idx="411">
                  <c:v>44406</c:v>
                </c:pt>
                <c:pt idx="412">
                  <c:v>44407</c:v>
                </c:pt>
                <c:pt idx="413">
                  <c:v>44410</c:v>
                </c:pt>
                <c:pt idx="414">
                  <c:v>44411</c:v>
                </c:pt>
                <c:pt idx="415">
                  <c:v>44412</c:v>
                </c:pt>
                <c:pt idx="416">
                  <c:v>44413</c:v>
                </c:pt>
                <c:pt idx="417">
                  <c:v>44414</c:v>
                </c:pt>
                <c:pt idx="418">
                  <c:v>44417</c:v>
                </c:pt>
                <c:pt idx="419">
                  <c:v>44418</c:v>
                </c:pt>
                <c:pt idx="420">
                  <c:v>44419</c:v>
                </c:pt>
                <c:pt idx="421">
                  <c:v>44420</c:v>
                </c:pt>
                <c:pt idx="422">
                  <c:v>44421</c:v>
                </c:pt>
                <c:pt idx="423">
                  <c:v>44424</c:v>
                </c:pt>
                <c:pt idx="424">
                  <c:v>44425</c:v>
                </c:pt>
                <c:pt idx="425">
                  <c:v>44426</c:v>
                </c:pt>
                <c:pt idx="426">
                  <c:v>44427</c:v>
                </c:pt>
                <c:pt idx="427">
                  <c:v>44428</c:v>
                </c:pt>
                <c:pt idx="428">
                  <c:v>44431</c:v>
                </c:pt>
                <c:pt idx="429">
                  <c:v>44432</c:v>
                </c:pt>
                <c:pt idx="430">
                  <c:v>44433</c:v>
                </c:pt>
                <c:pt idx="431">
                  <c:v>44434</c:v>
                </c:pt>
                <c:pt idx="432">
                  <c:v>44435</c:v>
                </c:pt>
                <c:pt idx="433">
                  <c:v>44438</c:v>
                </c:pt>
                <c:pt idx="434">
                  <c:v>44439</c:v>
                </c:pt>
                <c:pt idx="435">
                  <c:v>44440</c:v>
                </c:pt>
                <c:pt idx="436">
                  <c:v>44441</c:v>
                </c:pt>
                <c:pt idx="437">
                  <c:v>44442</c:v>
                </c:pt>
                <c:pt idx="438">
                  <c:v>44445</c:v>
                </c:pt>
                <c:pt idx="439">
                  <c:v>44446</c:v>
                </c:pt>
                <c:pt idx="440">
                  <c:v>44447</c:v>
                </c:pt>
                <c:pt idx="441">
                  <c:v>44448</c:v>
                </c:pt>
                <c:pt idx="442">
                  <c:v>44449</c:v>
                </c:pt>
                <c:pt idx="443">
                  <c:v>44452</c:v>
                </c:pt>
                <c:pt idx="444">
                  <c:v>44453</c:v>
                </c:pt>
                <c:pt idx="445">
                  <c:v>44454</c:v>
                </c:pt>
                <c:pt idx="446">
                  <c:v>44455</c:v>
                </c:pt>
                <c:pt idx="447">
                  <c:v>44456</c:v>
                </c:pt>
                <c:pt idx="448">
                  <c:v>44459</c:v>
                </c:pt>
                <c:pt idx="449">
                  <c:v>44460</c:v>
                </c:pt>
                <c:pt idx="450">
                  <c:v>44461</c:v>
                </c:pt>
                <c:pt idx="451">
                  <c:v>44462</c:v>
                </c:pt>
                <c:pt idx="452">
                  <c:v>44463</c:v>
                </c:pt>
                <c:pt idx="453">
                  <c:v>44466</c:v>
                </c:pt>
                <c:pt idx="454">
                  <c:v>44467</c:v>
                </c:pt>
                <c:pt idx="455">
                  <c:v>44468</c:v>
                </c:pt>
                <c:pt idx="456">
                  <c:v>44469</c:v>
                </c:pt>
                <c:pt idx="457">
                  <c:v>44470</c:v>
                </c:pt>
                <c:pt idx="458">
                  <c:v>44473</c:v>
                </c:pt>
                <c:pt idx="459">
                  <c:v>44474</c:v>
                </c:pt>
                <c:pt idx="460">
                  <c:v>44475</c:v>
                </c:pt>
                <c:pt idx="461">
                  <c:v>44476</c:v>
                </c:pt>
                <c:pt idx="462">
                  <c:v>44477</c:v>
                </c:pt>
                <c:pt idx="463">
                  <c:v>44480</c:v>
                </c:pt>
                <c:pt idx="464">
                  <c:v>44481</c:v>
                </c:pt>
                <c:pt idx="465">
                  <c:v>44482</c:v>
                </c:pt>
                <c:pt idx="466">
                  <c:v>44483</c:v>
                </c:pt>
                <c:pt idx="467">
                  <c:v>44484</c:v>
                </c:pt>
                <c:pt idx="468">
                  <c:v>44487</c:v>
                </c:pt>
                <c:pt idx="469">
                  <c:v>44488</c:v>
                </c:pt>
                <c:pt idx="470">
                  <c:v>44489</c:v>
                </c:pt>
                <c:pt idx="471">
                  <c:v>44490</c:v>
                </c:pt>
                <c:pt idx="472">
                  <c:v>44491</c:v>
                </c:pt>
                <c:pt idx="473">
                  <c:v>44494</c:v>
                </c:pt>
                <c:pt idx="474">
                  <c:v>44495</c:v>
                </c:pt>
                <c:pt idx="475">
                  <c:v>44496</c:v>
                </c:pt>
                <c:pt idx="476">
                  <c:v>44497</c:v>
                </c:pt>
                <c:pt idx="477">
                  <c:v>44498</c:v>
                </c:pt>
                <c:pt idx="478">
                  <c:v>44501</c:v>
                </c:pt>
                <c:pt idx="479">
                  <c:v>44502</c:v>
                </c:pt>
                <c:pt idx="480">
                  <c:v>44503</c:v>
                </c:pt>
                <c:pt idx="481">
                  <c:v>44504</c:v>
                </c:pt>
                <c:pt idx="482">
                  <c:v>44505</c:v>
                </c:pt>
                <c:pt idx="483">
                  <c:v>44508</c:v>
                </c:pt>
                <c:pt idx="484">
                  <c:v>44509</c:v>
                </c:pt>
                <c:pt idx="485">
                  <c:v>44510</c:v>
                </c:pt>
                <c:pt idx="486">
                  <c:v>44511</c:v>
                </c:pt>
                <c:pt idx="487">
                  <c:v>44512</c:v>
                </c:pt>
                <c:pt idx="488">
                  <c:v>44515</c:v>
                </c:pt>
                <c:pt idx="489">
                  <c:v>44516</c:v>
                </c:pt>
                <c:pt idx="490">
                  <c:v>44517</c:v>
                </c:pt>
                <c:pt idx="491">
                  <c:v>44518</c:v>
                </c:pt>
                <c:pt idx="492">
                  <c:v>44519</c:v>
                </c:pt>
                <c:pt idx="493">
                  <c:v>44522</c:v>
                </c:pt>
                <c:pt idx="494">
                  <c:v>44523</c:v>
                </c:pt>
                <c:pt idx="495">
                  <c:v>44524</c:v>
                </c:pt>
                <c:pt idx="496">
                  <c:v>44525</c:v>
                </c:pt>
                <c:pt idx="497">
                  <c:v>44526</c:v>
                </c:pt>
                <c:pt idx="498">
                  <c:v>44529</c:v>
                </c:pt>
                <c:pt idx="499">
                  <c:v>44530</c:v>
                </c:pt>
                <c:pt idx="500">
                  <c:v>44531</c:v>
                </c:pt>
                <c:pt idx="501">
                  <c:v>44532</c:v>
                </c:pt>
                <c:pt idx="502">
                  <c:v>44533</c:v>
                </c:pt>
                <c:pt idx="503">
                  <c:v>44536</c:v>
                </c:pt>
                <c:pt idx="504">
                  <c:v>44537</c:v>
                </c:pt>
                <c:pt idx="505">
                  <c:v>44538</c:v>
                </c:pt>
                <c:pt idx="506">
                  <c:v>44539</c:v>
                </c:pt>
                <c:pt idx="507">
                  <c:v>44540</c:v>
                </c:pt>
                <c:pt idx="508">
                  <c:v>44543</c:v>
                </c:pt>
                <c:pt idx="509">
                  <c:v>44544</c:v>
                </c:pt>
                <c:pt idx="510">
                  <c:v>44545</c:v>
                </c:pt>
                <c:pt idx="511">
                  <c:v>44546</c:v>
                </c:pt>
                <c:pt idx="512">
                  <c:v>44547</c:v>
                </c:pt>
                <c:pt idx="513">
                  <c:v>44550</c:v>
                </c:pt>
                <c:pt idx="514">
                  <c:v>44551</c:v>
                </c:pt>
                <c:pt idx="515">
                  <c:v>44552</c:v>
                </c:pt>
                <c:pt idx="516">
                  <c:v>44553</c:v>
                </c:pt>
                <c:pt idx="517">
                  <c:v>44554</c:v>
                </c:pt>
                <c:pt idx="518">
                  <c:v>44557</c:v>
                </c:pt>
                <c:pt idx="519">
                  <c:v>44558</c:v>
                </c:pt>
                <c:pt idx="520">
                  <c:v>44559</c:v>
                </c:pt>
                <c:pt idx="521">
                  <c:v>44560</c:v>
                </c:pt>
                <c:pt idx="522">
                  <c:v>44561</c:v>
                </c:pt>
                <c:pt idx="523">
                  <c:v>44564</c:v>
                </c:pt>
                <c:pt idx="524">
                  <c:v>44565</c:v>
                </c:pt>
                <c:pt idx="525">
                  <c:v>44566</c:v>
                </c:pt>
                <c:pt idx="526">
                  <c:v>44567</c:v>
                </c:pt>
                <c:pt idx="527">
                  <c:v>44568</c:v>
                </c:pt>
                <c:pt idx="528">
                  <c:v>44571</c:v>
                </c:pt>
                <c:pt idx="529">
                  <c:v>44572</c:v>
                </c:pt>
                <c:pt idx="530">
                  <c:v>44573</c:v>
                </c:pt>
                <c:pt idx="531">
                  <c:v>44574</c:v>
                </c:pt>
                <c:pt idx="532">
                  <c:v>44575</c:v>
                </c:pt>
                <c:pt idx="533">
                  <c:v>44578</c:v>
                </c:pt>
                <c:pt idx="534">
                  <c:v>44579</c:v>
                </c:pt>
                <c:pt idx="535">
                  <c:v>44580</c:v>
                </c:pt>
                <c:pt idx="536">
                  <c:v>44581</c:v>
                </c:pt>
                <c:pt idx="537">
                  <c:v>44582</c:v>
                </c:pt>
                <c:pt idx="538">
                  <c:v>44585</c:v>
                </c:pt>
                <c:pt idx="539">
                  <c:v>44586</c:v>
                </c:pt>
                <c:pt idx="540">
                  <c:v>44587</c:v>
                </c:pt>
                <c:pt idx="541">
                  <c:v>44588</c:v>
                </c:pt>
                <c:pt idx="542">
                  <c:v>44589</c:v>
                </c:pt>
                <c:pt idx="543">
                  <c:v>44592</c:v>
                </c:pt>
                <c:pt idx="544">
                  <c:v>44593</c:v>
                </c:pt>
                <c:pt idx="545">
                  <c:v>44594</c:v>
                </c:pt>
                <c:pt idx="546">
                  <c:v>44595</c:v>
                </c:pt>
                <c:pt idx="547">
                  <c:v>44596</c:v>
                </c:pt>
                <c:pt idx="548">
                  <c:v>44599</c:v>
                </c:pt>
                <c:pt idx="549">
                  <c:v>44600</c:v>
                </c:pt>
                <c:pt idx="550">
                  <c:v>44601</c:v>
                </c:pt>
                <c:pt idx="551">
                  <c:v>44602</c:v>
                </c:pt>
                <c:pt idx="552">
                  <c:v>44603</c:v>
                </c:pt>
                <c:pt idx="553">
                  <c:v>44606</c:v>
                </c:pt>
                <c:pt idx="554">
                  <c:v>44607</c:v>
                </c:pt>
                <c:pt idx="555">
                  <c:v>44608</c:v>
                </c:pt>
                <c:pt idx="556">
                  <c:v>44609</c:v>
                </c:pt>
                <c:pt idx="557">
                  <c:v>44610</c:v>
                </c:pt>
                <c:pt idx="558">
                  <c:v>44613</c:v>
                </c:pt>
                <c:pt idx="559">
                  <c:v>44614</c:v>
                </c:pt>
                <c:pt idx="560">
                  <c:v>44615</c:v>
                </c:pt>
                <c:pt idx="561">
                  <c:v>44616</c:v>
                </c:pt>
                <c:pt idx="562">
                  <c:v>44617</c:v>
                </c:pt>
                <c:pt idx="563">
                  <c:v>44620</c:v>
                </c:pt>
                <c:pt idx="564">
                  <c:v>44621</c:v>
                </c:pt>
                <c:pt idx="565">
                  <c:v>44622</c:v>
                </c:pt>
                <c:pt idx="566">
                  <c:v>44623</c:v>
                </c:pt>
                <c:pt idx="567">
                  <c:v>44624</c:v>
                </c:pt>
                <c:pt idx="568">
                  <c:v>44627</c:v>
                </c:pt>
                <c:pt idx="569">
                  <c:v>44628</c:v>
                </c:pt>
                <c:pt idx="570">
                  <c:v>44629</c:v>
                </c:pt>
                <c:pt idx="571">
                  <c:v>44630</c:v>
                </c:pt>
                <c:pt idx="572">
                  <c:v>44631</c:v>
                </c:pt>
                <c:pt idx="573">
                  <c:v>44634</c:v>
                </c:pt>
                <c:pt idx="574">
                  <c:v>44635</c:v>
                </c:pt>
                <c:pt idx="575">
                  <c:v>44636</c:v>
                </c:pt>
                <c:pt idx="576">
                  <c:v>44637</c:v>
                </c:pt>
                <c:pt idx="577">
                  <c:v>44638</c:v>
                </c:pt>
                <c:pt idx="578">
                  <c:v>44641</c:v>
                </c:pt>
                <c:pt idx="579">
                  <c:v>44642</c:v>
                </c:pt>
                <c:pt idx="580">
                  <c:v>44643</c:v>
                </c:pt>
                <c:pt idx="581">
                  <c:v>44644</c:v>
                </c:pt>
                <c:pt idx="582">
                  <c:v>44645</c:v>
                </c:pt>
                <c:pt idx="583">
                  <c:v>44648</c:v>
                </c:pt>
                <c:pt idx="584">
                  <c:v>44649</c:v>
                </c:pt>
                <c:pt idx="585">
                  <c:v>44650</c:v>
                </c:pt>
                <c:pt idx="586">
                  <c:v>44651</c:v>
                </c:pt>
                <c:pt idx="587">
                  <c:v>44652</c:v>
                </c:pt>
                <c:pt idx="588">
                  <c:v>44655</c:v>
                </c:pt>
                <c:pt idx="589">
                  <c:v>44656</c:v>
                </c:pt>
                <c:pt idx="590">
                  <c:v>44657</c:v>
                </c:pt>
                <c:pt idx="591">
                  <c:v>44658</c:v>
                </c:pt>
                <c:pt idx="592">
                  <c:v>44659</c:v>
                </c:pt>
                <c:pt idx="593">
                  <c:v>44662</c:v>
                </c:pt>
                <c:pt idx="594">
                  <c:v>44663</c:v>
                </c:pt>
                <c:pt idx="595">
                  <c:v>44664</c:v>
                </c:pt>
                <c:pt idx="596">
                  <c:v>44665</c:v>
                </c:pt>
                <c:pt idx="597">
                  <c:v>44666</c:v>
                </c:pt>
                <c:pt idx="598">
                  <c:v>44669</c:v>
                </c:pt>
                <c:pt idx="599">
                  <c:v>44670</c:v>
                </c:pt>
                <c:pt idx="600">
                  <c:v>44671</c:v>
                </c:pt>
                <c:pt idx="601">
                  <c:v>44672</c:v>
                </c:pt>
                <c:pt idx="602">
                  <c:v>44673</c:v>
                </c:pt>
                <c:pt idx="603">
                  <c:v>44676</c:v>
                </c:pt>
                <c:pt idx="604">
                  <c:v>44677</c:v>
                </c:pt>
                <c:pt idx="605">
                  <c:v>44678</c:v>
                </c:pt>
                <c:pt idx="606">
                  <c:v>44679</c:v>
                </c:pt>
                <c:pt idx="607">
                  <c:v>44680</c:v>
                </c:pt>
                <c:pt idx="608">
                  <c:v>44683</c:v>
                </c:pt>
                <c:pt idx="609">
                  <c:v>44684</c:v>
                </c:pt>
                <c:pt idx="610">
                  <c:v>44685</c:v>
                </c:pt>
                <c:pt idx="611">
                  <c:v>44686</c:v>
                </c:pt>
                <c:pt idx="612">
                  <c:v>44687</c:v>
                </c:pt>
                <c:pt idx="613">
                  <c:v>44690</c:v>
                </c:pt>
                <c:pt idx="614">
                  <c:v>44691</c:v>
                </c:pt>
                <c:pt idx="615">
                  <c:v>44692</c:v>
                </c:pt>
                <c:pt idx="616">
                  <c:v>44693</c:v>
                </c:pt>
                <c:pt idx="617">
                  <c:v>44694</c:v>
                </c:pt>
                <c:pt idx="618">
                  <c:v>44697</c:v>
                </c:pt>
                <c:pt idx="619">
                  <c:v>44698</c:v>
                </c:pt>
                <c:pt idx="620">
                  <c:v>44699</c:v>
                </c:pt>
                <c:pt idx="621">
                  <c:v>44700</c:v>
                </c:pt>
                <c:pt idx="622">
                  <c:v>44701</c:v>
                </c:pt>
                <c:pt idx="623">
                  <c:v>44704</c:v>
                </c:pt>
                <c:pt idx="624">
                  <c:v>44705</c:v>
                </c:pt>
                <c:pt idx="625">
                  <c:v>44706</c:v>
                </c:pt>
                <c:pt idx="626">
                  <c:v>44707</c:v>
                </c:pt>
                <c:pt idx="627">
                  <c:v>44708</c:v>
                </c:pt>
                <c:pt idx="628">
                  <c:v>44711</c:v>
                </c:pt>
                <c:pt idx="629">
                  <c:v>44712</c:v>
                </c:pt>
                <c:pt idx="630">
                  <c:v>44713</c:v>
                </c:pt>
                <c:pt idx="631">
                  <c:v>44714</c:v>
                </c:pt>
                <c:pt idx="632">
                  <c:v>44715</c:v>
                </c:pt>
                <c:pt idx="633">
                  <c:v>44718</c:v>
                </c:pt>
                <c:pt idx="634">
                  <c:v>44719</c:v>
                </c:pt>
                <c:pt idx="635">
                  <c:v>44720</c:v>
                </c:pt>
                <c:pt idx="636">
                  <c:v>44721</c:v>
                </c:pt>
                <c:pt idx="637">
                  <c:v>44722</c:v>
                </c:pt>
                <c:pt idx="638">
                  <c:v>44725</c:v>
                </c:pt>
                <c:pt idx="639">
                  <c:v>44726</c:v>
                </c:pt>
                <c:pt idx="640">
                  <c:v>44727</c:v>
                </c:pt>
                <c:pt idx="641">
                  <c:v>44728</c:v>
                </c:pt>
                <c:pt idx="642">
                  <c:v>44729</c:v>
                </c:pt>
                <c:pt idx="643">
                  <c:v>44732</c:v>
                </c:pt>
                <c:pt idx="644">
                  <c:v>44733</c:v>
                </c:pt>
                <c:pt idx="645">
                  <c:v>44734</c:v>
                </c:pt>
                <c:pt idx="646">
                  <c:v>44735</c:v>
                </c:pt>
                <c:pt idx="647">
                  <c:v>44736</c:v>
                </c:pt>
                <c:pt idx="648">
                  <c:v>44739</c:v>
                </c:pt>
                <c:pt idx="649">
                  <c:v>44740</c:v>
                </c:pt>
                <c:pt idx="650">
                  <c:v>44741</c:v>
                </c:pt>
                <c:pt idx="651">
                  <c:v>44742</c:v>
                </c:pt>
                <c:pt idx="652">
                  <c:v>44743</c:v>
                </c:pt>
                <c:pt idx="653">
                  <c:v>44746</c:v>
                </c:pt>
                <c:pt idx="654">
                  <c:v>44747</c:v>
                </c:pt>
                <c:pt idx="655">
                  <c:v>44748</c:v>
                </c:pt>
                <c:pt idx="656">
                  <c:v>44749</c:v>
                </c:pt>
                <c:pt idx="657">
                  <c:v>44750</c:v>
                </c:pt>
                <c:pt idx="658">
                  <c:v>44753</c:v>
                </c:pt>
                <c:pt idx="659">
                  <c:v>44754</c:v>
                </c:pt>
                <c:pt idx="660">
                  <c:v>44755</c:v>
                </c:pt>
                <c:pt idx="661">
                  <c:v>44756</c:v>
                </c:pt>
                <c:pt idx="662">
                  <c:v>44757</c:v>
                </c:pt>
                <c:pt idx="663">
                  <c:v>44760</c:v>
                </c:pt>
                <c:pt idx="664">
                  <c:v>44761</c:v>
                </c:pt>
                <c:pt idx="665">
                  <c:v>44762</c:v>
                </c:pt>
                <c:pt idx="666">
                  <c:v>44763</c:v>
                </c:pt>
                <c:pt idx="667">
                  <c:v>44764</c:v>
                </c:pt>
                <c:pt idx="668">
                  <c:v>44767</c:v>
                </c:pt>
                <c:pt idx="669">
                  <c:v>44768</c:v>
                </c:pt>
                <c:pt idx="670">
                  <c:v>44769</c:v>
                </c:pt>
                <c:pt idx="671">
                  <c:v>44770</c:v>
                </c:pt>
                <c:pt idx="672">
                  <c:v>44771</c:v>
                </c:pt>
                <c:pt idx="673">
                  <c:v>44774</c:v>
                </c:pt>
                <c:pt idx="674">
                  <c:v>44775</c:v>
                </c:pt>
                <c:pt idx="675">
                  <c:v>44776</c:v>
                </c:pt>
                <c:pt idx="676">
                  <c:v>44777</c:v>
                </c:pt>
                <c:pt idx="677">
                  <c:v>44778</c:v>
                </c:pt>
                <c:pt idx="678">
                  <c:v>44781</c:v>
                </c:pt>
                <c:pt idx="679">
                  <c:v>44782</c:v>
                </c:pt>
                <c:pt idx="680">
                  <c:v>44783</c:v>
                </c:pt>
                <c:pt idx="681">
                  <c:v>44784</c:v>
                </c:pt>
                <c:pt idx="682">
                  <c:v>44785</c:v>
                </c:pt>
                <c:pt idx="683">
                  <c:v>44788</c:v>
                </c:pt>
                <c:pt idx="684">
                  <c:v>44789</c:v>
                </c:pt>
                <c:pt idx="685">
                  <c:v>44790</c:v>
                </c:pt>
                <c:pt idx="686">
                  <c:v>44791</c:v>
                </c:pt>
                <c:pt idx="687">
                  <c:v>44792</c:v>
                </c:pt>
                <c:pt idx="688">
                  <c:v>44795</c:v>
                </c:pt>
                <c:pt idx="689">
                  <c:v>44796</c:v>
                </c:pt>
                <c:pt idx="690">
                  <c:v>44797</c:v>
                </c:pt>
                <c:pt idx="691">
                  <c:v>44798</c:v>
                </c:pt>
                <c:pt idx="692">
                  <c:v>44799</c:v>
                </c:pt>
                <c:pt idx="693">
                  <c:v>44802</c:v>
                </c:pt>
                <c:pt idx="694">
                  <c:v>44803</c:v>
                </c:pt>
                <c:pt idx="695">
                  <c:v>44804</c:v>
                </c:pt>
                <c:pt idx="696">
                  <c:v>44805</c:v>
                </c:pt>
                <c:pt idx="697">
                  <c:v>44806</c:v>
                </c:pt>
                <c:pt idx="698">
                  <c:v>44809</c:v>
                </c:pt>
                <c:pt idx="699">
                  <c:v>44810</c:v>
                </c:pt>
                <c:pt idx="700">
                  <c:v>44811</c:v>
                </c:pt>
                <c:pt idx="701">
                  <c:v>44812</c:v>
                </c:pt>
                <c:pt idx="702">
                  <c:v>44813</c:v>
                </c:pt>
                <c:pt idx="703">
                  <c:v>44816</c:v>
                </c:pt>
                <c:pt idx="704">
                  <c:v>44817</c:v>
                </c:pt>
                <c:pt idx="705">
                  <c:v>44818</c:v>
                </c:pt>
                <c:pt idx="706">
                  <c:v>44819</c:v>
                </c:pt>
                <c:pt idx="707">
                  <c:v>44820</c:v>
                </c:pt>
                <c:pt idx="708">
                  <c:v>44823</c:v>
                </c:pt>
                <c:pt idx="709">
                  <c:v>44824</c:v>
                </c:pt>
                <c:pt idx="710">
                  <c:v>44825</c:v>
                </c:pt>
                <c:pt idx="711">
                  <c:v>44826</c:v>
                </c:pt>
                <c:pt idx="712">
                  <c:v>44827</c:v>
                </c:pt>
                <c:pt idx="713">
                  <c:v>44830</c:v>
                </c:pt>
                <c:pt idx="714">
                  <c:v>44831</c:v>
                </c:pt>
                <c:pt idx="715">
                  <c:v>44832</c:v>
                </c:pt>
                <c:pt idx="716">
                  <c:v>44833</c:v>
                </c:pt>
                <c:pt idx="717">
                  <c:v>44834</c:v>
                </c:pt>
                <c:pt idx="718">
                  <c:v>44837</c:v>
                </c:pt>
                <c:pt idx="719">
                  <c:v>44838</c:v>
                </c:pt>
                <c:pt idx="720">
                  <c:v>44839</c:v>
                </c:pt>
                <c:pt idx="721">
                  <c:v>44840</c:v>
                </c:pt>
                <c:pt idx="722">
                  <c:v>44841</c:v>
                </c:pt>
                <c:pt idx="723">
                  <c:v>44844</c:v>
                </c:pt>
                <c:pt idx="724">
                  <c:v>44845</c:v>
                </c:pt>
                <c:pt idx="725">
                  <c:v>44846</c:v>
                </c:pt>
                <c:pt idx="726">
                  <c:v>44847</c:v>
                </c:pt>
                <c:pt idx="727">
                  <c:v>44848</c:v>
                </c:pt>
              </c:numCache>
            </c:numRef>
          </c:cat>
          <c:val>
            <c:numRef>
              <c:f>'[圖6&amp;7rr 美元指數與美國10年期公債殖利率MSCI全球、已開發及新興市場指數(更新至20221017).xlsx(調整字型).xlsx]工作表1'!$J$5225:$J$5952</c:f>
              <c:numCache>
                <c:formatCode>0.00_);[Red]\(0.00\)</c:formatCode>
                <c:ptCount val="728"/>
                <c:pt idx="0">
                  <c:v>2358.48</c:v>
                </c:pt>
                <c:pt idx="1">
                  <c:v>2375.94</c:v>
                </c:pt>
                <c:pt idx="2">
                  <c:v>2363.12</c:v>
                </c:pt>
                <c:pt idx="3">
                  <c:v>2364.4899999999998</c:v>
                </c:pt>
                <c:pt idx="4">
                  <c:v>2362.4299999999998</c:v>
                </c:pt>
                <c:pt idx="5">
                  <c:v>2366.9299999999998</c:v>
                </c:pt>
                <c:pt idx="6">
                  <c:v>2379.85</c:v>
                </c:pt>
                <c:pt idx="7">
                  <c:v>2377.62</c:v>
                </c:pt>
                <c:pt idx="8">
                  <c:v>2388.25</c:v>
                </c:pt>
                <c:pt idx="9">
                  <c:v>2388.5</c:v>
                </c:pt>
                <c:pt idx="10">
                  <c:v>2392.06</c:v>
                </c:pt>
                <c:pt idx="11">
                  <c:v>2406.17</c:v>
                </c:pt>
                <c:pt idx="12">
                  <c:v>2415.5100000000002</c:v>
                </c:pt>
                <c:pt idx="13">
                  <c:v>2415.04</c:v>
                </c:pt>
                <c:pt idx="14">
                  <c:v>2409.29</c:v>
                </c:pt>
                <c:pt idx="15">
                  <c:v>2410.23</c:v>
                </c:pt>
                <c:pt idx="16">
                  <c:v>2406.14</c:v>
                </c:pt>
                <c:pt idx="17">
                  <c:v>2395.31</c:v>
                </c:pt>
                <c:pt idx="18">
                  <c:v>2356.09</c:v>
                </c:pt>
                <c:pt idx="19">
                  <c:v>2372.52</c:v>
                </c:pt>
                <c:pt idx="20">
                  <c:v>2373.52</c:v>
                </c:pt>
                <c:pt idx="21">
                  <c:v>2372.0100000000002</c:v>
                </c:pt>
                <c:pt idx="22">
                  <c:v>2342.41</c:v>
                </c:pt>
                <c:pt idx="23">
                  <c:v>2351.4499999999998</c:v>
                </c:pt>
                <c:pt idx="24">
                  <c:v>2383.3000000000002</c:v>
                </c:pt>
                <c:pt idx="25">
                  <c:v>2404.96</c:v>
                </c:pt>
                <c:pt idx="26">
                  <c:v>2416.48</c:v>
                </c:pt>
                <c:pt idx="27">
                  <c:v>2404.75</c:v>
                </c:pt>
                <c:pt idx="28">
                  <c:v>2413.1</c:v>
                </c:pt>
                <c:pt idx="29">
                  <c:v>2421.2600000000002</c:v>
                </c:pt>
                <c:pt idx="30">
                  <c:v>2434.9499999999998</c:v>
                </c:pt>
                <c:pt idx="31">
                  <c:v>2429.89</c:v>
                </c:pt>
                <c:pt idx="32">
                  <c:v>2431.36</c:v>
                </c:pt>
                <c:pt idx="33">
                  <c:v>2430.69</c:v>
                </c:pt>
                <c:pt idx="34">
                  <c:v>2421.4699999999998</c:v>
                </c:pt>
                <c:pt idx="35">
                  <c:v>2431.23</c:v>
                </c:pt>
                <c:pt idx="36">
                  <c:v>2420.21</c:v>
                </c:pt>
                <c:pt idx="37">
                  <c:v>2402.8000000000002</c:v>
                </c:pt>
                <c:pt idx="38">
                  <c:v>2330.75</c:v>
                </c:pt>
                <c:pt idx="39">
                  <c:v>2269.42</c:v>
                </c:pt>
                <c:pt idx="40">
                  <c:v>2258.62</c:v>
                </c:pt>
                <c:pt idx="41">
                  <c:v>2177.25</c:v>
                </c:pt>
                <c:pt idx="42">
                  <c:v>2141.12</c:v>
                </c:pt>
                <c:pt idx="43">
                  <c:v>2212.38</c:v>
                </c:pt>
                <c:pt idx="44">
                  <c:v>2179.48</c:v>
                </c:pt>
                <c:pt idx="45">
                  <c:v>2243.09</c:v>
                </c:pt>
                <c:pt idx="46">
                  <c:v>2192.35</c:v>
                </c:pt>
                <c:pt idx="47">
                  <c:v>2149.29</c:v>
                </c:pt>
                <c:pt idx="48">
                  <c:v>1995.22</c:v>
                </c:pt>
                <c:pt idx="49">
                  <c:v>2051.96</c:v>
                </c:pt>
                <c:pt idx="50">
                  <c:v>1972.05</c:v>
                </c:pt>
                <c:pt idx="51">
                  <c:v>1776.52</c:v>
                </c:pt>
                <c:pt idx="52">
                  <c:v>1881.64</c:v>
                </c:pt>
                <c:pt idx="53">
                  <c:v>1702.79</c:v>
                </c:pt>
                <c:pt idx="54">
                  <c:v>1772.94</c:v>
                </c:pt>
                <c:pt idx="55">
                  <c:v>1682.25</c:v>
                </c:pt>
                <c:pt idx="56">
                  <c:v>1694.45</c:v>
                </c:pt>
                <c:pt idx="57">
                  <c:v>1650.94</c:v>
                </c:pt>
                <c:pt idx="58">
                  <c:v>1602.11</c:v>
                </c:pt>
                <c:pt idx="59">
                  <c:v>1742.61</c:v>
                </c:pt>
                <c:pt idx="60">
                  <c:v>1785.99</c:v>
                </c:pt>
                <c:pt idx="61">
                  <c:v>1875.56</c:v>
                </c:pt>
                <c:pt idx="62">
                  <c:v>1827.17</c:v>
                </c:pt>
                <c:pt idx="63">
                  <c:v>1870.48</c:v>
                </c:pt>
                <c:pt idx="64">
                  <c:v>1852.73</c:v>
                </c:pt>
                <c:pt idx="65">
                  <c:v>1781.27</c:v>
                </c:pt>
                <c:pt idx="66">
                  <c:v>1803.07</c:v>
                </c:pt>
                <c:pt idx="67">
                  <c:v>1776.86</c:v>
                </c:pt>
                <c:pt idx="68">
                  <c:v>1881.48</c:v>
                </c:pt>
                <c:pt idx="69">
                  <c:v>1895.04</c:v>
                </c:pt>
                <c:pt idx="70">
                  <c:v>1940.08</c:v>
                </c:pt>
                <c:pt idx="71">
                  <c:v>1970.67</c:v>
                </c:pt>
                <c:pt idx="72">
                  <c:v>1971.96</c:v>
                </c:pt>
                <c:pt idx="73">
                  <c:v>1956.75</c:v>
                </c:pt>
                <c:pt idx="74">
                  <c:v>2006.81</c:v>
                </c:pt>
                <c:pt idx="75">
                  <c:v>1960.2</c:v>
                </c:pt>
                <c:pt idx="76">
                  <c:v>1964.33</c:v>
                </c:pt>
                <c:pt idx="77">
                  <c:v>2017.51</c:v>
                </c:pt>
                <c:pt idx="78">
                  <c:v>1994.03</c:v>
                </c:pt>
                <c:pt idx="79">
                  <c:v>1932.25</c:v>
                </c:pt>
                <c:pt idx="80">
                  <c:v>1968.27</c:v>
                </c:pt>
                <c:pt idx="81">
                  <c:v>1974.38</c:v>
                </c:pt>
                <c:pt idx="82">
                  <c:v>1987.65</c:v>
                </c:pt>
                <c:pt idx="83">
                  <c:v>2022.49</c:v>
                </c:pt>
                <c:pt idx="84">
                  <c:v>2023.35</c:v>
                </c:pt>
                <c:pt idx="85">
                  <c:v>2070.7600000000002</c:v>
                </c:pt>
                <c:pt idx="86">
                  <c:v>2052.85</c:v>
                </c:pt>
                <c:pt idx="87">
                  <c:v>2004.79</c:v>
                </c:pt>
                <c:pt idx="88">
                  <c:v>1997.75</c:v>
                </c:pt>
                <c:pt idx="89">
                  <c:v>2018.11</c:v>
                </c:pt>
                <c:pt idx="90">
                  <c:v>2007.6</c:v>
                </c:pt>
                <c:pt idx="91">
                  <c:v>2026.12</c:v>
                </c:pt>
                <c:pt idx="92">
                  <c:v>2061.89</c:v>
                </c:pt>
                <c:pt idx="93">
                  <c:v>2060.6999999999998</c:v>
                </c:pt>
                <c:pt idx="94">
                  <c:v>2034.06</c:v>
                </c:pt>
                <c:pt idx="95">
                  <c:v>1998.48</c:v>
                </c:pt>
                <c:pt idx="96">
                  <c:v>1999.89</c:v>
                </c:pt>
                <c:pt idx="97">
                  <c:v>2008.41</c:v>
                </c:pt>
                <c:pt idx="98">
                  <c:v>2069</c:v>
                </c:pt>
                <c:pt idx="99">
                  <c:v>2061.37</c:v>
                </c:pt>
                <c:pt idx="100">
                  <c:v>2092.0300000000002</c:v>
                </c:pt>
                <c:pt idx="101">
                  <c:v>2074.1</c:v>
                </c:pt>
                <c:pt idx="102">
                  <c:v>2071.9</c:v>
                </c:pt>
                <c:pt idx="103">
                  <c:v>2081.83</c:v>
                </c:pt>
                <c:pt idx="104">
                  <c:v>2114.27</c:v>
                </c:pt>
                <c:pt idx="105">
                  <c:v>2136.9</c:v>
                </c:pt>
                <c:pt idx="106">
                  <c:v>2148.33</c:v>
                </c:pt>
                <c:pt idx="107">
                  <c:v>2147.88</c:v>
                </c:pt>
                <c:pt idx="108">
                  <c:v>2163.9299999999998</c:v>
                </c:pt>
                <c:pt idx="109">
                  <c:v>2187.09</c:v>
                </c:pt>
                <c:pt idx="110">
                  <c:v>2222.54</c:v>
                </c:pt>
                <c:pt idx="111">
                  <c:v>2218.5</c:v>
                </c:pt>
                <c:pt idx="112">
                  <c:v>2266.7600000000002</c:v>
                </c:pt>
                <c:pt idx="113">
                  <c:v>2288.04</c:v>
                </c:pt>
                <c:pt idx="114">
                  <c:v>2275.2800000000002</c:v>
                </c:pt>
                <c:pt idx="115">
                  <c:v>2267.36</c:v>
                </c:pt>
                <c:pt idx="116">
                  <c:v>2154.44</c:v>
                </c:pt>
                <c:pt idx="117">
                  <c:v>2164.46</c:v>
                </c:pt>
                <c:pt idx="118">
                  <c:v>2171.44</c:v>
                </c:pt>
                <c:pt idx="119">
                  <c:v>2219.1</c:v>
                </c:pt>
                <c:pt idx="120">
                  <c:v>2217.9</c:v>
                </c:pt>
                <c:pt idx="121">
                  <c:v>2215.64</c:v>
                </c:pt>
                <c:pt idx="122">
                  <c:v>2208.9699999999998</c:v>
                </c:pt>
                <c:pt idx="123">
                  <c:v>2217.8200000000002</c:v>
                </c:pt>
                <c:pt idx="124">
                  <c:v>2236.04</c:v>
                </c:pt>
                <c:pt idx="125">
                  <c:v>2180.12</c:v>
                </c:pt>
                <c:pt idx="126">
                  <c:v>2193.4</c:v>
                </c:pt>
                <c:pt idx="127">
                  <c:v>2157.19</c:v>
                </c:pt>
                <c:pt idx="128">
                  <c:v>2176.44</c:v>
                </c:pt>
                <c:pt idx="129">
                  <c:v>2201.79</c:v>
                </c:pt>
                <c:pt idx="130">
                  <c:v>2211.27</c:v>
                </c:pt>
                <c:pt idx="131">
                  <c:v>2227.65</c:v>
                </c:pt>
                <c:pt idx="132">
                  <c:v>2226.4</c:v>
                </c:pt>
                <c:pt idx="133">
                  <c:v>2264.29</c:v>
                </c:pt>
                <c:pt idx="134">
                  <c:v>2243.17</c:v>
                </c:pt>
                <c:pt idx="135">
                  <c:v>2252.64</c:v>
                </c:pt>
                <c:pt idx="136">
                  <c:v>2240.73</c:v>
                </c:pt>
                <c:pt idx="137">
                  <c:v>2259.6</c:v>
                </c:pt>
                <c:pt idx="138">
                  <c:v>2253.7600000000002</c:v>
                </c:pt>
                <c:pt idx="139">
                  <c:v>2270.69</c:v>
                </c:pt>
                <c:pt idx="140">
                  <c:v>2298.7800000000002</c:v>
                </c:pt>
                <c:pt idx="141">
                  <c:v>2288.81</c:v>
                </c:pt>
                <c:pt idx="142">
                  <c:v>2293.92</c:v>
                </c:pt>
                <c:pt idx="143">
                  <c:v>2312.9499999999998</c:v>
                </c:pt>
                <c:pt idx="144">
                  <c:v>2321.5500000000002</c:v>
                </c:pt>
                <c:pt idx="145">
                  <c:v>2327.7600000000002</c:v>
                </c:pt>
                <c:pt idx="146">
                  <c:v>2308.12</c:v>
                </c:pt>
                <c:pt idx="147">
                  <c:v>2291.58</c:v>
                </c:pt>
                <c:pt idx="148">
                  <c:v>2311.62</c:v>
                </c:pt>
                <c:pt idx="149">
                  <c:v>2299.91</c:v>
                </c:pt>
                <c:pt idx="150">
                  <c:v>2319.71</c:v>
                </c:pt>
                <c:pt idx="151">
                  <c:v>2304.0100000000002</c:v>
                </c:pt>
                <c:pt idx="152">
                  <c:v>2304.98</c:v>
                </c:pt>
                <c:pt idx="153">
                  <c:v>2324.08</c:v>
                </c:pt>
                <c:pt idx="154">
                  <c:v>2336.8200000000002</c:v>
                </c:pt>
                <c:pt idx="155">
                  <c:v>2355.94</c:v>
                </c:pt>
                <c:pt idx="156">
                  <c:v>2359.89</c:v>
                </c:pt>
                <c:pt idx="157">
                  <c:v>2355.9699999999998</c:v>
                </c:pt>
                <c:pt idx="158">
                  <c:v>2360.87</c:v>
                </c:pt>
                <c:pt idx="159">
                  <c:v>2359.4699999999998</c:v>
                </c:pt>
                <c:pt idx="160">
                  <c:v>2391.8000000000002</c:v>
                </c:pt>
                <c:pt idx="161">
                  <c:v>2390.08</c:v>
                </c:pt>
                <c:pt idx="162">
                  <c:v>2384.1999999999998</c:v>
                </c:pt>
                <c:pt idx="163">
                  <c:v>2393.9699999999998</c:v>
                </c:pt>
                <c:pt idx="164">
                  <c:v>2399.37</c:v>
                </c:pt>
                <c:pt idx="165">
                  <c:v>2394.4699999999998</c:v>
                </c:pt>
                <c:pt idx="166">
                  <c:v>2389.15</c:v>
                </c:pt>
                <c:pt idx="167">
                  <c:v>2392.11</c:v>
                </c:pt>
                <c:pt idx="168">
                  <c:v>2417.0500000000002</c:v>
                </c:pt>
                <c:pt idx="169">
                  <c:v>2422.9499999999998</c:v>
                </c:pt>
                <c:pt idx="170">
                  <c:v>2446.0500000000002</c:v>
                </c:pt>
                <c:pt idx="171">
                  <c:v>2442.79</c:v>
                </c:pt>
                <c:pt idx="172">
                  <c:v>2456.86</c:v>
                </c:pt>
                <c:pt idx="173">
                  <c:v>2455.5100000000002</c:v>
                </c:pt>
                <c:pt idx="174">
                  <c:v>2467.25</c:v>
                </c:pt>
                <c:pt idx="175">
                  <c:v>2494.1</c:v>
                </c:pt>
                <c:pt idx="176">
                  <c:v>2425.7800000000002</c:v>
                </c:pt>
                <c:pt idx="177">
                  <c:v>2399.6</c:v>
                </c:pt>
                <c:pt idx="178">
                  <c:v>2408.0500000000002</c:v>
                </c:pt>
                <c:pt idx="179">
                  <c:v>2354.41</c:v>
                </c:pt>
                <c:pt idx="180">
                  <c:v>2393.75</c:v>
                </c:pt>
                <c:pt idx="181">
                  <c:v>2367.8000000000002</c:v>
                </c:pt>
                <c:pt idx="182">
                  <c:v>2368.14</c:v>
                </c:pt>
                <c:pt idx="183">
                  <c:v>2396.37</c:v>
                </c:pt>
                <c:pt idx="184">
                  <c:v>2407.9699999999998</c:v>
                </c:pt>
                <c:pt idx="185">
                  <c:v>2403.5</c:v>
                </c:pt>
                <c:pt idx="186">
                  <c:v>2383.54</c:v>
                </c:pt>
                <c:pt idx="187">
                  <c:v>2367.9899999999998</c:v>
                </c:pt>
                <c:pt idx="188">
                  <c:v>2329.4899999999998</c:v>
                </c:pt>
                <c:pt idx="189">
                  <c:v>2343.39</c:v>
                </c:pt>
                <c:pt idx="190">
                  <c:v>2305.5700000000002</c:v>
                </c:pt>
                <c:pt idx="191">
                  <c:v>2300.3000000000002</c:v>
                </c:pt>
                <c:pt idx="192">
                  <c:v>2326.85</c:v>
                </c:pt>
                <c:pt idx="193">
                  <c:v>2366.41</c:v>
                </c:pt>
                <c:pt idx="194">
                  <c:v>2359.63</c:v>
                </c:pt>
                <c:pt idx="195">
                  <c:v>2367.27</c:v>
                </c:pt>
                <c:pt idx="196">
                  <c:v>2380.02</c:v>
                </c:pt>
                <c:pt idx="197">
                  <c:v>2362.41</c:v>
                </c:pt>
                <c:pt idx="198">
                  <c:v>2403.5</c:v>
                </c:pt>
                <c:pt idx="199">
                  <c:v>2382.5700000000002</c:v>
                </c:pt>
                <c:pt idx="200">
                  <c:v>2409.4</c:v>
                </c:pt>
                <c:pt idx="201">
                  <c:v>2427.36</c:v>
                </c:pt>
                <c:pt idx="202">
                  <c:v>2447.7600000000002</c:v>
                </c:pt>
                <c:pt idx="203">
                  <c:v>2477.92</c:v>
                </c:pt>
                <c:pt idx="204">
                  <c:v>2464.1799999999998</c:v>
                </c:pt>
                <c:pt idx="205">
                  <c:v>2453.61</c:v>
                </c:pt>
                <c:pt idx="206">
                  <c:v>2435.9299999999998</c:v>
                </c:pt>
                <c:pt idx="207">
                  <c:v>2440.14</c:v>
                </c:pt>
                <c:pt idx="208">
                  <c:v>2417.9299999999998</c:v>
                </c:pt>
                <c:pt idx="209">
                  <c:v>2422.71</c:v>
                </c:pt>
                <c:pt idx="210">
                  <c:v>2417.83</c:v>
                </c:pt>
                <c:pt idx="211">
                  <c:v>2421</c:v>
                </c:pt>
                <c:pt idx="212">
                  <c:v>2430.54</c:v>
                </c:pt>
                <c:pt idx="213">
                  <c:v>2390.08</c:v>
                </c:pt>
                <c:pt idx="214">
                  <c:v>2381.65</c:v>
                </c:pt>
                <c:pt idx="215">
                  <c:v>2306.65</c:v>
                </c:pt>
                <c:pt idx="216">
                  <c:v>2318.44</c:v>
                </c:pt>
                <c:pt idx="217">
                  <c:v>2292.9299999999998</c:v>
                </c:pt>
                <c:pt idx="218">
                  <c:v>2322.14</c:v>
                </c:pt>
                <c:pt idx="219">
                  <c:v>2369.27</c:v>
                </c:pt>
                <c:pt idx="220">
                  <c:v>2416.61</c:v>
                </c:pt>
                <c:pt idx="221">
                  <c:v>2466.58</c:v>
                </c:pt>
                <c:pt idx="222">
                  <c:v>2470.0500000000002</c:v>
                </c:pt>
                <c:pt idx="223">
                  <c:v>2502.06</c:v>
                </c:pt>
                <c:pt idx="224">
                  <c:v>2507.1</c:v>
                </c:pt>
                <c:pt idx="225">
                  <c:v>2528.25</c:v>
                </c:pt>
                <c:pt idx="226">
                  <c:v>2509.2399999999998</c:v>
                </c:pt>
                <c:pt idx="227">
                  <c:v>2529.29</c:v>
                </c:pt>
                <c:pt idx="228">
                  <c:v>2561.5</c:v>
                </c:pt>
                <c:pt idx="229">
                  <c:v>2558.4299999999998</c:v>
                </c:pt>
                <c:pt idx="230">
                  <c:v>2543.36</c:v>
                </c:pt>
                <c:pt idx="231">
                  <c:v>2546.31</c:v>
                </c:pt>
                <c:pt idx="232">
                  <c:v>2540.02</c:v>
                </c:pt>
                <c:pt idx="233">
                  <c:v>2546.9</c:v>
                </c:pt>
                <c:pt idx="234">
                  <c:v>2587.19</c:v>
                </c:pt>
                <c:pt idx="235">
                  <c:v>2589.67</c:v>
                </c:pt>
                <c:pt idx="236">
                  <c:v>2590.15</c:v>
                </c:pt>
                <c:pt idx="237">
                  <c:v>2601.4499999999998</c:v>
                </c:pt>
                <c:pt idx="238">
                  <c:v>2583.14</c:v>
                </c:pt>
                <c:pt idx="239">
                  <c:v>2609.0100000000002</c:v>
                </c:pt>
                <c:pt idx="240">
                  <c:v>2613.91</c:v>
                </c:pt>
                <c:pt idx="241">
                  <c:v>2621.2800000000002</c:v>
                </c:pt>
                <c:pt idx="242">
                  <c:v>2639.66</c:v>
                </c:pt>
                <c:pt idx="243">
                  <c:v>2635.88</c:v>
                </c:pt>
                <c:pt idx="244">
                  <c:v>2642.05</c:v>
                </c:pt>
                <c:pt idx="245">
                  <c:v>2627.53</c:v>
                </c:pt>
                <c:pt idx="246">
                  <c:v>2628.59</c:v>
                </c:pt>
                <c:pt idx="247">
                  <c:v>2621.89</c:v>
                </c:pt>
                <c:pt idx="248">
                  <c:v>2619.4299999999998</c:v>
                </c:pt>
                <c:pt idx="249">
                  <c:v>2643.74</c:v>
                </c:pt>
                <c:pt idx="250">
                  <c:v>2654.79</c:v>
                </c:pt>
                <c:pt idx="251">
                  <c:v>2674.87</c:v>
                </c:pt>
                <c:pt idx="252">
                  <c:v>2666.3</c:v>
                </c:pt>
                <c:pt idx="253">
                  <c:v>2644.97</c:v>
                </c:pt>
                <c:pt idx="254">
                  <c:v>2643.07</c:v>
                </c:pt>
                <c:pt idx="255">
                  <c:v>2651.41</c:v>
                </c:pt>
                <c:pt idx="256">
                  <c:v>2659.04</c:v>
                </c:pt>
                <c:pt idx="257">
                  <c:v>2659.27</c:v>
                </c:pt>
                <c:pt idx="258">
                  <c:v>2676.8</c:v>
                </c:pt>
                <c:pt idx="259">
                  <c:v>2682.19</c:v>
                </c:pt>
                <c:pt idx="260">
                  <c:v>2686.06</c:v>
                </c:pt>
                <c:pt idx="261">
                  <c:v>2690.04</c:v>
                </c:pt>
                <c:pt idx="262">
                  <c:v>2690.04</c:v>
                </c:pt>
                <c:pt idx="263">
                  <c:v>2670.04</c:v>
                </c:pt>
                <c:pt idx="264">
                  <c:v>2684.18</c:v>
                </c:pt>
                <c:pt idx="265">
                  <c:v>2699.51</c:v>
                </c:pt>
                <c:pt idx="266">
                  <c:v>2734.19</c:v>
                </c:pt>
                <c:pt idx="267">
                  <c:v>2753.31</c:v>
                </c:pt>
                <c:pt idx="268">
                  <c:v>2730.05</c:v>
                </c:pt>
                <c:pt idx="269">
                  <c:v>2734.4</c:v>
                </c:pt>
                <c:pt idx="270">
                  <c:v>2739.87</c:v>
                </c:pt>
                <c:pt idx="271">
                  <c:v>2738.09</c:v>
                </c:pt>
                <c:pt idx="272">
                  <c:v>2714.81</c:v>
                </c:pt>
                <c:pt idx="273">
                  <c:v>2713.49</c:v>
                </c:pt>
                <c:pt idx="274">
                  <c:v>2732.48</c:v>
                </c:pt>
                <c:pt idx="275">
                  <c:v>2761.48</c:v>
                </c:pt>
                <c:pt idx="276">
                  <c:v>2765.57</c:v>
                </c:pt>
                <c:pt idx="277">
                  <c:v>2755.66</c:v>
                </c:pt>
                <c:pt idx="278">
                  <c:v>2756.87</c:v>
                </c:pt>
                <c:pt idx="279">
                  <c:v>2754.12</c:v>
                </c:pt>
                <c:pt idx="280">
                  <c:v>2694.42</c:v>
                </c:pt>
                <c:pt idx="281">
                  <c:v>2710.6</c:v>
                </c:pt>
                <c:pt idx="282">
                  <c:v>2661.69</c:v>
                </c:pt>
                <c:pt idx="283">
                  <c:v>2697.88</c:v>
                </c:pt>
                <c:pt idx="284">
                  <c:v>2731.95</c:v>
                </c:pt>
                <c:pt idx="285">
                  <c:v>2737.93</c:v>
                </c:pt>
                <c:pt idx="286">
                  <c:v>2757.66</c:v>
                </c:pt>
                <c:pt idx="287">
                  <c:v>2773.45</c:v>
                </c:pt>
                <c:pt idx="288">
                  <c:v>2795.89</c:v>
                </c:pt>
                <c:pt idx="289">
                  <c:v>2798.55</c:v>
                </c:pt>
                <c:pt idx="290">
                  <c:v>2800.68</c:v>
                </c:pt>
                <c:pt idx="291">
                  <c:v>2807.16</c:v>
                </c:pt>
                <c:pt idx="292">
                  <c:v>2818.85</c:v>
                </c:pt>
                <c:pt idx="293">
                  <c:v>2829.67</c:v>
                </c:pt>
                <c:pt idx="294">
                  <c:v>2828.15</c:v>
                </c:pt>
                <c:pt idx="295">
                  <c:v>2815.98</c:v>
                </c:pt>
                <c:pt idx="296">
                  <c:v>2802.92</c:v>
                </c:pt>
                <c:pt idx="297">
                  <c:v>2806.47</c:v>
                </c:pt>
                <c:pt idx="298">
                  <c:v>2788.11</c:v>
                </c:pt>
                <c:pt idx="299">
                  <c:v>2789.21</c:v>
                </c:pt>
                <c:pt idx="300">
                  <c:v>2802.4</c:v>
                </c:pt>
                <c:pt idx="301">
                  <c:v>2760.26</c:v>
                </c:pt>
                <c:pt idx="302">
                  <c:v>2726.91</c:v>
                </c:pt>
                <c:pt idx="303">
                  <c:v>2783.7</c:v>
                </c:pt>
                <c:pt idx="304">
                  <c:v>2768.25</c:v>
                </c:pt>
                <c:pt idx="305">
                  <c:v>2741.68</c:v>
                </c:pt>
                <c:pt idx="306">
                  <c:v>2706.48</c:v>
                </c:pt>
                <c:pt idx="307">
                  <c:v>2728.56</c:v>
                </c:pt>
                <c:pt idx="308">
                  <c:v>2722.64</c:v>
                </c:pt>
                <c:pt idx="309">
                  <c:v>2761.82</c:v>
                </c:pt>
                <c:pt idx="310">
                  <c:v>2775.34</c:v>
                </c:pt>
                <c:pt idx="311">
                  <c:v>2806.07</c:v>
                </c:pt>
                <c:pt idx="312">
                  <c:v>2807.21</c:v>
                </c:pt>
                <c:pt idx="313">
                  <c:v>2821.85</c:v>
                </c:pt>
                <c:pt idx="314">
                  <c:v>2823.69</c:v>
                </c:pt>
                <c:pt idx="315">
                  <c:v>2826.79</c:v>
                </c:pt>
                <c:pt idx="316">
                  <c:v>2802.27</c:v>
                </c:pt>
                <c:pt idx="317">
                  <c:v>2796.14</c:v>
                </c:pt>
                <c:pt idx="318">
                  <c:v>2809.65</c:v>
                </c:pt>
                <c:pt idx="319">
                  <c:v>2788.01</c:v>
                </c:pt>
                <c:pt idx="320">
                  <c:v>2767.26</c:v>
                </c:pt>
                <c:pt idx="321">
                  <c:v>2775.06</c:v>
                </c:pt>
                <c:pt idx="322">
                  <c:v>2814.86</c:v>
                </c:pt>
                <c:pt idx="323">
                  <c:v>2811.53</c:v>
                </c:pt>
                <c:pt idx="324">
                  <c:v>2805.1</c:v>
                </c:pt>
                <c:pt idx="325">
                  <c:v>2811.7</c:v>
                </c:pt>
                <c:pt idx="326">
                  <c:v>2840.19</c:v>
                </c:pt>
                <c:pt idx="327">
                  <c:v>2841.89</c:v>
                </c:pt>
                <c:pt idx="328">
                  <c:v>2872.97</c:v>
                </c:pt>
                <c:pt idx="329">
                  <c:v>2876.23</c:v>
                </c:pt>
                <c:pt idx="330">
                  <c:v>2881.15</c:v>
                </c:pt>
                <c:pt idx="331">
                  <c:v>2895.61</c:v>
                </c:pt>
                <c:pt idx="332">
                  <c:v>2910.1</c:v>
                </c:pt>
                <c:pt idx="333">
                  <c:v>2907.25</c:v>
                </c:pt>
                <c:pt idx="334">
                  <c:v>2918.19</c:v>
                </c:pt>
                <c:pt idx="335">
                  <c:v>2913.53</c:v>
                </c:pt>
                <c:pt idx="336">
                  <c:v>2941.75</c:v>
                </c:pt>
                <c:pt idx="337">
                  <c:v>2953.35</c:v>
                </c:pt>
                <c:pt idx="338">
                  <c:v>2944.05</c:v>
                </c:pt>
                <c:pt idx="339">
                  <c:v>2915.78</c:v>
                </c:pt>
                <c:pt idx="340">
                  <c:v>2932.98</c:v>
                </c:pt>
                <c:pt idx="341">
                  <c:v>2923.91</c:v>
                </c:pt>
                <c:pt idx="342">
                  <c:v>2946.11</c:v>
                </c:pt>
                <c:pt idx="343">
                  <c:v>2956.13</c:v>
                </c:pt>
                <c:pt idx="344">
                  <c:v>2952.01</c:v>
                </c:pt>
                <c:pt idx="345">
                  <c:v>2951.88</c:v>
                </c:pt>
                <c:pt idx="346">
                  <c:v>2963.31</c:v>
                </c:pt>
                <c:pt idx="347">
                  <c:v>2938.76</c:v>
                </c:pt>
                <c:pt idx="348">
                  <c:v>2948.67</c:v>
                </c:pt>
                <c:pt idx="349">
                  <c:v>2922.5</c:v>
                </c:pt>
                <c:pt idx="350">
                  <c:v>2932.85</c:v>
                </c:pt>
                <c:pt idx="351">
                  <c:v>2952.03</c:v>
                </c:pt>
                <c:pt idx="352">
                  <c:v>2979.41</c:v>
                </c:pt>
                <c:pt idx="353">
                  <c:v>2961.57</c:v>
                </c:pt>
                <c:pt idx="354">
                  <c:v>2928.33</c:v>
                </c:pt>
                <c:pt idx="355">
                  <c:v>2876.79</c:v>
                </c:pt>
                <c:pt idx="356">
                  <c:v>2892.48</c:v>
                </c:pt>
                <c:pt idx="357">
                  <c:v>2938.63</c:v>
                </c:pt>
                <c:pt idx="358">
                  <c:v>2934.18</c:v>
                </c:pt>
                <c:pt idx="359">
                  <c:v>2928.68</c:v>
                </c:pt>
                <c:pt idx="360">
                  <c:v>2910.94</c:v>
                </c:pt>
                <c:pt idx="361">
                  <c:v>2942.21</c:v>
                </c:pt>
                <c:pt idx="362">
                  <c:v>2943.13</c:v>
                </c:pt>
                <c:pt idx="363">
                  <c:v>2966.44</c:v>
                </c:pt>
                <c:pt idx="364">
                  <c:v>2965.51</c:v>
                </c:pt>
                <c:pt idx="365">
                  <c:v>2969.51</c:v>
                </c:pt>
                <c:pt idx="366">
                  <c:v>2970.64</c:v>
                </c:pt>
                <c:pt idx="367">
                  <c:v>2979.3</c:v>
                </c:pt>
                <c:pt idx="368">
                  <c:v>2975.7</c:v>
                </c:pt>
                <c:pt idx="369">
                  <c:v>2982.02</c:v>
                </c:pt>
                <c:pt idx="370">
                  <c:v>2985.97</c:v>
                </c:pt>
                <c:pt idx="371">
                  <c:v>2972.87</c:v>
                </c:pt>
                <c:pt idx="372">
                  <c:v>2997.36</c:v>
                </c:pt>
                <c:pt idx="373">
                  <c:v>3000.97</c:v>
                </c:pt>
                <c:pt idx="374">
                  <c:v>3001.83</c:v>
                </c:pt>
                <c:pt idx="375">
                  <c:v>2996.64</c:v>
                </c:pt>
                <c:pt idx="376">
                  <c:v>3007.46</c:v>
                </c:pt>
                <c:pt idx="377">
                  <c:v>3012.67</c:v>
                </c:pt>
                <c:pt idx="378">
                  <c:v>3019.88</c:v>
                </c:pt>
                <c:pt idx="379">
                  <c:v>3017.27</c:v>
                </c:pt>
                <c:pt idx="380">
                  <c:v>3008.48</c:v>
                </c:pt>
                <c:pt idx="381">
                  <c:v>2996.51</c:v>
                </c:pt>
                <c:pt idx="382">
                  <c:v>2954.19</c:v>
                </c:pt>
                <c:pt idx="383">
                  <c:v>2982.11</c:v>
                </c:pt>
                <c:pt idx="384">
                  <c:v>3001.14</c:v>
                </c:pt>
                <c:pt idx="385">
                  <c:v>2998</c:v>
                </c:pt>
                <c:pt idx="386">
                  <c:v>3013.36</c:v>
                </c:pt>
                <c:pt idx="387">
                  <c:v>3024.94</c:v>
                </c:pt>
                <c:pt idx="388">
                  <c:v>3025.22</c:v>
                </c:pt>
                <c:pt idx="389">
                  <c:v>3024.44</c:v>
                </c:pt>
                <c:pt idx="390">
                  <c:v>3017.23</c:v>
                </c:pt>
                <c:pt idx="391">
                  <c:v>3028.2</c:v>
                </c:pt>
                <c:pt idx="392">
                  <c:v>3046.09</c:v>
                </c:pt>
                <c:pt idx="393">
                  <c:v>3049.84</c:v>
                </c:pt>
                <c:pt idx="394">
                  <c:v>3042.63</c:v>
                </c:pt>
                <c:pt idx="395">
                  <c:v>3049.66</c:v>
                </c:pt>
                <c:pt idx="396">
                  <c:v>3022.24</c:v>
                </c:pt>
                <c:pt idx="397">
                  <c:v>3053.12</c:v>
                </c:pt>
                <c:pt idx="398">
                  <c:v>3068.27</c:v>
                </c:pt>
                <c:pt idx="399">
                  <c:v>3059.28</c:v>
                </c:pt>
                <c:pt idx="400">
                  <c:v>3058.59</c:v>
                </c:pt>
                <c:pt idx="401">
                  <c:v>3043.52</c:v>
                </c:pt>
                <c:pt idx="402">
                  <c:v>3024.66</c:v>
                </c:pt>
                <c:pt idx="403">
                  <c:v>2975.55</c:v>
                </c:pt>
                <c:pt idx="404">
                  <c:v>3005.86</c:v>
                </c:pt>
                <c:pt idx="405">
                  <c:v>3036.72</c:v>
                </c:pt>
                <c:pt idx="406">
                  <c:v>3046.6</c:v>
                </c:pt>
                <c:pt idx="407">
                  <c:v>3072.38</c:v>
                </c:pt>
                <c:pt idx="408">
                  <c:v>3080.41</c:v>
                </c:pt>
                <c:pt idx="409">
                  <c:v>3068.87</c:v>
                </c:pt>
                <c:pt idx="410">
                  <c:v>3069.49</c:v>
                </c:pt>
                <c:pt idx="411">
                  <c:v>3089.82</c:v>
                </c:pt>
                <c:pt idx="412">
                  <c:v>3069.25</c:v>
                </c:pt>
                <c:pt idx="413">
                  <c:v>3077.11</c:v>
                </c:pt>
                <c:pt idx="414">
                  <c:v>3092.51</c:v>
                </c:pt>
                <c:pt idx="415">
                  <c:v>3085.83</c:v>
                </c:pt>
                <c:pt idx="416">
                  <c:v>3102.23</c:v>
                </c:pt>
                <c:pt idx="417">
                  <c:v>3098.06</c:v>
                </c:pt>
                <c:pt idx="418">
                  <c:v>3097.06</c:v>
                </c:pt>
                <c:pt idx="419">
                  <c:v>3099.49</c:v>
                </c:pt>
                <c:pt idx="420">
                  <c:v>3109.97</c:v>
                </c:pt>
                <c:pt idx="421">
                  <c:v>3115.74</c:v>
                </c:pt>
                <c:pt idx="422">
                  <c:v>3125.12</c:v>
                </c:pt>
                <c:pt idx="423">
                  <c:v>3121.99</c:v>
                </c:pt>
                <c:pt idx="424">
                  <c:v>3100.12</c:v>
                </c:pt>
                <c:pt idx="425">
                  <c:v>3078.01</c:v>
                </c:pt>
                <c:pt idx="426">
                  <c:v>3063.22</c:v>
                </c:pt>
                <c:pt idx="427">
                  <c:v>3080.02</c:v>
                </c:pt>
                <c:pt idx="428">
                  <c:v>3112.57</c:v>
                </c:pt>
                <c:pt idx="429">
                  <c:v>3122</c:v>
                </c:pt>
                <c:pt idx="430">
                  <c:v>3125.83</c:v>
                </c:pt>
                <c:pt idx="431">
                  <c:v>3110.27</c:v>
                </c:pt>
                <c:pt idx="432">
                  <c:v>3133.67</c:v>
                </c:pt>
                <c:pt idx="433">
                  <c:v>3146.63</c:v>
                </c:pt>
                <c:pt idx="434">
                  <c:v>3141.35</c:v>
                </c:pt>
                <c:pt idx="435">
                  <c:v>3151.66</c:v>
                </c:pt>
                <c:pt idx="436">
                  <c:v>3161.46</c:v>
                </c:pt>
                <c:pt idx="437">
                  <c:v>3163.99</c:v>
                </c:pt>
                <c:pt idx="438">
                  <c:v>3169.64</c:v>
                </c:pt>
                <c:pt idx="439">
                  <c:v>3158.94</c:v>
                </c:pt>
                <c:pt idx="440">
                  <c:v>3146.96</c:v>
                </c:pt>
                <c:pt idx="441">
                  <c:v>3136.04</c:v>
                </c:pt>
                <c:pt idx="442">
                  <c:v>3122.07</c:v>
                </c:pt>
                <c:pt idx="443">
                  <c:v>3126.1</c:v>
                </c:pt>
                <c:pt idx="444">
                  <c:v>3116.08</c:v>
                </c:pt>
                <c:pt idx="445">
                  <c:v>3127.71</c:v>
                </c:pt>
                <c:pt idx="446">
                  <c:v>3122.57</c:v>
                </c:pt>
                <c:pt idx="447">
                  <c:v>3096.62</c:v>
                </c:pt>
                <c:pt idx="448">
                  <c:v>3046.2</c:v>
                </c:pt>
                <c:pt idx="449">
                  <c:v>3049.68</c:v>
                </c:pt>
                <c:pt idx="450">
                  <c:v>3074.35</c:v>
                </c:pt>
                <c:pt idx="451">
                  <c:v>3106.42</c:v>
                </c:pt>
                <c:pt idx="452">
                  <c:v>3103.53</c:v>
                </c:pt>
                <c:pt idx="453">
                  <c:v>3095.56</c:v>
                </c:pt>
                <c:pt idx="454">
                  <c:v>3032.7</c:v>
                </c:pt>
                <c:pt idx="455">
                  <c:v>3028.75</c:v>
                </c:pt>
                <c:pt idx="456">
                  <c:v>3006.6</c:v>
                </c:pt>
                <c:pt idx="457">
                  <c:v>3022.83</c:v>
                </c:pt>
                <c:pt idx="458">
                  <c:v>2992.89</c:v>
                </c:pt>
                <c:pt idx="459">
                  <c:v>3016.19</c:v>
                </c:pt>
                <c:pt idx="460">
                  <c:v>3015.95</c:v>
                </c:pt>
                <c:pt idx="461">
                  <c:v>3046.57</c:v>
                </c:pt>
                <c:pt idx="462">
                  <c:v>3043.74</c:v>
                </c:pt>
                <c:pt idx="463">
                  <c:v>3031.57</c:v>
                </c:pt>
                <c:pt idx="464">
                  <c:v>3024.72</c:v>
                </c:pt>
                <c:pt idx="465">
                  <c:v>3039.01</c:v>
                </c:pt>
                <c:pt idx="466">
                  <c:v>3084.59</c:v>
                </c:pt>
                <c:pt idx="467">
                  <c:v>3109.47</c:v>
                </c:pt>
                <c:pt idx="468">
                  <c:v>3114.01</c:v>
                </c:pt>
                <c:pt idx="469">
                  <c:v>3136.19</c:v>
                </c:pt>
                <c:pt idx="470">
                  <c:v>3147.7</c:v>
                </c:pt>
                <c:pt idx="471">
                  <c:v>3152.33</c:v>
                </c:pt>
                <c:pt idx="472">
                  <c:v>3151.16</c:v>
                </c:pt>
                <c:pt idx="473">
                  <c:v>3159.88</c:v>
                </c:pt>
                <c:pt idx="474">
                  <c:v>3167.44</c:v>
                </c:pt>
                <c:pt idx="475">
                  <c:v>3152.05</c:v>
                </c:pt>
                <c:pt idx="476">
                  <c:v>3179.44</c:v>
                </c:pt>
                <c:pt idx="477">
                  <c:v>3174.73</c:v>
                </c:pt>
                <c:pt idx="478">
                  <c:v>3190.54</c:v>
                </c:pt>
                <c:pt idx="479">
                  <c:v>3195.67</c:v>
                </c:pt>
                <c:pt idx="480">
                  <c:v>3212.35</c:v>
                </c:pt>
                <c:pt idx="481">
                  <c:v>3224.63</c:v>
                </c:pt>
                <c:pt idx="482">
                  <c:v>3232.26</c:v>
                </c:pt>
                <c:pt idx="483">
                  <c:v>3237.63</c:v>
                </c:pt>
                <c:pt idx="484">
                  <c:v>3227.8</c:v>
                </c:pt>
                <c:pt idx="485">
                  <c:v>3201.57</c:v>
                </c:pt>
                <c:pt idx="486">
                  <c:v>3201.99</c:v>
                </c:pt>
                <c:pt idx="487">
                  <c:v>3223.82</c:v>
                </c:pt>
                <c:pt idx="488">
                  <c:v>3226.45</c:v>
                </c:pt>
                <c:pt idx="489">
                  <c:v>3231.95</c:v>
                </c:pt>
                <c:pt idx="490">
                  <c:v>3221.03</c:v>
                </c:pt>
                <c:pt idx="491">
                  <c:v>3226.37</c:v>
                </c:pt>
                <c:pt idx="492">
                  <c:v>3219.9</c:v>
                </c:pt>
                <c:pt idx="493">
                  <c:v>3201.49</c:v>
                </c:pt>
                <c:pt idx="494">
                  <c:v>3196.88</c:v>
                </c:pt>
                <c:pt idx="495">
                  <c:v>3198.12</c:v>
                </c:pt>
                <c:pt idx="496">
                  <c:v>3202.44</c:v>
                </c:pt>
                <c:pt idx="497">
                  <c:v>3131.98</c:v>
                </c:pt>
                <c:pt idx="498">
                  <c:v>3155.73</c:v>
                </c:pt>
                <c:pt idx="499">
                  <c:v>3101.8</c:v>
                </c:pt>
                <c:pt idx="500">
                  <c:v>3087.98</c:v>
                </c:pt>
                <c:pt idx="501">
                  <c:v>3111.17</c:v>
                </c:pt>
                <c:pt idx="502">
                  <c:v>3086.44</c:v>
                </c:pt>
                <c:pt idx="503">
                  <c:v>3117.31</c:v>
                </c:pt>
                <c:pt idx="504">
                  <c:v>3184.17</c:v>
                </c:pt>
                <c:pt idx="505">
                  <c:v>3196.39</c:v>
                </c:pt>
                <c:pt idx="506">
                  <c:v>3172.49</c:v>
                </c:pt>
                <c:pt idx="507">
                  <c:v>3188.26</c:v>
                </c:pt>
                <c:pt idx="508">
                  <c:v>3162</c:v>
                </c:pt>
                <c:pt idx="509">
                  <c:v>3138.06</c:v>
                </c:pt>
                <c:pt idx="510">
                  <c:v>3175.11</c:v>
                </c:pt>
                <c:pt idx="511">
                  <c:v>3167.33</c:v>
                </c:pt>
                <c:pt idx="512">
                  <c:v>3139.75</c:v>
                </c:pt>
                <c:pt idx="513">
                  <c:v>3100.5</c:v>
                </c:pt>
                <c:pt idx="514">
                  <c:v>3152.31</c:v>
                </c:pt>
                <c:pt idx="515">
                  <c:v>3183.62</c:v>
                </c:pt>
                <c:pt idx="516">
                  <c:v>3206.08</c:v>
                </c:pt>
                <c:pt idx="517">
                  <c:v>3206.85</c:v>
                </c:pt>
                <c:pt idx="518">
                  <c:v>3237.7</c:v>
                </c:pt>
                <c:pt idx="519">
                  <c:v>3239.28</c:v>
                </c:pt>
                <c:pt idx="520">
                  <c:v>3243.95</c:v>
                </c:pt>
                <c:pt idx="521">
                  <c:v>3237.07</c:v>
                </c:pt>
                <c:pt idx="522">
                  <c:v>3231.73</c:v>
                </c:pt>
                <c:pt idx="523">
                  <c:v>3241.43</c:v>
                </c:pt>
                <c:pt idx="524">
                  <c:v>3248.12</c:v>
                </c:pt>
                <c:pt idx="525">
                  <c:v>3203.03</c:v>
                </c:pt>
                <c:pt idx="526">
                  <c:v>3184.62</c:v>
                </c:pt>
                <c:pt idx="527">
                  <c:v>3177.54</c:v>
                </c:pt>
                <c:pt idx="528">
                  <c:v>3166.14</c:v>
                </c:pt>
                <c:pt idx="529">
                  <c:v>3193.39</c:v>
                </c:pt>
                <c:pt idx="530">
                  <c:v>3214.19</c:v>
                </c:pt>
                <c:pt idx="531">
                  <c:v>3182.06</c:v>
                </c:pt>
                <c:pt idx="532">
                  <c:v>3173.12</c:v>
                </c:pt>
                <c:pt idx="533">
                  <c:v>3176.19</c:v>
                </c:pt>
                <c:pt idx="534">
                  <c:v>3124.21</c:v>
                </c:pt>
                <c:pt idx="535">
                  <c:v>3098.6</c:v>
                </c:pt>
                <c:pt idx="536">
                  <c:v>3082.25</c:v>
                </c:pt>
                <c:pt idx="537">
                  <c:v>3025.1</c:v>
                </c:pt>
                <c:pt idx="538">
                  <c:v>3005.52</c:v>
                </c:pt>
                <c:pt idx="539">
                  <c:v>2975.48</c:v>
                </c:pt>
                <c:pt idx="540">
                  <c:v>2979.7</c:v>
                </c:pt>
                <c:pt idx="541">
                  <c:v>2955.34</c:v>
                </c:pt>
                <c:pt idx="542">
                  <c:v>3005.63</c:v>
                </c:pt>
                <c:pt idx="543">
                  <c:v>3059.05</c:v>
                </c:pt>
                <c:pt idx="544">
                  <c:v>3086.62</c:v>
                </c:pt>
                <c:pt idx="545">
                  <c:v>3113.84</c:v>
                </c:pt>
                <c:pt idx="546">
                  <c:v>3052.5</c:v>
                </c:pt>
                <c:pt idx="547">
                  <c:v>3061.46</c:v>
                </c:pt>
                <c:pt idx="548">
                  <c:v>3059.44</c:v>
                </c:pt>
                <c:pt idx="549">
                  <c:v>3077.13</c:v>
                </c:pt>
                <c:pt idx="550">
                  <c:v>3124.93</c:v>
                </c:pt>
                <c:pt idx="551">
                  <c:v>3087.98</c:v>
                </c:pt>
                <c:pt idx="552">
                  <c:v>3039.18</c:v>
                </c:pt>
                <c:pt idx="553">
                  <c:v>3011.45</c:v>
                </c:pt>
                <c:pt idx="554">
                  <c:v>3054.26</c:v>
                </c:pt>
                <c:pt idx="555">
                  <c:v>3060.29</c:v>
                </c:pt>
                <c:pt idx="556">
                  <c:v>3009.09</c:v>
                </c:pt>
                <c:pt idx="557">
                  <c:v>2983.59</c:v>
                </c:pt>
                <c:pt idx="558">
                  <c:v>2975.91</c:v>
                </c:pt>
                <c:pt idx="559">
                  <c:v>2949.64</c:v>
                </c:pt>
                <c:pt idx="560">
                  <c:v>2909.33</c:v>
                </c:pt>
                <c:pt idx="561">
                  <c:v>2905.94</c:v>
                </c:pt>
                <c:pt idx="562">
                  <c:v>2980.2</c:v>
                </c:pt>
                <c:pt idx="563">
                  <c:v>2977.95</c:v>
                </c:pt>
                <c:pt idx="564">
                  <c:v>2930.77</c:v>
                </c:pt>
                <c:pt idx="565">
                  <c:v>2964.24</c:v>
                </c:pt>
                <c:pt idx="566">
                  <c:v>2942.45</c:v>
                </c:pt>
                <c:pt idx="567">
                  <c:v>2896.52</c:v>
                </c:pt>
                <c:pt idx="568">
                  <c:v>2819.54</c:v>
                </c:pt>
                <c:pt idx="569">
                  <c:v>2797.7</c:v>
                </c:pt>
                <c:pt idx="570">
                  <c:v>2881.78</c:v>
                </c:pt>
                <c:pt idx="571">
                  <c:v>2871.52</c:v>
                </c:pt>
                <c:pt idx="572">
                  <c:v>2840.05</c:v>
                </c:pt>
                <c:pt idx="573">
                  <c:v>2826.49</c:v>
                </c:pt>
                <c:pt idx="574">
                  <c:v>2865.89</c:v>
                </c:pt>
                <c:pt idx="575">
                  <c:v>2936.33</c:v>
                </c:pt>
                <c:pt idx="576">
                  <c:v>2981.31</c:v>
                </c:pt>
                <c:pt idx="577">
                  <c:v>3010.59</c:v>
                </c:pt>
                <c:pt idx="578">
                  <c:v>3010.08</c:v>
                </c:pt>
                <c:pt idx="579">
                  <c:v>3040.37</c:v>
                </c:pt>
                <c:pt idx="580">
                  <c:v>3012.79</c:v>
                </c:pt>
                <c:pt idx="581">
                  <c:v>3041.48</c:v>
                </c:pt>
                <c:pt idx="582">
                  <c:v>3049.11</c:v>
                </c:pt>
                <c:pt idx="583">
                  <c:v>3061.63</c:v>
                </c:pt>
                <c:pt idx="584">
                  <c:v>3110.81</c:v>
                </c:pt>
                <c:pt idx="585">
                  <c:v>3096.67</c:v>
                </c:pt>
                <c:pt idx="586">
                  <c:v>3053.07</c:v>
                </c:pt>
                <c:pt idx="587">
                  <c:v>3057.07</c:v>
                </c:pt>
                <c:pt idx="588">
                  <c:v>3081.38</c:v>
                </c:pt>
                <c:pt idx="589">
                  <c:v>3049.39</c:v>
                </c:pt>
                <c:pt idx="590">
                  <c:v>3012.24</c:v>
                </c:pt>
                <c:pt idx="591">
                  <c:v>3014.08</c:v>
                </c:pt>
                <c:pt idx="592">
                  <c:v>3012.19</c:v>
                </c:pt>
                <c:pt idx="593">
                  <c:v>2972.4</c:v>
                </c:pt>
                <c:pt idx="594">
                  <c:v>2959.78</c:v>
                </c:pt>
                <c:pt idx="595">
                  <c:v>2985.07</c:v>
                </c:pt>
                <c:pt idx="596">
                  <c:v>2960.64</c:v>
                </c:pt>
                <c:pt idx="597">
                  <c:v>2959.67</c:v>
                </c:pt>
                <c:pt idx="598">
                  <c:v>2954.15</c:v>
                </c:pt>
                <c:pt idx="599">
                  <c:v>2984.7</c:v>
                </c:pt>
                <c:pt idx="600">
                  <c:v>2994.64</c:v>
                </c:pt>
                <c:pt idx="601">
                  <c:v>2959.92</c:v>
                </c:pt>
                <c:pt idx="602">
                  <c:v>2882.45</c:v>
                </c:pt>
                <c:pt idx="603">
                  <c:v>2877.71</c:v>
                </c:pt>
                <c:pt idx="604">
                  <c:v>2811</c:v>
                </c:pt>
                <c:pt idx="605">
                  <c:v>2807.51</c:v>
                </c:pt>
                <c:pt idx="606">
                  <c:v>2861.55</c:v>
                </c:pt>
                <c:pt idx="607">
                  <c:v>2795.62</c:v>
                </c:pt>
                <c:pt idx="608">
                  <c:v>2796.33</c:v>
                </c:pt>
                <c:pt idx="609">
                  <c:v>2809.82</c:v>
                </c:pt>
                <c:pt idx="610">
                  <c:v>2864.43</c:v>
                </c:pt>
                <c:pt idx="611">
                  <c:v>2784.12</c:v>
                </c:pt>
                <c:pt idx="612">
                  <c:v>2762.21</c:v>
                </c:pt>
                <c:pt idx="613">
                  <c:v>2671.83</c:v>
                </c:pt>
                <c:pt idx="614">
                  <c:v>2677.25</c:v>
                </c:pt>
                <c:pt idx="615">
                  <c:v>2652.59</c:v>
                </c:pt>
                <c:pt idx="616">
                  <c:v>2639.75</c:v>
                </c:pt>
                <c:pt idx="617">
                  <c:v>2701.33</c:v>
                </c:pt>
                <c:pt idx="618">
                  <c:v>2693.95</c:v>
                </c:pt>
                <c:pt idx="619">
                  <c:v>2746.82</c:v>
                </c:pt>
                <c:pt idx="620">
                  <c:v>2665.06</c:v>
                </c:pt>
                <c:pt idx="621">
                  <c:v>2651.55</c:v>
                </c:pt>
                <c:pt idx="622">
                  <c:v>2655.91</c:v>
                </c:pt>
                <c:pt idx="623">
                  <c:v>2702.25</c:v>
                </c:pt>
                <c:pt idx="624">
                  <c:v>2680.46</c:v>
                </c:pt>
                <c:pt idx="625">
                  <c:v>2700.09</c:v>
                </c:pt>
                <c:pt idx="626">
                  <c:v>2743.96</c:v>
                </c:pt>
                <c:pt idx="627">
                  <c:v>2802.59</c:v>
                </c:pt>
                <c:pt idx="628">
                  <c:v>2814.75</c:v>
                </c:pt>
                <c:pt idx="629">
                  <c:v>2791.01</c:v>
                </c:pt>
                <c:pt idx="630">
                  <c:v>2770.43</c:v>
                </c:pt>
                <c:pt idx="631">
                  <c:v>2814.03</c:v>
                </c:pt>
                <c:pt idx="632">
                  <c:v>2779.06</c:v>
                </c:pt>
                <c:pt idx="633">
                  <c:v>2789.83</c:v>
                </c:pt>
                <c:pt idx="634">
                  <c:v>2805.33</c:v>
                </c:pt>
                <c:pt idx="635">
                  <c:v>2783.29</c:v>
                </c:pt>
                <c:pt idx="636">
                  <c:v>2721.85</c:v>
                </c:pt>
                <c:pt idx="637">
                  <c:v>2641.69</c:v>
                </c:pt>
                <c:pt idx="638">
                  <c:v>2545.0500000000002</c:v>
                </c:pt>
                <c:pt idx="639">
                  <c:v>2525.88</c:v>
                </c:pt>
                <c:pt idx="640">
                  <c:v>2556.67</c:v>
                </c:pt>
                <c:pt idx="641">
                  <c:v>2490.54</c:v>
                </c:pt>
                <c:pt idx="642">
                  <c:v>2485.77</c:v>
                </c:pt>
                <c:pt idx="643">
                  <c:v>2494.9899999999998</c:v>
                </c:pt>
                <c:pt idx="644">
                  <c:v>2543.36</c:v>
                </c:pt>
                <c:pt idx="645">
                  <c:v>2537.2600000000002</c:v>
                </c:pt>
                <c:pt idx="646">
                  <c:v>2549.0500000000002</c:v>
                </c:pt>
                <c:pt idx="647">
                  <c:v>2619.48</c:v>
                </c:pt>
                <c:pt idx="648">
                  <c:v>2623.2</c:v>
                </c:pt>
                <c:pt idx="649">
                  <c:v>2584.2600000000002</c:v>
                </c:pt>
                <c:pt idx="650">
                  <c:v>2574.4499999999998</c:v>
                </c:pt>
                <c:pt idx="651">
                  <c:v>2546.19</c:v>
                </c:pt>
                <c:pt idx="652">
                  <c:v>2559.9499999999998</c:v>
                </c:pt>
                <c:pt idx="653">
                  <c:v>2567.87</c:v>
                </c:pt>
                <c:pt idx="654">
                  <c:v>2553.9499999999998</c:v>
                </c:pt>
                <c:pt idx="655">
                  <c:v>2561.1999999999998</c:v>
                </c:pt>
                <c:pt idx="656">
                  <c:v>2602.0300000000002</c:v>
                </c:pt>
                <c:pt idx="657">
                  <c:v>2603.62</c:v>
                </c:pt>
                <c:pt idx="658">
                  <c:v>2572.33</c:v>
                </c:pt>
                <c:pt idx="659">
                  <c:v>2554.19</c:v>
                </c:pt>
                <c:pt idx="660">
                  <c:v>2544.6799999999998</c:v>
                </c:pt>
                <c:pt idx="661">
                  <c:v>2520.92</c:v>
                </c:pt>
                <c:pt idx="662">
                  <c:v>2568.64</c:v>
                </c:pt>
                <c:pt idx="663">
                  <c:v>2567.6799999999998</c:v>
                </c:pt>
                <c:pt idx="664">
                  <c:v>2628.34</c:v>
                </c:pt>
                <c:pt idx="665">
                  <c:v>2643.93</c:v>
                </c:pt>
                <c:pt idx="666">
                  <c:v>2663.84</c:v>
                </c:pt>
                <c:pt idx="667">
                  <c:v>2650.82</c:v>
                </c:pt>
                <c:pt idx="668">
                  <c:v>2651.22</c:v>
                </c:pt>
                <c:pt idx="669">
                  <c:v>2624.49</c:v>
                </c:pt>
                <c:pt idx="670">
                  <c:v>2675.09</c:v>
                </c:pt>
                <c:pt idx="671">
                  <c:v>2709.82</c:v>
                </c:pt>
                <c:pt idx="672">
                  <c:v>2746.37</c:v>
                </c:pt>
                <c:pt idx="673">
                  <c:v>2749.26</c:v>
                </c:pt>
                <c:pt idx="674">
                  <c:v>2728.3</c:v>
                </c:pt>
                <c:pt idx="675">
                  <c:v>2755.25</c:v>
                </c:pt>
                <c:pt idx="676">
                  <c:v>2761.65</c:v>
                </c:pt>
                <c:pt idx="677">
                  <c:v>2752.06</c:v>
                </c:pt>
                <c:pt idx="678">
                  <c:v>2758.72</c:v>
                </c:pt>
                <c:pt idx="679">
                  <c:v>2743.62</c:v>
                </c:pt>
                <c:pt idx="680">
                  <c:v>2803.37</c:v>
                </c:pt>
                <c:pt idx="681">
                  <c:v>2802.23</c:v>
                </c:pt>
                <c:pt idx="682">
                  <c:v>2834.51</c:v>
                </c:pt>
                <c:pt idx="683">
                  <c:v>2842.48</c:v>
                </c:pt>
                <c:pt idx="684">
                  <c:v>2844.42</c:v>
                </c:pt>
                <c:pt idx="685">
                  <c:v>2822.87</c:v>
                </c:pt>
                <c:pt idx="686">
                  <c:v>2826.41</c:v>
                </c:pt>
                <c:pt idx="687">
                  <c:v>2787.71</c:v>
                </c:pt>
                <c:pt idx="688">
                  <c:v>2736.1</c:v>
                </c:pt>
                <c:pt idx="689">
                  <c:v>2730.35</c:v>
                </c:pt>
                <c:pt idx="690">
                  <c:v>2736.01</c:v>
                </c:pt>
                <c:pt idx="691">
                  <c:v>2768.48</c:v>
                </c:pt>
                <c:pt idx="692">
                  <c:v>2694.62</c:v>
                </c:pt>
                <c:pt idx="693">
                  <c:v>2668.79</c:v>
                </c:pt>
                <c:pt idx="694">
                  <c:v>2645.37</c:v>
                </c:pt>
                <c:pt idx="695">
                  <c:v>2627.32</c:v>
                </c:pt>
                <c:pt idx="696">
                  <c:v>2610.2600000000002</c:v>
                </c:pt>
                <c:pt idx="697">
                  <c:v>2605.21</c:v>
                </c:pt>
                <c:pt idx="698">
                  <c:v>2596.6999999999998</c:v>
                </c:pt>
                <c:pt idx="699">
                  <c:v>2584.9699999999998</c:v>
                </c:pt>
                <c:pt idx="700">
                  <c:v>2614.1</c:v>
                </c:pt>
                <c:pt idx="701">
                  <c:v>2636.17</c:v>
                </c:pt>
                <c:pt idx="702">
                  <c:v>2682.9</c:v>
                </c:pt>
                <c:pt idx="703">
                  <c:v>2719.01</c:v>
                </c:pt>
                <c:pt idx="704">
                  <c:v>2619.5</c:v>
                </c:pt>
                <c:pt idx="705">
                  <c:v>2617.84</c:v>
                </c:pt>
                <c:pt idx="706">
                  <c:v>2592</c:v>
                </c:pt>
                <c:pt idx="707">
                  <c:v>2569.29</c:v>
                </c:pt>
                <c:pt idx="708">
                  <c:v>2580.5500000000002</c:v>
                </c:pt>
                <c:pt idx="709">
                  <c:v>2554.02</c:v>
                </c:pt>
                <c:pt idx="710">
                  <c:v>2516.59</c:v>
                </c:pt>
                <c:pt idx="711">
                  <c:v>2489.36</c:v>
                </c:pt>
                <c:pt idx="712">
                  <c:v>2438.5</c:v>
                </c:pt>
                <c:pt idx="713">
                  <c:v>2408.44</c:v>
                </c:pt>
                <c:pt idx="714">
                  <c:v>2403.88</c:v>
                </c:pt>
                <c:pt idx="715">
                  <c:v>2438.7800000000002</c:v>
                </c:pt>
                <c:pt idx="716">
                  <c:v>2401.3200000000002</c:v>
                </c:pt>
                <c:pt idx="717">
                  <c:v>2378.65</c:v>
                </c:pt>
                <c:pt idx="718">
                  <c:v>2429.91</c:v>
                </c:pt>
                <c:pt idx="719">
                  <c:v>2511.7199999999998</c:v>
                </c:pt>
                <c:pt idx="720">
                  <c:v>2500.0700000000002</c:v>
                </c:pt>
                <c:pt idx="721">
                  <c:v>2478.42</c:v>
                </c:pt>
                <c:pt idx="722">
                  <c:v>2417.7199999999998</c:v>
                </c:pt>
                <c:pt idx="723">
                  <c:v>2395.61</c:v>
                </c:pt>
                <c:pt idx="724">
                  <c:v>2376.29</c:v>
                </c:pt>
                <c:pt idx="725">
                  <c:v>2367.69</c:v>
                </c:pt>
                <c:pt idx="726">
                  <c:v>2411.69</c:v>
                </c:pt>
                <c:pt idx="727">
                  <c:v>2376.64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EA-4BC9-B556-CA079317C9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6550200"/>
        <c:axId val="746545608"/>
      </c:lineChart>
      <c:lineChart>
        <c:grouping val="standard"/>
        <c:varyColors val="0"/>
        <c:ser>
          <c:idx val="2"/>
          <c:order val="2"/>
          <c:tx>
            <c:strRef>
              <c:f>'[圖6&amp;7rr 美元指數與美國10年期公債殖利率MSCI全球、已開發及新興市場指數(更新至20221017).xlsx(調整字型).xlsx]工作表1'!$L$7</c:f>
              <c:strCache>
                <c:ptCount val="1"/>
                <c:pt idx="0">
                  <c:v>MSCI新興市場指數(右軸)</c:v>
                </c:pt>
              </c:strCache>
            </c:strRef>
          </c:tx>
          <c:spPr>
            <a:ln w="158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'[圖6&amp;7rr 美元指數與美國10年期公債殖利率MSCI全球、已開發及新興市場指數(更新至20221017).xlsx(調整字型).xlsx]工作表1'!$I$5225:$I$5952</c:f>
              <c:numCache>
                <c:formatCode>m/d/yyyy</c:formatCode>
                <c:ptCount val="728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43836</c:v>
                </c:pt>
                <c:pt idx="4">
                  <c:v>43837</c:v>
                </c:pt>
                <c:pt idx="5">
                  <c:v>43838</c:v>
                </c:pt>
                <c:pt idx="6">
                  <c:v>43839</c:v>
                </c:pt>
                <c:pt idx="7">
                  <c:v>43840</c:v>
                </c:pt>
                <c:pt idx="8">
                  <c:v>43843</c:v>
                </c:pt>
                <c:pt idx="9">
                  <c:v>43844</c:v>
                </c:pt>
                <c:pt idx="10">
                  <c:v>43845</c:v>
                </c:pt>
                <c:pt idx="11">
                  <c:v>43846</c:v>
                </c:pt>
                <c:pt idx="12">
                  <c:v>43847</c:v>
                </c:pt>
                <c:pt idx="13">
                  <c:v>43850</c:v>
                </c:pt>
                <c:pt idx="14">
                  <c:v>43851</c:v>
                </c:pt>
                <c:pt idx="15">
                  <c:v>43852</c:v>
                </c:pt>
                <c:pt idx="16">
                  <c:v>43853</c:v>
                </c:pt>
                <c:pt idx="17">
                  <c:v>43854</c:v>
                </c:pt>
                <c:pt idx="18">
                  <c:v>43857</c:v>
                </c:pt>
                <c:pt idx="19">
                  <c:v>43858</c:v>
                </c:pt>
                <c:pt idx="20">
                  <c:v>43859</c:v>
                </c:pt>
                <c:pt idx="21">
                  <c:v>43860</c:v>
                </c:pt>
                <c:pt idx="22">
                  <c:v>43861</c:v>
                </c:pt>
                <c:pt idx="23">
                  <c:v>43864</c:v>
                </c:pt>
                <c:pt idx="24">
                  <c:v>43865</c:v>
                </c:pt>
                <c:pt idx="25">
                  <c:v>43866</c:v>
                </c:pt>
                <c:pt idx="26">
                  <c:v>43867</c:v>
                </c:pt>
                <c:pt idx="27">
                  <c:v>43868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43878</c:v>
                </c:pt>
                <c:pt idx="34">
                  <c:v>43879</c:v>
                </c:pt>
                <c:pt idx="35">
                  <c:v>43880</c:v>
                </c:pt>
                <c:pt idx="36">
                  <c:v>43881</c:v>
                </c:pt>
                <c:pt idx="37">
                  <c:v>43882</c:v>
                </c:pt>
                <c:pt idx="38">
                  <c:v>43885</c:v>
                </c:pt>
                <c:pt idx="39">
                  <c:v>43886</c:v>
                </c:pt>
                <c:pt idx="40">
                  <c:v>43887</c:v>
                </c:pt>
                <c:pt idx="41">
                  <c:v>43888</c:v>
                </c:pt>
                <c:pt idx="42">
                  <c:v>43889</c:v>
                </c:pt>
                <c:pt idx="43">
                  <c:v>43892</c:v>
                </c:pt>
                <c:pt idx="44">
                  <c:v>43893</c:v>
                </c:pt>
                <c:pt idx="45">
                  <c:v>43894</c:v>
                </c:pt>
                <c:pt idx="46">
                  <c:v>43895</c:v>
                </c:pt>
                <c:pt idx="47">
                  <c:v>43896</c:v>
                </c:pt>
                <c:pt idx="48">
                  <c:v>43899</c:v>
                </c:pt>
                <c:pt idx="49">
                  <c:v>43900</c:v>
                </c:pt>
                <c:pt idx="50">
                  <c:v>43901</c:v>
                </c:pt>
                <c:pt idx="51">
                  <c:v>43902</c:v>
                </c:pt>
                <c:pt idx="52">
                  <c:v>43903</c:v>
                </c:pt>
                <c:pt idx="53">
                  <c:v>43906</c:v>
                </c:pt>
                <c:pt idx="54">
                  <c:v>43907</c:v>
                </c:pt>
                <c:pt idx="55">
                  <c:v>43908</c:v>
                </c:pt>
                <c:pt idx="56">
                  <c:v>43909</c:v>
                </c:pt>
                <c:pt idx="57">
                  <c:v>43910</c:v>
                </c:pt>
                <c:pt idx="58">
                  <c:v>43913</c:v>
                </c:pt>
                <c:pt idx="59">
                  <c:v>43914</c:v>
                </c:pt>
                <c:pt idx="60">
                  <c:v>43915</c:v>
                </c:pt>
                <c:pt idx="61">
                  <c:v>43916</c:v>
                </c:pt>
                <c:pt idx="62">
                  <c:v>43917</c:v>
                </c:pt>
                <c:pt idx="63">
                  <c:v>43920</c:v>
                </c:pt>
                <c:pt idx="64">
                  <c:v>43921</c:v>
                </c:pt>
                <c:pt idx="65">
                  <c:v>43922</c:v>
                </c:pt>
                <c:pt idx="66">
                  <c:v>43923</c:v>
                </c:pt>
                <c:pt idx="67">
                  <c:v>43924</c:v>
                </c:pt>
                <c:pt idx="68">
                  <c:v>43927</c:v>
                </c:pt>
                <c:pt idx="69">
                  <c:v>43928</c:v>
                </c:pt>
                <c:pt idx="70">
                  <c:v>43929</c:v>
                </c:pt>
                <c:pt idx="71">
                  <c:v>43930</c:v>
                </c:pt>
                <c:pt idx="72">
                  <c:v>43931</c:v>
                </c:pt>
                <c:pt idx="73">
                  <c:v>43934</c:v>
                </c:pt>
                <c:pt idx="74">
                  <c:v>43935</c:v>
                </c:pt>
                <c:pt idx="75">
                  <c:v>43936</c:v>
                </c:pt>
                <c:pt idx="76">
                  <c:v>43937</c:v>
                </c:pt>
                <c:pt idx="77">
                  <c:v>43938</c:v>
                </c:pt>
                <c:pt idx="78">
                  <c:v>43941</c:v>
                </c:pt>
                <c:pt idx="79">
                  <c:v>43942</c:v>
                </c:pt>
                <c:pt idx="80">
                  <c:v>43943</c:v>
                </c:pt>
                <c:pt idx="81">
                  <c:v>43944</c:v>
                </c:pt>
                <c:pt idx="82">
                  <c:v>43945</c:v>
                </c:pt>
                <c:pt idx="83">
                  <c:v>43948</c:v>
                </c:pt>
                <c:pt idx="84">
                  <c:v>43949</c:v>
                </c:pt>
                <c:pt idx="85">
                  <c:v>43950</c:v>
                </c:pt>
                <c:pt idx="86">
                  <c:v>43951</c:v>
                </c:pt>
                <c:pt idx="87">
                  <c:v>43952</c:v>
                </c:pt>
                <c:pt idx="88">
                  <c:v>43955</c:v>
                </c:pt>
                <c:pt idx="89">
                  <c:v>43956</c:v>
                </c:pt>
                <c:pt idx="90">
                  <c:v>43957</c:v>
                </c:pt>
                <c:pt idx="91">
                  <c:v>43958</c:v>
                </c:pt>
                <c:pt idx="92">
                  <c:v>43959</c:v>
                </c:pt>
                <c:pt idx="93">
                  <c:v>43962</c:v>
                </c:pt>
                <c:pt idx="94">
                  <c:v>43963</c:v>
                </c:pt>
                <c:pt idx="95">
                  <c:v>43964</c:v>
                </c:pt>
                <c:pt idx="96">
                  <c:v>43965</c:v>
                </c:pt>
                <c:pt idx="97">
                  <c:v>43966</c:v>
                </c:pt>
                <c:pt idx="98">
                  <c:v>43969</c:v>
                </c:pt>
                <c:pt idx="99">
                  <c:v>43970</c:v>
                </c:pt>
                <c:pt idx="100">
                  <c:v>43971</c:v>
                </c:pt>
                <c:pt idx="101">
                  <c:v>43972</c:v>
                </c:pt>
                <c:pt idx="102">
                  <c:v>43973</c:v>
                </c:pt>
                <c:pt idx="103">
                  <c:v>43976</c:v>
                </c:pt>
                <c:pt idx="104">
                  <c:v>43977</c:v>
                </c:pt>
                <c:pt idx="105">
                  <c:v>43978</c:v>
                </c:pt>
                <c:pt idx="106">
                  <c:v>43979</c:v>
                </c:pt>
                <c:pt idx="107">
                  <c:v>43980</c:v>
                </c:pt>
                <c:pt idx="108">
                  <c:v>43983</c:v>
                </c:pt>
                <c:pt idx="109">
                  <c:v>43984</c:v>
                </c:pt>
                <c:pt idx="110">
                  <c:v>43985</c:v>
                </c:pt>
                <c:pt idx="111">
                  <c:v>43986</c:v>
                </c:pt>
                <c:pt idx="112">
                  <c:v>43987</c:v>
                </c:pt>
                <c:pt idx="113">
                  <c:v>43990</c:v>
                </c:pt>
                <c:pt idx="114">
                  <c:v>43991</c:v>
                </c:pt>
                <c:pt idx="115">
                  <c:v>43992</c:v>
                </c:pt>
                <c:pt idx="116">
                  <c:v>43993</c:v>
                </c:pt>
                <c:pt idx="117">
                  <c:v>43994</c:v>
                </c:pt>
                <c:pt idx="118">
                  <c:v>43997</c:v>
                </c:pt>
                <c:pt idx="119">
                  <c:v>43998</c:v>
                </c:pt>
                <c:pt idx="120">
                  <c:v>43999</c:v>
                </c:pt>
                <c:pt idx="121">
                  <c:v>44000</c:v>
                </c:pt>
                <c:pt idx="122">
                  <c:v>44001</c:v>
                </c:pt>
                <c:pt idx="123">
                  <c:v>44004</c:v>
                </c:pt>
                <c:pt idx="124">
                  <c:v>44005</c:v>
                </c:pt>
                <c:pt idx="125">
                  <c:v>44006</c:v>
                </c:pt>
                <c:pt idx="126">
                  <c:v>44007</c:v>
                </c:pt>
                <c:pt idx="127">
                  <c:v>44008</c:v>
                </c:pt>
                <c:pt idx="128">
                  <c:v>44011</c:v>
                </c:pt>
                <c:pt idx="129">
                  <c:v>44012</c:v>
                </c:pt>
                <c:pt idx="130">
                  <c:v>44013</c:v>
                </c:pt>
                <c:pt idx="131">
                  <c:v>44014</c:v>
                </c:pt>
                <c:pt idx="132">
                  <c:v>44015</c:v>
                </c:pt>
                <c:pt idx="133">
                  <c:v>44018</c:v>
                </c:pt>
                <c:pt idx="134">
                  <c:v>44019</c:v>
                </c:pt>
                <c:pt idx="135">
                  <c:v>44020</c:v>
                </c:pt>
                <c:pt idx="136">
                  <c:v>44021</c:v>
                </c:pt>
                <c:pt idx="137">
                  <c:v>44022</c:v>
                </c:pt>
                <c:pt idx="138">
                  <c:v>44025</c:v>
                </c:pt>
                <c:pt idx="139">
                  <c:v>44026</c:v>
                </c:pt>
                <c:pt idx="140">
                  <c:v>44027</c:v>
                </c:pt>
                <c:pt idx="141">
                  <c:v>44028</c:v>
                </c:pt>
                <c:pt idx="142">
                  <c:v>44029</c:v>
                </c:pt>
                <c:pt idx="143">
                  <c:v>44032</c:v>
                </c:pt>
                <c:pt idx="144">
                  <c:v>44033</c:v>
                </c:pt>
                <c:pt idx="145">
                  <c:v>44034</c:v>
                </c:pt>
                <c:pt idx="146">
                  <c:v>44035</c:v>
                </c:pt>
                <c:pt idx="147">
                  <c:v>44036</c:v>
                </c:pt>
                <c:pt idx="148">
                  <c:v>44039</c:v>
                </c:pt>
                <c:pt idx="149">
                  <c:v>44040</c:v>
                </c:pt>
                <c:pt idx="150">
                  <c:v>44041</c:v>
                </c:pt>
                <c:pt idx="151">
                  <c:v>44042</c:v>
                </c:pt>
                <c:pt idx="152">
                  <c:v>44043</c:v>
                </c:pt>
                <c:pt idx="153">
                  <c:v>44046</c:v>
                </c:pt>
                <c:pt idx="154">
                  <c:v>44047</c:v>
                </c:pt>
                <c:pt idx="155">
                  <c:v>44048</c:v>
                </c:pt>
                <c:pt idx="156">
                  <c:v>44049</c:v>
                </c:pt>
                <c:pt idx="157">
                  <c:v>44050</c:v>
                </c:pt>
                <c:pt idx="158">
                  <c:v>44053</c:v>
                </c:pt>
                <c:pt idx="159">
                  <c:v>44054</c:v>
                </c:pt>
                <c:pt idx="160">
                  <c:v>44055</c:v>
                </c:pt>
                <c:pt idx="161">
                  <c:v>44056</c:v>
                </c:pt>
                <c:pt idx="162">
                  <c:v>44057</c:v>
                </c:pt>
                <c:pt idx="163">
                  <c:v>44060</c:v>
                </c:pt>
                <c:pt idx="164">
                  <c:v>44061</c:v>
                </c:pt>
                <c:pt idx="165">
                  <c:v>44062</c:v>
                </c:pt>
                <c:pt idx="166">
                  <c:v>44063</c:v>
                </c:pt>
                <c:pt idx="167">
                  <c:v>44064</c:v>
                </c:pt>
                <c:pt idx="168">
                  <c:v>44067</c:v>
                </c:pt>
                <c:pt idx="169">
                  <c:v>44068</c:v>
                </c:pt>
                <c:pt idx="170">
                  <c:v>44069</c:v>
                </c:pt>
                <c:pt idx="171">
                  <c:v>44070</c:v>
                </c:pt>
                <c:pt idx="172">
                  <c:v>44071</c:v>
                </c:pt>
                <c:pt idx="173">
                  <c:v>44074</c:v>
                </c:pt>
                <c:pt idx="174">
                  <c:v>44075</c:v>
                </c:pt>
                <c:pt idx="175">
                  <c:v>44076</c:v>
                </c:pt>
                <c:pt idx="176">
                  <c:v>44077</c:v>
                </c:pt>
                <c:pt idx="177">
                  <c:v>44078</c:v>
                </c:pt>
                <c:pt idx="178">
                  <c:v>44081</c:v>
                </c:pt>
                <c:pt idx="179">
                  <c:v>44082</c:v>
                </c:pt>
                <c:pt idx="180">
                  <c:v>44083</c:v>
                </c:pt>
                <c:pt idx="181">
                  <c:v>44084</c:v>
                </c:pt>
                <c:pt idx="182">
                  <c:v>44085</c:v>
                </c:pt>
                <c:pt idx="183">
                  <c:v>44088</c:v>
                </c:pt>
                <c:pt idx="184">
                  <c:v>44089</c:v>
                </c:pt>
                <c:pt idx="185">
                  <c:v>44090</c:v>
                </c:pt>
                <c:pt idx="186">
                  <c:v>44091</c:v>
                </c:pt>
                <c:pt idx="187">
                  <c:v>44092</c:v>
                </c:pt>
                <c:pt idx="188">
                  <c:v>44095</c:v>
                </c:pt>
                <c:pt idx="189">
                  <c:v>44096</c:v>
                </c:pt>
                <c:pt idx="190">
                  <c:v>44097</c:v>
                </c:pt>
                <c:pt idx="191">
                  <c:v>44098</c:v>
                </c:pt>
                <c:pt idx="192">
                  <c:v>44099</c:v>
                </c:pt>
                <c:pt idx="193">
                  <c:v>44102</c:v>
                </c:pt>
                <c:pt idx="194">
                  <c:v>44103</c:v>
                </c:pt>
                <c:pt idx="195">
                  <c:v>44104</c:v>
                </c:pt>
                <c:pt idx="196">
                  <c:v>44105</c:v>
                </c:pt>
                <c:pt idx="197">
                  <c:v>44106</c:v>
                </c:pt>
                <c:pt idx="198">
                  <c:v>44109</c:v>
                </c:pt>
                <c:pt idx="199">
                  <c:v>44110</c:v>
                </c:pt>
                <c:pt idx="200">
                  <c:v>44111</c:v>
                </c:pt>
                <c:pt idx="201">
                  <c:v>44112</c:v>
                </c:pt>
                <c:pt idx="202">
                  <c:v>44113</c:v>
                </c:pt>
                <c:pt idx="203">
                  <c:v>44116</c:v>
                </c:pt>
                <c:pt idx="204">
                  <c:v>44117</c:v>
                </c:pt>
                <c:pt idx="205">
                  <c:v>44118</c:v>
                </c:pt>
                <c:pt idx="206">
                  <c:v>44119</c:v>
                </c:pt>
                <c:pt idx="207">
                  <c:v>44120</c:v>
                </c:pt>
                <c:pt idx="208">
                  <c:v>44123</c:v>
                </c:pt>
                <c:pt idx="209">
                  <c:v>44124</c:v>
                </c:pt>
                <c:pt idx="210">
                  <c:v>44125</c:v>
                </c:pt>
                <c:pt idx="211">
                  <c:v>44126</c:v>
                </c:pt>
                <c:pt idx="212">
                  <c:v>44127</c:v>
                </c:pt>
                <c:pt idx="213">
                  <c:v>44130</c:v>
                </c:pt>
                <c:pt idx="214">
                  <c:v>44131</c:v>
                </c:pt>
                <c:pt idx="215">
                  <c:v>44132</c:v>
                </c:pt>
                <c:pt idx="216">
                  <c:v>44133</c:v>
                </c:pt>
                <c:pt idx="217">
                  <c:v>44134</c:v>
                </c:pt>
                <c:pt idx="218">
                  <c:v>44137</c:v>
                </c:pt>
                <c:pt idx="219">
                  <c:v>44138</c:v>
                </c:pt>
                <c:pt idx="220">
                  <c:v>44139</c:v>
                </c:pt>
                <c:pt idx="221">
                  <c:v>44140</c:v>
                </c:pt>
                <c:pt idx="222">
                  <c:v>44141</c:v>
                </c:pt>
                <c:pt idx="223">
                  <c:v>44144</c:v>
                </c:pt>
                <c:pt idx="224">
                  <c:v>44145</c:v>
                </c:pt>
                <c:pt idx="225">
                  <c:v>44146</c:v>
                </c:pt>
                <c:pt idx="226">
                  <c:v>44147</c:v>
                </c:pt>
                <c:pt idx="227">
                  <c:v>44148</c:v>
                </c:pt>
                <c:pt idx="228">
                  <c:v>44151</c:v>
                </c:pt>
                <c:pt idx="229">
                  <c:v>44152</c:v>
                </c:pt>
                <c:pt idx="230">
                  <c:v>44153</c:v>
                </c:pt>
                <c:pt idx="231">
                  <c:v>44154</c:v>
                </c:pt>
                <c:pt idx="232">
                  <c:v>44155</c:v>
                </c:pt>
                <c:pt idx="233">
                  <c:v>44158</c:v>
                </c:pt>
                <c:pt idx="234">
                  <c:v>44159</c:v>
                </c:pt>
                <c:pt idx="235">
                  <c:v>44160</c:v>
                </c:pt>
                <c:pt idx="236">
                  <c:v>44161</c:v>
                </c:pt>
                <c:pt idx="237">
                  <c:v>44162</c:v>
                </c:pt>
                <c:pt idx="238">
                  <c:v>44165</c:v>
                </c:pt>
                <c:pt idx="239">
                  <c:v>44166</c:v>
                </c:pt>
                <c:pt idx="240">
                  <c:v>44167</c:v>
                </c:pt>
                <c:pt idx="241">
                  <c:v>44168</c:v>
                </c:pt>
                <c:pt idx="242">
                  <c:v>44169</c:v>
                </c:pt>
                <c:pt idx="243">
                  <c:v>44172</c:v>
                </c:pt>
                <c:pt idx="244">
                  <c:v>44173</c:v>
                </c:pt>
                <c:pt idx="245">
                  <c:v>44174</c:v>
                </c:pt>
                <c:pt idx="246">
                  <c:v>44175</c:v>
                </c:pt>
                <c:pt idx="247">
                  <c:v>44176</c:v>
                </c:pt>
                <c:pt idx="248">
                  <c:v>44179</c:v>
                </c:pt>
                <c:pt idx="249">
                  <c:v>44180</c:v>
                </c:pt>
                <c:pt idx="250">
                  <c:v>44181</c:v>
                </c:pt>
                <c:pt idx="251">
                  <c:v>44182</c:v>
                </c:pt>
                <c:pt idx="252">
                  <c:v>44183</c:v>
                </c:pt>
                <c:pt idx="253">
                  <c:v>44186</c:v>
                </c:pt>
                <c:pt idx="254">
                  <c:v>44187</c:v>
                </c:pt>
                <c:pt idx="255">
                  <c:v>44188</c:v>
                </c:pt>
                <c:pt idx="256">
                  <c:v>44189</c:v>
                </c:pt>
                <c:pt idx="257">
                  <c:v>44190</c:v>
                </c:pt>
                <c:pt idx="258">
                  <c:v>44193</c:v>
                </c:pt>
                <c:pt idx="259">
                  <c:v>44194</c:v>
                </c:pt>
                <c:pt idx="260">
                  <c:v>44195</c:v>
                </c:pt>
                <c:pt idx="261">
                  <c:v>44196</c:v>
                </c:pt>
                <c:pt idx="262">
                  <c:v>44197</c:v>
                </c:pt>
                <c:pt idx="263">
                  <c:v>44200</c:v>
                </c:pt>
                <c:pt idx="264">
                  <c:v>44201</c:v>
                </c:pt>
                <c:pt idx="265">
                  <c:v>44202</c:v>
                </c:pt>
                <c:pt idx="266">
                  <c:v>44203</c:v>
                </c:pt>
                <c:pt idx="267">
                  <c:v>44204</c:v>
                </c:pt>
                <c:pt idx="268">
                  <c:v>44207</c:v>
                </c:pt>
                <c:pt idx="269">
                  <c:v>44208</c:v>
                </c:pt>
                <c:pt idx="270">
                  <c:v>44209</c:v>
                </c:pt>
                <c:pt idx="271">
                  <c:v>44210</c:v>
                </c:pt>
                <c:pt idx="272">
                  <c:v>44211</c:v>
                </c:pt>
                <c:pt idx="273">
                  <c:v>44214</c:v>
                </c:pt>
                <c:pt idx="274">
                  <c:v>44215</c:v>
                </c:pt>
                <c:pt idx="275">
                  <c:v>44216</c:v>
                </c:pt>
                <c:pt idx="276">
                  <c:v>44217</c:v>
                </c:pt>
                <c:pt idx="277">
                  <c:v>44218</c:v>
                </c:pt>
                <c:pt idx="278">
                  <c:v>44221</c:v>
                </c:pt>
                <c:pt idx="279">
                  <c:v>44222</c:v>
                </c:pt>
                <c:pt idx="280">
                  <c:v>44223</c:v>
                </c:pt>
                <c:pt idx="281">
                  <c:v>44224</c:v>
                </c:pt>
                <c:pt idx="282">
                  <c:v>44225</c:v>
                </c:pt>
                <c:pt idx="283">
                  <c:v>44228</c:v>
                </c:pt>
                <c:pt idx="284">
                  <c:v>44229</c:v>
                </c:pt>
                <c:pt idx="285">
                  <c:v>44230</c:v>
                </c:pt>
                <c:pt idx="286">
                  <c:v>44231</c:v>
                </c:pt>
                <c:pt idx="287">
                  <c:v>44232</c:v>
                </c:pt>
                <c:pt idx="288">
                  <c:v>44235</c:v>
                </c:pt>
                <c:pt idx="289">
                  <c:v>44236</c:v>
                </c:pt>
                <c:pt idx="290">
                  <c:v>44237</c:v>
                </c:pt>
                <c:pt idx="291">
                  <c:v>44238</c:v>
                </c:pt>
                <c:pt idx="292">
                  <c:v>44239</c:v>
                </c:pt>
                <c:pt idx="293">
                  <c:v>44242</c:v>
                </c:pt>
                <c:pt idx="294">
                  <c:v>44243</c:v>
                </c:pt>
                <c:pt idx="295">
                  <c:v>44244</c:v>
                </c:pt>
                <c:pt idx="296">
                  <c:v>44245</c:v>
                </c:pt>
                <c:pt idx="297">
                  <c:v>44246</c:v>
                </c:pt>
                <c:pt idx="298">
                  <c:v>44249</c:v>
                </c:pt>
                <c:pt idx="299">
                  <c:v>44250</c:v>
                </c:pt>
                <c:pt idx="300">
                  <c:v>44251</c:v>
                </c:pt>
                <c:pt idx="301">
                  <c:v>44252</c:v>
                </c:pt>
                <c:pt idx="302">
                  <c:v>44253</c:v>
                </c:pt>
                <c:pt idx="303">
                  <c:v>44256</c:v>
                </c:pt>
                <c:pt idx="304">
                  <c:v>44257</c:v>
                </c:pt>
                <c:pt idx="305">
                  <c:v>44258</c:v>
                </c:pt>
                <c:pt idx="306">
                  <c:v>44259</c:v>
                </c:pt>
                <c:pt idx="307">
                  <c:v>44260</c:v>
                </c:pt>
                <c:pt idx="308">
                  <c:v>44263</c:v>
                </c:pt>
                <c:pt idx="309">
                  <c:v>44264</c:v>
                </c:pt>
                <c:pt idx="310">
                  <c:v>44265</c:v>
                </c:pt>
                <c:pt idx="311">
                  <c:v>44266</c:v>
                </c:pt>
                <c:pt idx="312">
                  <c:v>44267</c:v>
                </c:pt>
                <c:pt idx="313">
                  <c:v>44270</c:v>
                </c:pt>
                <c:pt idx="314">
                  <c:v>44271</c:v>
                </c:pt>
                <c:pt idx="315">
                  <c:v>44272</c:v>
                </c:pt>
                <c:pt idx="316">
                  <c:v>44273</c:v>
                </c:pt>
                <c:pt idx="317">
                  <c:v>44274</c:v>
                </c:pt>
                <c:pt idx="318">
                  <c:v>44277</c:v>
                </c:pt>
                <c:pt idx="319">
                  <c:v>44278</c:v>
                </c:pt>
                <c:pt idx="320">
                  <c:v>44279</c:v>
                </c:pt>
                <c:pt idx="321">
                  <c:v>44280</c:v>
                </c:pt>
                <c:pt idx="322">
                  <c:v>44281</c:v>
                </c:pt>
                <c:pt idx="323">
                  <c:v>44284</c:v>
                </c:pt>
                <c:pt idx="324">
                  <c:v>44285</c:v>
                </c:pt>
                <c:pt idx="325">
                  <c:v>44286</c:v>
                </c:pt>
                <c:pt idx="326">
                  <c:v>44287</c:v>
                </c:pt>
                <c:pt idx="327">
                  <c:v>44288</c:v>
                </c:pt>
                <c:pt idx="328">
                  <c:v>44291</c:v>
                </c:pt>
                <c:pt idx="329">
                  <c:v>44292</c:v>
                </c:pt>
                <c:pt idx="330">
                  <c:v>44293</c:v>
                </c:pt>
                <c:pt idx="331">
                  <c:v>44294</c:v>
                </c:pt>
                <c:pt idx="332">
                  <c:v>44295</c:v>
                </c:pt>
                <c:pt idx="333">
                  <c:v>44298</c:v>
                </c:pt>
                <c:pt idx="334">
                  <c:v>44299</c:v>
                </c:pt>
                <c:pt idx="335">
                  <c:v>44300</c:v>
                </c:pt>
                <c:pt idx="336">
                  <c:v>44301</c:v>
                </c:pt>
                <c:pt idx="337">
                  <c:v>44302</c:v>
                </c:pt>
                <c:pt idx="338">
                  <c:v>44305</c:v>
                </c:pt>
                <c:pt idx="339">
                  <c:v>44306</c:v>
                </c:pt>
                <c:pt idx="340">
                  <c:v>44307</c:v>
                </c:pt>
                <c:pt idx="341">
                  <c:v>44308</c:v>
                </c:pt>
                <c:pt idx="342">
                  <c:v>44309</c:v>
                </c:pt>
                <c:pt idx="343">
                  <c:v>44312</c:v>
                </c:pt>
                <c:pt idx="344">
                  <c:v>44313</c:v>
                </c:pt>
                <c:pt idx="345">
                  <c:v>44314</c:v>
                </c:pt>
                <c:pt idx="346">
                  <c:v>44315</c:v>
                </c:pt>
                <c:pt idx="347">
                  <c:v>44316</c:v>
                </c:pt>
                <c:pt idx="348">
                  <c:v>44319</c:v>
                </c:pt>
                <c:pt idx="349">
                  <c:v>44320</c:v>
                </c:pt>
                <c:pt idx="350">
                  <c:v>44321</c:v>
                </c:pt>
                <c:pt idx="351">
                  <c:v>44322</c:v>
                </c:pt>
                <c:pt idx="352">
                  <c:v>44323</c:v>
                </c:pt>
                <c:pt idx="353">
                  <c:v>44326</c:v>
                </c:pt>
                <c:pt idx="354">
                  <c:v>44327</c:v>
                </c:pt>
                <c:pt idx="355">
                  <c:v>44328</c:v>
                </c:pt>
                <c:pt idx="356">
                  <c:v>44329</c:v>
                </c:pt>
                <c:pt idx="357">
                  <c:v>44330</c:v>
                </c:pt>
                <c:pt idx="358">
                  <c:v>44333</c:v>
                </c:pt>
                <c:pt idx="359">
                  <c:v>44334</c:v>
                </c:pt>
                <c:pt idx="360">
                  <c:v>44335</c:v>
                </c:pt>
                <c:pt idx="361">
                  <c:v>44336</c:v>
                </c:pt>
                <c:pt idx="362">
                  <c:v>44337</c:v>
                </c:pt>
                <c:pt idx="363">
                  <c:v>44340</c:v>
                </c:pt>
                <c:pt idx="364">
                  <c:v>44341</c:v>
                </c:pt>
                <c:pt idx="365">
                  <c:v>44342</c:v>
                </c:pt>
                <c:pt idx="366">
                  <c:v>44343</c:v>
                </c:pt>
                <c:pt idx="367">
                  <c:v>44344</c:v>
                </c:pt>
                <c:pt idx="368">
                  <c:v>44347</c:v>
                </c:pt>
                <c:pt idx="369">
                  <c:v>44348</c:v>
                </c:pt>
                <c:pt idx="370">
                  <c:v>44349</c:v>
                </c:pt>
                <c:pt idx="371">
                  <c:v>44350</c:v>
                </c:pt>
                <c:pt idx="372">
                  <c:v>44351</c:v>
                </c:pt>
                <c:pt idx="373">
                  <c:v>44354</c:v>
                </c:pt>
                <c:pt idx="374">
                  <c:v>44355</c:v>
                </c:pt>
                <c:pt idx="375">
                  <c:v>44356</c:v>
                </c:pt>
                <c:pt idx="376">
                  <c:v>44357</c:v>
                </c:pt>
                <c:pt idx="377">
                  <c:v>44358</c:v>
                </c:pt>
                <c:pt idx="378">
                  <c:v>44361</c:v>
                </c:pt>
                <c:pt idx="379">
                  <c:v>44362</c:v>
                </c:pt>
                <c:pt idx="380">
                  <c:v>44363</c:v>
                </c:pt>
                <c:pt idx="381">
                  <c:v>44364</c:v>
                </c:pt>
                <c:pt idx="382">
                  <c:v>44365</c:v>
                </c:pt>
                <c:pt idx="383">
                  <c:v>44368</c:v>
                </c:pt>
                <c:pt idx="384">
                  <c:v>44369</c:v>
                </c:pt>
                <c:pt idx="385">
                  <c:v>44370</c:v>
                </c:pt>
                <c:pt idx="386">
                  <c:v>44371</c:v>
                </c:pt>
                <c:pt idx="387">
                  <c:v>44372</c:v>
                </c:pt>
                <c:pt idx="388">
                  <c:v>44375</c:v>
                </c:pt>
                <c:pt idx="389">
                  <c:v>44376</c:v>
                </c:pt>
                <c:pt idx="390">
                  <c:v>44377</c:v>
                </c:pt>
                <c:pt idx="391">
                  <c:v>44378</c:v>
                </c:pt>
                <c:pt idx="392">
                  <c:v>44379</c:v>
                </c:pt>
                <c:pt idx="393">
                  <c:v>44382</c:v>
                </c:pt>
                <c:pt idx="394">
                  <c:v>44383</c:v>
                </c:pt>
                <c:pt idx="395">
                  <c:v>44384</c:v>
                </c:pt>
                <c:pt idx="396">
                  <c:v>44385</c:v>
                </c:pt>
                <c:pt idx="397">
                  <c:v>44386</c:v>
                </c:pt>
                <c:pt idx="398">
                  <c:v>44389</c:v>
                </c:pt>
                <c:pt idx="399">
                  <c:v>44390</c:v>
                </c:pt>
                <c:pt idx="400">
                  <c:v>44391</c:v>
                </c:pt>
                <c:pt idx="401">
                  <c:v>44392</c:v>
                </c:pt>
                <c:pt idx="402">
                  <c:v>44393</c:v>
                </c:pt>
                <c:pt idx="403">
                  <c:v>44396</c:v>
                </c:pt>
                <c:pt idx="404">
                  <c:v>44397</c:v>
                </c:pt>
                <c:pt idx="405">
                  <c:v>44398</c:v>
                </c:pt>
                <c:pt idx="406">
                  <c:v>44399</c:v>
                </c:pt>
                <c:pt idx="407">
                  <c:v>44400</c:v>
                </c:pt>
                <c:pt idx="408">
                  <c:v>44403</c:v>
                </c:pt>
                <c:pt idx="409">
                  <c:v>44404</c:v>
                </c:pt>
                <c:pt idx="410">
                  <c:v>44405</c:v>
                </c:pt>
                <c:pt idx="411">
                  <c:v>44406</c:v>
                </c:pt>
                <c:pt idx="412">
                  <c:v>44407</c:v>
                </c:pt>
                <c:pt idx="413">
                  <c:v>44410</c:v>
                </c:pt>
                <c:pt idx="414">
                  <c:v>44411</c:v>
                </c:pt>
                <c:pt idx="415">
                  <c:v>44412</c:v>
                </c:pt>
                <c:pt idx="416">
                  <c:v>44413</c:v>
                </c:pt>
                <c:pt idx="417">
                  <c:v>44414</c:v>
                </c:pt>
                <c:pt idx="418">
                  <c:v>44417</c:v>
                </c:pt>
                <c:pt idx="419">
                  <c:v>44418</c:v>
                </c:pt>
                <c:pt idx="420">
                  <c:v>44419</c:v>
                </c:pt>
                <c:pt idx="421">
                  <c:v>44420</c:v>
                </c:pt>
                <c:pt idx="422">
                  <c:v>44421</c:v>
                </c:pt>
                <c:pt idx="423">
                  <c:v>44424</c:v>
                </c:pt>
                <c:pt idx="424">
                  <c:v>44425</c:v>
                </c:pt>
                <c:pt idx="425">
                  <c:v>44426</c:v>
                </c:pt>
                <c:pt idx="426">
                  <c:v>44427</c:v>
                </c:pt>
                <c:pt idx="427">
                  <c:v>44428</c:v>
                </c:pt>
                <c:pt idx="428">
                  <c:v>44431</c:v>
                </c:pt>
                <c:pt idx="429">
                  <c:v>44432</c:v>
                </c:pt>
                <c:pt idx="430">
                  <c:v>44433</c:v>
                </c:pt>
                <c:pt idx="431">
                  <c:v>44434</c:v>
                </c:pt>
                <c:pt idx="432">
                  <c:v>44435</c:v>
                </c:pt>
                <c:pt idx="433">
                  <c:v>44438</c:v>
                </c:pt>
                <c:pt idx="434">
                  <c:v>44439</c:v>
                </c:pt>
                <c:pt idx="435">
                  <c:v>44440</c:v>
                </c:pt>
                <c:pt idx="436">
                  <c:v>44441</c:v>
                </c:pt>
                <c:pt idx="437">
                  <c:v>44442</c:v>
                </c:pt>
                <c:pt idx="438">
                  <c:v>44445</c:v>
                </c:pt>
                <c:pt idx="439">
                  <c:v>44446</c:v>
                </c:pt>
                <c:pt idx="440">
                  <c:v>44447</c:v>
                </c:pt>
                <c:pt idx="441">
                  <c:v>44448</c:v>
                </c:pt>
                <c:pt idx="442">
                  <c:v>44449</c:v>
                </c:pt>
                <c:pt idx="443">
                  <c:v>44452</c:v>
                </c:pt>
                <c:pt idx="444">
                  <c:v>44453</c:v>
                </c:pt>
                <c:pt idx="445">
                  <c:v>44454</c:v>
                </c:pt>
                <c:pt idx="446">
                  <c:v>44455</c:v>
                </c:pt>
                <c:pt idx="447">
                  <c:v>44456</c:v>
                </c:pt>
                <c:pt idx="448">
                  <c:v>44459</c:v>
                </c:pt>
                <c:pt idx="449">
                  <c:v>44460</c:v>
                </c:pt>
                <c:pt idx="450">
                  <c:v>44461</c:v>
                </c:pt>
                <c:pt idx="451">
                  <c:v>44462</c:v>
                </c:pt>
                <c:pt idx="452">
                  <c:v>44463</c:v>
                </c:pt>
                <c:pt idx="453">
                  <c:v>44466</c:v>
                </c:pt>
                <c:pt idx="454">
                  <c:v>44467</c:v>
                </c:pt>
                <c:pt idx="455">
                  <c:v>44468</c:v>
                </c:pt>
                <c:pt idx="456">
                  <c:v>44469</c:v>
                </c:pt>
                <c:pt idx="457">
                  <c:v>44470</c:v>
                </c:pt>
                <c:pt idx="458">
                  <c:v>44473</c:v>
                </c:pt>
                <c:pt idx="459">
                  <c:v>44474</c:v>
                </c:pt>
                <c:pt idx="460">
                  <c:v>44475</c:v>
                </c:pt>
                <c:pt idx="461">
                  <c:v>44476</c:v>
                </c:pt>
                <c:pt idx="462">
                  <c:v>44477</c:v>
                </c:pt>
                <c:pt idx="463">
                  <c:v>44480</c:v>
                </c:pt>
                <c:pt idx="464">
                  <c:v>44481</c:v>
                </c:pt>
                <c:pt idx="465">
                  <c:v>44482</c:v>
                </c:pt>
                <c:pt idx="466">
                  <c:v>44483</c:v>
                </c:pt>
                <c:pt idx="467">
                  <c:v>44484</c:v>
                </c:pt>
                <c:pt idx="468">
                  <c:v>44487</c:v>
                </c:pt>
                <c:pt idx="469">
                  <c:v>44488</c:v>
                </c:pt>
                <c:pt idx="470">
                  <c:v>44489</c:v>
                </c:pt>
                <c:pt idx="471">
                  <c:v>44490</c:v>
                </c:pt>
                <c:pt idx="472">
                  <c:v>44491</c:v>
                </c:pt>
                <c:pt idx="473">
                  <c:v>44494</c:v>
                </c:pt>
                <c:pt idx="474">
                  <c:v>44495</c:v>
                </c:pt>
                <c:pt idx="475">
                  <c:v>44496</c:v>
                </c:pt>
                <c:pt idx="476">
                  <c:v>44497</c:v>
                </c:pt>
                <c:pt idx="477">
                  <c:v>44498</c:v>
                </c:pt>
                <c:pt idx="478">
                  <c:v>44501</c:v>
                </c:pt>
                <c:pt idx="479">
                  <c:v>44502</c:v>
                </c:pt>
                <c:pt idx="480">
                  <c:v>44503</c:v>
                </c:pt>
                <c:pt idx="481">
                  <c:v>44504</c:v>
                </c:pt>
                <c:pt idx="482">
                  <c:v>44505</c:v>
                </c:pt>
                <c:pt idx="483">
                  <c:v>44508</c:v>
                </c:pt>
                <c:pt idx="484">
                  <c:v>44509</c:v>
                </c:pt>
                <c:pt idx="485">
                  <c:v>44510</c:v>
                </c:pt>
                <c:pt idx="486">
                  <c:v>44511</c:v>
                </c:pt>
                <c:pt idx="487">
                  <c:v>44512</c:v>
                </c:pt>
                <c:pt idx="488">
                  <c:v>44515</c:v>
                </c:pt>
                <c:pt idx="489">
                  <c:v>44516</c:v>
                </c:pt>
                <c:pt idx="490">
                  <c:v>44517</c:v>
                </c:pt>
                <c:pt idx="491">
                  <c:v>44518</c:v>
                </c:pt>
                <c:pt idx="492">
                  <c:v>44519</c:v>
                </c:pt>
                <c:pt idx="493">
                  <c:v>44522</c:v>
                </c:pt>
                <c:pt idx="494">
                  <c:v>44523</c:v>
                </c:pt>
                <c:pt idx="495">
                  <c:v>44524</c:v>
                </c:pt>
                <c:pt idx="496">
                  <c:v>44525</c:v>
                </c:pt>
                <c:pt idx="497">
                  <c:v>44526</c:v>
                </c:pt>
                <c:pt idx="498">
                  <c:v>44529</c:v>
                </c:pt>
                <c:pt idx="499">
                  <c:v>44530</c:v>
                </c:pt>
                <c:pt idx="500">
                  <c:v>44531</c:v>
                </c:pt>
                <c:pt idx="501">
                  <c:v>44532</c:v>
                </c:pt>
                <c:pt idx="502">
                  <c:v>44533</c:v>
                </c:pt>
                <c:pt idx="503">
                  <c:v>44536</c:v>
                </c:pt>
                <c:pt idx="504">
                  <c:v>44537</c:v>
                </c:pt>
                <c:pt idx="505">
                  <c:v>44538</c:v>
                </c:pt>
                <c:pt idx="506">
                  <c:v>44539</c:v>
                </c:pt>
                <c:pt idx="507">
                  <c:v>44540</c:v>
                </c:pt>
                <c:pt idx="508">
                  <c:v>44543</c:v>
                </c:pt>
                <c:pt idx="509">
                  <c:v>44544</c:v>
                </c:pt>
                <c:pt idx="510">
                  <c:v>44545</c:v>
                </c:pt>
                <c:pt idx="511">
                  <c:v>44546</c:v>
                </c:pt>
                <c:pt idx="512">
                  <c:v>44547</c:v>
                </c:pt>
                <c:pt idx="513">
                  <c:v>44550</c:v>
                </c:pt>
                <c:pt idx="514">
                  <c:v>44551</c:v>
                </c:pt>
                <c:pt idx="515">
                  <c:v>44552</c:v>
                </c:pt>
                <c:pt idx="516">
                  <c:v>44553</c:v>
                </c:pt>
                <c:pt idx="517">
                  <c:v>44554</c:v>
                </c:pt>
                <c:pt idx="518">
                  <c:v>44557</c:v>
                </c:pt>
                <c:pt idx="519">
                  <c:v>44558</c:v>
                </c:pt>
                <c:pt idx="520">
                  <c:v>44559</c:v>
                </c:pt>
                <c:pt idx="521">
                  <c:v>44560</c:v>
                </c:pt>
                <c:pt idx="522">
                  <c:v>44561</c:v>
                </c:pt>
                <c:pt idx="523">
                  <c:v>44564</c:v>
                </c:pt>
                <c:pt idx="524">
                  <c:v>44565</c:v>
                </c:pt>
                <c:pt idx="525">
                  <c:v>44566</c:v>
                </c:pt>
                <c:pt idx="526">
                  <c:v>44567</c:v>
                </c:pt>
                <c:pt idx="527">
                  <c:v>44568</c:v>
                </c:pt>
                <c:pt idx="528">
                  <c:v>44571</c:v>
                </c:pt>
                <c:pt idx="529">
                  <c:v>44572</c:v>
                </c:pt>
                <c:pt idx="530">
                  <c:v>44573</c:v>
                </c:pt>
                <c:pt idx="531">
                  <c:v>44574</c:v>
                </c:pt>
                <c:pt idx="532">
                  <c:v>44575</c:v>
                </c:pt>
                <c:pt idx="533">
                  <c:v>44578</c:v>
                </c:pt>
                <c:pt idx="534">
                  <c:v>44579</c:v>
                </c:pt>
                <c:pt idx="535">
                  <c:v>44580</c:v>
                </c:pt>
                <c:pt idx="536">
                  <c:v>44581</c:v>
                </c:pt>
                <c:pt idx="537">
                  <c:v>44582</c:v>
                </c:pt>
                <c:pt idx="538">
                  <c:v>44585</c:v>
                </c:pt>
                <c:pt idx="539">
                  <c:v>44586</c:v>
                </c:pt>
                <c:pt idx="540">
                  <c:v>44587</c:v>
                </c:pt>
                <c:pt idx="541">
                  <c:v>44588</c:v>
                </c:pt>
                <c:pt idx="542">
                  <c:v>44589</c:v>
                </c:pt>
                <c:pt idx="543">
                  <c:v>44592</c:v>
                </c:pt>
                <c:pt idx="544">
                  <c:v>44593</c:v>
                </c:pt>
                <c:pt idx="545">
                  <c:v>44594</c:v>
                </c:pt>
                <c:pt idx="546">
                  <c:v>44595</c:v>
                </c:pt>
                <c:pt idx="547">
                  <c:v>44596</c:v>
                </c:pt>
                <c:pt idx="548">
                  <c:v>44599</c:v>
                </c:pt>
                <c:pt idx="549">
                  <c:v>44600</c:v>
                </c:pt>
                <c:pt idx="550">
                  <c:v>44601</c:v>
                </c:pt>
                <c:pt idx="551">
                  <c:v>44602</c:v>
                </c:pt>
                <c:pt idx="552">
                  <c:v>44603</c:v>
                </c:pt>
                <c:pt idx="553">
                  <c:v>44606</c:v>
                </c:pt>
                <c:pt idx="554">
                  <c:v>44607</c:v>
                </c:pt>
                <c:pt idx="555">
                  <c:v>44608</c:v>
                </c:pt>
                <c:pt idx="556">
                  <c:v>44609</c:v>
                </c:pt>
                <c:pt idx="557">
                  <c:v>44610</c:v>
                </c:pt>
                <c:pt idx="558">
                  <c:v>44613</c:v>
                </c:pt>
                <c:pt idx="559">
                  <c:v>44614</c:v>
                </c:pt>
                <c:pt idx="560">
                  <c:v>44615</c:v>
                </c:pt>
                <c:pt idx="561">
                  <c:v>44616</c:v>
                </c:pt>
                <c:pt idx="562">
                  <c:v>44617</c:v>
                </c:pt>
                <c:pt idx="563">
                  <c:v>44620</c:v>
                </c:pt>
                <c:pt idx="564">
                  <c:v>44621</c:v>
                </c:pt>
                <c:pt idx="565">
                  <c:v>44622</c:v>
                </c:pt>
                <c:pt idx="566">
                  <c:v>44623</c:v>
                </c:pt>
                <c:pt idx="567">
                  <c:v>44624</c:v>
                </c:pt>
                <c:pt idx="568">
                  <c:v>44627</c:v>
                </c:pt>
                <c:pt idx="569">
                  <c:v>44628</c:v>
                </c:pt>
                <c:pt idx="570">
                  <c:v>44629</c:v>
                </c:pt>
                <c:pt idx="571">
                  <c:v>44630</c:v>
                </c:pt>
                <c:pt idx="572">
                  <c:v>44631</c:v>
                </c:pt>
                <c:pt idx="573">
                  <c:v>44634</c:v>
                </c:pt>
                <c:pt idx="574">
                  <c:v>44635</c:v>
                </c:pt>
                <c:pt idx="575">
                  <c:v>44636</c:v>
                </c:pt>
                <c:pt idx="576">
                  <c:v>44637</c:v>
                </c:pt>
                <c:pt idx="577">
                  <c:v>44638</c:v>
                </c:pt>
                <c:pt idx="578">
                  <c:v>44641</c:v>
                </c:pt>
                <c:pt idx="579">
                  <c:v>44642</c:v>
                </c:pt>
                <c:pt idx="580">
                  <c:v>44643</c:v>
                </c:pt>
                <c:pt idx="581">
                  <c:v>44644</c:v>
                </c:pt>
                <c:pt idx="582">
                  <c:v>44645</c:v>
                </c:pt>
                <c:pt idx="583">
                  <c:v>44648</c:v>
                </c:pt>
                <c:pt idx="584">
                  <c:v>44649</c:v>
                </c:pt>
                <c:pt idx="585">
                  <c:v>44650</c:v>
                </c:pt>
                <c:pt idx="586">
                  <c:v>44651</c:v>
                </c:pt>
                <c:pt idx="587">
                  <c:v>44652</c:v>
                </c:pt>
                <c:pt idx="588">
                  <c:v>44655</c:v>
                </c:pt>
                <c:pt idx="589">
                  <c:v>44656</c:v>
                </c:pt>
                <c:pt idx="590">
                  <c:v>44657</c:v>
                </c:pt>
                <c:pt idx="591">
                  <c:v>44658</c:v>
                </c:pt>
                <c:pt idx="592">
                  <c:v>44659</c:v>
                </c:pt>
                <c:pt idx="593">
                  <c:v>44662</c:v>
                </c:pt>
                <c:pt idx="594">
                  <c:v>44663</c:v>
                </c:pt>
                <c:pt idx="595">
                  <c:v>44664</c:v>
                </c:pt>
                <c:pt idx="596">
                  <c:v>44665</c:v>
                </c:pt>
                <c:pt idx="597">
                  <c:v>44666</c:v>
                </c:pt>
                <c:pt idx="598">
                  <c:v>44669</c:v>
                </c:pt>
                <c:pt idx="599">
                  <c:v>44670</c:v>
                </c:pt>
                <c:pt idx="600">
                  <c:v>44671</c:v>
                </c:pt>
                <c:pt idx="601">
                  <c:v>44672</c:v>
                </c:pt>
                <c:pt idx="602">
                  <c:v>44673</c:v>
                </c:pt>
                <c:pt idx="603">
                  <c:v>44676</c:v>
                </c:pt>
                <c:pt idx="604">
                  <c:v>44677</c:v>
                </c:pt>
                <c:pt idx="605">
                  <c:v>44678</c:v>
                </c:pt>
                <c:pt idx="606">
                  <c:v>44679</c:v>
                </c:pt>
                <c:pt idx="607">
                  <c:v>44680</c:v>
                </c:pt>
                <c:pt idx="608">
                  <c:v>44683</c:v>
                </c:pt>
                <c:pt idx="609">
                  <c:v>44684</c:v>
                </c:pt>
                <c:pt idx="610">
                  <c:v>44685</c:v>
                </c:pt>
                <c:pt idx="611">
                  <c:v>44686</c:v>
                </c:pt>
                <c:pt idx="612">
                  <c:v>44687</c:v>
                </c:pt>
                <c:pt idx="613">
                  <c:v>44690</c:v>
                </c:pt>
                <c:pt idx="614">
                  <c:v>44691</c:v>
                </c:pt>
                <c:pt idx="615">
                  <c:v>44692</c:v>
                </c:pt>
                <c:pt idx="616">
                  <c:v>44693</c:v>
                </c:pt>
                <c:pt idx="617">
                  <c:v>44694</c:v>
                </c:pt>
                <c:pt idx="618">
                  <c:v>44697</c:v>
                </c:pt>
                <c:pt idx="619">
                  <c:v>44698</c:v>
                </c:pt>
                <c:pt idx="620">
                  <c:v>44699</c:v>
                </c:pt>
                <c:pt idx="621">
                  <c:v>44700</c:v>
                </c:pt>
                <c:pt idx="622">
                  <c:v>44701</c:v>
                </c:pt>
                <c:pt idx="623">
                  <c:v>44704</c:v>
                </c:pt>
                <c:pt idx="624">
                  <c:v>44705</c:v>
                </c:pt>
                <c:pt idx="625">
                  <c:v>44706</c:v>
                </c:pt>
                <c:pt idx="626">
                  <c:v>44707</c:v>
                </c:pt>
                <c:pt idx="627">
                  <c:v>44708</c:v>
                </c:pt>
                <c:pt idx="628">
                  <c:v>44711</c:v>
                </c:pt>
                <c:pt idx="629">
                  <c:v>44712</c:v>
                </c:pt>
                <c:pt idx="630">
                  <c:v>44713</c:v>
                </c:pt>
                <c:pt idx="631">
                  <c:v>44714</c:v>
                </c:pt>
                <c:pt idx="632">
                  <c:v>44715</c:v>
                </c:pt>
                <c:pt idx="633">
                  <c:v>44718</c:v>
                </c:pt>
                <c:pt idx="634">
                  <c:v>44719</c:v>
                </c:pt>
                <c:pt idx="635">
                  <c:v>44720</c:v>
                </c:pt>
                <c:pt idx="636">
                  <c:v>44721</c:v>
                </c:pt>
                <c:pt idx="637">
                  <c:v>44722</c:v>
                </c:pt>
                <c:pt idx="638">
                  <c:v>44725</c:v>
                </c:pt>
                <c:pt idx="639">
                  <c:v>44726</c:v>
                </c:pt>
                <c:pt idx="640">
                  <c:v>44727</c:v>
                </c:pt>
                <c:pt idx="641">
                  <c:v>44728</c:v>
                </c:pt>
                <c:pt idx="642">
                  <c:v>44729</c:v>
                </c:pt>
                <c:pt idx="643">
                  <c:v>44732</c:v>
                </c:pt>
                <c:pt idx="644">
                  <c:v>44733</c:v>
                </c:pt>
                <c:pt idx="645">
                  <c:v>44734</c:v>
                </c:pt>
                <c:pt idx="646">
                  <c:v>44735</c:v>
                </c:pt>
                <c:pt idx="647">
                  <c:v>44736</c:v>
                </c:pt>
                <c:pt idx="648">
                  <c:v>44739</c:v>
                </c:pt>
                <c:pt idx="649">
                  <c:v>44740</c:v>
                </c:pt>
                <c:pt idx="650">
                  <c:v>44741</c:v>
                </c:pt>
                <c:pt idx="651">
                  <c:v>44742</c:v>
                </c:pt>
                <c:pt idx="652">
                  <c:v>44743</c:v>
                </c:pt>
                <c:pt idx="653">
                  <c:v>44746</c:v>
                </c:pt>
                <c:pt idx="654">
                  <c:v>44747</c:v>
                </c:pt>
                <c:pt idx="655">
                  <c:v>44748</c:v>
                </c:pt>
                <c:pt idx="656">
                  <c:v>44749</c:v>
                </c:pt>
                <c:pt idx="657">
                  <c:v>44750</c:v>
                </c:pt>
                <c:pt idx="658">
                  <c:v>44753</c:v>
                </c:pt>
                <c:pt idx="659">
                  <c:v>44754</c:v>
                </c:pt>
                <c:pt idx="660">
                  <c:v>44755</c:v>
                </c:pt>
                <c:pt idx="661">
                  <c:v>44756</c:v>
                </c:pt>
                <c:pt idx="662">
                  <c:v>44757</c:v>
                </c:pt>
                <c:pt idx="663">
                  <c:v>44760</c:v>
                </c:pt>
                <c:pt idx="664">
                  <c:v>44761</c:v>
                </c:pt>
                <c:pt idx="665">
                  <c:v>44762</c:v>
                </c:pt>
                <c:pt idx="666">
                  <c:v>44763</c:v>
                </c:pt>
                <c:pt idx="667">
                  <c:v>44764</c:v>
                </c:pt>
                <c:pt idx="668">
                  <c:v>44767</c:v>
                </c:pt>
                <c:pt idx="669">
                  <c:v>44768</c:v>
                </c:pt>
                <c:pt idx="670">
                  <c:v>44769</c:v>
                </c:pt>
                <c:pt idx="671">
                  <c:v>44770</c:v>
                </c:pt>
                <c:pt idx="672">
                  <c:v>44771</c:v>
                </c:pt>
                <c:pt idx="673">
                  <c:v>44774</c:v>
                </c:pt>
                <c:pt idx="674">
                  <c:v>44775</c:v>
                </c:pt>
                <c:pt idx="675">
                  <c:v>44776</c:v>
                </c:pt>
                <c:pt idx="676">
                  <c:v>44777</c:v>
                </c:pt>
                <c:pt idx="677">
                  <c:v>44778</c:v>
                </c:pt>
                <c:pt idx="678">
                  <c:v>44781</c:v>
                </c:pt>
                <c:pt idx="679">
                  <c:v>44782</c:v>
                </c:pt>
                <c:pt idx="680">
                  <c:v>44783</c:v>
                </c:pt>
                <c:pt idx="681">
                  <c:v>44784</c:v>
                </c:pt>
                <c:pt idx="682">
                  <c:v>44785</c:v>
                </c:pt>
                <c:pt idx="683">
                  <c:v>44788</c:v>
                </c:pt>
                <c:pt idx="684">
                  <c:v>44789</c:v>
                </c:pt>
                <c:pt idx="685">
                  <c:v>44790</c:v>
                </c:pt>
                <c:pt idx="686">
                  <c:v>44791</c:v>
                </c:pt>
                <c:pt idx="687">
                  <c:v>44792</c:v>
                </c:pt>
                <c:pt idx="688">
                  <c:v>44795</c:v>
                </c:pt>
                <c:pt idx="689">
                  <c:v>44796</c:v>
                </c:pt>
                <c:pt idx="690">
                  <c:v>44797</c:v>
                </c:pt>
                <c:pt idx="691">
                  <c:v>44798</c:v>
                </c:pt>
                <c:pt idx="692">
                  <c:v>44799</c:v>
                </c:pt>
                <c:pt idx="693">
                  <c:v>44802</c:v>
                </c:pt>
                <c:pt idx="694">
                  <c:v>44803</c:v>
                </c:pt>
                <c:pt idx="695">
                  <c:v>44804</c:v>
                </c:pt>
                <c:pt idx="696">
                  <c:v>44805</c:v>
                </c:pt>
                <c:pt idx="697">
                  <c:v>44806</c:v>
                </c:pt>
                <c:pt idx="698">
                  <c:v>44809</c:v>
                </c:pt>
                <c:pt idx="699">
                  <c:v>44810</c:v>
                </c:pt>
                <c:pt idx="700">
                  <c:v>44811</c:v>
                </c:pt>
                <c:pt idx="701">
                  <c:v>44812</c:v>
                </c:pt>
                <c:pt idx="702">
                  <c:v>44813</c:v>
                </c:pt>
                <c:pt idx="703">
                  <c:v>44816</c:v>
                </c:pt>
                <c:pt idx="704">
                  <c:v>44817</c:v>
                </c:pt>
                <c:pt idx="705">
                  <c:v>44818</c:v>
                </c:pt>
                <c:pt idx="706">
                  <c:v>44819</c:v>
                </c:pt>
                <c:pt idx="707">
                  <c:v>44820</c:v>
                </c:pt>
                <c:pt idx="708">
                  <c:v>44823</c:v>
                </c:pt>
                <c:pt idx="709">
                  <c:v>44824</c:v>
                </c:pt>
                <c:pt idx="710">
                  <c:v>44825</c:v>
                </c:pt>
                <c:pt idx="711">
                  <c:v>44826</c:v>
                </c:pt>
                <c:pt idx="712">
                  <c:v>44827</c:v>
                </c:pt>
                <c:pt idx="713">
                  <c:v>44830</c:v>
                </c:pt>
                <c:pt idx="714">
                  <c:v>44831</c:v>
                </c:pt>
                <c:pt idx="715">
                  <c:v>44832</c:v>
                </c:pt>
                <c:pt idx="716">
                  <c:v>44833</c:v>
                </c:pt>
                <c:pt idx="717">
                  <c:v>44834</c:v>
                </c:pt>
                <c:pt idx="718">
                  <c:v>44837</c:v>
                </c:pt>
                <c:pt idx="719">
                  <c:v>44838</c:v>
                </c:pt>
                <c:pt idx="720">
                  <c:v>44839</c:v>
                </c:pt>
                <c:pt idx="721">
                  <c:v>44840</c:v>
                </c:pt>
                <c:pt idx="722">
                  <c:v>44841</c:v>
                </c:pt>
                <c:pt idx="723">
                  <c:v>44844</c:v>
                </c:pt>
                <c:pt idx="724">
                  <c:v>44845</c:v>
                </c:pt>
                <c:pt idx="725">
                  <c:v>44846</c:v>
                </c:pt>
                <c:pt idx="726">
                  <c:v>44847</c:v>
                </c:pt>
                <c:pt idx="727">
                  <c:v>44848</c:v>
                </c:pt>
              </c:numCache>
            </c:numRef>
          </c:cat>
          <c:val>
            <c:numRef>
              <c:f>'[圖6&amp;7rr 美元指數與美國10年期公債殖利率MSCI全球、已開發及新興市場指數(更新至20221017).xlsx(調整字型).xlsx]工作表1'!$L$5225:$L$5952</c:f>
              <c:numCache>
                <c:formatCode>0.00_);[Red]\(0.00\)</c:formatCode>
                <c:ptCount val="728"/>
                <c:pt idx="0">
                  <c:v>1114.6400000000001</c:v>
                </c:pt>
                <c:pt idx="1">
                  <c:v>1128.01</c:v>
                </c:pt>
                <c:pt idx="2">
                  <c:v>1123.8699999999999</c:v>
                </c:pt>
                <c:pt idx="3">
                  <c:v>1112.53</c:v>
                </c:pt>
                <c:pt idx="4">
                  <c:v>1115.8399999999999</c:v>
                </c:pt>
                <c:pt idx="5">
                  <c:v>1111.4000000000001</c:v>
                </c:pt>
                <c:pt idx="6">
                  <c:v>1129.3699999999999</c:v>
                </c:pt>
                <c:pt idx="7">
                  <c:v>1133.6300000000001</c:v>
                </c:pt>
                <c:pt idx="8">
                  <c:v>1144</c:v>
                </c:pt>
                <c:pt idx="9">
                  <c:v>1143.8599999999999</c:v>
                </c:pt>
                <c:pt idx="10">
                  <c:v>1137.98</c:v>
                </c:pt>
                <c:pt idx="11">
                  <c:v>1140.6199999999999</c:v>
                </c:pt>
                <c:pt idx="12">
                  <c:v>1146.83</c:v>
                </c:pt>
                <c:pt idx="13">
                  <c:v>1145.68</c:v>
                </c:pt>
                <c:pt idx="14">
                  <c:v>1126.8499999999999</c:v>
                </c:pt>
                <c:pt idx="15">
                  <c:v>1133.4000000000001</c:v>
                </c:pt>
                <c:pt idx="16">
                  <c:v>1122.19</c:v>
                </c:pt>
                <c:pt idx="17">
                  <c:v>1119.3900000000001</c:v>
                </c:pt>
                <c:pt idx="18">
                  <c:v>1102.98</c:v>
                </c:pt>
                <c:pt idx="19">
                  <c:v>1101.72</c:v>
                </c:pt>
                <c:pt idx="20">
                  <c:v>1097.51</c:v>
                </c:pt>
                <c:pt idx="21">
                  <c:v>1072.79</c:v>
                </c:pt>
                <c:pt idx="22">
                  <c:v>1062.3399999999999</c:v>
                </c:pt>
                <c:pt idx="23">
                  <c:v>1060.32</c:v>
                </c:pt>
                <c:pt idx="24">
                  <c:v>1085.3900000000001</c:v>
                </c:pt>
                <c:pt idx="25">
                  <c:v>1089.4000000000001</c:v>
                </c:pt>
                <c:pt idx="26">
                  <c:v>1102.3900000000001</c:v>
                </c:pt>
                <c:pt idx="27">
                  <c:v>1091.6500000000001</c:v>
                </c:pt>
                <c:pt idx="28">
                  <c:v>1086.93</c:v>
                </c:pt>
                <c:pt idx="29">
                  <c:v>1099.4100000000001</c:v>
                </c:pt>
                <c:pt idx="30">
                  <c:v>1109.7</c:v>
                </c:pt>
                <c:pt idx="31">
                  <c:v>1106.07</c:v>
                </c:pt>
                <c:pt idx="32">
                  <c:v>1106.3</c:v>
                </c:pt>
                <c:pt idx="33">
                  <c:v>1107.99</c:v>
                </c:pt>
                <c:pt idx="34">
                  <c:v>1095.6600000000001</c:v>
                </c:pt>
                <c:pt idx="35">
                  <c:v>1103.69</c:v>
                </c:pt>
                <c:pt idx="36">
                  <c:v>1095.32</c:v>
                </c:pt>
                <c:pt idx="37">
                  <c:v>1084.22</c:v>
                </c:pt>
                <c:pt idx="38">
                  <c:v>1055.32</c:v>
                </c:pt>
                <c:pt idx="39">
                  <c:v>1056.54</c:v>
                </c:pt>
                <c:pt idx="40">
                  <c:v>1043.31</c:v>
                </c:pt>
                <c:pt idx="41">
                  <c:v>1030.67</c:v>
                </c:pt>
                <c:pt idx="42">
                  <c:v>1005.52</c:v>
                </c:pt>
                <c:pt idx="43">
                  <c:v>1017.03</c:v>
                </c:pt>
                <c:pt idx="44">
                  <c:v>1027.82</c:v>
                </c:pt>
                <c:pt idx="45">
                  <c:v>1037.81</c:v>
                </c:pt>
                <c:pt idx="46">
                  <c:v>1039.3399999999999</c:v>
                </c:pt>
                <c:pt idx="47">
                  <c:v>1012.08</c:v>
                </c:pt>
                <c:pt idx="48">
                  <c:v>947.92</c:v>
                </c:pt>
                <c:pt idx="49">
                  <c:v>964.55</c:v>
                </c:pt>
                <c:pt idx="50">
                  <c:v>946.62</c:v>
                </c:pt>
                <c:pt idx="51">
                  <c:v>883.13</c:v>
                </c:pt>
                <c:pt idx="52">
                  <c:v>891.19</c:v>
                </c:pt>
                <c:pt idx="53">
                  <c:v>833.18</c:v>
                </c:pt>
                <c:pt idx="54">
                  <c:v>826.68</c:v>
                </c:pt>
                <c:pt idx="55">
                  <c:v>787.81</c:v>
                </c:pt>
                <c:pt idx="56">
                  <c:v>766.41</c:v>
                </c:pt>
                <c:pt idx="57">
                  <c:v>803.23</c:v>
                </c:pt>
                <c:pt idx="58">
                  <c:v>758.2</c:v>
                </c:pt>
                <c:pt idx="59">
                  <c:v>801.66</c:v>
                </c:pt>
                <c:pt idx="60">
                  <c:v>836.54</c:v>
                </c:pt>
                <c:pt idx="61">
                  <c:v>851.28</c:v>
                </c:pt>
                <c:pt idx="62">
                  <c:v>842.54</c:v>
                </c:pt>
                <c:pt idx="63">
                  <c:v>832.02</c:v>
                </c:pt>
                <c:pt idx="64">
                  <c:v>848.58</c:v>
                </c:pt>
                <c:pt idx="65">
                  <c:v>827.26</c:v>
                </c:pt>
                <c:pt idx="66">
                  <c:v>838.53</c:v>
                </c:pt>
                <c:pt idx="67">
                  <c:v>831.72</c:v>
                </c:pt>
                <c:pt idx="68">
                  <c:v>853.83</c:v>
                </c:pt>
                <c:pt idx="69">
                  <c:v>878.15</c:v>
                </c:pt>
                <c:pt idx="70">
                  <c:v>873.85</c:v>
                </c:pt>
                <c:pt idx="71">
                  <c:v>887.58</c:v>
                </c:pt>
                <c:pt idx="72">
                  <c:v>888.16</c:v>
                </c:pt>
                <c:pt idx="73">
                  <c:v>883.14</c:v>
                </c:pt>
                <c:pt idx="74">
                  <c:v>896.29</c:v>
                </c:pt>
                <c:pt idx="75">
                  <c:v>888.14</c:v>
                </c:pt>
                <c:pt idx="76">
                  <c:v>884.86</c:v>
                </c:pt>
                <c:pt idx="77">
                  <c:v>901.31</c:v>
                </c:pt>
                <c:pt idx="78">
                  <c:v>899.33</c:v>
                </c:pt>
                <c:pt idx="79">
                  <c:v>878.24</c:v>
                </c:pt>
                <c:pt idx="80">
                  <c:v>888.64</c:v>
                </c:pt>
                <c:pt idx="81">
                  <c:v>891.81</c:v>
                </c:pt>
                <c:pt idx="82">
                  <c:v>879.41</c:v>
                </c:pt>
                <c:pt idx="83">
                  <c:v>895.33</c:v>
                </c:pt>
                <c:pt idx="84">
                  <c:v>902.7</c:v>
                </c:pt>
                <c:pt idx="85">
                  <c:v>919.66</c:v>
                </c:pt>
                <c:pt idx="86">
                  <c:v>924.94</c:v>
                </c:pt>
                <c:pt idx="87">
                  <c:v>916.77</c:v>
                </c:pt>
                <c:pt idx="88">
                  <c:v>887.98</c:v>
                </c:pt>
                <c:pt idx="89">
                  <c:v>895.74</c:v>
                </c:pt>
                <c:pt idx="90">
                  <c:v>898.7</c:v>
                </c:pt>
                <c:pt idx="91">
                  <c:v>896.89</c:v>
                </c:pt>
                <c:pt idx="92">
                  <c:v>911.65</c:v>
                </c:pt>
                <c:pt idx="93">
                  <c:v>915.9</c:v>
                </c:pt>
                <c:pt idx="94">
                  <c:v>909.31</c:v>
                </c:pt>
                <c:pt idx="95">
                  <c:v>909.2</c:v>
                </c:pt>
                <c:pt idx="96">
                  <c:v>900.87</c:v>
                </c:pt>
                <c:pt idx="97">
                  <c:v>901.16</c:v>
                </c:pt>
                <c:pt idx="98">
                  <c:v>912.57</c:v>
                </c:pt>
                <c:pt idx="99">
                  <c:v>925.22</c:v>
                </c:pt>
                <c:pt idx="100">
                  <c:v>931.5</c:v>
                </c:pt>
                <c:pt idx="101">
                  <c:v>930.01</c:v>
                </c:pt>
                <c:pt idx="102">
                  <c:v>905.25</c:v>
                </c:pt>
                <c:pt idx="103">
                  <c:v>911.41</c:v>
                </c:pt>
                <c:pt idx="104">
                  <c:v>926.65</c:v>
                </c:pt>
                <c:pt idx="105">
                  <c:v>927.36</c:v>
                </c:pt>
                <c:pt idx="106">
                  <c:v>925.34</c:v>
                </c:pt>
                <c:pt idx="107">
                  <c:v>930.35</c:v>
                </c:pt>
                <c:pt idx="108">
                  <c:v>951.48</c:v>
                </c:pt>
                <c:pt idx="109">
                  <c:v>967.48</c:v>
                </c:pt>
                <c:pt idx="110">
                  <c:v>988.02</c:v>
                </c:pt>
                <c:pt idx="111">
                  <c:v>988.8</c:v>
                </c:pt>
                <c:pt idx="112">
                  <c:v>1002.65</c:v>
                </c:pt>
                <c:pt idx="113">
                  <c:v>1007.46</c:v>
                </c:pt>
                <c:pt idx="114">
                  <c:v>1009.61</c:v>
                </c:pt>
                <c:pt idx="115">
                  <c:v>1012.51</c:v>
                </c:pt>
                <c:pt idx="116">
                  <c:v>993.59</c:v>
                </c:pt>
                <c:pt idx="117">
                  <c:v>987.01</c:v>
                </c:pt>
                <c:pt idx="118">
                  <c:v>966.32</c:v>
                </c:pt>
                <c:pt idx="119">
                  <c:v>989.87</c:v>
                </c:pt>
                <c:pt idx="120">
                  <c:v>994.62</c:v>
                </c:pt>
                <c:pt idx="121">
                  <c:v>995.18</c:v>
                </c:pt>
                <c:pt idx="122">
                  <c:v>1001.36</c:v>
                </c:pt>
                <c:pt idx="123">
                  <c:v>1000.19</c:v>
                </c:pt>
                <c:pt idx="124">
                  <c:v>1014.62</c:v>
                </c:pt>
                <c:pt idx="125">
                  <c:v>1010.79</c:v>
                </c:pt>
                <c:pt idx="126">
                  <c:v>1004.44</c:v>
                </c:pt>
                <c:pt idx="127">
                  <c:v>998.9</c:v>
                </c:pt>
                <c:pt idx="128">
                  <c:v>993.96</c:v>
                </c:pt>
                <c:pt idx="129">
                  <c:v>995.1</c:v>
                </c:pt>
                <c:pt idx="130">
                  <c:v>1001.08</c:v>
                </c:pt>
                <c:pt idx="131">
                  <c:v>1023.48</c:v>
                </c:pt>
                <c:pt idx="132">
                  <c:v>1033.0899999999999</c:v>
                </c:pt>
                <c:pt idx="133">
                  <c:v>1060.5</c:v>
                </c:pt>
                <c:pt idx="134">
                  <c:v>1052.54</c:v>
                </c:pt>
                <c:pt idx="135">
                  <c:v>1070.1400000000001</c:v>
                </c:pt>
                <c:pt idx="136">
                  <c:v>1079.69</c:v>
                </c:pt>
                <c:pt idx="137">
                  <c:v>1069.27</c:v>
                </c:pt>
                <c:pt idx="138">
                  <c:v>1071.3599999999999</c:v>
                </c:pt>
                <c:pt idx="139">
                  <c:v>1059.52</c:v>
                </c:pt>
                <c:pt idx="140">
                  <c:v>1066.29</c:v>
                </c:pt>
                <c:pt idx="141">
                  <c:v>1045.93</c:v>
                </c:pt>
                <c:pt idx="142">
                  <c:v>1055.06</c:v>
                </c:pt>
                <c:pt idx="143">
                  <c:v>1064.5</c:v>
                </c:pt>
                <c:pt idx="144">
                  <c:v>1085.8599999999999</c:v>
                </c:pt>
                <c:pt idx="145">
                  <c:v>1077.78</c:v>
                </c:pt>
                <c:pt idx="146">
                  <c:v>1077.5999999999999</c:v>
                </c:pt>
                <c:pt idx="147">
                  <c:v>1060.47</c:v>
                </c:pt>
                <c:pt idx="148">
                  <c:v>1073.1400000000001</c:v>
                </c:pt>
                <c:pt idx="149">
                  <c:v>1082.02</c:v>
                </c:pt>
                <c:pt idx="150">
                  <c:v>1086.6199999999999</c:v>
                </c:pt>
                <c:pt idx="151">
                  <c:v>1082.06</c:v>
                </c:pt>
                <c:pt idx="152">
                  <c:v>1078.92</c:v>
                </c:pt>
                <c:pt idx="153">
                  <c:v>1077.8699999999999</c:v>
                </c:pt>
                <c:pt idx="154">
                  <c:v>1089.58</c:v>
                </c:pt>
                <c:pt idx="155">
                  <c:v>1103.03</c:v>
                </c:pt>
                <c:pt idx="156">
                  <c:v>1106.58</c:v>
                </c:pt>
                <c:pt idx="157">
                  <c:v>1089.32</c:v>
                </c:pt>
                <c:pt idx="158">
                  <c:v>1086.45</c:v>
                </c:pt>
                <c:pt idx="159">
                  <c:v>1091.23</c:v>
                </c:pt>
                <c:pt idx="160">
                  <c:v>1093.98</c:v>
                </c:pt>
                <c:pt idx="161">
                  <c:v>1096.18</c:v>
                </c:pt>
                <c:pt idx="162">
                  <c:v>1093.1600000000001</c:v>
                </c:pt>
                <c:pt idx="163">
                  <c:v>1099.96</c:v>
                </c:pt>
                <c:pt idx="164">
                  <c:v>1104.96</c:v>
                </c:pt>
                <c:pt idx="165">
                  <c:v>1099.4100000000001</c:v>
                </c:pt>
                <c:pt idx="166">
                  <c:v>1080.54</c:v>
                </c:pt>
                <c:pt idx="167">
                  <c:v>1091.8499999999999</c:v>
                </c:pt>
                <c:pt idx="168">
                  <c:v>1108.23</c:v>
                </c:pt>
                <c:pt idx="169">
                  <c:v>1114.72</c:v>
                </c:pt>
                <c:pt idx="170">
                  <c:v>1119.3399999999999</c:v>
                </c:pt>
                <c:pt idx="171">
                  <c:v>1117.22</c:v>
                </c:pt>
                <c:pt idx="172">
                  <c:v>1121.5999999999999</c:v>
                </c:pt>
                <c:pt idx="173">
                  <c:v>1101.5</c:v>
                </c:pt>
                <c:pt idx="174">
                  <c:v>1120.02</c:v>
                </c:pt>
                <c:pt idx="175">
                  <c:v>1118.9000000000001</c:v>
                </c:pt>
                <c:pt idx="176">
                  <c:v>1108.8499999999999</c:v>
                </c:pt>
                <c:pt idx="177">
                  <c:v>1099.5</c:v>
                </c:pt>
                <c:pt idx="178">
                  <c:v>1094.56</c:v>
                </c:pt>
                <c:pt idx="179">
                  <c:v>1087.51</c:v>
                </c:pt>
                <c:pt idx="180">
                  <c:v>1085.75</c:v>
                </c:pt>
                <c:pt idx="181">
                  <c:v>1085.31</c:v>
                </c:pt>
                <c:pt idx="182">
                  <c:v>1091.79</c:v>
                </c:pt>
                <c:pt idx="183">
                  <c:v>1104.27</c:v>
                </c:pt>
                <c:pt idx="184">
                  <c:v>1112.6199999999999</c:v>
                </c:pt>
                <c:pt idx="185">
                  <c:v>1116.99</c:v>
                </c:pt>
                <c:pt idx="186">
                  <c:v>1106.82</c:v>
                </c:pt>
                <c:pt idx="187">
                  <c:v>1108.53</c:v>
                </c:pt>
                <c:pt idx="188">
                  <c:v>1090.3499999999999</c:v>
                </c:pt>
                <c:pt idx="189">
                  <c:v>1082.8699999999999</c:v>
                </c:pt>
                <c:pt idx="190">
                  <c:v>1077.7</c:v>
                </c:pt>
                <c:pt idx="191">
                  <c:v>1057.74</c:v>
                </c:pt>
                <c:pt idx="192">
                  <c:v>1059.0999999999999</c:v>
                </c:pt>
                <c:pt idx="193">
                  <c:v>1069.8800000000001</c:v>
                </c:pt>
                <c:pt idx="194">
                  <c:v>1068.79</c:v>
                </c:pt>
                <c:pt idx="195">
                  <c:v>1082</c:v>
                </c:pt>
                <c:pt idx="196">
                  <c:v>1084.83</c:v>
                </c:pt>
                <c:pt idx="197">
                  <c:v>1081.71</c:v>
                </c:pt>
                <c:pt idx="198">
                  <c:v>1091.3800000000001</c:v>
                </c:pt>
                <c:pt idx="199">
                  <c:v>1102.47</c:v>
                </c:pt>
                <c:pt idx="200">
                  <c:v>1107.9000000000001</c:v>
                </c:pt>
                <c:pt idx="201">
                  <c:v>1117.44</c:v>
                </c:pt>
                <c:pt idx="202">
                  <c:v>1122.51</c:v>
                </c:pt>
                <c:pt idx="203">
                  <c:v>1137.17</c:v>
                </c:pt>
                <c:pt idx="204">
                  <c:v>1136.42</c:v>
                </c:pt>
                <c:pt idx="205">
                  <c:v>1135.56</c:v>
                </c:pt>
                <c:pt idx="206">
                  <c:v>1120.54</c:v>
                </c:pt>
                <c:pt idx="207">
                  <c:v>1124.08</c:v>
                </c:pt>
                <c:pt idx="208">
                  <c:v>1127.28</c:v>
                </c:pt>
                <c:pt idx="209">
                  <c:v>1133.94</c:v>
                </c:pt>
                <c:pt idx="210">
                  <c:v>1137.9100000000001</c:v>
                </c:pt>
                <c:pt idx="211">
                  <c:v>1136.54</c:v>
                </c:pt>
                <c:pt idx="212">
                  <c:v>1136.45</c:v>
                </c:pt>
                <c:pt idx="213">
                  <c:v>1130.6500000000001</c:v>
                </c:pt>
                <c:pt idx="214">
                  <c:v>1133.99</c:v>
                </c:pt>
                <c:pt idx="215">
                  <c:v>1120.75</c:v>
                </c:pt>
                <c:pt idx="216">
                  <c:v>1120.0999999999999</c:v>
                </c:pt>
                <c:pt idx="217">
                  <c:v>1103.46</c:v>
                </c:pt>
                <c:pt idx="218">
                  <c:v>1114.76</c:v>
                </c:pt>
                <c:pt idx="219">
                  <c:v>1120.8800000000001</c:v>
                </c:pt>
                <c:pt idx="220">
                  <c:v>1135.26</c:v>
                </c:pt>
                <c:pt idx="221">
                  <c:v>1166.23</c:v>
                </c:pt>
                <c:pt idx="222">
                  <c:v>1176.3599999999999</c:v>
                </c:pt>
                <c:pt idx="223">
                  <c:v>1192.3699999999999</c:v>
                </c:pt>
                <c:pt idx="224">
                  <c:v>1179.92</c:v>
                </c:pt>
                <c:pt idx="225">
                  <c:v>1178.8599999999999</c:v>
                </c:pt>
                <c:pt idx="226">
                  <c:v>1182.0999999999999</c:v>
                </c:pt>
                <c:pt idx="227">
                  <c:v>1188.3499999999999</c:v>
                </c:pt>
                <c:pt idx="228">
                  <c:v>1203.04</c:v>
                </c:pt>
                <c:pt idx="229">
                  <c:v>1201.43</c:v>
                </c:pt>
                <c:pt idx="230">
                  <c:v>1207.55</c:v>
                </c:pt>
                <c:pt idx="231">
                  <c:v>1200.44</c:v>
                </c:pt>
                <c:pt idx="232">
                  <c:v>1209.26</c:v>
                </c:pt>
                <c:pt idx="233">
                  <c:v>1220.52</c:v>
                </c:pt>
                <c:pt idx="234">
                  <c:v>1225.99</c:v>
                </c:pt>
                <c:pt idx="235">
                  <c:v>1218.29</c:v>
                </c:pt>
                <c:pt idx="236">
                  <c:v>1229.58</c:v>
                </c:pt>
                <c:pt idx="237">
                  <c:v>1230.72</c:v>
                </c:pt>
                <c:pt idx="238">
                  <c:v>1205.07</c:v>
                </c:pt>
                <c:pt idx="239">
                  <c:v>1224</c:v>
                </c:pt>
                <c:pt idx="240">
                  <c:v>1228.71</c:v>
                </c:pt>
                <c:pt idx="241">
                  <c:v>1239.46</c:v>
                </c:pt>
                <c:pt idx="242">
                  <c:v>1251.04</c:v>
                </c:pt>
                <c:pt idx="243">
                  <c:v>1253.3900000000001</c:v>
                </c:pt>
                <c:pt idx="244">
                  <c:v>1254.23</c:v>
                </c:pt>
                <c:pt idx="245">
                  <c:v>1255.8499999999999</c:v>
                </c:pt>
                <c:pt idx="246">
                  <c:v>1255.03</c:v>
                </c:pt>
                <c:pt idx="247">
                  <c:v>1257.6600000000001</c:v>
                </c:pt>
                <c:pt idx="248">
                  <c:v>1250.45</c:v>
                </c:pt>
                <c:pt idx="249">
                  <c:v>1250.21</c:v>
                </c:pt>
                <c:pt idx="250">
                  <c:v>1263.82</c:v>
                </c:pt>
                <c:pt idx="251">
                  <c:v>1272.96</c:v>
                </c:pt>
                <c:pt idx="252">
                  <c:v>1268.3599999999999</c:v>
                </c:pt>
                <c:pt idx="253">
                  <c:v>1257.01</c:v>
                </c:pt>
                <c:pt idx="254">
                  <c:v>1248.7</c:v>
                </c:pt>
                <c:pt idx="255">
                  <c:v>1258.0999999999999</c:v>
                </c:pt>
                <c:pt idx="256">
                  <c:v>1253.53</c:v>
                </c:pt>
                <c:pt idx="257">
                  <c:v>1255.2</c:v>
                </c:pt>
                <c:pt idx="258">
                  <c:v>1252.33</c:v>
                </c:pt>
                <c:pt idx="259">
                  <c:v>1266.77</c:v>
                </c:pt>
                <c:pt idx="260">
                  <c:v>1289.03</c:v>
                </c:pt>
                <c:pt idx="261">
                  <c:v>1291.26</c:v>
                </c:pt>
                <c:pt idx="262">
                  <c:v>1291.75</c:v>
                </c:pt>
                <c:pt idx="263">
                  <c:v>1304.43</c:v>
                </c:pt>
                <c:pt idx="264">
                  <c:v>1319.97</c:v>
                </c:pt>
                <c:pt idx="265">
                  <c:v>1315.33</c:v>
                </c:pt>
                <c:pt idx="266">
                  <c:v>1322.3</c:v>
                </c:pt>
                <c:pt idx="267">
                  <c:v>1353.53</c:v>
                </c:pt>
                <c:pt idx="268">
                  <c:v>1349.6</c:v>
                </c:pt>
                <c:pt idx="269">
                  <c:v>1353.57</c:v>
                </c:pt>
                <c:pt idx="270">
                  <c:v>1364.07</c:v>
                </c:pt>
                <c:pt idx="271">
                  <c:v>1370.76</c:v>
                </c:pt>
                <c:pt idx="272">
                  <c:v>1358.03</c:v>
                </c:pt>
                <c:pt idx="273">
                  <c:v>1358.98</c:v>
                </c:pt>
                <c:pt idx="274">
                  <c:v>1381.31</c:v>
                </c:pt>
                <c:pt idx="275">
                  <c:v>1400.97</c:v>
                </c:pt>
                <c:pt idx="276">
                  <c:v>1406.07</c:v>
                </c:pt>
                <c:pt idx="277">
                  <c:v>1392.85</c:v>
                </c:pt>
                <c:pt idx="278">
                  <c:v>1410.2</c:v>
                </c:pt>
                <c:pt idx="279">
                  <c:v>1388.76</c:v>
                </c:pt>
                <c:pt idx="280">
                  <c:v>1371.42</c:v>
                </c:pt>
                <c:pt idx="281">
                  <c:v>1350.59</c:v>
                </c:pt>
                <c:pt idx="282">
                  <c:v>1329.57</c:v>
                </c:pt>
                <c:pt idx="283">
                  <c:v>1361.09</c:v>
                </c:pt>
                <c:pt idx="284">
                  <c:v>1381.19</c:v>
                </c:pt>
                <c:pt idx="285">
                  <c:v>1392.64</c:v>
                </c:pt>
                <c:pt idx="286">
                  <c:v>1387.61</c:v>
                </c:pt>
                <c:pt idx="287">
                  <c:v>1395.35</c:v>
                </c:pt>
                <c:pt idx="288">
                  <c:v>1399.81</c:v>
                </c:pt>
                <c:pt idx="289">
                  <c:v>1409.14</c:v>
                </c:pt>
                <c:pt idx="290">
                  <c:v>1422.94</c:v>
                </c:pt>
                <c:pt idx="291">
                  <c:v>1427.89</c:v>
                </c:pt>
                <c:pt idx="292">
                  <c:v>1428.87</c:v>
                </c:pt>
                <c:pt idx="293">
                  <c:v>1437.72</c:v>
                </c:pt>
                <c:pt idx="294">
                  <c:v>1442.17</c:v>
                </c:pt>
                <c:pt idx="295">
                  <c:v>1444.93</c:v>
                </c:pt>
                <c:pt idx="296">
                  <c:v>1425.13</c:v>
                </c:pt>
                <c:pt idx="297">
                  <c:v>1430.03</c:v>
                </c:pt>
                <c:pt idx="298">
                  <c:v>1397.67</c:v>
                </c:pt>
                <c:pt idx="299">
                  <c:v>1398.2</c:v>
                </c:pt>
                <c:pt idx="300">
                  <c:v>1376.76</c:v>
                </c:pt>
                <c:pt idx="301">
                  <c:v>1383.81</c:v>
                </c:pt>
                <c:pt idx="302">
                  <c:v>1339.26</c:v>
                </c:pt>
                <c:pt idx="303">
                  <c:v>1362.47</c:v>
                </c:pt>
                <c:pt idx="304">
                  <c:v>1359.65</c:v>
                </c:pt>
                <c:pt idx="305">
                  <c:v>1378.02</c:v>
                </c:pt>
                <c:pt idx="306">
                  <c:v>1346.34</c:v>
                </c:pt>
                <c:pt idx="307">
                  <c:v>1339.31</c:v>
                </c:pt>
                <c:pt idx="308">
                  <c:v>1308.1400000000001</c:v>
                </c:pt>
                <c:pt idx="309">
                  <c:v>1317.85</c:v>
                </c:pt>
                <c:pt idx="310">
                  <c:v>1324.9</c:v>
                </c:pt>
                <c:pt idx="311">
                  <c:v>1357.6</c:v>
                </c:pt>
                <c:pt idx="312">
                  <c:v>1348.2</c:v>
                </c:pt>
                <c:pt idx="313">
                  <c:v>1340.25</c:v>
                </c:pt>
                <c:pt idx="314">
                  <c:v>1349.07</c:v>
                </c:pt>
                <c:pt idx="315">
                  <c:v>1342.8</c:v>
                </c:pt>
                <c:pt idx="316">
                  <c:v>1347.33</c:v>
                </c:pt>
                <c:pt idx="317">
                  <c:v>1336.84</c:v>
                </c:pt>
                <c:pt idx="318">
                  <c:v>1336.27</c:v>
                </c:pt>
                <c:pt idx="319">
                  <c:v>1323.77</c:v>
                </c:pt>
                <c:pt idx="320">
                  <c:v>1298.44</c:v>
                </c:pt>
                <c:pt idx="321">
                  <c:v>1288.42</c:v>
                </c:pt>
                <c:pt idx="322">
                  <c:v>1307.48</c:v>
                </c:pt>
                <c:pt idx="323">
                  <c:v>1310.1099999999999</c:v>
                </c:pt>
                <c:pt idx="324">
                  <c:v>1319.5</c:v>
                </c:pt>
                <c:pt idx="325">
                  <c:v>1316.43</c:v>
                </c:pt>
                <c:pt idx="326">
                  <c:v>1335.24</c:v>
                </c:pt>
                <c:pt idx="327">
                  <c:v>1338.23</c:v>
                </c:pt>
                <c:pt idx="328">
                  <c:v>1338.79</c:v>
                </c:pt>
                <c:pt idx="329">
                  <c:v>1346.91</c:v>
                </c:pt>
                <c:pt idx="330">
                  <c:v>1338.76</c:v>
                </c:pt>
                <c:pt idx="331">
                  <c:v>1343.36</c:v>
                </c:pt>
                <c:pt idx="332">
                  <c:v>1330.36</c:v>
                </c:pt>
                <c:pt idx="333">
                  <c:v>1322.31</c:v>
                </c:pt>
                <c:pt idx="334">
                  <c:v>1323.95</c:v>
                </c:pt>
                <c:pt idx="335">
                  <c:v>1336.59</c:v>
                </c:pt>
                <c:pt idx="336">
                  <c:v>1341.09</c:v>
                </c:pt>
                <c:pt idx="337">
                  <c:v>1348.69</c:v>
                </c:pt>
                <c:pt idx="338">
                  <c:v>1348.55</c:v>
                </c:pt>
                <c:pt idx="339">
                  <c:v>1347.61</c:v>
                </c:pt>
                <c:pt idx="340">
                  <c:v>1336.86</c:v>
                </c:pt>
                <c:pt idx="341">
                  <c:v>1341.43</c:v>
                </c:pt>
                <c:pt idx="342">
                  <c:v>1353.02</c:v>
                </c:pt>
                <c:pt idx="343">
                  <c:v>1360.64</c:v>
                </c:pt>
                <c:pt idx="344">
                  <c:v>1361.96</c:v>
                </c:pt>
                <c:pt idx="345">
                  <c:v>1364.96</c:v>
                </c:pt>
                <c:pt idx="346">
                  <c:v>1364.54</c:v>
                </c:pt>
                <c:pt idx="347">
                  <c:v>1347.61</c:v>
                </c:pt>
                <c:pt idx="348">
                  <c:v>1338.89</c:v>
                </c:pt>
                <c:pt idx="349">
                  <c:v>1334.99</c:v>
                </c:pt>
                <c:pt idx="350">
                  <c:v>1333.05</c:v>
                </c:pt>
                <c:pt idx="351">
                  <c:v>1340.8</c:v>
                </c:pt>
                <c:pt idx="352">
                  <c:v>1348.57</c:v>
                </c:pt>
                <c:pt idx="353">
                  <c:v>1346.35</c:v>
                </c:pt>
                <c:pt idx="354">
                  <c:v>1329.08</c:v>
                </c:pt>
                <c:pt idx="355">
                  <c:v>1315.25</c:v>
                </c:pt>
                <c:pt idx="356">
                  <c:v>1292.78</c:v>
                </c:pt>
                <c:pt idx="357">
                  <c:v>1307.53</c:v>
                </c:pt>
                <c:pt idx="358">
                  <c:v>1311.45</c:v>
                </c:pt>
                <c:pt idx="359">
                  <c:v>1333.18</c:v>
                </c:pt>
                <c:pt idx="360">
                  <c:v>1327.54</c:v>
                </c:pt>
                <c:pt idx="361">
                  <c:v>1329.31</c:v>
                </c:pt>
                <c:pt idx="362">
                  <c:v>1330.04</c:v>
                </c:pt>
                <c:pt idx="363">
                  <c:v>1326.68</c:v>
                </c:pt>
                <c:pt idx="364">
                  <c:v>1345.49</c:v>
                </c:pt>
                <c:pt idx="365">
                  <c:v>1351.95</c:v>
                </c:pt>
                <c:pt idx="366">
                  <c:v>1354.31</c:v>
                </c:pt>
                <c:pt idx="367">
                  <c:v>1360.78</c:v>
                </c:pt>
                <c:pt idx="368">
                  <c:v>1376.21</c:v>
                </c:pt>
                <c:pt idx="369">
                  <c:v>1390.85</c:v>
                </c:pt>
                <c:pt idx="370">
                  <c:v>1388.47</c:v>
                </c:pt>
                <c:pt idx="371">
                  <c:v>1383.57</c:v>
                </c:pt>
                <c:pt idx="372">
                  <c:v>1381.56</c:v>
                </c:pt>
                <c:pt idx="373">
                  <c:v>1380.59</c:v>
                </c:pt>
                <c:pt idx="374">
                  <c:v>1377.43</c:v>
                </c:pt>
                <c:pt idx="375">
                  <c:v>1372.8</c:v>
                </c:pt>
                <c:pt idx="376">
                  <c:v>1378.85</c:v>
                </c:pt>
                <c:pt idx="377">
                  <c:v>1381.99</c:v>
                </c:pt>
                <c:pt idx="378">
                  <c:v>1383.19</c:v>
                </c:pt>
                <c:pt idx="379">
                  <c:v>1378.27</c:v>
                </c:pt>
                <c:pt idx="380">
                  <c:v>1370</c:v>
                </c:pt>
                <c:pt idx="381">
                  <c:v>1362.88</c:v>
                </c:pt>
                <c:pt idx="382">
                  <c:v>1361.25</c:v>
                </c:pt>
                <c:pt idx="383">
                  <c:v>1350.52</c:v>
                </c:pt>
                <c:pt idx="384">
                  <c:v>1346.84</c:v>
                </c:pt>
                <c:pt idx="385">
                  <c:v>1360.5</c:v>
                </c:pt>
                <c:pt idx="386">
                  <c:v>1367.39</c:v>
                </c:pt>
                <c:pt idx="387">
                  <c:v>1379.59</c:v>
                </c:pt>
                <c:pt idx="388">
                  <c:v>1380.9</c:v>
                </c:pt>
                <c:pt idx="389">
                  <c:v>1377.15</c:v>
                </c:pt>
                <c:pt idx="390">
                  <c:v>1374.64</c:v>
                </c:pt>
                <c:pt idx="391">
                  <c:v>1368.22</c:v>
                </c:pt>
                <c:pt idx="392">
                  <c:v>1355.38</c:v>
                </c:pt>
                <c:pt idx="393">
                  <c:v>1354.47</c:v>
                </c:pt>
                <c:pt idx="394">
                  <c:v>1346.58</c:v>
                </c:pt>
                <c:pt idx="395">
                  <c:v>1340.68</c:v>
                </c:pt>
                <c:pt idx="396">
                  <c:v>1316.25</c:v>
                </c:pt>
                <c:pt idx="397">
                  <c:v>1318.17</c:v>
                </c:pt>
                <c:pt idx="398">
                  <c:v>1326.83</c:v>
                </c:pt>
                <c:pt idx="399">
                  <c:v>1339.51</c:v>
                </c:pt>
                <c:pt idx="400">
                  <c:v>1338.13</c:v>
                </c:pt>
                <c:pt idx="401">
                  <c:v>1348.48</c:v>
                </c:pt>
                <c:pt idx="402">
                  <c:v>1340.08</c:v>
                </c:pt>
                <c:pt idx="403">
                  <c:v>1317.22</c:v>
                </c:pt>
                <c:pt idx="404">
                  <c:v>1311.07</c:v>
                </c:pt>
                <c:pt idx="405">
                  <c:v>1312.15</c:v>
                </c:pt>
                <c:pt idx="406">
                  <c:v>1326.38</c:v>
                </c:pt>
                <c:pt idx="407">
                  <c:v>1311.3</c:v>
                </c:pt>
                <c:pt idx="408">
                  <c:v>1279.99</c:v>
                </c:pt>
                <c:pt idx="409">
                  <c:v>1252.43</c:v>
                </c:pt>
                <c:pt idx="410">
                  <c:v>1268.21</c:v>
                </c:pt>
                <c:pt idx="411">
                  <c:v>1295.4100000000001</c:v>
                </c:pt>
                <c:pt idx="412">
                  <c:v>1277.8</c:v>
                </c:pt>
                <c:pt idx="413">
                  <c:v>1293.1099999999999</c:v>
                </c:pt>
                <c:pt idx="414">
                  <c:v>1294.18</c:v>
                </c:pt>
                <c:pt idx="415">
                  <c:v>1303.99</c:v>
                </c:pt>
                <c:pt idx="416">
                  <c:v>1300.0899999999999</c:v>
                </c:pt>
                <c:pt idx="417">
                  <c:v>1292.53</c:v>
                </c:pt>
                <c:pt idx="418">
                  <c:v>1294.2</c:v>
                </c:pt>
                <c:pt idx="419">
                  <c:v>1300.33</c:v>
                </c:pt>
                <c:pt idx="420">
                  <c:v>1297.58</c:v>
                </c:pt>
                <c:pt idx="421">
                  <c:v>1290.9100000000001</c:v>
                </c:pt>
                <c:pt idx="422">
                  <c:v>1280.8599999999999</c:v>
                </c:pt>
                <c:pt idx="423">
                  <c:v>1272.19</c:v>
                </c:pt>
                <c:pt idx="424">
                  <c:v>1255.78</c:v>
                </c:pt>
                <c:pt idx="425">
                  <c:v>1261.5999999999999</c:v>
                </c:pt>
                <c:pt idx="426">
                  <c:v>1232.4100000000001</c:v>
                </c:pt>
                <c:pt idx="427">
                  <c:v>1220.78</c:v>
                </c:pt>
                <c:pt idx="428">
                  <c:v>1237.53</c:v>
                </c:pt>
                <c:pt idx="429">
                  <c:v>1270.01</c:v>
                </c:pt>
                <c:pt idx="430">
                  <c:v>1275.31</c:v>
                </c:pt>
                <c:pt idx="431">
                  <c:v>1266.1300000000001</c:v>
                </c:pt>
                <c:pt idx="432">
                  <c:v>1272.67</c:v>
                </c:pt>
                <c:pt idx="433">
                  <c:v>1285.3900000000001</c:v>
                </c:pt>
                <c:pt idx="434">
                  <c:v>1308.67</c:v>
                </c:pt>
                <c:pt idx="435">
                  <c:v>1312.44</c:v>
                </c:pt>
                <c:pt idx="436">
                  <c:v>1311.91</c:v>
                </c:pt>
                <c:pt idx="437">
                  <c:v>1315.91</c:v>
                </c:pt>
                <c:pt idx="438">
                  <c:v>1324.37</c:v>
                </c:pt>
                <c:pt idx="439">
                  <c:v>1325.65</c:v>
                </c:pt>
                <c:pt idx="440">
                  <c:v>1313.6</c:v>
                </c:pt>
                <c:pt idx="441">
                  <c:v>1299.97</c:v>
                </c:pt>
                <c:pt idx="442">
                  <c:v>1308.94</c:v>
                </c:pt>
                <c:pt idx="443">
                  <c:v>1301.54</c:v>
                </c:pt>
                <c:pt idx="444">
                  <c:v>1296.1500000000001</c:v>
                </c:pt>
                <c:pt idx="445">
                  <c:v>1288.68</c:v>
                </c:pt>
                <c:pt idx="446">
                  <c:v>1276.78</c:v>
                </c:pt>
                <c:pt idx="447">
                  <c:v>1279.3499999999999</c:v>
                </c:pt>
                <c:pt idx="448">
                  <c:v>1258.23</c:v>
                </c:pt>
                <c:pt idx="449">
                  <c:v>1261.4000000000001</c:v>
                </c:pt>
                <c:pt idx="450">
                  <c:v>1262.79</c:v>
                </c:pt>
                <c:pt idx="451">
                  <c:v>1272.52</c:v>
                </c:pt>
                <c:pt idx="452">
                  <c:v>1265.0999999999999</c:v>
                </c:pt>
                <c:pt idx="453">
                  <c:v>1267.3599999999999</c:v>
                </c:pt>
                <c:pt idx="454">
                  <c:v>1260.8900000000001</c:v>
                </c:pt>
                <c:pt idx="455">
                  <c:v>1251.28</c:v>
                </c:pt>
                <c:pt idx="456">
                  <c:v>1253.0999999999999</c:v>
                </c:pt>
                <c:pt idx="457">
                  <c:v>1246.5999999999999</c:v>
                </c:pt>
                <c:pt idx="458">
                  <c:v>1236.4100000000001</c:v>
                </c:pt>
                <c:pt idx="459">
                  <c:v>1236.51</c:v>
                </c:pt>
                <c:pt idx="460">
                  <c:v>1227.1300000000001</c:v>
                </c:pt>
                <c:pt idx="461">
                  <c:v>1253.28</c:v>
                </c:pt>
                <c:pt idx="462">
                  <c:v>1257.04</c:v>
                </c:pt>
                <c:pt idx="463">
                  <c:v>1265.6500000000001</c:v>
                </c:pt>
                <c:pt idx="464">
                  <c:v>1253.6300000000001</c:v>
                </c:pt>
                <c:pt idx="465">
                  <c:v>1260.23</c:v>
                </c:pt>
                <c:pt idx="466">
                  <c:v>1266.67</c:v>
                </c:pt>
                <c:pt idx="467">
                  <c:v>1283.67</c:v>
                </c:pt>
                <c:pt idx="468">
                  <c:v>1283.02</c:v>
                </c:pt>
                <c:pt idx="469">
                  <c:v>1294.57</c:v>
                </c:pt>
                <c:pt idx="470">
                  <c:v>1301.1300000000001</c:v>
                </c:pt>
                <c:pt idx="471">
                  <c:v>1293</c:v>
                </c:pt>
                <c:pt idx="472">
                  <c:v>1293.1400000000001</c:v>
                </c:pt>
                <c:pt idx="473">
                  <c:v>1297.26</c:v>
                </c:pt>
                <c:pt idx="474">
                  <c:v>1296.06</c:v>
                </c:pt>
                <c:pt idx="475">
                  <c:v>1282.8900000000001</c:v>
                </c:pt>
                <c:pt idx="476">
                  <c:v>1276.07</c:v>
                </c:pt>
                <c:pt idx="477">
                  <c:v>1264.75</c:v>
                </c:pt>
                <c:pt idx="478">
                  <c:v>1264.54</c:v>
                </c:pt>
                <c:pt idx="479">
                  <c:v>1263.96</c:v>
                </c:pt>
                <c:pt idx="480">
                  <c:v>1262.46</c:v>
                </c:pt>
                <c:pt idx="481">
                  <c:v>1268.45</c:v>
                </c:pt>
                <c:pt idx="482">
                  <c:v>1264.07</c:v>
                </c:pt>
                <c:pt idx="483">
                  <c:v>1268.82</c:v>
                </c:pt>
                <c:pt idx="484">
                  <c:v>1272.95</c:v>
                </c:pt>
                <c:pt idx="485">
                  <c:v>1274.3900000000001</c:v>
                </c:pt>
                <c:pt idx="486">
                  <c:v>1281.4000000000001</c:v>
                </c:pt>
                <c:pt idx="487">
                  <c:v>1285.48</c:v>
                </c:pt>
                <c:pt idx="488">
                  <c:v>1286.82</c:v>
                </c:pt>
                <c:pt idx="489">
                  <c:v>1290.55</c:v>
                </c:pt>
                <c:pt idx="490">
                  <c:v>1286.8699999999999</c:v>
                </c:pt>
                <c:pt idx="491">
                  <c:v>1273.8699999999999</c:v>
                </c:pt>
                <c:pt idx="492">
                  <c:v>1269.22</c:v>
                </c:pt>
                <c:pt idx="493">
                  <c:v>1261.56</c:v>
                </c:pt>
                <c:pt idx="494">
                  <c:v>1255.3900000000001</c:v>
                </c:pt>
                <c:pt idx="495">
                  <c:v>1253.1500000000001</c:v>
                </c:pt>
                <c:pt idx="496">
                  <c:v>1254.69</c:v>
                </c:pt>
                <c:pt idx="497">
                  <c:v>1223.1300000000001</c:v>
                </c:pt>
                <c:pt idx="498">
                  <c:v>1218.99</c:v>
                </c:pt>
                <c:pt idx="499">
                  <c:v>1212.42</c:v>
                </c:pt>
                <c:pt idx="500">
                  <c:v>1226.81</c:v>
                </c:pt>
                <c:pt idx="501">
                  <c:v>1236.19</c:v>
                </c:pt>
                <c:pt idx="502">
                  <c:v>1224.6400000000001</c:v>
                </c:pt>
                <c:pt idx="503">
                  <c:v>1213.96</c:v>
                </c:pt>
                <c:pt idx="504">
                  <c:v>1235.56</c:v>
                </c:pt>
                <c:pt idx="505">
                  <c:v>1241.01</c:v>
                </c:pt>
                <c:pt idx="506">
                  <c:v>1247.71</c:v>
                </c:pt>
                <c:pt idx="507">
                  <c:v>1238.54</c:v>
                </c:pt>
                <c:pt idx="508">
                  <c:v>1230.6099999999999</c:v>
                </c:pt>
                <c:pt idx="509">
                  <c:v>1222.0999999999999</c:v>
                </c:pt>
                <c:pt idx="510">
                  <c:v>1214.5</c:v>
                </c:pt>
                <c:pt idx="511">
                  <c:v>1223.8900000000001</c:v>
                </c:pt>
                <c:pt idx="512">
                  <c:v>1216.3</c:v>
                </c:pt>
                <c:pt idx="513">
                  <c:v>1190.08</c:v>
                </c:pt>
                <c:pt idx="514">
                  <c:v>1203.6600000000001</c:v>
                </c:pt>
                <c:pt idx="515">
                  <c:v>1209.8800000000001</c:v>
                </c:pt>
                <c:pt idx="516">
                  <c:v>1219.5899999999999</c:v>
                </c:pt>
                <c:pt idx="517">
                  <c:v>1220.55</c:v>
                </c:pt>
                <c:pt idx="518">
                  <c:v>1221.76</c:v>
                </c:pt>
                <c:pt idx="519">
                  <c:v>1227.1199999999999</c:v>
                </c:pt>
                <c:pt idx="520">
                  <c:v>1217.93</c:v>
                </c:pt>
                <c:pt idx="521">
                  <c:v>1222.75</c:v>
                </c:pt>
                <c:pt idx="522">
                  <c:v>1232.01</c:v>
                </c:pt>
                <c:pt idx="523">
                  <c:v>1233.5</c:v>
                </c:pt>
                <c:pt idx="524">
                  <c:v>1234.95</c:v>
                </c:pt>
                <c:pt idx="525">
                  <c:v>1222.74</c:v>
                </c:pt>
                <c:pt idx="526">
                  <c:v>1217.07</c:v>
                </c:pt>
                <c:pt idx="527">
                  <c:v>1226.0999999999999</c:v>
                </c:pt>
                <c:pt idx="528">
                  <c:v>1232.27</c:v>
                </c:pt>
                <c:pt idx="529">
                  <c:v>1243.04</c:v>
                </c:pt>
                <c:pt idx="530">
                  <c:v>1267.3399999999999</c:v>
                </c:pt>
                <c:pt idx="531">
                  <c:v>1263.3</c:v>
                </c:pt>
                <c:pt idx="532">
                  <c:v>1257.46</c:v>
                </c:pt>
                <c:pt idx="533">
                  <c:v>1254.4000000000001</c:v>
                </c:pt>
                <c:pt idx="534">
                  <c:v>1241.58</c:v>
                </c:pt>
                <c:pt idx="535">
                  <c:v>1239.83</c:v>
                </c:pt>
                <c:pt idx="536">
                  <c:v>1255.74</c:v>
                </c:pt>
                <c:pt idx="537">
                  <c:v>1244.31</c:v>
                </c:pt>
                <c:pt idx="538">
                  <c:v>1222.1600000000001</c:v>
                </c:pt>
                <c:pt idx="539">
                  <c:v>1210.45</c:v>
                </c:pt>
                <c:pt idx="540">
                  <c:v>1211.45</c:v>
                </c:pt>
                <c:pt idx="541">
                  <c:v>1192.06</c:v>
                </c:pt>
                <c:pt idx="542">
                  <c:v>1191.1400000000001</c:v>
                </c:pt>
                <c:pt idx="543">
                  <c:v>1208.23</c:v>
                </c:pt>
                <c:pt idx="544">
                  <c:v>1214.01</c:v>
                </c:pt>
                <c:pt idx="545">
                  <c:v>1213.23</c:v>
                </c:pt>
                <c:pt idx="546">
                  <c:v>1210.27</c:v>
                </c:pt>
                <c:pt idx="547">
                  <c:v>1221.0999999999999</c:v>
                </c:pt>
                <c:pt idx="548">
                  <c:v>1219.33</c:v>
                </c:pt>
                <c:pt idx="549">
                  <c:v>1219.81</c:v>
                </c:pt>
                <c:pt idx="550">
                  <c:v>1239.79</c:v>
                </c:pt>
                <c:pt idx="551">
                  <c:v>1251.0899999999999</c:v>
                </c:pt>
                <c:pt idx="552">
                  <c:v>1240.51</c:v>
                </c:pt>
                <c:pt idx="553">
                  <c:v>1220.42</c:v>
                </c:pt>
                <c:pt idx="554">
                  <c:v>1229.05</c:v>
                </c:pt>
                <c:pt idx="555">
                  <c:v>1244.19</c:v>
                </c:pt>
                <c:pt idx="556">
                  <c:v>1242.92</c:v>
                </c:pt>
                <c:pt idx="557">
                  <c:v>1231.77</c:v>
                </c:pt>
                <c:pt idx="558">
                  <c:v>1219.46</c:v>
                </c:pt>
                <c:pt idx="559">
                  <c:v>1206.6300000000001</c:v>
                </c:pt>
                <c:pt idx="560">
                  <c:v>1206.8599999999999</c:v>
                </c:pt>
                <c:pt idx="561">
                  <c:v>1154.8599999999999</c:v>
                </c:pt>
                <c:pt idx="562">
                  <c:v>1171.99</c:v>
                </c:pt>
                <c:pt idx="563">
                  <c:v>1171.31</c:v>
                </c:pt>
                <c:pt idx="564">
                  <c:v>1176.43</c:v>
                </c:pt>
                <c:pt idx="565">
                  <c:v>1168.4100000000001</c:v>
                </c:pt>
                <c:pt idx="566">
                  <c:v>1172.56</c:v>
                </c:pt>
                <c:pt idx="567">
                  <c:v>1144.9100000000001</c:v>
                </c:pt>
                <c:pt idx="568">
                  <c:v>1107.3</c:v>
                </c:pt>
                <c:pt idx="569">
                  <c:v>1096.05</c:v>
                </c:pt>
                <c:pt idx="570">
                  <c:v>1090.67</c:v>
                </c:pt>
                <c:pt idx="571">
                  <c:v>1102.74</c:v>
                </c:pt>
                <c:pt idx="572">
                  <c:v>1085.6600000000001</c:v>
                </c:pt>
                <c:pt idx="573">
                  <c:v>1055.01</c:v>
                </c:pt>
                <c:pt idx="574">
                  <c:v>1026.77</c:v>
                </c:pt>
                <c:pt idx="575">
                  <c:v>1081</c:v>
                </c:pt>
                <c:pt idx="576">
                  <c:v>1120.93</c:v>
                </c:pt>
                <c:pt idx="577">
                  <c:v>1122.98</c:v>
                </c:pt>
                <c:pt idx="578">
                  <c:v>1115.26</c:v>
                </c:pt>
                <c:pt idx="579">
                  <c:v>1131.4100000000001</c:v>
                </c:pt>
                <c:pt idx="580">
                  <c:v>1140.72</c:v>
                </c:pt>
                <c:pt idx="581">
                  <c:v>1136.95</c:v>
                </c:pt>
                <c:pt idx="582">
                  <c:v>1125.01</c:v>
                </c:pt>
                <c:pt idx="583">
                  <c:v>1124.82</c:v>
                </c:pt>
                <c:pt idx="584">
                  <c:v>1136.45</c:v>
                </c:pt>
                <c:pt idx="585">
                  <c:v>1149.3</c:v>
                </c:pt>
                <c:pt idx="586">
                  <c:v>1141.79</c:v>
                </c:pt>
                <c:pt idx="587">
                  <c:v>1145.8499999999999</c:v>
                </c:pt>
                <c:pt idx="588">
                  <c:v>1161.6500000000001</c:v>
                </c:pt>
                <c:pt idx="589">
                  <c:v>1156.75</c:v>
                </c:pt>
                <c:pt idx="590">
                  <c:v>1142.5</c:v>
                </c:pt>
                <c:pt idx="591">
                  <c:v>1126.06</c:v>
                </c:pt>
                <c:pt idx="592">
                  <c:v>1127.93</c:v>
                </c:pt>
                <c:pt idx="593">
                  <c:v>1111.76</c:v>
                </c:pt>
                <c:pt idx="594">
                  <c:v>1110.4000000000001</c:v>
                </c:pt>
                <c:pt idx="595">
                  <c:v>1119.32</c:v>
                </c:pt>
                <c:pt idx="596">
                  <c:v>1117.3599999999999</c:v>
                </c:pt>
                <c:pt idx="597">
                  <c:v>1112.9000000000001</c:v>
                </c:pt>
                <c:pt idx="598">
                  <c:v>1106.68</c:v>
                </c:pt>
                <c:pt idx="599">
                  <c:v>1096</c:v>
                </c:pt>
                <c:pt idx="600">
                  <c:v>1095.6300000000001</c:v>
                </c:pt>
                <c:pt idx="601">
                  <c:v>1086.93</c:v>
                </c:pt>
                <c:pt idx="602">
                  <c:v>1075.5999999999999</c:v>
                </c:pt>
                <c:pt idx="603">
                  <c:v>1046.04</c:v>
                </c:pt>
                <c:pt idx="604">
                  <c:v>1049.3900000000001</c:v>
                </c:pt>
                <c:pt idx="605">
                  <c:v>1043.74</c:v>
                </c:pt>
                <c:pt idx="606">
                  <c:v>1053.82</c:v>
                </c:pt>
                <c:pt idx="607">
                  <c:v>1076.19</c:v>
                </c:pt>
                <c:pt idx="608">
                  <c:v>1072.56</c:v>
                </c:pt>
                <c:pt idx="609">
                  <c:v>1069.24</c:v>
                </c:pt>
                <c:pt idx="610">
                  <c:v>1063.8399999999999</c:v>
                </c:pt>
                <c:pt idx="611">
                  <c:v>1058.72</c:v>
                </c:pt>
                <c:pt idx="612">
                  <c:v>1031.5</c:v>
                </c:pt>
                <c:pt idx="613">
                  <c:v>1014.68</c:v>
                </c:pt>
                <c:pt idx="614">
                  <c:v>1007.22</c:v>
                </c:pt>
                <c:pt idx="615">
                  <c:v>1011.22</c:v>
                </c:pt>
                <c:pt idx="616">
                  <c:v>987.82</c:v>
                </c:pt>
                <c:pt idx="617">
                  <c:v>1004.52</c:v>
                </c:pt>
                <c:pt idx="618">
                  <c:v>1007.5</c:v>
                </c:pt>
                <c:pt idx="619">
                  <c:v>1030.83</c:v>
                </c:pt>
                <c:pt idx="620">
                  <c:v>1033.19</c:v>
                </c:pt>
                <c:pt idx="621">
                  <c:v>1014.89</c:v>
                </c:pt>
                <c:pt idx="622">
                  <c:v>1035.31</c:v>
                </c:pt>
                <c:pt idx="623">
                  <c:v>1034.51</c:v>
                </c:pt>
                <c:pt idx="624">
                  <c:v>1016.99</c:v>
                </c:pt>
                <c:pt idx="625">
                  <c:v>1019.59</c:v>
                </c:pt>
                <c:pt idx="626">
                  <c:v>1022.96</c:v>
                </c:pt>
                <c:pt idx="627">
                  <c:v>1043.17</c:v>
                </c:pt>
                <c:pt idx="628">
                  <c:v>1065.0899999999999</c:v>
                </c:pt>
                <c:pt idx="629">
                  <c:v>1077.67</c:v>
                </c:pt>
                <c:pt idx="630">
                  <c:v>1067.8599999999999</c:v>
                </c:pt>
                <c:pt idx="631">
                  <c:v>1061.44</c:v>
                </c:pt>
                <c:pt idx="632">
                  <c:v>1060.74</c:v>
                </c:pt>
                <c:pt idx="633">
                  <c:v>1071.33</c:v>
                </c:pt>
                <c:pt idx="634">
                  <c:v>1061.02</c:v>
                </c:pt>
                <c:pt idx="635">
                  <c:v>1073.74</c:v>
                </c:pt>
                <c:pt idx="636">
                  <c:v>1067.1500000000001</c:v>
                </c:pt>
                <c:pt idx="637">
                  <c:v>1054.6400000000001</c:v>
                </c:pt>
                <c:pt idx="638">
                  <c:v>1016.46</c:v>
                </c:pt>
                <c:pt idx="639">
                  <c:v>1017.87</c:v>
                </c:pt>
                <c:pt idx="640">
                  <c:v>1020.1</c:v>
                </c:pt>
                <c:pt idx="641">
                  <c:v>1008.11</c:v>
                </c:pt>
                <c:pt idx="642">
                  <c:v>1004.63</c:v>
                </c:pt>
                <c:pt idx="643">
                  <c:v>1000.42</c:v>
                </c:pt>
                <c:pt idx="644">
                  <c:v>1016.98</c:v>
                </c:pt>
                <c:pt idx="645">
                  <c:v>993.59</c:v>
                </c:pt>
                <c:pt idx="646">
                  <c:v>995.34</c:v>
                </c:pt>
                <c:pt idx="647">
                  <c:v>1011.18</c:v>
                </c:pt>
                <c:pt idx="648">
                  <c:v>1027.55</c:v>
                </c:pt>
                <c:pt idx="649">
                  <c:v>1030.07</c:v>
                </c:pt>
                <c:pt idx="650">
                  <c:v>1013.2</c:v>
                </c:pt>
                <c:pt idx="651">
                  <c:v>1000.67</c:v>
                </c:pt>
                <c:pt idx="652">
                  <c:v>992.84</c:v>
                </c:pt>
                <c:pt idx="653">
                  <c:v>992.8</c:v>
                </c:pt>
                <c:pt idx="654">
                  <c:v>991.47</c:v>
                </c:pt>
                <c:pt idx="655">
                  <c:v>981.01</c:v>
                </c:pt>
                <c:pt idx="656">
                  <c:v>994.34</c:v>
                </c:pt>
                <c:pt idx="657">
                  <c:v>999.57</c:v>
                </c:pt>
                <c:pt idx="658">
                  <c:v>981.15</c:v>
                </c:pt>
                <c:pt idx="659">
                  <c:v>967.31</c:v>
                </c:pt>
                <c:pt idx="660">
                  <c:v>970.46</c:v>
                </c:pt>
                <c:pt idx="661">
                  <c:v>965.45</c:v>
                </c:pt>
                <c:pt idx="662">
                  <c:v>961.85</c:v>
                </c:pt>
                <c:pt idx="663">
                  <c:v>980.48</c:v>
                </c:pt>
                <c:pt idx="664">
                  <c:v>979.94</c:v>
                </c:pt>
                <c:pt idx="665">
                  <c:v>986.56</c:v>
                </c:pt>
                <c:pt idx="666">
                  <c:v>990.69</c:v>
                </c:pt>
                <c:pt idx="667">
                  <c:v>990.37</c:v>
                </c:pt>
                <c:pt idx="668">
                  <c:v>987.08</c:v>
                </c:pt>
                <c:pt idx="669">
                  <c:v>989.92</c:v>
                </c:pt>
                <c:pt idx="670">
                  <c:v>989.89</c:v>
                </c:pt>
                <c:pt idx="671">
                  <c:v>997.61</c:v>
                </c:pt>
                <c:pt idx="672">
                  <c:v>993.78</c:v>
                </c:pt>
                <c:pt idx="673">
                  <c:v>995.04</c:v>
                </c:pt>
                <c:pt idx="674">
                  <c:v>984.32</c:v>
                </c:pt>
                <c:pt idx="675">
                  <c:v>985.81</c:v>
                </c:pt>
                <c:pt idx="676">
                  <c:v>994.59</c:v>
                </c:pt>
                <c:pt idx="677">
                  <c:v>1002.87</c:v>
                </c:pt>
                <c:pt idx="678">
                  <c:v>1001.79</c:v>
                </c:pt>
                <c:pt idx="679">
                  <c:v>1001.69</c:v>
                </c:pt>
                <c:pt idx="680">
                  <c:v>997.2</c:v>
                </c:pt>
                <c:pt idx="681">
                  <c:v>1014.29</c:v>
                </c:pt>
                <c:pt idx="682">
                  <c:v>1016.83</c:v>
                </c:pt>
                <c:pt idx="683">
                  <c:v>1015</c:v>
                </c:pt>
                <c:pt idx="684">
                  <c:v>1014.22</c:v>
                </c:pt>
                <c:pt idx="685">
                  <c:v>1015.59</c:v>
                </c:pt>
                <c:pt idx="686">
                  <c:v>1009.58</c:v>
                </c:pt>
                <c:pt idx="687">
                  <c:v>1001.46</c:v>
                </c:pt>
                <c:pt idx="688">
                  <c:v>991.9</c:v>
                </c:pt>
                <c:pt idx="689">
                  <c:v>989.54</c:v>
                </c:pt>
                <c:pt idx="690">
                  <c:v>985.13</c:v>
                </c:pt>
                <c:pt idx="691">
                  <c:v>1003.44</c:v>
                </c:pt>
                <c:pt idx="692">
                  <c:v>1006.5</c:v>
                </c:pt>
                <c:pt idx="693">
                  <c:v>991.65</c:v>
                </c:pt>
                <c:pt idx="694">
                  <c:v>992.76</c:v>
                </c:pt>
                <c:pt idx="695">
                  <c:v>994.11</c:v>
                </c:pt>
                <c:pt idx="696">
                  <c:v>976.14</c:v>
                </c:pt>
                <c:pt idx="697">
                  <c:v>972.02</c:v>
                </c:pt>
                <c:pt idx="698">
                  <c:v>967.8</c:v>
                </c:pt>
                <c:pt idx="699">
                  <c:v>965.24</c:v>
                </c:pt>
                <c:pt idx="700">
                  <c:v>956.51</c:v>
                </c:pt>
                <c:pt idx="701">
                  <c:v>957.22</c:v>
                </c:pt>
                <c:pt idx="702">
                  <c:v>970.29</c:v>
                </c:pt>
                <c:pt idx="703">
                  <c:v>979.05</c:v>
                </c:pt>
                <c:pt idx="704">
                  <c:v>979.91</c:v>
                </c:pt>
                <c:pt idx="705">
                  <c:v>962.55</c:v>
                </c:pt>
                <c:pt idx="706">
                  <c:v>958.58</c:v>
                </c:pt>
                <c:pt idx="707">
                  <c:v>944.12</c:v>
                </c:pt>
                <c:pt idx="708">
                  <c:v>938.53</c:v>
                </c:pt>
                <c:pt idx="709">
                  <c:v>946.17</c:v>
                </c:pt>
                <c:pt idx="710">
                  <c:v>932.08</c:v>
                </c:pt>
                <c:pt idx="711">
                  <c:v>922.61</c:v>
                </c:pt>
                <c:pt idx="712">
                  <c:v>905.84</c:v>
                </c:pt>
                <c:pt idx="713">
                  <c:v>888.58</c:v>
                </c:pt>
                <c:pt idx="714">
                  <c:v>891.89</c:v>
                </c:pt>
                <c:pt idx="715">
                  <c:v>875.85</c:v>
                </c:pt>
                <c:pt idx="716">
                  <c:v>873.29</c:v>
                </c:pt>
                <c:pt idx="717">
                  <c:v>875.79</c:v>
                </c:pt>
                <c:pt idx="718">
                  <c:v>876.15</c:v>
                </c:pt>
                <c:pt idx="719">
                  <c:v>893.65</c:v>
                </c:pt>
                <c:pt idx="720">
                  <c:v>909.52</c:v>
                </c:pt>
                <c:pt idx="721">
                  <c:v>910.57</c:v>
                </c:pt>
                <c:pt idx="722">
                  <c:v>897.74</c:v>
                </c:pt>
                <c:pt idx="723">
                  <c:v>884.81</c:v>
                </c:pt>
                <c:pt idx="724">
                  <c:v>864.66</c:v>
                </c:pt>
                <c:pt idx="725">
                  <c:v>865.34</c:v>
                </c:pt>
                <c:pt idx="726">
                  <c:v>854.53</c:v>
                </c:pt>
                <c:pt idx="727">
                  <c:v>863.33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4EA-4BC9-B556-CA079317C9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8864256"/>
        <c:axId val="728867536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'[圖6&amp;7rr 美元指數與美國10年期公債殖利率MSCI全球、已開發及新興市場指數(更新至20221017).xlsx(調整字型).xlsx]工作表1'!$K$7</c15:sqref>
                        </c15:formulaRef>
                      </c:ext>
                    </c:extLst>
                    <c:strCache>
                      <c:ptCount val="1"/>
                      <c:pt idx="0">
                        <c:v>MSCI已開發市場指數(右軸)</c:v>
                      </c:pt>
                    </c:strCache>
                  </c:strRef>
                </c:tx>
                <c:spPr>
                  <a:ln w="158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'[圖6&amp;7rr 美元指數與美國10年期公債殖利率MSCI全球、已開發及新興市場指數(更新至20221017).xlsx(調整字型).xlsx]工作表1'!$I$5225:$I$5952</c15:sqref>
                        </c15:formulaRef>
                      </c:ext>
                    </c:extLst>
                    <c:numCache>
                      <c:formatCode>m/d/yyyy</c:formatCode>
                      <c:ptCount val="728"/>
                      <c:pt idx="0">
                        <c:v>43831</c:v>
                      </c:pt>
                      <c:pt idx="1">
                        <c:v>43832</c:v>
                      </c:pt>
                      <c:pt idx="2">
                        <c:v>43833</c:v>
                      </c:pt>
                      <c:pt idx="3">
                        <c:v>43836</c:v>
                      </c:pt>
                      <c:pt idx="4">
                        <c:v>43837</c:v>
                      </c:pt>
                      <c:pt idx="5">
                        <c:v>43838</c:v>
                      </c:pt>
                      <c:pt idx="6">
                        <c:v>43839</c:v>
                      </c:pt>
                      <c:pt idx="7">
                        <c:v>43840</c:v>
                      </c:pt>
                      <c:pt idx="8">
                        <c:v>43843</c:v>
                      </c:pt>
                      <c:pt idx="9">
                        <c:v>43844</c:v>
                      </c:pt>
                      <c:pt idx="10">
                        <c:v>43845</c:v>
                      </c:pt>
                      <c:pt idx="11">
                        <c:v>43846</c:v>
                      </c:pt>
                      <c:pt idx="12">
                        <c:v>43847</c:v>
                      </c:pt>
                      <c:pt idx="13">
                        <c:v>43850</c:v>
                      </c:pt>
                      <c:pt idx="14">
                        <c:v>43851</c:v>
                      </c:pt>
                      <c:pt idx="15">
                        <c:v>43852</c:v>
                      </c:pt>
                      <c:pt idx="16">
                        <c:v>43853</c:v>
                      </c:pt>
                      <c:pt idx="17">
                        <c:v>43854</c:v>
                      </c:pt>
                      <c:pt idx="18">
                        <c:v>43857</c:v>
                      </c:pt>
                      <c:pt idx="19">
                        <c:v>43858</c:v>
                      </c:pt>
                      <c:pt idx="20">
                        <c:v>43859</c:v>
                      </c:pt>
                      <c:pt idx="21">
                        <c:v>43860</c:v>
                      </c:pt>
                      <c:pt idx="22">
                        <c:v>43861</c:v>
                      </c:pt>
                      <c:pt idx="23">
                        <c:v>43864</c:v>
                      </c:pt>
                      <c:pt idx="24">
                        <c:v>43865</c:v>
                      </c:pt>
                      <c:pt idx="25">
                        <c:v>43866</c:v>
                      </c:pt>
                      <c:pt idx="26">
                        <c:v>43867</c:v>
                      </c:pt>
                      <c:pt idx="27">
                        <c:v>43868</c:v>
                      </c:pt>
                      <c:pt idx="28">
                        <c:v>43871</c:v>
                      </c:pt>
                      <c:pt idx="29">
                        <c:v>43872</c:v>
                      </c:pt>
                      <c:pt idx="30">
                        <c:v>43873</c:v>
                      </c:pt>
                      <c:pt idx="31">
                        <c:v>43874</c:v>
                      </c:pt>
                      <c:pt idx="32">
                        <c:v>43875</c:v>
                      </c:pt>
                      <c:pt idx="33">
                        <c:v>43878</c:v>
                      </c:pt>
                      <c:pt idx="34">
                        <c:v>43879</c:v>
                      </c:pt>
                      <c:pt idx="35">
                        <c:v>43880</c:v>
                      </c:pt>
                      <c:pt idx="36">
                        <c:v>43881</c:v>
                      </c:pt>
                      <c:pt idx="37">
                        <c:v>43882</c:v>
                      </c:pt>
                      <c:pt idx="38">
                        <c:v>43885</c:v>
                      </c:pt>
                      <c:pt idx="39">
                        <c:v>43886</c:v>
                      </c:pt>
                      <c:pt idx="40">
                        <c:v>43887</c:v>
                      </c:pt>
                      <c:pt idx="41">
                        <c:v>43888</c:v>
                      </c:pt>
                      <c:pt idx="42">
                        <c:v>43889</c:v>
                      </c:pt>
                      <c:pt idx="43">
                        <c:v>43892</c:v>
                      </c:pt>
                      <c:pt idx="44">
                        <c:v>43893</c:v>
                      </c:pt>
                      <c:pt idx="45">
                        <c:v>43894</c:v>
                      </c:pt>
                      <c:pt idx="46">
                        <c:v>43895</c:v>
                      </c:pt>
                      <c:pt idx="47">
                        <c:v>43896</c:v>
                      </c:pt>
                      <c:pt idx="48">
                        <c:v>43899</c:v>
                      </c:pt>
                      <c:pt idx="49">
                        <c:v>43900</c:v>
                      </c:pt>
                      <c:pt idx="50">
                        <c:v>43901</c:v>
                      </c:pt>
                      <c:pt idx="51">
                        <c:v>43902</c:v>
                      </c:pt>
                      <c:pt idx="52">
                        <c:v>43903</c:v>
                      </c:pt>
                      <c:pt idx="53">
                        <c:v>43906</c:v>
                      </c:pt>
                      <c:pt idx="54">
                        <c:v>43907</c:v>
                      </c:pt>
                      <c:pt idx="55">
                        <c:v>43908</c:v>
                      </c:pt>
                      <c:pt idx="56">
                        <c:v>43909</c:v>
                      </c:pt>
                      <c:pt idx="57">
                        <c:v>43910</c:v>
                      </c:pt>
                      <c:pt idx="58">
                        <c:v>43913</c:v>
                      </c:pt>
                      <c:pt idx="59">
                        <c:v>43914</c:v>
                      </c:pt>
                      <c:pt idx="60">
                        <c:v>43915</c:v>
                      </c:pt>
                      <c:pt idx="61">
                        <c:v>43916</c:v>
                      </c:pt>
                      <c:pt idx="62">
                        <c:v>43917</c:v>
                      </c:pt>
                      <c:pt idx="63">
                        <c:v>43920</c:v>
                      </c:pt>
                      <c:pt idx="64">
                        <c:v>43921</c:v>
                      </c:pt>
                      <c:pt idx="65">
                        <c:v>43922</c:v>
                      </c:pt>
                      <c:pt idx="66">
                        <c:v>43923</c:v>
                      </c:pt>
                      <c:pt idx="67">
                        <c:v>43924</c:v>
                      </c:pt>
                      <c:pt idx="68">
                        <c:v>43927</c:v>
                      </c:pt>
                      <c:pt idx="69">
                        <c:v>43928</c:v>
                      </c:pt>
                      <c:pt idx="70">
                        <c:v>43929</c:v>
                      </c:pt>
                      <c:pt idx="71">
                        <c:v>43930</c:v>
                      </c:pt>
                      <c:pt idx="72">
                        <c:v>43931</c:v>
                      </c:pt>
                      <c:pt idx="73">
                        <c:v>43934</c:v>
                      </c:pt>
                      <c:pt idx="74">
                        <c:v>43935</c:v>
                      </c:pt>
                      <c:pt idx="75">
                        <c:v>43936</c:v>
                      </c:pt>
                      <c:pt idx="76">
                        <c:v>43937</c:v>
                      </c:pt>
                      <c:pt idx="77">
                        <c:v>43938</c:v>
                      </c:pt>
                      <c:pt idx="78">
                        <c:v>43941</c:v>
                      </c:pt>
                      <c:pt idx="79">
                        <c:v>43942</c:v>
                      </c:pt>
                      <c:pt idx="80">
                        <c:v>43943</c:v>
                      </c:pt>
                      <c:pt idx="81">
                        <c:v>43944</c:v>
                      </c:pt>
                      <c:pt idx="82">
                        <c:v>43945</c:v>
                      </c:pt>
                      <c:pt idx="83">
                        <c:v>43948</c:v>
                      </c:pt>
                      <c:pt idx="84">
                        <c:v>43949</c:v>
                      </c:pt>
                      <c:pt idx="85">
                        <c:v>43950</c:v>
                      </c:pt>
                      <c:pt idx="86">
                        <c:v>43951</c:v>
                      </c:pt>
                      <c:pt idx="87">
                        <c:v>43952</c:v>
                      </c:pt>
                      <c:pt idx="88">
                        <c:v>43955</c:v>
                      </c:pt>
                      <c:pt idx="89">
                        <c:v>43956</c:v>
                      </c:pt>
                      <c:pt idx="90">
                        <c:v>43957</c:v>
                      </c:pt>
                      <c:pt idx="91">
                        <c:v>43958</c:v>
                      </c:pt>
                      <c:pt idx="92">
                        <c:v>43959</c:v>
                      </c:pt>
                      <c:pt idx="93">
                        <c:v>43962</c:v>
                      </c:pt>
                      <c:pt idx="94">
                        <c:v>43963</c:v>
                      </c:pt>
                      <c:pt idx="95">
                        <c:v>43964</c:v>
                      </c:pt>
                      <c:pt idx="96">
                        <c:v>43965</c:v>
                      </c:pt>
                      <c:pt idx="97">
                        <c:v>43966</c:v>
                      </c:pt>
                      <c:pt idx="98">
                        <c:v>43969</c:v>
                      </c:pt>
                      <c:pt idx="99">
                        <c:v>43970</c:v>
                      </c:pt>
                      <c:pt idx="100">
                        <c:v>43971</c:v>
                      </c:pt>
                      <c:pt idx="101">
                        <c:v>43972</c:v>
                      </c:pt>
                      <c:pt idx="102">
                        <c:v>43973</c:v>
                      </c:pt>
                      <c:pt idx="103">
                        <c:v>43976</c:v>
                      </c:pt>
                      <c:pt idx="104">
                        <c:v>43977</c:v>
                      </c:pt>
                      <c:pt idx="105">
                        <c:v>43978</c:v>
                      </c:pt>
                      <c:pt idx="106">
                        <c:v>43979</c:v>
                      </c:pt>
                      <c:pt idx="107">
                        <c:v>43980</c:v>
                      </c:pt>
                      <c:pt idx="108">
                        <c:v>43983</c:v>
                      </c:pt>
                      <c:pt idx="109">
                        <c:v>43984</c:v>
                      </c:pt>
                      <c:pt idx="110">
                        <c:v>43985</c:v>
                      </c:pt>
                      <c:pt idx="111">
                        <c:v>43986</c:v>
                      </c:pt>
                      <c:pt idx="112">
                        <c:v>43987</c:v>
                      </c:pt>
                      <c:pt idx="113">
                        <c:v>43990</c:v>
                      </c:pt>
                      <c:pt idx="114">
                        <c:v>43991</c:v>
                      </c:pt>
                      <c:pt idx="115">
                        <c:v>43992</c:v>
                      </c:pt>
                      <c:pt idx="116">
                        <c:v>43993</c:v>
                      </c:pt>
                      <c:pt idx="117">
                        <c:v>43994</c:v>
                      </c:pt>
                      <c:pt idx="118">
                        <c:v>43997</c:v>
                      </c:pt>
                      <c:pt idx="119">
                        <c:v>43998</c:v>
                      </c:pt>
                      <c:pt idx="120">
                        <c:v>43999</c:v>
                      </c:pt>
                      <c:pt idx="121">
                        <c:v>44000</c:v>
                      </c:pt>
                      <c:pt idx="122">
                        <c:v>44001</c:v>
                      </c:pt>
                      <c:pt idx="123">
                        <c:v>44004</c:v>
                      </c:pt>
                      <c:pt idx="124">
                        <c:v>44005</c:v>
                      </c:pt>
                      <c:pt idx="125">
                        <c:v>44006</c:v>
                      </c:pt>
                      <c:pt idx="126">
                        <c:v>44007</c:v>
                      </c:pt>
                      <c:pt idx="127">
                        <c:v>44008</c:v>
                      </c:pt>
                      <c:pt idx="128">
                        <c:v>44011</c:v>
                      </c:pt>
                      <c:pt idx="129">
                        <c:v>44012</c:v>
                      </c:pt>
                      <c:pt idx="130">
                        <c:v>44013</c:v>
                      </c:pt>
                      <c:pt idx="131">
                        <c:v>44014</c:v>
                      </c:pt>
                      <c:pt idx="132">
                        <c:v>44015</c:v>
                      </c:pt>
                      <c:pt idx="133">
                        <c:v>44018</c:v>
                      </c:pt>
                      <c:pt idx="134">
                        <c:v>44019</c:v>
                      </c:pt>
                      <c:pt idx="135">
                        <c:v>44020</c:v>
                      </c:pt>
                      <c:pt idx="136">
                        <c:v>44021</c:v>
                      </c:pt>
                      <c:pt idx="137">
                        <c:v>44022</c:v>
                      </c:pt>
                      <c:pt idx="138">
                        <c:v>44025</c:v>
                      </c:pt>
                      <c:pt idx="139">
                        <c:v>44026</c:v>
                      </c:pt>
                      <c:pt idx="140">
                        <c:v>44027</c:v>
                      </c:pt>
                      <c:pt idx="141">
                        <c:v>44028</c:v>
                      </c:pt>
                      <c:pt idx="142">
                        <c:v>44029</c:v>
                      </c:pt>
                      <c:pt idx="143">
                        <c:v>44032</c:v>
                      </c:pt>
                      <c:pt idx="144">
                        <c:v>44033</c:v>
                      </c:pt>
                      <c:pt idx="145">
                        <c:v>44034</c:v>
                      </c:pt>
                      <c:pt idx="146">
                        <c:v>44035</c:v>
                      </c:pt>
                      <c:pt idx="147">
                        <c:v>44036</c:v>
                      </c:pt>
                      <c:pt idx="148">
                        <c:v>44039</c:v>
                      </c:pt>
                      <c:pt idx="149">
                        <c:v>44040</c:v>
                      </c:pt>
                      <c:pt idx="150">
                        <c:v>44041</c:v>
                      </c:pt>
                      <c:pt idx="151">
                        <c:v>44042</c:v>
                      </c:pt>
                      <c:pt idx="152">
                        <c:v>44043</c:v>
                      </c:pt>
                      <c:pt idx="153">
                        <c:v>44046</c:v>
                      </c:pt>
                      <c:pt idx="154">
                        <c:v>44047</c:v>
                      </c:pt>
                      <c:pt idx="155">
                        <c:v>44048</c:v>
                      </c:pt>
                      <c:pt idx="156">
                        <c:v>44049</c:v>
                      </c:pt>
                      <c:pt idx="157">
                        <c:v>44050</c:v>
                      </c:pt>
                      <c:pt idx="158">
                        <c:v>44053</c:v>
                      </c:pt>
                      <c:pt idx="159">
                        <c:v>44054</c:v>
                      </c:pt>
                      <c:pt idx="160">
                        <c:v>44055</c:v>
                      </c:pt>
                      <c:pt idx="161">
                        <c:v>44056</c:v>
                      </c:pt>
                      <c:pt idx="162">
                        <c:v>44057</c:v>
                      </c:pt>
                      <c:pt idx="163">
                        <c:v>44060</c:v>
                      </c:pt>
                      <c:pt idx="164">
                        <c:v>44061</c:v>
                      </c:pt>
                      <c:pt idx="165">
                        <c:v>44062</c:v>
                      </c:pt>
                      <c:pt idx="166">
                        <c:v>44063</c:v>
                      </c:pt>
                      <c:pt idx="167">
                        <c:v>44064</c:v>
                      </c:pt>
                      <c:pt idx="168">
                        <c:v>44067</c:v>
                      </c:pt>
                      <c:pt idx="169">
                        <c:v>44068</c:v>
                      </c:pt>
                      <c:pt idx="170">
                        <c:v>44069</c:v>
                      </c:pt>
                      <c:pt idx="171">
                        <c:v>44070</c:v>
                      </c:pt>
                      <c:pt idx="172">
                        <c:v>44071</c:v>
                      </c:pt>
                      <c:pt idx="173">
                        <c:v>44074</c:v>
                      </c:pt>
                      <c:pt idx="174">
                        <c:v>44075</c:v>
                      </c:pt>
                      <c:pt idx="175">
                        <c:v>44076</c:v>
                      </c:pt>
                      <c:pt idx="176">
                        <c:v>44077</c:v>
                      </c:pt>
                      <c:pt idx="177">
                        <c:v>44078</c:v>
                      </c:pt>
                      <c:pt idx="178">
                        <c:v>44081</c:v>
                      </c:pt>
                      <c:pt idx="179">
                        <c:v>44082</c:v>
                      </c:pt>
                      <c:pt idx="180">
                        <c:v>44083</c:v>
                      </c:pt>
                      <c:pt idx="181">
                        <c:v>44084</c:v>
                      </c:pt>
                      <c:pt idx="182">
                        <c:v>44085</c:v>
                      </c:pt>
                      <c:pt idx="183">
                        <c:v>44088</c:v>
                      </c:pt>
                      <c:pt idx="184">
                        <c:v>44089</c:v>
                      </c:pt>
                      <c:pt idx="185">
                        <c:v>44090</c:v>
                      </c:pt>
                      <c:pt idx="186">
                        <c:v>44091</c:v>
                      </c:pt>
                      <c:pt idx="187">
                        <c:v>44092</c:v>
                      </c:pt>
                      <c:pt idx="188">
                        <c:v>44095</c:v>
                      </c:pt>
                      <c:pt idx="189">
                        <c:v>44096</c:v>
                      </c:pt>
                      <c:pt idx="190">
                        <c:v>44097</c:v>
                      </c:pt>
                      <c:pt idx="191">
                        <c:v>44098</c:v>
                      </c:pt>
                      <c:pt idx="192">
                        <c:v>44099</c:v>
                      </c:pt>
                      <c:pt idx="193">
                        <c:v>44102</c:v>
                      </c:pt>
                      <c:pt idx="194">
                        <c:v>44103</c:v>
                      </c:pt>
                      <c:pt idx="195">
                        <c:v>44104</c:v>
                      </c:pt>
                      <c:pt idx="196">
                        <c:v>44105</c:v>
                      </c:pt>
                      <c:pt idx="197">
                        <c:v>44106</c:v>
                      </c:pt>
                      <c:pt idx="198">
                        <c:v>44109</c:v>
                      </c:pt>
                      <c:pt idx="199">
                        <c:v>44110</c:v>
                      </c:pt>
                      <c:pt idx="200">
                        <c:v>44111</c:v>
                      </c:pt>
                      <c:pt idx="201">
                        <c:v>44112</c:v>
                      </c:pt>
                      <c:pt idx="202">
                        <c:v>44113</c:v>
                      </c:pt>
                      <c:pt idx="203">
                        <c:v>44116</c:v>
                      </c:pt>
                      <c:pt idx="204">
                        <c:v>44117</c:v>
                      </c:pt>
                      <c:pt idx="205">
                        <c:v>44118</c:v>
                      </c:pt>
                      <c:pt idx="206">
                        <c:v>44119</c:v>
                      </c:pt>
                      <c:pt idx="207">
                        <c:v>44120</c:v>
                      </c:pt>
                      <c:pt idx="208">
                        <c:v>44123</c:v>
                      </c:pt>
                      <c:pt idx="209">
                        <c:v>44124</c:v>
                      </c:pt>
                      <c:pt idx="210">
                        <c:v>44125</c:v>
                      </c:pt>
                      <c:pt idx="211">
                        <c:v>44126</c:v>
                      </c:pt>
                      <c:pt idx="212">
                        <c:v>44127</c:v>
                      </c:pt>
                      <c:pt idx="213">
                        <c:v>44130</c:v>
                      </c:pt>
                      <c:pt idx="214">
                        <c:v>44131</c:v>
                      </c:pt>
                      <c:pt idx="215">
                        <c:v>44132</c:v>
                      </c:pt>
                      <c:pt idx="216">
                        <c:v>44133</c:v>
                      </c:pt>
                      <c:pt idx="217">
                        <c:v>44134</c:v>
                      </c:pt>
                      <c:pt idx="218">
                        <c:v>44137</c:v>
                      </c:pt>
                      <c:pt idx="219">
                        <c:v>44138</c:v>
                      </c:pt>
                      <c:pt idx="220">
                        <c:v>44139</c:v>
                      </c:pt>
                      <c:pt idx="221">
                        <c:v>44140</c:v>
                      </c:pt>
                      <c:pt idx="222">
                        <c:v>44141</c:v>
                      </c:pt>
                      <c:pt idx="223">
                        <c:v>44144</c:v>
                      </c:pt>
                      <c:pt idx="224">
                        <c:v>44145</c:v>
                      </c:pt>
                      <c:pt idx="225">
                        <c:v>44146</c:v>
                      </c:pt>
                      <c:pt idx="226">
                        <c:v>44147</c:v>
                      </c:pt>
                      <c:pt idx="227">
                        <c:v>44148</c:v>
                      </c:pt>
                      <c:pt idx="228">
                        <c:v>44151</c:v>
                      </c:pt>
                      <c:pt idx="229">
                        <c:v>44152</c:v>
                      </c:pt>
                      <c:pt idx="230">
                        <c:v>44153</c:v>
                      </c:pt>
                      <c:pt idx="231">
                        <c:v>44154</c:v>
                      </c:pt>
                      <c:pt idx="232">
                        <c:v>44155</c:v>
                      </c:pt>
                      <c:pt idx="233">
                        <c:v>44158</c:v>
                      </c:pt>
                      <c:pt idx="234">
                        <c:v>44159</c:v>
                      </c:pt>
                      <c:pt idx="235">
                        <c:v>44160</c:v>
                      </c:pt>
                      <c:pt idx="236">
                        <c:v>44161</c:v>
                      </c:pt>
                      <c:pt idx="237">
                        <c:v>44162</c:v>
                      </c:pt>
                      <c:pt idx="238">
                        <c:v>44165</c:v>
                      </c:pt>
                      <c:pt idx="239">
                        <c:v>44166</c:v>
                      </c:pt>
                      <c:pt idx="240">
                        <c:v>44167</c:v>
                      </c:pt>
                      <c:pt idx="241">
                        <c:v>44168</c:v>
                      </c:pt>
                      <c:pt idx="242">
                        <c:v>44169</c:v>
                      </c:pt>
                      <c:pt idx="243">
                        <c:v>44172</c:v>
                      </c:pt>
                      <c:pt idx="244">
                        <c:v>44173</c:v>
                      </c:pt>
                      <c:pt idx="245">
                        <c:v>44174</c:v>
                      </c:pt>
                      <c:pt idx="246">
                        <c:v>44175</c:v>
                      </c:pt>
                      <c:pt idx="247">
                        <c:v>44176</c:v>
                      </c:pt>
                      <c:pt idx="248">
                        <c:v>44179</c:v>
                      </c:pt>
                      <c:pt idx="249">
                        <c:v>44180</c:v>
                      </c:pt>
                      <c:pt idx="250">
                        <c:v>44181</c:v>
                      </c:pt>
                      <c:pt idx="251">
                        <c:v>44182</c:v>
                      </c:pt>
                      <c:pt idx="252">
                        <c:v>44183</c:v>
                      </c:pt>
                      <c:pt idx="253">
                        <c:v>44186</c:v>
                      </c:pt>
                      <c:pt idx="254">
                        <c:v>44187</c:v>
                      </c:pt>
                      <c:pt idx="255">
                        <c:v>44188</c:v>
                      </c:pt>
                      <c:pt idx="256">
                        <c:v>44189</c:v>
                      </c:pt>
                      <c:pt idx="257">
                        <c:v>44190</c:v>
                      </c:pt>
                      <c:pt idx="258">
                        <c:v>44193</c:v>
                      </c:pt>
                      <c:pt idx="259">
                        <c:v>44194</c:v>
                      </c:pt>
                      <c:pt idx="260">
                        <c:v>44195</c:v>
                      </c:pt>
                      <c:pt idx="261">
                        <c:v>44196</c:v>
                      </c:pt>
                      <c:pt idx="262">
                        <c:v>44197</c:v>
                      </c:pt>
                      <c:pt idx="263">
                        <c:v>44200</c:v>
                      </c:pt>
                      <c:pt idx="264">
                        <c:v>44201</c:v>
                      </c:pt>
                      <c:pt idx="265">
                        <c:v>44202</c:v>
                      </c:pt>
                      <c:pt idx="266">
                        <c:v>44203</c:v>
                      </c:pt>
                      <c:pt idx="267">
                        <c:v>44204</c:v>
                      </c:pt>
                      <c:pt idx="268">
                        <c:v>44207</c:v>
                      </c:pt>
                      <c:pt idx="269">
                        <c:v>44208</c:v>
                      </c:pt>
                      <c:pt idx="270">
                        <c:v>44209</c:v>
                      </c:pt>
                      <c:pt idx="271">
                        <c:v>44210</c:v>
                      </c:pt>
                      <c:pt idx="272">
                        <c:v>44211</c:v>
                      </c:pt>
                      <c:pt idx="273">
                        <c:v>44214</c:v>
                      </c:pt>
                      <c:pt idx="274">
                        <c:v>44215</c:v>
                      </c:pt>
                      <c:pt idx="275">
                        <c:v>44216</c:v>
                      </c:pt>
                      <c:pt idx="276">
                        <c:v>44217</c:v>
                      </c:pt>
                      <c:pt idx="277">
                        <c:v>44218</c:v>
                      </c:pt>
                      <c:pt idx="278">
                        <c:v>44221</c:v>
                      </c:pt>
                      <c:pt idx="279">
                        <c:v>44222</c:v>
                      </c:pt>
                      <c:pt idx="280">
                        <c:v>44223</c:v>
                      </c:pt>
                      <c:pt idx="281">
                        <c:v>44224</c:v>
                      </c:pt>
                      <c:pt idx="282">
                        <c:v>44225</c:v>
                      </c:pt>
                      <c:pt idx="283">
                        <c:v>44228</c:v>
                      </c:pt>
                      <c:pt idx="284">
                        <c:v>44229</c:v>
                      </c:pt>
                      <c:pt idx="285">
                        <c:v>44230</c:v>
                      </c:pt>
                      <c:pt idx="286">
                        <c:v>44231</c:v>
                      </c:pt>
                      <c:pt idx="287">
                        <c:v>44232</c:v>
                      </c:pt>
                      <c:pt idx="288">
                        <c:v>44235</c:v>
                      </c:pt>
                      <c:pt idx="289">
                        <c:v>44236</c:v>
                      </c:pt>
                      <c:pt idx="290">
                        <c:v>44237</c:v>
                      </c:pt>
                      <c:pt idx="291">
                        <c:v>44238</c:v>
                      </c:pt>
                      <c:pt idx="292">
                        <c:v>44239</c:v>
                      </c:pt>
                      <c:pt idx="293">
                        <c:v>44242</c:v>
                      </c:pt>
                      <c:pt idx="294">
                        <c:v>44243</c:v>
                      </c:pt>
                      <c:pt idx="295">
                        <c:v>44244</c:v>
                      </c:pt>
                      <c:pt idx="296">
                        <c:v>44245</c:v>
                      </c:pt>
                      <c:pt idx="297">
                        <c:v>44246</c:v>
                      </c:pt>
                      <c:pt idx="298">
                        <c:v>44249</c:v>
                      </c:pt>
                      <c:pt idx="299">
                        <c:v>44250</c:v>
                      </c:pt>
                      <c:pt idx="300">
                        <c:v>44251</c:v>
                      </c:pt>
                      <c:pt idx="301">
                        <c:v>44252</c:v>
                      </c:pt>
                      <c:pt idx="302">
                        <c:v>44253</c:v>
                      </c:pt>
                      <c:pt idx="303">
                        <c:v>44256</c:v>
                      </c:pt>
                      <c:pt idx="304">
                        <c:v>44257</c:v>
                      </c:pt>
                      <c:pt idx="305">
                        <c:v>44258</c:v>
                      </c:pt>
                      <c:pt idx="306">
                        <c:v>44259</c:v>
                      </c:pt>
                      <c:pt idx="307">
                        <c:v>44260</c:v>
                      </c:pt>
                      <c:pt idx="308">
                        <c:v>44263</c:v>
                      </c:pt>
                      <c:pt idx="309">
                        <c:v>44264</c:v>
                      </c:pt>
                      <c:pt idx="310">
                        <c:v>44265</c:v>
                      </c:pt>
                      <c:pt idx="311">
                        <c:v>44266</c:v>
                      </c:pt>
                      <c:pt idx="312">
                        <c:v>44267</c:v>
                      </c:pt>
                      <c:pt idx="313">
                        <c:v>44270</c:v>
                      </c:pt>
                      <c:pt idx="314">
                        <c:v>44271</c:v>
                      </c:pt>
                      <c:pt idx="315">
                        <c:v>44272</c:v>
                      </c:pt>
                      <c:pt idx="316">
                        <c:v>44273</c:v>
                      </c:pt>
                      <c:pt idx="317">
                        <c:v>44274</c:v>
                      </c:pt>
                      <c:pt idx="318">
                        <c:v>44277</c:v>
                      </c:pt>
                      <c:pt idx="319">
                        <c:v>44278</c:v>
                      </c:pt>
                      <c:pt idx="320">
                        <c:v>44279</c:v>
                      </c:pt>
                      <c:pt idx="321">
                        <c:v>44280</c:v>
                      </c:pt>
                      <c:pt idx="322">
                        <c:v>44281</c:v>
                      </c:pt>
                      <c:pt idx="323">
                        <c:v>44284</c:v>
                      </c:pt>
                      <c:pt idx="324">
                        <c:v>44285</c:v>
                      </c:pt>
                      <c:pt idx="325">
                        <c:v>44286</c:v>
                      </c:pt>
                      <c:pt idx="326">
                        <c:v>44287</c:v>
                      </c:pt>
                      <c:pt idx="327">
                        <c:v>44288</c:v>
                      </c:pt>
                      <c:pt idx="328">
                        <c:v>44291</c:v>
                      </c:pt>
                      <c:pt idx="329">
                        <c:v>44292</c:v>
                      </c:pt>
                      <c:pt idx="330">
                        <c:v>44293</c:v>
                      </c:pt>
                      <c:pt idx="331">
                        <c:v>44294</c:v>
                      </c:pt>
                      <c:pt idx="332">
                        <c:v>44295</c:v>
                      </c:pt>
                      <c:pt idx="333">
                        <c:v>44298</c:v>
                      </c:pt>
                      <c:pt idx="334">
                        <c:v>44299</c:v>
                      </c:pt>
                      <c:pt idx="335">
                        <c:v>44300</c:v>
                      </c:pt>
                      <c:pt idx="336">
                        <c:v>44301</c:v>
                      </c:pt>
                      <c:pt idx="337">
                        <c:v>44302</c:v>
                      </c:pt>
                      <c:pt idx="338">
                        <c:v>44305</c:v>
                      </c:pt>
                      <c:pt idx="339">
                        <c:v>44306</c:v>
                      </c:pt>
                      <c:pt idx="340">
                        <c:v>44307</c:v>
                      </c:pt>
                      <c:pt idx="341">
                        <c:v>44308</c:v>
                      </c:pt>
                      <c:pt idx="342">
                        <c:v>44309</c:v>
                      </c:pt>
                      <c:pt idx="343">
                        <c:v>44312</c:v>
                      </c:pt>
                      <c:pt idx="344">
                        <c:v>44313</c:v>
                      </c:pt>
                      <c:pt idx="345">
                        <c:v>44314</c:v>
                      </c:pt>
                      <c:pt idx="346">
                        <c:v>44315</c:v>
                      </c:pt>
                      <c:pt idx="347">
                        <c:v>44316</c:v>
                      </c:pt>
                      <c:pt idx="348">
                        <c:v>44319</c:v>
                      </c:pt>
                      <c:pt idx="349">
                        <c:v>44320</c:v>
                      </c:pt>
                      <c:pt idx="350">
                        <c:v>44321</c:v>
                      </c:pt>
                      <c:pt idx="351">
                        <c:v>44322</c:v>
                      </c:pt>
                      <c:pt idx="352">
                        <c:v>44323</c:v>
                      </c:pt>
                      <c:pt idx="353">
                        <c:v>44326</c:v>
                      </c:pt>
                      <c:pt idx="354">
                        <c:v>44327</c:v>
                      </c:pt>
                      <c:pt idx="355">
                        <c:v>44328</c:v>
                      </c:pt>
                      <c:pt idx="356">
                        <c:v>44329</c:v>
                      </c:pt>
                      <c:pt idx="357">
                        <c:v>44330</c:v>
                      </c:pt>
                      <c:pt idx="358">
                        <c:v>44333</c:v>
                      </c:pt>
                      <c:pt idx="359">
                        <c:v>44334</c:v>
                      </c:pt>
                      <c:pt idx="360">
                        <c:v>44335</c:v>
                      </c:pt>
                      <c:pt idx="361">
                        <c:v>44336</c:v>
                      </c:pt>
                      <c:pt idx="362">
                        <c:v>44337</c:v>
                      </c:pt>
                      <c:pt idx="363">
                        <c:v>44340</c:v>
                      </c:pt>
                      <c:pt idx="364">
                        <c:v>44341</c:v>
                      </c:pt>
                      <c:pt idx="365">
                        <c:v>44342</c:v>
                      </c:pt>
                      <c:pt idx="366">
                        <c:v>44343</c:v>
                      </c:pt>
                      <c:pt idx="367">
                        <c:v>44344</c:v>
                      </c:pt>
                      <c:pt idx="368">
                        <c:v>44347</c:v>
                      </c:pt>
                      <c:pt idx="369">
                        <c:v>44348</c:v>
                      </c:pt>
                      <c:pt idx="370">
                        <c:v>44349</c:v>
                      </c:pt>
                      <c:pt idx="371">
                        <c:v>44350</c:v>
                      </c:pt>
                      <c:pt idx="372">
                        <c:v>44351</c:v>
                      </c:pt>
                      <c:pt idx="373">
                        <c:v>44354</c:v>
                      </c:pt>
                      <c:pt idx="374">
                        <c:v>44355</c:v>
                      </c:pt>
                      <c:pt idx="375">
                        <c:v>44356</c:v>
                      </c:pt>
                      <c:pt idx="376">
                        <c:v>44357</c:v>
                      </c:pt>
                      <c:pt idx="377">
                        <c:v>44358</c:v>
                      </c:pt>
                      <c:pt idx="378">
                        <c:v>44361</c:v>
                      </c:pt>
                      <c:pt idx="379">
                        <c:v>44362</c:v>
                      </c:pt>
                      <c:pt idx="380">
                        <c:v>44363</c:v>
                      </c:pt>
                      <c:pt idx="381">
                        <c:v>44364</c:v>
                      </c:pt>
                      <c:pt idx="382">
                        <c:v>44365</c:v>
                      </c:pt>
                      <c:pt idx="383">
                        <c:v>44368</c:v>
                      </c:pt>
                      <c:pt idx="384">
                        <c:v>44369</c:v>
                      </c:pt>
                      <c:pt idx="385">
                        <c:v>44370</c:v>
                      </c:pt>
                      <c:pt idx="386">
                        <c:v>44371</c:v>
                      </c:pt>
                      <c:pt idx="387">
                        <c:v>44372</c:v>
                      </c:pt>
                      <c:pt idx="388">
                        <c:v>44375</c:v>
                      </c:pt>
                      <c:pt idx="389">
                        <c:v>44376</c:v>
                      </c:pt>
                      <c:pt idx="390">
                        <c:v>44377</c:v>
                      </c:pt>
                      <c:pt idx="391">
                        <c:v>44378</c:v>
                      </c:pt>
                      <c:pt idx="392">
                        <c:v>44379</c:v>
                      </c:pt>
                      <c:pt idx="393">
                        <c:v>44382</c:v>
                      </c:pt>
                      <c:pt idx="394">
                        <c:v>44383</c:v>
                      </c:pt>
                      <c:pt idx="395">
                        <c:v>44384</c:v>
                      </c:pt>
                      <c:pt idx="396">
                        <c:v>44385</c:v>
                      </c:pt>
                      <c:pt idx="397">
                        <c:v>44386</c:v>
                      </c:pt>
                      <c:pt idx="398">
                        <c:v>44389</c:v>
                      </c:pt>
                      <c:pt idx="399">
                        <c:v>44390</c:v>
                      </c:pt>
                      <c:pt idx="400">
                        <c:v>44391</c:v>
                      </c:pt>
                      <c:pt idx="401">
                        <c:v>44392</c:v>
                      </c:pt>
                      <c:pt idx="402">
                        <c:v>44393</c:v>
                      </c:pt>
                      <c:pt idx="403">
                        <c:v>44396</c:v>
                      </c:pt>
                      <c:pt idx="404">
                        <c:v>44397</c:v>
                      </c:pt>
                      <c:pt idx="405">
                        <c:v>44398</c:v>
                      </c:pt>
                      <c:pt idx="406">
                        <c:v>44399</c:v>
                      </c:pt>
                      <c:pt idx="407">
                        <c:v>44400</c:v>
                      </c:pt>
                      <c:pt idx="408">
                        <c:v>44403</c:v>
                      </c:pt>
                      <c:pt idx="409">
                        <c:v>44404</c:v>
                      </c:pt>
                      <c:pt idx="410">
                        <c:v>44405</c:v>
                      </c:pt>
                      <c:pt idx="411">
                        <c:v>44406</c:v>
                      </c:pt>
                      <c:pt idx="412">
                        <c:v>44407</c:v>
                      </c:pt>
                      <c:pt idx="413">
                        <c:v>44410</c:v>
                      </c:pt>
                      <c:pt idx="414">
                        <c:v>44411</c:v>
                      </c:pt>
                      <c:pt idx="415">
                        <c:v>44412</c:v>
                      </c:pt>
                      <c:pt idx="416">
                        <c:v>44413</c:v>
                      </c:pt>
                      <c:pt idx="417">
                        <c:v>44414</c:v>
                      </c:pt>
                      <c:pt idx="418">
                        <c:v>44417</c:v>
                      </c:pt>
                      <c:pt idx="419">
                        <c:v>44418</c:v>
                      </c:pt>
                      <c:pt idx="420">
                        <c:v>44419</c:v>
                      </c:pt>
                      <c:pt idx="421">
                        <c:v>44420</c:v>
                      </c:pt>
                      <c:pt idx="422">
                        <c:v>44421</c:v>
                      </c:pt>
                      <c:pt idx="423">
                        <c:v>44424</c:v>
                      </c:pt>
                      <c:pt idx="424">
                        <c:v>44425</c:v>
                      </c:pt>
                      <c:pt idx="425">
                        <c:v>44426</c:v>
                      </c:pt>
                      <c:pt idx="426">
                        <c:v>44427</c:v>
                      </c:pt>
                      <c:pt idx="427">
                        <c:v>44428</c:v>
                      </c:pt>
                      <c:pt idx="428">
                        <c:v>44431</c:v>
                      </c:pt>
                      <c:pt idx="429">
                        <c:v>44432</c:v>
                      </c:pt>
                      <c:pt idx="430">
                        <c:v>44433</c:v>
                      </c:pt>
                      <c:pt idx="431">
                        <c:v>44434</c:v>
                      </c:pt>
                      <c:pt idx="432">
                        <c:v>44435</c:v>
                      </c:pt>
                      <c:pt idx="433">
                        <c:v>44438</c:v>
                      </c:pt>
                      <c:pt idx="434">
                        <c:v>44439</c:v>
                      </c:pt>
                      <c:pt idx="435">
                        <c:v>44440</c:v>
                      </c:pt>
                      <c:pt idx="436">
                        <c:v>44441</c:v>
                      </c:pt>
                      <c:pt idx="437">
                        <c:v>44442</c:v>
                      </c:pt>
                      <c:pt idx="438">
                        <c:v>44445</c:v>
                      </c:pt>
                      <c:pt idx="439">
                        <c:v>44446</c:v>
                      </c:pt>
                      <c:pt idx="440">
                        <c:v>44447</c:v>
                      </c:pt>
                      <c:pt idx="441">
                        <c:v>44448</c:v>
                      </c:pt>
                      <c:pt idx="442">
                        <c:v>44449</c:v>
                      </c:pt>
                      <c:pt idx="443">
                        <c:v>44452</c:v>
                      </c:pt>
                      <c:pt idx="444">
                        <c:v>44453</c:v>
                      </c:pt>
                      <c:pt idx="445">
                        <c:v>44454</c:v>
                      </c:pt>
                      <c:pt idx="446">
                        <c:v>44455</c:v>
                      </c:pt>
                      <c:pt idx="447">
                        <c:v>44456</c:v>
                      </c:pt>
                      <c:pt idx="448">
                        <c:v>44459</c:v>
                      </c:pt>
                      <c:pt idx="449">
                        <c:v>44460</c:v>
                      </c:pt>
                      <c:pt idx="450">
                        <c:v>44461</c:v>
                      </c:pt>
                      <c:pt idx="451">
                        <c:v>44462</c:v>
                      </c:pt>
                      <c:pt idx="452">
                        <c:v>44463</c:v>
                      </c:pt>
                      <c:pt idx="453">
                        <c:v>44466</c:v>
                      </c:pt>
                      <c:pt idx="454">
                        <c:v>44467</c:v>
                      </c:pt>
                      <c:pt idx="455">
                        <c:v>44468</c:v>
                      </c:pt>
                      <c:pt idx="456">
                        <c:v>44469</c:v>
                      </c:pt>
                      <c:pt idx="457">
                        <c:v>44470</c:v>
                      </c:pt>
                      <c:pt idx="458">
                        <c:v>44473</c:v>
                      </c:pt>
                      <c:pt idx="459">
                        <c:v>44474</c:v>
                      </c:pt>
                      <c:pt idx="460">
                        <c:v>44475</c:v>
                      </c:pt>
                      <c:pt idx="461">
                        <c:v>44476</c:v>
                      </c:pt>
                      <c:pt idx="462">
                        <c:v>44477</c:v>
                      </c:pt>
                      <c:pt idx="463">
                        <c:v>44480</c:v>
                      </c:pt>
                      <c:pt idx="464">
                        <c:v>44481</c:v>
                      </c:pt>
                      <c:pt idx="465">
                        <c:v>44482</c:v>
                      </c:pt>
                      <c:pt idx="466">
                        <c:v>44483</c:v>
                      </c:pt>
                      <c:pt idx="467">
                        <c:v>44484</c:v>
                      </c:pt>
                      <c:pt idx="468">
                        <c:v>44487</c:v>
                      </c:pt>
                      <c:pt idx="469">
                        <c:v>44488</c:v>
                      </c:pt>
                      <c:pt idx="470">
                        <c:v>44489</c:v>
                      </c:pt>
                      <c:pt idx="471">
                        <c:v>44490</c:v>
                      </c:pt>
                      <c:pt idx="472">
                        <c:v>44491</c:v>
                      </c:pt>
                      <c:pt idx="473">
                        <c:v>44494</c:v>
                      </c:pt>
                      <c:pt idx="474">
                        <c:v>44495</c:v>
                      </c:pt>
                      <c:pt idx="475">
                        <c:v>44496</c:v>
                      </c:pt>
                      <c:pt idx="476">
                        <c:v>44497</c:v>
                      </c:pt>
                      <c:pt idx="477">
                        <c:v>44498</c:v>
                      </c:pt>
                      <c:pt idx="478">
                        <c:v>44501</c:v>
                      </c:pt>
                      <c:pt idx="479">
                        <c:v>44502</c:v>
                      </c:pt>
                      <c:pt idx="480">
                        <c:v>44503</c:v>
                      </c:pt>
                      <c:pt idx="481">
                        <c:v>44504</c:v>
                      </c:pt>
                      <c:pt idx="482">
                        <c:v>44505</c:v>
                      </c:pt>
                      <c:pt idx="483">
                        <c:v>44508</c:v>
                      </c:pt>
                      <c:pt idx="484">
                        <c:v>44509</c:v>
                      </c:pt>
                      <c:pt idx="485">
                        <c:v>44510</c:v>
                      </c:pt>
                      <c:pt idx="486">
                        <c:v>44511</c:v>
                      </c:pt>
                      <c:pt idx="487">
                        <c:v>44512</c:v>
                      </c:pt>
                      <c:pt idx="488">
                        <c:v>44515</c:v>
                      </c:pt>
                      <c:pt idx="489">
                        <c:v>44516</c:v>
                      </c:pt>
                      <c:pt idx="490">
                        <c:v>44517</c:v>
                      </c:pt>
                      <c:pt idx="491">
                        <c:v>44518</c:v>
                      </c:pt>
                      <c:pt idx="492">
                        <c:v>44519</c:v>
                      </c:pt>
                      <c:pt idx="493">
                        <c:v>44522</c:v>
                      </c:pt>
                      <c:pt idx="494">
                        <c:v>44523</c:v>
                      </c:pt>
                      <c:pt idx="495">
                        <c:v>44524</c:v>
                      </c:pt>
                      <c:pt idx="496">
                        <c:v>44525</c:v>
                      </c:pt>
                      <c:pt idx="497">
                        <c:v>44526</c:v>
                      </c:pt>
                      <c:pt idx="498">
                        <c:v>44529</c:v>
                      </c:pt>
                      <c:pt idx="499">
                        <c:v>44530</c:v>
                      </c:pt>
                      <c:pt idx="500">
                        <c:v>44531</c:v>
                      </c:pt>
                      <c:pt idx="501">
                        <c:v>44532</c:v>
                      </c:pt>
                      <c:pt idx="502">
                        <c:v>44533</c:v>
                      </c:pt>
                      <c:pt idx="503">
                        <c:v>44536</c:v>
                      </c:pt>
                      <c:pt idx="504">
                        <c:v>44537</c:v>
                      </c:pt>
                      <c:pt idx="505">
                        <c:v>44538</c:v>
                      </c:pt>
                      <c:pt idx="506">
                        <c:v>44539</c:v>
                      </c:pt>
                      <c:pt idx="507">
                        <c:v>44540</c:v>
                      </c:pt>
                      <c:pt idx="508">
                        <c:v>44543</c:v>
                      </c:pt>
                      <c:pt idx="509">
                        <c:v>44544</c:v>
                      </c:pt>
                      <c:pt idx="510">
                        <c:v>44545</c:v>
                      </c:pt>
                      <c:pt idx="511">
                        <c:v>44546</c:v>
                      </c:pt>
                      <c:pt idx="512">
                        <c:v>44547</c:v>
                      </c:pt>
                      <c:pt idx="513">
                        <c:v>44550</c:v>
                      </c:pt>
                      <c:pt idx="514">
                        <c:v>44551</c:v>
                      </c:pt>
                      <c:pt idx="515">
                        <c:v>44552</c:v>
                      </c:pt>
                      <c:pt idx="516">
                        <c:v>44553</c:v>
                      </c:pt>
                      <c:pt idx="517">
                        <c:v>44554</c:v>
                      </c:pt>
                      <c:pt idx="518">
                        <c:v>44557</c:v>
                      </c:pt>
                      <c:pt idx="519">
                        <c:v>44558</c:v>
                      </c:pt>
                      <c:pt idx="520">
                        <c:v>44559</c:v>
                      </c:pt>
                      <c:pt idx="521">
                        <c:v>44560</c:v>
                      </c:pt>
                      <c:pt idx="522">
                        <c:v>44561</c:v>
                      </c:pt>
                      <c:pt idx="523">
                        <c:v>44564</c:v>
                      </c:pt>
                      <c:pt idx="524">
                        <c:v>44565</c:v>
                      </c:pt>
                      <c:pt idx="525">
                        <c:v>44566</c:v>
                      </c:pt>
                      <c:pt idx="526">
                        <c:v>44567</c:v>
                      </c:pt>
                      <c:pt idx="527">
                        <c:v>44568</c:v>
                      </c:pt>
                      <c:pt idx="528">
                        <c:v>44571</c:v>
                      </c:pt>
                      <c:pt idx="529">
                        <c:v>44572</c:v>
                      </c:pt>
                      <c:pt idx="530">
                        <c:v>44573</c:v>
                      </c:pt>
                      <c:pt idx="531">
                        <c:v>44574</c:v>
                      </c:pt>
                      <c:pt idx="532">
                        <c:v>44575</c:v>
                      </c:pt>
                      <c:pt idx="533">
                        <c:v>44578</c:v>
                      </c:pt>
                      <c:pt idx="534">
                        <c:v>44579</c:v>
                      </c:pt>
                      <c:pt idx="535">
                        <c:v>44580</c:v>
                      </c:pt>
                      <c:pt idx="536">
                        <c:v>44581</c:v>
                      </c:pt>
                      <c:pt idx="537">
                        <c:v>44582</c:v>
                      </c:pt>
                      <c:pt idx="538">
                        <c:v>44585</c:v>
                      </c:pt>
                      <c:pt idx="539">
                        <c:v>44586</c:v>
                      </c:pt>
                      <c:pt idx="540">
                        <c:v>44587</c:v>
                      </c:pt>
                      <c:pt idx="541">
                        <c:v>44588</c:v>
                      </c:pt>
                      <c:pt idx="542">
                        <c:v>44589</c:v>
                      </c:pt>
                      <c:pt idx="543">
                        <c:v>44592</c:v>
                      </c:pt>
                      <c:pt idx="544">
                        <c:v>44593</c:v>
                      </c:pt>
                      <c:pt idx="545">
                        <c:v>44594</c:v>
                      </c:pt>
                      <c:pt idx="546">
                        <c:v>44595</c:v>
                      </c:pt>
                      <c:pt idx="547">
                        <c:v>44596</c:v>
                      </c:pt>
                      <c:pt idx="548">
                        <c:v>44599</c:v>
                      </c:pt>
                      <c:pt idx="549">
                        <c:v>44600</c:v>
                      </c:pt>
                      <c:pt idx="550">
                        <c:v>44601</c:v>
                      </c:pt>
                      <c:pt idx="551">
                        <c:v>44602</c:v>
                      </c:pt>
                      <c:pt idx="552">
                        <c:v>44603</c:v>
                      </c:pt>
                      <c:pt idx="553">
                        <c:v>44606</c:v>
                      </c:pt>
                      <c:pt idx="554">
                        <c:v>44607</c:v>
                      </c:pt>
                      <c:pt idx="555">
                        <c:v>44608</c:v>
                      </c:pt>
                      <c:pt idx="556">
                        <c:v>44609</c:v>
                      </c:pt>
                      <c:pt idx="557">
                        <c:v>44610</c:v>
                      </c:pt>
                      <c:pt idx="558">
                        <c:v>44613</c:v>
                      </c:pt>
                      <c:pt idx="559">
                        <c:v>44614</c:v>
                      </c:pt>
                      <c:pt idx="560">
                        <c:v>44615</c:v>
                      </c:pt>
                      <c:pt idx="561">
                        <c:v>44616</c:v>
                      </c:pt>
                      <c:pt idx="562">
                        <c:v>44617</c:v>
                      </c:pt>
                      <c:pt idx="563">
                        <c:v>44620</c:v>
                      </c:pt>
                      <c:pt idx="564">
                        <c:v>44621</c:v>
                      </c:pt>
                      <c:pt idx="565">
                        <c:v>44622</c:v>
                      </c:pt>
                      <c:pt idx="566">
                        <c:v>44623</c:v>
                      </c:pt>
                      <c:pt idx="567">
                        <c:v>44624</c:v>
                      </c:pt>
                      <c:pt idx="568">
                        <c:v>44627</c:v>
                      </c:pt>
                      <c:pt idx="569">
                        <c:v>44628</c:v>
                      </c:pt>
                      <c:pt idx="570">
                        <c:v>44629</c:v>
                      </c:pt>
                      <c:pt idx="571">
                        <c:v>44630</c:v>
                      </c:pt>
                      <c:pt idx="572">
                        <c:v>44631</c:v>
                      </c:pt>
                      <c:pt idx="573">
                        <c:v>44634</c:v>
                      </c:pt>
                      <c:pt idx="574">
                        <c:v>44635</c:v>
                      </c:pt>
                      <c:pt idx="575">
                        <c:v>44636</c:v>
                      </c:pt>
                      <c:pt idx="576">
                        <c:v>44637</c:v>
                      </c:pt>
                      <c:pt idx="577">
                        <c:v>44638</c:v>
                      </c:pt>
                      <c:pt idx="578">
                        <c:v>44641</c:v>
                      </c:pt>
                      <c:pt idx="579">
                        <c:v>44642</c:v>
                      </c:pt>
                      <c:pt idx="580">
                        <c:v>44643</c:v>
                      </c:pt>
                      <c:pt idx="581">
                        <c:v>44644</c:v>
                      </c:pt>
                      <c:pt idx="582">
                        <c:v>44645</c:v>
                      </c:pt>
                      <c:pt idx="583">
                        <c:v>44648</c:v>
                      </c:pt>
                      <c:pt idx="584">
                        <c:v>44649</c:v>
                      </c:pt>
                      <c:pt idx="585">
                        <c:v>44650</c:v>
                      </c:pt>
                      <c:pt idx="586">
                        <c:v>44651</c:v>
                      </c:pt>
                      <c:pt idx="587">
                        <c:v>44652</c:v>
                      </c:pt>
                      <c:pt idx="588">
                        <c:v>44655</c:v>
                      </c:pt>
                      <c:pt idx="589">
                        <c:v>44656</c:v>
                      </c:pt>
                      <c:pt idx="590">
                        <c:v>44657</c:v>
                      </c:pt>
                      <c:pt idx="591">
                        <c:v>44658</c:v>
                      </c:pt>
                      <c:pt idx="592">
                        <c:v>44659</c:v>
                      </c:pt>
                      <c:pt idx="593">
                        <c:v>44662</c:v>
                      </c:pt>
                      <c:pt idx="594">
                        <c:v>44663</c:v>
                      </c:pt>
                      <c:pt idx="595">
                        <c:v>44664</c:v>
                      </c:pt>
                      <c:pt idx="596">
                        <c:v>44665</c:v>
                      </c:pt>
                      <c:pt idx="597">
                        <c:v>44666</c:v>
                      </c:pt>
                      <c:pt idx="598">
                        <c:v>44669</c:v>
                      </c:pt>
                      <c:pt idx="599">
                        <c:v>44670</c:v>
                      </c:pt>
                      <c:pt idx="600">
                        <c:v>44671</c:v>
                      </c:pt>
                      <c:pt idx="601">
                        <c:v>44672</c:v>
                      </c:pt>
                      <c:pt idx="602">
                        <c:v>44673</c:v>
                      </c:pt>
                      <c:pt idx="603">
                        <c:v>44676</c:v>
                      </c:pt>
                      <c:pt idx="604">
                        <c:v>44677</c:v>
                      </c:pt>
                      <c:pt idx="605">
                        <c:v>44678</c:v>
                      </c:pt>
                      <c:pt idx="606">
                        <c:v>44679</c:v>
                      </c:pt>
                      <c:pt idx="607">
                        <c:v>44680</c:v>
                      </c:pt>
                      <c:pt idx="608">
                        <c:v>44683</c:v>
                      </c:pt>
                      <c:pt idx="609">
                        <c:v>44684</c:v>
                      </c:pt>
                      <c:pt idx="610">
                        <c:v>44685</c:v>
                      </c:pt>
                      <c:pt idx="611">
                        <c:v>44686</c:v>
                      </c:pt>
                      <c:pt idx="612">
                        <c:v>44687</c:v>
                      </c:pt>
                      <c:pt idx="613">
                        <c:v>44690</c:v>
                      </c:pt>
                      <c:pt idx="614">
                        <c:v>44691</c:v>
                      </c:pt>
                      <c:pt idx="615">
                        <c:v>44692</c:v>
                      </c:pt>
                      <c:pt idx="616">
                        <c:v>44693</c:v>
                      </c:pt>
                      <c:pt idx="617">
                        <c:v>44694</c:v>
                      </c:pt>
                      <c:pt idx="618">
                        <c:v>44697</c:v>
                      </c:pt>
                      <c:pt idx="619">
                        <c:v>44698</c:v>
                      </c:pt>
                      <c:pt idx="620">
                        <c:v>44699</c:v>
                      </c:pt>
                      <c:pt idx="621">
                        <c:v>44700</c:v>
                      </c:pt>
                      <c:pt idx="622">
                        <c:v>44701</c:v>
                      </c:pt>
                      <c:pt idx="623">
                        <c:v>44704</c:v>
                      </c:pt>
                      <c:pt idx="624">
                        <c:v>44705</c:v>
                      </c:pt>
                      <c:pt idx="625">
                        <c:v>44706</c:v>
                      </c:pt>
                      <c:pt idx="626">
                        <c:v>44707</c:v>
                      </c:pt>
                      <c:pt idx="627">
                        <c:v>44708</c:v>
                      </c:pt>
                      <c:pt idx="628">
                        <c:v>44711</c:v>
                      </c:pt>
                      <c:pt idx="629">
                        <c:v>44712</c:v>
                      </c:pt>
                      <c:pt idx="630">
                        <c:v>44713</c:v>
                      </c:pt>
                      <c:pt idx="631">
                        <c:v>44714</c:v>
                      </c:pt>
                      <c:pt idx="632">
                        <c:v>44715</c:v>
                      </c:pt>
                      <c:pt idx="633">
                        <c:v>44718</c:v>
                      </c:pt>
                      <c:pt idx="634">
                        <c:v>44719</c:v>
                      </c:pt>
                      <c:pt idx="635">
                        <c:v>44720</c:v>
                      </c:pt>
                      <c:pt idx="636">
                        <c:v>44721</c:v>
                      </c:pt>
                      <c:pt idx="637">
                        <c:v>44722</c:v>
                      </c:pt>
                      <c:pt idx="638">
                        <c:v>44725</c:v>
                      </c:pt>
                      <c:pt idx="639">
                        <c:v>44726</c:v>
                      </c:pt>
                      <c:pt idx="640">
                        <c:v>44727</c:v>
                      </c:pt>
                      <c:pt idx="641">
                        <c:v>44728</c:v>
                      </c:pt>
                      <c:pt idx="642">
                        <c:v>44729</c:v>
                      </c:pt>
                      <c:pt idx="643">
                        <c:v>44732</c:v>
                      </c:pt>
                      <c:pt idx="644">
                        <c:v>44733</c:v>
                      </c:pt>
                      <c:pt idx="645">
                        <c:v>44734</c:v>
                      </c:pt>
                      <c:pt idx="646">
                        <c:v>44735</c:v>
                      </c:pt>
                      <c:pt idx="647">
                        <c:v>44736</c:v>
                      </c:pt>
                      <c:pt idx="648">
                        <c:v>44739</c:v>
                      </c:pt>
                      <c:pt idx="649">
                        <c:v>44740</c:v>
                      </c:pt>
                      <c:pt idx="650">
                        <c:v>44741</c:v>
                      </c:pt>
                      <c:pt idx="651">
                        <c:v>44742</c:v>
                      </c:pt>
                      <c:pt idx="652">
                        <c:v>44743</c:v>
                      </c:pt>
                      <c:pt idx="653">
                        <c:v>44746</c:v>
                      </c:pt>
                      <c:pt idx="654">
                        <c:v>44747</c:v>
                      </c:pt>
                      <c:pt idx="655">
                        <c:v>44748</c:v>
                      </c:pt>
                      <c:pt idx="656">
                        <c:v>44749</c:v>
                      </c:pt>
                      <c:pt idx="657">
                        <c:v>44750</c:v>
                      </c:pt>
                      <c:pt idx="658">
                        <c:v>44753</c:v>
                      </c:pt>
                      <c:pt idx="659">
                        <c:v>44754</c:v>
                      </c:pt>
                      <c:pt idx="660">
                        <c:v>44755</c:v>
                      </c:pt>
                      <c:pt idx="661">
                        <c:v>44756</c:v>
                      </c:pt>
                      <c:pt idx="662">
                        <c:v>44757</c:v>
                      </c:pt>
                      <c:pt idx="663">
                        <c:v>44760</c:v>
                      </c:pt>
                      <c:pt idx="664">
                        <c:v>44761</c:v>
                      </c:pt>
                      <c:pt idx="665">
                        <c:v>44762</c:v>
                      </c:pt>
                      <c:pt idx="666">
                        <c:v>44763</c:v>
                      </c:pt>
                      <c:pt idx="667">
                        <c:v>44764</c:v>
                      </c:pt>
                      <c:pt idx="668">
                        <c:v>44767</c:v>
                      </c:pt>
                      <c:pt idx="669">
                        <c:v>44768</c:v>
                      </c:pt>
                      <c:pt idx="670">
                        <c:v>44769</c:v>
                      </c:pt>
                      <c:pt idx="671">
                        <c:v>44770</c:v>
                      </c:pt>
                      <c:pt idx="672">
                        <c:v>44771</c:v>
                      </c:pt>
                      <c:pt idx="673">
                        <c:v>44774</c:v>
                      </c:pt>
                      <c:pt idx="674">
                        <c:v>44775</c:v>
                      </c:pt>
                      <c:pt idx="675">
                        <c:v>44776</c:v>
                      </c:pt>
                      <c:pt idx="676">
                        <c:v>44777</c:v>
                      </c:pt>
                      <c:pt idx="677">
                        <c:v>44778</c:v>
                      </c:pt>
                      <c:pt idx="678">
                        <c:v>44781</c:v>
                      </c:pt>
                      <c:pt idx="679">
                        <c:v>44782</c:v>
                      </c:pt>
                      <c:pt idx="680">
                        <c:v>44783</c:v>
                      </c:pt>
                      <c:pt idx="681">
                        <c:v>44784</c:v>
                      </c:pt>
                      <c:pt idx="682">
                        <c:v>44785</c:v>
                      </c:pt>
                      <c:pt idx="683">
                        <c:v>44788</c:v>
                      </c:pt>
                      <c:pt idx="684">
                        <c:v>44789</c:v>
                      </c:pt>
                      <c:pt idx="685">
                        <c:v>44790</c:v>
                      </c:pt>
                      <c:pt idx="686">
                        <c:v>44791</c:v>
                      </c:pt>
                      <c:pt idx="687">
                        <c:v>44792</c:v>
                      </c:pt>
                      <c:pt idx="688">
                        <c:v>44795</c:v>
                      </c:pt>
                      <c:pt idx="689">
                        <c:v>44796</c:v>
                      </c:pt>
                      <c:pt idx="690">
                        <c:v>44797</c:v>
                      </c:pt>
                      <c:pt idx="691">
                        <c:v>44798</c:v>
                      </c:pt>
                      <c:pt idx="692">
                        <c:v>44799</c:v>
                      </c:pt>
                      <c:pt idx="693">
                        <c:v>44802</c:v>
                      </c:pt>
                      <c:pt idx="694">
                        <c:v>44803</c:v>
                      </c:pt>
                      <c:pt idx="695">
                        <c:v>44804</c:v>
                      </c:pt>
                      <c:pt idx="696">
                        <c:v>44805</c:v>
                      </c:pt>
                      <c:pt idx="697">
                        <c:v>44806</c:v>
                      </c:pt>
                      <c:pt idx="698">
                        <c:v>44809</c:v>
                      </c:pt>
                      <c:pt idx="699">
                        <c:v>44810</c:v>
                      </c:pt>
                      <c:pt idx="700">
                        <c:v>44811</c:v>
                      </c:pt>
                      <c:pt idx="701">
                        <c:v>44812</c:v>
                      </c:pt>
                      <c:pt idx="702">
                        <c:v>44813</c:v>
                      </c:pt>
                      <c:pt idx="703">
                        <c:v>44816</c:v>
                      </c:pt>
                      <c:pt idx="704">
                        <c:v>44817</c:v>
                      </c:pt>
                      <c:pt idx="705">
                        <c:v>44818</c:v>
                      </c:pt>
                      <c:pt idx="706">
                        <c:v>44819</c:v>
                      </c:pt>
                      <c:pt idx="707">
                        <c:v>44820</c:v>
                      </c:pt>
                      <c:pt idx="708">
                        <c:v>44823</c:v>
                      </c:pt>
                      <c:pt idx="709">
                        <c:v>44824</c:v>
                      </c:pt>
                      <c:pt idx="710">
                        <c:v>44825</c:v>
                      </c:pt>
                      <c:pt idx="711">
                        <c:v>44826</c:v>
                      </c:pt>
                      <c:pt idx="712">
                        <c:v>44827</c:v>
                      </c:pt>
                      <c:pt idx="713">
                        <c:v>44830</c:v>
                      </c:pt>
                      <c:pt idx="714">
                        <c:v>44831</c:v>
                      </c:pt>
                      <c:pt idx="715">
                        <c:v>44832</c:v>
                      </c:pt>
                      <c:pt idx="716">
                        <c:v>44833</c:v>
                      </c:pt>
                      <c:pt idx="717">
                        <c:v>44834</c:v>
                      </c:pt>
                      <c:pt idx="718">
                        <c:v>44837</c:v>
                      </c:pt>
                      <c:pt idx="719">
                        <c:v>44838</c:v>
                      </c:pt>
                      <c:pt idx="720">
                        <c:v>44839</c:v>
                      </c:pt>
                      <c:pt idx="721">
                        <c:v>44840</c:v>
                      </c:pt>
                      <c:pt idx="722">
                        <c:v>44841</c:v>
                      </c:pt>
                      <c:pt idx="723">
                        <c:v>44844</c:v>
                      </c:pt>
                      <c:pt idx="724">
                        <c:v>44845</c:v>
                      </c:pt>
                      <c:pt idx="725">
                        <c:v>44846</c:v>
                      </c:pt>
                      <c:pt idx="726">
                        <c:v>44847</c:v>
                      </c:pt>
                      <c:pt idx="727">
                        <c:v>44848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'[圖6&amp;7rr 美元指數與美國10年期公債殖利率MSCI全球、已開發及新興市場指數(更新至20221017).xlsx(調整字型).xlsx]工作表1'!$K$5225:$K$5948</c15:sqref>
                        </c15:formulaRef>
                      </c:ext>
                    </c:extLst>
                    <c:numCache>
                      <c:formatCode>0.00_);[Red]\(0.00\)</c:formatCode>
                      <c:ptCount val="724"/>
                      <c:pt idx="0">
                        <c:v>565.24</c:v>
                      </c:pt>
                      <c:pt idx="1">
                        <c:v>569.75</c:v>
                      </c:pt>
                      <c:pt idx="2">
                        <c:v>566.79</c:v>
                      </c:pt>
                      <c:pt idx="3">
                        <c:v>566.38</c:v>
                      </c:pt>
                      <c:pt idx="4">
                        <c:v>566.15</c:v>
                      </c:pt>
                      <c:pt idx="5">
                        <c:v>566.82000000000005</c:v>
                      </c:pt>
                      <c:pt idx="6">
                        <c:v>570.65</c:v>
                      </c:pt>
                      <c:pt idx="7">
                        <c:v>570.45000000000005</c:v>
                      </c:pt>
                      <c:pt idx="8">
                        <c:v>573.33000000000004</c:v>
                      </c:pt>
                      <c:pt idx="9">
                        <c:v>573.37</c:v>
                      </c:pt>
                      <c:pt idx="10">
                        <c:v>573.76</c:v>
                      </c:pt>
                      <c:pt idx="11">
                        <c:v>576.89</c:v>
                      </c:pt>
                      <c:pt idx="12">
                        <c:v>579.24</c:v>
                      </c:pt>
                      <c:pt idx="13">
                        <c:v>579.07000000000005</c:v>
                      </c:pt>
                      <c:pt idx="14">
                        <c:v>576.69000000000005</c:v>
                      </c:pt>
                      <c:pt idx="15">
                        <c:v>577.29</c:v>
                      </c:pt>
                      <c:pt idx="16">
                        <c:v>575.74</c:v>
                      </c:pt>
                      <c:pt idx="17">
                        <c:v>573.29</c:v>
                      </c:pt>
                      <c:pt idx="18">
                        <c:v>564.02</c:v>
                      </c:pt>
                      <c:pt idx="19">
                        <c:v>567.4</c:v>
                      </c:pt>
                      <c:pt idx="20">
                        <c:v>567.35</c:v>
                      </c:pt>
                      <c:pt idx="21">
                        <c:v>565.5</c:v>
                      </c:pt>
                      <c:pt idx="22">
                        <c:v>558.62</c:v>
                      </c:pt>
                      <c:pt idx="23">
                        <c:v>560.4</c:v>
                      </c:pt>
                      <c:pt idx="24">
                        <c:v>568.65</c:v>
                      </c:pt>
                      <c:pt idx="25">
                        <c:v>573.46</c:v>
                      </c:pt>
                      <c:pt idx="26">
                        <c:v>576.67999999999995</c:v>
                      </c:pt>
                      <c:pt idx="27">
                        <c:v>573.54999999999995</c:v>
                      </c:pt>
                      <c:pt idx="28">
                        <c:v>575.02</c:v>
                      </c:pt>
                      <c:pt idx="29">
                        <c:v>577.51</c:v>
                      </c:pt>
                      <c:pt idx="30">
                        <c:v>581.02</c:v>
                      </c:pt>
                      <c:pt idx="31">
                        <c:v>579.74</c:v>
                      </c:pt>
                      <c:pt idx="32">
                        <c:v>580.05999999999995</c:v>
                      </c:pt>
                      <c:pt idx="33">
                        <c:v>580.02</c:v>
                      </c:pt>
                      <c:pt idx="34">
                        <c:v>577.32000000000005</c:v>
                      </c:pt>
                      <c:pt idx="35">
                        <c:v>579.87</c:v>
                      </c:pt>
                      <c:pt idx="36">
                        <c:v>577.03</c:v>
                      </c:pt>
                      <c:pt idx="37">
                        <c:v>572.67999999999995</c:v>
                      </c:pt>
                      <c:pt idx="38">
                        <c:v>555.73</c:v>
                      </c:pt>
                      <c:pt idx="39">
                        <c:v>542.91</c:v>
                      </c:pt>
                      <c:pt idx="40">
                        <c:v>539.82000000000005</c:v>
                      </c:pt>
                      <c:pt idx="41">
                        <c:v>521.91999999999996</c:v>
                      </c:pt>
                      <c:pt idx="42">
                        <c:v>512.76</c:v>
                      </c:pt>
                      <c:pt idx="43">
                        <c:v>528.45000000000005</c:v>
                      </c:pt>
                      <c:pt idx="44">
                        <c:v>522.21</c:v>
                      </c:pt>
                      <c:pt idx="45">
                        <c:v>536.20000000000005</c:v>
                      </c:pt>
                      <c:pt idx="46">
                        <c:v>525.64</c:v>
                      </c:pt>
                      <c:pt idx="47">
                        <c:v>514.88</c:v>
                      </c:pt>
                      <c:pt idx="48">
                        <c:v>478.5</c:v>
                      </c:pt>
                      <c:pt idx="49">
                        <c:v>491.46</c:v>
                      </c:pt>
                      <c:pt idx="50">
                        <c:v>473.55</c:v>
                      </c:pt>
                      <c:pt idx="51">
                        <c:v>428.5</c:v>
                      </c:pt>
                      <c:pt idx="52">
                        <c:v>451.09</c:v>
                      </c:pt>
                      <c:pt idx="53">
                        <c:v>409.88</c:v>
                      </c:pt>
                      <c:pt idx="54">
                        <c:v>424.21</c:v>
                      </c:pt>
                      <c:pt idx="55">
                        <c:v>402.73</c:v>
                      </c:pt>
                      <c:pt idx="56">
                        <c:v>403.95</c:v>
                      </c:pt>
                      <c:pt idx="57">
                        <c:v>397.12</c:v>
                      </c:pt>
                      <c:pt idx="58">
                        <c:v>384.04</c:v>
                      </c:pt>
                      <c:pt idx="59">
                        <c:v>416.27</c:v>
                      </c:pt>
                      <c:pt idx="60">
                        <c:v>427.57</c:v>
                      </c:pt>
                      <c:pt idx="61">
                        <c:v>447.31</c:v>
                      </c:pt>
                      <c:pt idx="62">
                        <c:v>436.6</c:v>
                      </c:pt>
                      <c:pt idx="63">
                        <c:v>445.04</c:v>
                      </c:pt>
                      <c:pt idx="64">
                        <c:v>442.35</c:v>
                      </c:pt>
                      <c:pt idx="65">
                        <c:v>426</c:v>
                      </c:pt>
                      <c:pt idx="66">
                        <c:v>431.28</c:v>
                      </c:pt>
                      <c:pt idx="67">
                        <c:v>425.35</c:v>
                      </c:pt>
                      <c:pt idx="68">
                        <c:v>448.72</c:v>
                      </c:pt>
                      <c:pt idx="69">
                        <c:v>453.09</c:v>
                      </c:pt>
                      <c:pt idx="70">
                        <c:v>462.28</c:v>
                      </c:pt>
                      <c:pt idx="71">
                        <c:v>469.57</c:v>
                      </c:pt>
                      <c:pt idx="72">
                        <c:v>469.87</c:v>
                      </c:pt>
                      <c:pt idx="73">
                        <c:v>466.36</c:v>
                      </c:pt>
                      <c:pt idx="74">
                        <c:v>477.7</c:v>
                      </c:pt>
                      <c:pt idx="75">
                        <c:v>467.4</c:v>
                      </c:pt>
                      <c:pt idx="76">
                        <c:v>468.06</c:v>
                      </c:pt>
                      <c:pt idx="77">
                        <c:v>480.27</c:v>
                      </c:pt>
                      <c:pt idx="78">
                        <c:v>475.21</c:v>
                      </c:pt>
                      <c:pt idx="79">
                        <c:v>460.91</c:v>
                      </c:pt>
                      <c:pt idx="80">
                        <c:v>469.13</c:v>
                      </c:pt>
                      <c:pt idx="81">
                        <c:v>470.61</c:v>
                      </c:pt>
                      <c:pt idx="82">
                        <c:v>472.62</c:v>
                      </c:pt>
                      <c:pt idx="83">
                        <c:v>480.94</c:v>
                      </c:pt>
                      <c:pt idx="84">
                        <c:v>481.58</c:v>
                      </c:pt>
                      <c:pt idx="85">
                        <c:v>492.6</c:v>
                      </c:pt>
                      <c:pt idx="86">
                        <c:v>489.17</c:v>
                      </c:pt>
                      <c:pt idx="87">
                        <c:v>478.56</c:v>
                      </c:pt>
                      <c:pt idx="88">
                        <c:v>475.28</c:v>
                      </c:pt>
                      <c:pt idx="89">
                        <c:v>480.04</c:v>
                      </c:pt>
                      <c:pt idx="90">
                        <c:v>478.02</c:v>
                      </c:pt>
                      <c:pt idx="91">
                        <c:v>481.8</c:v>
                      </c:pt>
                      <c:pt idx="92">
                        <c:v>490.24</c:v>
                      </c:pt>
                      <c:pt idx="93">
                        <c:v>490.25</c:v>
                      </c:pt>
                      <c:pt idx="94">
                        <c:v>484.24</c:v>
                      </c:pt>
                      <c:pt idx="95">
                        <c:v>476.76</c:v>
                      </c:pt>
                      <c:pt idx="96">
                        <c:v>476.54</c:v>
                      </c:pt>
                      <c:pt idx="97">
                        <c:v>478.35</c:v>
                      </c:pt>
                      <c:pt idx="98">
                        <c:v>491.79</c:v>
                      </c:pt>
                      <c:pt idx="99">
                        <c:v>490.98</c:v>
                      </c:pt>
                      <c:pt idx="100">
                        <c:v>497.81</c:v>
                      </c:pt>
                      <c:pt idx="101">
                        <c:v>493.95</c:v>
                      </c:pt>
                      <c:pt idx="102">
                        <c:v>491.94</c:v>
                      </c:pt>
                      <c:pt idx="103">
                        <c:v>494.41</c:v>
                      </c:pt>
                      <c:pt idx="104">
                        <c:v>502.18</c:v>
                      </c:pt>
                      <c:pt idx="105">
                        <c:v>506.98</c:v>
                      </c:pt>
                      <c:pt idx="106">
                        <c:v>509.25</c:v>
                      </c:pt>
                      <c:pt idx="107">
                        <c:v>509.47</c:v>
                      </c:pt>
                      <c:pt idx="108">
                        <c:v>514.17999999999995</c:v>
                      </c:pt>
                      <c:pt idx="109">
                        <c:v>520.05999999999995</c:v>
                      </c:pt>
                      <c:pt idx="110">
                        <c:v>528.79999999999995</c:v>
                      </c:pt>
                      <c:pt idx="111">
                        <c:v>528.01</c:v>
                      </c:pt>
                      <c:pt idx="112">
                        <c:v>539</c:v>
                      </c:pt>
                      <c:pt idx="113">
                        <c:v>543.77</c:v>
                      </c:pt>
                      <c:pt idx="114">
                        <c:v>541.23</c:v>
                      </c:pt>
                      <c:pt idx="115">
                        <c:v>539.76</c:v>
                      </c:pt>
                      <c:pt idx="116">
                        <c:v>514.89</c:v>
                      </c:pt>
                      <c:pt idx="117">
                        <c:v>516.57000000000005</c:v>
                      </c:pt>
                      <c:pt idx="118">
                        <c:v>516.71</c:v>
                      </c:pt>
                      <c:pt idx="119">
                        <c:v>528.20000000000005</c:v>
                      </c:pt>
                      <c:pt idx="120">
                        <c:v>528.25</c:v>
                      </c:pt>
                      <c:pt idx="121">
                        <c:v>527.80999999999995</c:v>
                      </c:pt>
                      <c:pt idx="122">
                        <c:v>526.80999999999995</c:v>
                      </c:pt>
                      <c:pt idx="123">
                        <c:v>528.59</c:v>
                      </c:pt>
                      <c:pt idx="124">
                        <c:v>533.33000000000004</c:v>
                      </c:pt>
                      <c:pt idx="125">
                        <c:v>521.38</c:v>
                      </c:pt>
                      <c:pt idx="126">
                        <c:v>523.75</c:v>
                      </c:pt>
                      <c:pt idx="127">
                        <c:v>515.80999999999995</c:v>
                      </c:pt>
                      <c:pt idx="128">
                        <c:v>519.53</c:v>
                      </c:pt>
                      <c:pt idx="129">
                        <c:v>524.91</c:v>
                      </c:pt>
                      <c:pt idx="130">
                        <c:v>527.28</c:v>
                      </c:pt>
                      <c:pt idx="131">
                        <c:v>532.14</c:v>
                      </c:pt>
                      <c:pt idx="132">
                        <c:v>532.5</c:v>
                      </c:pt>
                      <c:pt idx="133">
                        <c:v>542.19000000000005</c:v>
                      </c:pt>
                      <c:pt idx="134">
                        <c:v>537.26</c:v>
                      </c:pt>
                      <c:pt idx="135">
                        <c:v>540.37</c:v>
                      </c:pt>
                      <c:pt idx="136">
                        <c:v>538.49</c:v>
                      </c:pt>
                      <c:pt idx="137">
                        <c:v>541.77</c:v>
                      </c:pt>
                      <c:pt idx="138">
                        <c:v>540.67999999999995</c:v>
                      </c:pt>
                      <c:pt idx="139">
                        <c:v>543.47</c:v>
                      </c:pt>
                      <c:pt idx="140">
                        <c:v>549.79</c:v>
                      </c:pt>
                      <c:pt idx="141">
                        <c:v>546.39</c:v>
                      </c:pt>
                      <c:pt idx="142">
                        <c:v>548.04999999999995</c:v>
                      </c:pt>
                      <c:pt idx="143">
                        <c:v>552.64</c:v>
                      </c:pt>
                      <c:pt idx="144">
                        <c:v>555.80999999999995</c:v>
                      </c:pt>
                      <c:pt idx="145">
                        <c:v>556.59</c:v>
                      </c:pt>
                      <c:pt idx="146">
                        <c:v>552.47</c:v>
                      </c:pt>
                      <c:pt idx="147">
                        <c:v>547.9</c:v>
                      </c:pt>
                      <c:pt idx="148">
                        <c:v>552.91</c:v>
                      </c:pt>
                      <c:pt idx="149">
                        <c:v>551.03</c:v>
                      </c:pt>
                      <c:pt idx="150">
                        <c:v>555.47</c:v>
                      </c:pt>
                      <c:pt idx="151">
                        <c:v>551.89</c:v>
                      </c:pt>
                      <c:pt idx="152">
                        <c:v>551.89</c:v>
                      </c:pt>
                      <c:pt idx="153">
                        <c:v>555.83000000000004</c:v>
                      </c:pt>
                      <c:pt idx="154">
                        <c:v>559.25</c:v>
                      </c:pt>
                      <c:pt idx="155">
                        <c:v>564.11</c:v>
                      </c:pt>
                      <c:pt idx="156">
                        <c:v>565.16999999999996</c:v>
                      </c:pt>
                      <c:pt idx="157">
                        <c:v>563.24</c:v>
                      </c:pt>
                      <c:pt idx="158">
                        <c:v>564.08000000000004</c:v>
                      </c:pt>
                      <c:pt idx="159">
                        <c:v>564.09</c:v>
                      </c:pt>
                      <c:pt idx="160">
                        <c:v>571.04</c:v>
                      </c:pt>
                      <c:pt idx="161">
                        <c:v>570.82000000000005</c:v>
                      </c:pt>
                      <c:pt idx="162">
                        <c:v>569.4</c:v>
                      </c:pt>
                      <c:pt idx="163">
                        <c:v>571.88</c:v>
                      </c:pt>
                      <c:pt idx="164">
                        <c:v>573.33000000000004</c:v>
                      </c:pt>
                      <c:pt idx="165">
                        <c:v>571.95000000000005</c:v>
                      </c:pt>
                      <c:pt idx="166">
                        <c:v>569.62</c:v>
                      </c:pt>
                      <c:pt idx="167">
                        <c:v>570.97</c:v>
                      </c:pt>
                      <c:pt idx="168">
                        <c:v>577.24</c:v>
                      </c:pt>
                      <c:pt idx="169">
                        <c:v>578.89</c:v>
                      </c:pt>
                      <c:pt idx="170">
                        <c:v>584.03</c:v>
                      </c:pt>
                      <c:pt idx="171">
                        <c:v>583.21</c:v>
                      </c:pt>
                      <c:pt idx="172">
                        <c:v>586.44000000000005</c:v>
                      </c:pt>
                      <c:pt idx="173">
                        <c:v>584.86</c:v>
                      </c:pt>
                      <c:pt idx="174">
                        <c:v>588.52</c:v>
                      </c:pt>
                      <c:pt idx="175">
                        <c:v>594.05999999999995</c:v>
                      </c:pt>
                      <c:pt idx="176">
                        <c:v>579.12</c:v>
                      </c:pt>
                      <c:pt idx="177">
                        <c:v>573.04</c:v>
                      </c:pt>
                      <c:pt idx="178">
                        <c:v>574.49</c:v>
                      </c:pt>
                      <c:pt idx="179">
                        <c:v>562.80999999999995</c:v>
                      </c:pt>
                      <c:pt idx="180">
                        <c:v>570.92999999999995</c:v>
                      </c:pt>
                      <c:pt idx="181">
                        <c:v>565.47</c:v>
                      </c:pt>
                      <c:pt idx="182">
                        <c:v>565.96</c:v>
                      </c:pt>
                      <c:pt idx="183">
                        <c:v>572.67999999999995</c:v>
                      </c:pt>
                      <c:pt idx="184">
                        <c:v>575.64</c:v>
                      </c:pt>
                      <c:pt idx="185">
                        <c:v>574.99</c:v>
                      </c:pt>
                      <c:pt idx="186">
                        <c:v>570.16</c:v>
                      </c:pt>
                      <c:pt idx="187">
                        <c:v>567.02</c:v>
                      </c:pt>
                      <c:pt idx="188">
                        <c:v>557.79</c:v>
                      </c:pt>
                      <c:pt idx="189">
                        <c:v>560.21</c:v>
                      </c:pt>
                      <c:pt idx="190">
                        <c:v>551.97</c:v>
                      </c:pt>
                      <c:pt idx="191">
                        <c:v>549.57000000000005</c:v>
                      </c:pt>
                      <c:pt idx="192">
                        <c:v>555.21</c:v>
                      </c:pt>
                      <c:pt idx="193">
                        <c:v>564.17999999999995</c:v>
                      </c:pt>
                      <c:pt idx="194">
                        <c:v>562.70000000000005</c:v>
                      </c:pt>
                      <c:pt idx="195">
                        <c:v>565.15</c:v>
                      </c:pt>
                      <c:pt idx="196">
                        <c:v>568</c:v>
                      </c:pt>
                      <c:pt idx="197">
                        <c:v>564.11</c:v>
                      </c:pt>
                      <c:pt idx="198">
                        <c:v>573.33000000000004</c:v>
                      </c:pt>
                      <c:pt idx="199">
                        <c:v>569.66999999999996</c:v>
                      </c:pt>
                      <c:pt idx="200">
                        <c:v>575.64</c:v>
                      </c:pt>
                      <c:pt idx="201">
                        <c:v>580.01</c:v>
                      </c:pt>
                      <c:pt idx="202">
                        <c:v>584.6</c:v>
                      </c:pt>
                      <c:pt idx="203">
                        <c:v>591.86</c:v>
                      </c:pt>
                      <c:pt idx="204">
                        <c:v>588.94000000000005</c:v>
                      </c:pt>
                      <c:pt idx="205">
                        <c:v>586.66999999999996</c:v>
                      </c:pt>
                      <c:pt idx="206">
                        <c:v>582</c:v>
                      </c:pt>
                      <c:pt idx="207">
                        <c:v>583.11</c:v>
                      </c:pt>
                      <c:pt idx="208">
                        <c:v>578.67999999999995</c:v>
                      </c:pt>
                      <c:pt idx="209">
                        <c:v>580.11</c:v>
                      </c:pt>
                      <c:pt idx="210">
                        <c:v>579.35</c:v>
                      </c:pt>
                      <c:pt idx="211">
                        <c:v>579.91999999999996</c:v>
                      </c:pt>
                      <c:pt idx="212">
                        <c:v>581.91</c:v>
                      </c:pt>
                      <c:pt idx="213">
                        <c:v>573.07000000000005</c:v>
                      </c:pt>
                      <c:pt idx="214">
                        <c:v>571.53</c:v>
                      </c:pt>
                      <c:pt idx="215">
                        <c:v>554.99</c:v>
                      </c:pt>
                      <c:pt idx="216">
                        <c:v>557.41</c:v>
                      </c:pt>
                      <c:pt idx="217">
                        <c:v>551</c:v>
                      </c:pt>
                      <c:pt idx="218">
                        <c:v>557.84</c:v>
                      </c:pt>
                      <c:pt idx="219">
                        <c:v>568.09</c:v>
                      </c:pt>
                      <c:pt idx="220">
                        <c:v>578.91999999999996</c:v>
                      </c:pt>
                      <c:pt idx="221">
                        <c:v>591.38</c:v>
                      </c:pt>
                      <c:pt idx="222">
                        <c:v>592.76</c:v>
                      </c:pt>
                      <c:pt idx="223">
                        <c:v>600.49</c:v>
                      </c:pt>
                      <c:pt idx="224">
                        <c:v>600.74</c:v>
                      </c:pt>
                      <c:pt idx="225">
                        <c:v>605.09</c:v>
                      </c:pt>
                      <c:pt idx="226">
                        <c:v>601.32000000000005</c:v>
                      </c:pt>
                      <c:pt idx="227">
                        <c:v>605.91999999999996</c:v>
                      </c:pt>
                      <c:pt idx="228">
                        <c:v>613.61</c:v>
                      </c:pt>
                      <c:pt idx="229">
                        <c:v>612.86</c:v>
                      </c:pt>
                      <c:pt idx="230">
                        <c:v>610.11</c:v>
                      </c:pt>
                      <c:pt idx="231">
                        <c:v>610.27</c:v>
                      </c:pt>
                      <c:pt idx="232">
                        <c:v>609.52</c:v>
                      </c:pt>
                      <c:pt idx="233">
                        <c:v>611.69000000000005</c:v>
                      </c:pt>
                      <c:pt idx="234">
                        <c:v>620.47</c:v>
                      </c:pt>
                      <c:pt idx="235">
                        <c:v>620.49</c:v>
                      </c:pt>
                      <c:pt idx="236">
                        <c:v>621.32000000000005</c:v>
                      </c:pt>
                      <c:pt idx="237">
                        <c:v>623.76</c:v>
                      </c:pt>
                      <c:pt idx="238">
                        <c:v>618.27</c:v>
                      </c:pt>
                      <c:pt idx="239">
                        <c:v>624.91</c:v>
                      </c:pt>
                      <c:pt idx="240">
                        <c:v>626.25</c:v>
                      </c:pt>
                      <c:pt idx="241">
                        <c:v>628.5</c:v>
                      </c:pt>
                      <c:pt idx="242">
                        <c:v>633.09</c:v>
                      </c:pt>
                      <c:pt idx="243">
                        <c:v>632.46</c:v>
                      </c:pt>
                      <c:pt idx="244">
                        <c:v>633.80999999999995</c:v>
                      </c:pt>
                      <c:pt idx="245">
                        <c:v>630.89</c:v>
                      </c:pt>
                      <c:pt idx="246">
                        <c:v>631.04999999999995</c:v>
                      </c:pt>
                      <c:pt idx="247">
                        <c:v>629.83000000000004</c:v>
                      </c:pt>
                      <c:pt idx="248">
                        <c:v>628.84</c:v>
                      </c:pt>
                      <c:pt idx="249">
                        <c:v>633.89</c:v>
                      </c:pt>
                      <c:pt idx="250">
                        <c:v>637.1</c:v>
                      </c:pt>
                      <c:pt idx="251">
                        <c:v>641.89</c:v>
                      </c:pt>
                      <c:pt idx="252">
                        <c:v>639.79999999999995</c:v>
                      </c:pt>
                      <c:pt idx="253">
                        <c:v>634.6</c:v>
                      </c:pt>
                      <c:pt idx="254">
                        <c:v>633.65</c:v>
                      </c:pt>
                      <c:pt idx="255">
                        <c:v>636.01</c:v>
                      </c:pt>
                      <c:pt idx="256">
                        <c:v>637.29999999999995</c:v>
                      </c:pt>
                      <c:pt idx="257">
                        <c:v>637.46</c:v>
                      </c:pt>
                      <c:pt idx="258">
                        <c:v>640.91999999999996</c:v>
                      </c:pt>
                      <c:pt idx="259">
                        <c:v>643</c:v>
                      </c:pt>
                      <c:pt idx="260">
                        <c:v>645.29</c:v>
                      </c:pt>
                      <c:pt idx="261">
                        <c:v>646.27</c:v>
                      </c:pt>
                      <c:pt idx="262">
                        <c:v>646.29999999999995</c:v>
                      </c:pt>
                      <c:pt idx="263">
                        <c:v>642.98</c:v>
                      </c:pt>
                      <c:pt idx="264">
                        <c:v>646.96</c:v>
                      </c:pt>
                      <c:pt idx="265">
                        <c:v>649.85</c:v>
                      </c:pt>
                      <c:pt idx="266">
                        <c:v>657.53</c:v>
                      </c:pt>
                      <c:pt idx="267">
                        <c:v>663.59</c:v>
                      </c:pt>
                      <c:pt idx="268">
                        <c:v>658.48</c:v>
                      </c:pt>
                      <c:pt idx="269">
                        <c:v>659.65</c:v>
                      </c:pt>
                      <c:pt idx="270">
                        <c:v>661.49</c:v>
                      </c:pt>
                      <c:pt idx="271">
                        <c:v>661.56</c:v>
                      </c:pt>
                      <c:pt idx="272">
                        <c:v>655.86</c:v>
                      </c:pt>
                      <c:pt idx="273">
                        <c:v>655.65</c:v>
                      </c:pt>
                      <c:pt idx="274">
                        <c:v>661.09</c:v>
                      </c:pt>
                      <c:pt idx="275">
                        <c:v>668.44</c:v>
                      </c:pt>
                      <c:pt idx="276">
                        <c:v>669.62</c:v>
                      </c:pt>
                      <c:pt idx="277">
                        <c:v>666.69</c:v>
                      </c:pt>
                      <c:pt idx="278">
                        <c:v>668.08</c:v>
                      </c:pt>
                      <c:pt idx="279">
                        <c:v>666.09</c:v>
                      </c:pt>
                      <c:pt idx="280">
                        <c:v>652.5</c:v>
                      </c:pt>
                      <c:pt idx="281">
                        <c:v>654.5</c:v>
                      </c:pt>
                      <c:pt idx="282">
                        <c:v>642.91</c:v>
                      </c:pt>
                      <c:pt idx="283">
                        <c:v>652.54</c:v>
                      </c:pt>
                      <c:pt idx="284">
                        <c:v>660.97</c:v>
                      </c:pt>
                      <c:pt idx="285">
                        <c:v>662.97</c:v>
                      </c:pt>
                      <c:pt idx="286">
                        <c:v>666.76</c:v>
                      </c:pt>
                      <c:pt idx="287">
                        <c:v>670.56</c:v>
                      </c:pt>
                      <c:pt idx="288">
                        <c:v>675.53</c:v>
                      </c:pt>
                      <c:pt idx="289">
                        <c:v>676.7</c:v>
                      </c:pt>
                      <c:pt idx="290">
                        <c:v>678.06</c:v>
                      </c:pt>
                      <c:pt idx="291">
                        <c:v>679.74</c:v>
                      </c:pt>
                      <c:pt idx="292">
                        <c:v>682.24</c:v>
                      </c:pt>
                      <c:pt idx="293">
                        <c:v>685.08</c:v>
                      </c:pt>
                      <c:pt idx="294">
                        <c:v>685.06</c:v>
                      </c:pt>
                      <c:pt idx="295">
                        <c:v>682.7</c:v>
                      </c:pt>
                      <c:pt idx="296">
                        <c:v>678.67</c:v>
                      </c:pt>
                      <c:pt idx="297">
                        <c:v>679.74</c:v>
                      </c:pt>
                      <c:pt idx="298">
                        <c:v>673.77</c:v>
                      </c:pt>
                      <c:pt idx="299">
                        <c:v>674.03</c:v>
                      </c:pt>
                      <c:pt idx="300">
                        <c:v>675.37</c:v>
                      </c:pt>
                      <c:pt idx="301">
                        <c:v>667.05</c:v>
                      </c:pt>
                      <c:pt idx="302">
                        <c:v>657.15</c:v>
                      </c:pt>
                      <c:pt idx="303">
                        <c:v>670.52</c:v>
                      </c:pt>
                      <c:pt idx="304">
                        <c:v>667.11</c:v>
                      </c:pt>
                      <c:pt idx="305">
                        <c:v>662.8</c:v>
                      </c:pt>
                      <c:pt idx="306">
                        <c:v>653.36</c:v>
                      </c:pt>
                      <c:pt idx="307">
                        <c:v>657.49</c:v>
                      </c:pt>
                      <c:pt idx="308">
                        <c:v>654.17999999999995</c:v>
                      </c:pt>
                      <c:pt idx="309">
                        <c:v>662.99</c:v>
                      </c:pt>
                      <c:pt idx="310">
                        <c:v>666.28</c:v>
                      </c:pt>
                      <c:pt idx="311">
                        <c:v>674.86</c:v>
                      </c:pt>
                      <c:pt idx="312">
                        <c:v>674.47</c:v>
                      </c:pt>
                      <c:pt idx="313">
                        <c:v>676.99</c:v>
                      </c:pt>
                      <c:pt idx="314">
                        <c:v>677.96</c:v>
                      </c:pt>
                      <c:pt idx="315">
                        <c:v>678.19</c:v>
                      </c:pt>
                      <c:pt idx="316">
                        <c:v>673.38</c:v>
                      </c:pt>
                      <c:pt idx="317">
                        <c:v>671.41</c:v>
                      </c:pt>
                      <c:pt idx="318">
                        <c:v>674.18</c:v>
                      </c:pt>
                      <c:pt idx="319">
                        <c:v>668.84</c:v>
                      </c:pt>
                      <c:pt idx="320">
                        <c:v>662.83</c:v>
                      </c:pt>
                      <c:pt idx="321">
                        <c:v>663.79</c:v>
                      </c:pt>
                      <c:pt idx="322">
                        <c:v>673.35</c:v>
                      </c:pt>
                      <c:pt idx="323">
                        <c:v>672.83</c:v>
                      </c:pt>
                      <c:pt idx="324">
                        <c:v>672.12</c:v>
                      </c:pt>
                      <c:pt idx="325">
                        <c:v>673.29</c:v>
                      </c:pt>
                      <c:pt idx="326">
                        <c:v>680.47</c:v>
                      </c:pt>
                      <c:pt idx="327">
                        <c:v>681.03</c:v>
                      </c:pt>
                      <c:pt idx="328">
                        <c:v>687.54</c:v>
                      </c:pt>
                      <c:pt idx="329">
                        <c:v>688.76</c:v>
                      </c:pt>
                      <c:pt idx="330">
                        <c:v>689.24</c:v>
                      </c:pt>
                      <c:pt idx="331">
                        <c:v>692.56</c:v>
                      </c:pt>
                      <c:pt idx="332">
                        <c:v>694.71</c:v>
                      </c:pt>
                      <c:pt idx="333">
                        <c:v>693.58</c:v>
                      </c:pt>
                      <c:pt idx="334">
                        <c:v>695.97</c:v>
                      </c:pt>
                      <c:pt idx="335">
                        <c:v>695.84</c:v>
                      </c:pt>
                      <c:pt idx="336">
                        <c:v>702.02</c:v>
                      </c:pt>
                      <c:pt idx="337">
                        <c:v>704.94</c:v>
                      </c:pt>
                      <c:pt idx="338">
                        <c:v>702.99</c:v>
                      </c:pt>
                      <c:pt idx="339">
                        <c:v>697.04</c:v>
                      </c:pt>
                      <c:pt idx="340">
                        <c:v>699.91</c:v>
                      </c:pt>
                      <c:pt idx="341">
                        <c:v>698.32</c:v>
                      </c:pt>
                      <c:pt idx="342">
                        <c:v>703.72</c:v>
                      </c:pt>
                      <c:pt idx="343">
                        <c:v>706.32</c:v>
                      </c:pt>
                      <c:pt idx="344">
                        <c:v>705.54</c:v>
                      </c:pt>
                      <c:pt idx="345">
                        <c:v>705.72</c:v>
                      </c:pt>
                      <c:pt idx="346">
                        <c:v>708.07</c:v>
                      </c:pt>
                      <c:pt idx="347">
                        <c:v>701.83</c:v>
                      </c:pt>
                      <c:pt idx="348">
                        <c:v>703.31</c:v>
                      </c:pt>
                      <c:pt idx="349">
                        <c:v>697.6</c:v>
                      </c:pt>
                      <c:pt idx="350">
                        <c:v>699.63</c:v>
                      </c:pt>
                      <c:pt idx="351">
                        <c:v>704.14</c:v>
                      </c:pt>
                      <c:pt idx="352">
                        <c:v>710.36</c:v>
                      </c:pt>
                      <c:pt idx="353">
                        <c:v>706.5</c:v>
                      </c:pt>
                      <c:pt idx="354">
                        <c:v>698.42</c:v>
                      </c:pt>
                      <c:pt idx="355">
                        <c:v>686.77</c:v>
                      </c:pt>
                      <c:pt idx="356">
                        <c:v>688.54</c:v>
                      </c:pt>
                      <c:pt idx="357">
                        <c:v>699.13</c:v>
                      </c:pt>
                      <c:pt idx="358">
                        <c:v>698.47</c:v>
                      </c:pt>
                      <c:pt idx="359">
                        <c:v>698.77</c:v>
                      </c:pt>
                      <c:pt idx="360">
                        <c:v>694.7</c:v>
                      </c:pt>
                      <c:pt idx="361">
                        <c:v>701.33</c:v>
                      </c:pt>
                      <c:pt idx="362">
                        <c:v>701.57</c:v>
                      </c:pt>
                      <c:pt idx="363">
                        <c:v>706.2</c:v>
                      </c:pt>
                      <c:pt idx="364">
                        <c:v>707.26</c:v>
                      </c:pt>
                      <c:pt idx="365">
                        <c:v>708.52</c:v>
                      </c:pt>
                      <c:pt idx="366">
                        <c:v>708.92</c:v>
                      </c:pt>
                      <c:pt idx="367">
                        <c:v>711.15</c:v>
                      </c:pt>
                      <c:pt idx="368">
                        <c:v>711.45</c:v>
                      </c:pt>
                      <c:pt idx="369">
                        <c:v>713.76</c:v>
                      </c:pt>
                      <c:pt idx="370">
                        <c:v>714.42</c:v>
                      </c:pt>
                      <c:pt idx="371">
                        <c:v>711.36</c:v>
                      </c:pt>
                      <c:pt idx="372">
                        <c:v>716.31</c:v>
                      </c:pt>
                      <c:pt idx="373">
                        <c:v>717</c:v>
                      </c:pt>
                      <c:pt idx="374">
                        <c:v>716.96</c:v>
                      </c:pt>
                      <c:pt idx="375">
                        <c:v>715.57</c:v>
                      </c:pt>
                      <c:pt idx="376">
                        <c:v>718.23</c:v>
                      </c:pt>
                      <c:pt idx="377">
                        <c:v>719.52</c:v>
                      </c:pt>
                      <c:pt idx="378">
                        <c:v>721.1</c:v>
                      </c:pt>
                      <c:pt idx="379">
                        <c:v>720.23</c:v>
                      </c:pt>
                      <c:pt idx="380">
                        <c:v>717.84</c:v>
                      </c:pt>
                      <c:pt idx="381">
                        <c:v>714.87</c:v>
                      </c:pt>
                      <c:pt idx="382">
                        <c:v>705.97</c:v>
                      </c:pt>
                      <c:pt idx="383">
                        <c:v>711.04</c:v>
                      </c:pt>
                      <c:pt idx="384">
                        <c:v>714.74</c:v>
                      </c:pt>
                      <c:pt idx="385">
                        <c:v>715.02</c:v>
                      </c:pt>
                      <c:pt idx="386">
                        <c:v>718.68</c:v>
                      </c:pt>
                      <c:pt idx="387">
                        <c:v>721.91</c:v>
                      </c:pt>
                      <c:pt idx="388">
                        <c:v>722.05</c:v>
                      </c:pt>
                      <c:pt idx="389">
                        <c:v>721.64</c:v>
                      </c:pt>
                      <c:pt idx="390">
                        <c:v>719.97</c:v>
                      </c:pt>
                      <c:pt idx="391">
                        <c:v>721.82</c:v>
                      </c:pt>
                      <c:pt idx="392">
                        <c:v>724.66</c:v>
                      </c:pt>
                      <c:pt idx="393">
                        <c:v>725.38</c:v>
                      </c:pt>
                      <c:pt idx="394">
                        <c:v>723.35</c:v>
                      </c:pt>
                      <c:pt idx="395">
                        <c:v>724.41</c:v>
                      </c:pt>
                      <c:pt idx="396">
                        <c:v>717.06</c:v>
                      </c:pt>
                      <c:pt idx="397">
                        <c:v>723.6</c:v>
                      </c:pt>
                      <c:pt idx="398">
                        <c:v>727.33</c:v>
                      </c:pt>
                      <c:pt idx="399">
                        <c:v>726.33</c:v>
                      </c:pt>
                      <c:pt idx="400">
                        <c:v>726.09</c:v>
                      </c:pt>
                      <c:pt idx="401">
                        <c:v>723.66</c:v>
                      </c:pt>
                      <c:pt idx="402">
                        <c:v>719.17</c:v>
                      </c:pt>
                      <c:pt idx="403">
                        <c:v>707.42</c:v>
                      </c:pt>
                      <c:pt idx="404">
                        <c:v>713.3</c:v>
                      </c:pt>
                      <c:pt idx="405">
                        <c:v>719.78</c:v>
                      </c:pt>
                      <c:pt idx="406">
                        <c:v>722.8</c:v>
                      </c:pt>
                      <c:pt idx="407">
                        <c:v>727.13</c:v>
                      </c:pt>
                      <c:pt idx="408">
                        <c:v>726.67</c:v>
                      </c:pt>
                      <c:pt idx="409">
                        <c:v>722.41</c:v>
                      </c:pt>
                      <c:pt idx="410">
                        <c:v>723.61</c:v>
                      </c:pt>
                      <c:pt idx="411">
                        <c:v>729.68</c:v>
                      </c:pt>
                      <c:pt idx="412">
                        <c:v>724.21</c:v>
                      </c:pt>
                      <c:pt idx="413">
                        <c:v>726.88</c:v>
                      </c:pt>
                      <c:pt idx="414">
                        <c:v>730.15</c:v>
                      </c:pt>
                      <c:pt idx="415">
                        <c:v>729.43</c:v>
                      </c:pt>
                      <c:pt idx="416">
                        <c:v>732.57</c:v>
                      </c:pt>
                      <c:pt idx="417">
                        <c:v>731.19</c:v>
                      </c:pt>
                      <c:pt idx="418">
                        <c:v>731.1</c:v>
                      </c:pt>
                      <c:pt idx="419">
                        <c:v>732.02</c:v>
                      </c:pt>
                      <c:pt idx="420">
                        <c:v>734.01</c:v>
                      </c:pt>
                      <c:pt idx="421">
                        <c:v>734.75</c:v>
                      </c:pt>
                      <c:pt idx="422">
                        <c:v>736.02</c:v>
                      </c:pt>
                      <c:pt idx="423">
                        <c:v>734.78</c:v>
                      </c:pt>
                      <c:pt idx="424">
                        <c:v>729.13</c:v>
                      </c:pt>
                      <c:pt idx="425">
                        <c:v>724.93</c:v>
                      </c:pt>
                      <c:pt idx="426">
                        <c:v>719.88</c:v>
                      </c:pt>
                      <c:pt idx="427">
                        <c:v>722.58</c:v>
                      </c:pt>
                      <c:pt idx="428">
                        <c:v>730.48</c:v>
                      </c:pt>
                      <c:pt idx="429">
                        <c:v>734.64</c:v>
                      </c:pt>
                      <c:pt idx="430">
                        <c:v>735.79</c:v>
                      </c:pt>
                      <c:pt idx="431">
                        <c:v>731.94</c:v>
                      </c:pt>
                      <c:pt idx="432">
                        <c:v>737.24</c:v>
                      </c:pt>
                      <c:pt idx="433">
                        <c:v>740.79</c:v>
                      </c:pt>
                      <c:pt idx="434">
                        <c:v>741.27</c:v>
                      </c:pt>
                      <c:pt idx="435">
                        <c:v>743.67</c:v>
                      </c:pt>
                      <c:pt idx="436">
                        <c:v>745.67</c:v>
                      </c:pt>
                      <c:pt idx="437">
                        <c:v>746.46</c:v>
                      </c:pt>
                      <c:pt idx="438">
                        <c:v>748.21</c:v>
                      </c:pt>
                      <c:pt idx="439">
                        <c:v>746.07</c:v>
                      </c:pt>
                      <c:pt idx="440">
                        <c:v>742.77</c:v>
                      </c:pt>
                      <c:pt idx="441">
                        <c:v>739.58</c:v>
                      </c:pt>
                      <c:pt idx="442">
                        <c:v>737.28</c:v>
                      </c:pt>
                      <c:pt idx="443">
                        <c:v>737.62</c:v>
                      </c:pt>
                      <c:pt idx="444">
                        <c:v>735.17</c:v>
                      </c:pt>
                      <c:pt idx="445">
                        <c:v>737.08</c:v>
                      </c:pt>
                      <c:pt idx="446">
                        <c:v>735.21</c:v>
                      </c:pt>
                      <c:pt idx="447">
                        <c:v>729.99</c:v>
                      </c:pt>
                      <c:pt idx="448">
                        <c:v>718.09</c:v>
                      </c:pt>
                      <c:pt idx="449">
                        <c:v>719.02</c:v>
                      </c:pt>
                      <c:pt idx="450">
                        <c:v>724.24</c:v>
                      </c:pt>
                      <c:pt idx="451">
                        <c:v>731.56</c:v>
                      </c:pt>
                      <c:pt idx="452">
                        <c:v>730.46</c:v>
                      </c:pt>
                      <c:pt idx="453">
                        <c:v>728.96</c:v>
                      </c:pt>
                      <c:pt idx="454">
                        <c:v>715.46</c:v>
                      </c:pt>
                      <c:pt idx="455">
                        <c:v>713.99</c:v>
                      </c:pt>
                      <c:pt idx="456">
                        <c:v>709.51</c:v>
                      </c:pt>
                      <c:pt idx="457">
                        <c:v>712.44</c:v>
                      </c:pt>
                      <c:pt idx="458">
                        <c:v>705.53</c:v>
                      </c:pt>
                      <c:pt idx="459">
                        <c:v>710.38</c:v>
                      </c:pt>
                      <c:pt idx="460">
                        <c:v>709.69</c:v>
                      </c:pt>
                      <c:pt idx="461">
                        <c:v>717.83</c:v>
                      </c:pt>
                      <c:pt idx="462">
                        <c:v>717.49</c:v>
                      </c:pt>
                      <c:pt idx="463">
                        <c:v>715.55</c:v>
                      </c:pt>
                      <c:pt idx="464">
                        <c:v>713.31</c:v>
                      </c:pt>
                      <c:pt idx="465">
                        <c:v>716.73</c:v>
                      </c:pt>
                      <c:pt idx="466">
                        <c:v>726.63</c:v>
                      </c:pt>
                      <c:pt idx="467">
                        <c:v>732.95</c:v>
                      </c:pt>
                      <c:pt idx="468">
                        <c:v>733.85</c:v>
                      </c:pt>
                      <c:pt idx="469">
                        <c:v>739.24</c:v>
                      </c:pt>
                      <c:pt idx="470">
                        <c:v>742.08</c:v>
                      </c:pt>
                      <c:pt idx="471">
                        <c:v>742.49</c:v>
                      </c:pt>
                      <c:pt idx="472">
                        <c:v>742.26</c:v>
                      </c:pt>
                      <c:pt idx="473">
                        <c:v>744.35</c:v>
                      </c:pt>
                      <c:pt idx="474">
                        <c:v>745.84</c:v>
                      </c:pt>
                      <c:pt idx="475">
                        <c:v>741.75</c:v>
                      </c:pt>
                      <c:pt idx="476">
                        <c:v>746.98</c:v>
                      </c:pt>
                      <c:pt idx="477">
                        <c:v>745.23</c:v>
                      </c:pt>
                      <c:pt idx="478">
                        <c:v>748.5</c:v>
                      </c:pt>
                      <c:pt idx="479">
                        <c:v>749.53</c:v>
                      </c:pt>
                      <c:pt idx="480">
                        <c:v>752.89</c:v>
                      </c:pt>
                      <c:pt idx="481">
                        <c:v>755.85</c:v>
                      </c:pt>
                      <c:pt idx="482">
                        <c:v>757.13</c:v>
                      </c:pt>
                      <c:pt idx="483">
                        <c:v>758.57</c:v>
                      </c:pt>
                      <c:pt idx="484">
                        <c:v>756.81</c:v>
                      </c:pt>
                      <c:pt idx="485">
                        <c:v>751.46</c:v>
                      </c:pt>
                      <c:pt idx="486">
                        <c:v>752.02</c:v>
                      </c:pt>
                      <c:pt idx="487">
                        <c:v>756.83</c:v>
                      </c:pt>
                      <c:pt idx="488">
                        <c:v>757.47</c:v>
                      </c:pt>
                      <c:pt idx="489">
                        <c:v>758.86</c:v>
                      </c:pt>
                      <c:pt idx="490">
                        <c:v>756.35</c:v>
                      </c:pt>
                      <c:pt idx="491">
                        <c:v>756.58</c:v>
                      </c:pt>
                      <c:pt idx="492">
                        <c:v>754.92</c:v>
                      </c:pt>
                      <c:pt idx="493">
                        <c:v>750.57</c:v>
                      </c:pt>
                      <c:pt idx="494">
                        <c:v>749.2</c:v>
                      </c:pt>
                      <c:pt idx="495">
                        <c:v>749.3</c:v>
                      </c:pt>
                      <c:pt idx="496">
                        <c:v>750.3</c:v>
                      </c:pt>
                      <c:pt idx="497">
                        <c:v>733.53</c:v>
                      </c:pt>
                      <c:pt idx="498">
                        <c:v>738.18</c:v>
                      </c:pt>
                      <c:pt idx="499">
                        <c:v>726.53</c:v>
                      </c:pt>
                      <c:pt idx="500">
                        <c:v>724.65</c:v>
                      </c:pt>
                      <c:pt idx="501">
                        <c:v>730.1</c:v>
                      </c:pt>
                      <c:pt idx="502">
                        <c:v>724.18</c:v>
                      </c:pt>
                      <c:pt idx="503">
                        <c:v>729.85</c:v>
                      </c:pt>
                      <c:pt idx="504">
                        <c:v>745.21</c:v>
                      </c:pt>
                      <c:pt idx="505">
                        <c:v>748.11</c:v>
                      </c:pt>
                      <c:pt idx="506">
                        <c:v>743.61</c:v>
                      </c:pt>
                      <c:pt idx="507">
                        <c:v>746.26</c:v>
                      </c:pt>
                      <c:pt idx="508">
                        <c:v>740.27</c:v>
                      </c:pt>
                      <c:pt idx="509">
                        <c:v>734.72</c:v>
                      </c:pt>
                      <c:pt idx="510">
                        <c:v>741.88</c:v>
                      </c:pt>
                      <c:pt idx="511">
                        <c:v>740.91</c:v>
                      </c:pt>
                      <c:pt idx="512">
                        <c:v>734.67</c:v>
                      </c:pt>
                      <c:pt idx="513">
                        <c:v>724.73</c:v>
                      </c:pt>
                      <c:pt idx="514">
                        <c:v>736.41</c:v>
                      </c:pt>
                      <c:pt idx="515">
                        <c:v>743.33</c:v>
                      </c:pt>
                      <c:pt idx="516">
                        <c:v>748.66</c:v>
                      </c:pt>
                      <c:pt idx="517">
                        <c:v>748.88</c:v>
                      </c:pt>
                      <c:pt idx="518">
                        <c:v>755.36</c:v>
                      </c:pt>
                      <c:pt idx="519">
                        <c:v>756.06</c:v>
                      </c:pt>
                      <c:pt idx="520">
                        <c:v>756.4</c:v>
                      </c:pt>
                      <c:pt idx="521">
                        <c:v>755.3</c:v>
                      </c:pt>
                      <c:pt idx="522">
                        <c:v>754.83</c:v>
                      </c:pt>
                      <c:pt idx="523">
                        <c:v>756.94</c:v>
                      </c:pt>
                      <c:pt idx="524">
                        <c:v>758.43</c:v>
                      </c:pt>
                      <c:pt idx="525">
                        <c:v>748.24</c:v>
                      </c:pt>
                      <c:pt idx="526">
                        <c:v>744.03</c:v>
                      </c:pt>
                      <c:pt idx="527">
                        <c:v>743.18</c:v>
                      </c:pt>
                      <c:pt idx="528">
                        <c:v>741.24</c:v>
                      </c:pt>
                      <c:pt idx="529">
                        <c:v>747.63</c:v>
                      </c:pt>
                      <c:pt idx="530">
                        <c:v>753.61</c:v>
                      </c:pt>
                      <c:pt idx="531">
                        <c:v>746.67</c:v>
                      </c:pt>
                      <c:pt idx="532">
                        <c:v>744.41</c:v>
                      </c:pt>
                      <c:pt idx="533">
                        <c:v>744.84</c:v>
                      </c:pt>
                      <c:pt idx="534">
                        <c:v>733.18</c:v>
                      </c:pt>
                      <c:pt idx="535">
                        <c:v>727.75</c:v>
                      </c:pt>
                      <c:pt idx="536">
                        <c:v>725.44</c:v>
                      </c:pt>
                      <c:pt idx="537">
                        <c:v>712.8</c:v>
                      </c:pt>
                      <c:pt idx="538">
                        <c:v>707.23</c:v>
                      </c:pt>
                      <c:pt idx="539">
                        <c:v>700.19</c:v>
                      </c:pt>
                      <c:pt idx="540">
                        <c:v>701.13</c:v>
                      </c:pt>
                      <c:pt idx="541">
                        <c:v>694.75</c:v>
                      </c:pt>
                      <c:pt idx="542">
                        <c:v>705.12</c:v>
                      </c:pt>
                      <c:pt idx="543">
                        <c:v>717.38</c:v>
                      </c:pt>
                      <c:pt idx="544">
                        <c:v>723.49</c:v>
                      </c:pt>
                      <c:pt idx="545">
                        <c:v>729.08</c:v>
                      </c:pt>
                      <c:pt idx="546">
                        <c:v>716.16</c:v>
                      </c:pt>
                      <c:pt idx="547">
                        <c:v>718.76</c:v>
                      </c:pt>
                      <c:pt idx="548">
                        <c:v>718.22</c:v>
                      </c:pt>
                      <c:pt idx="549">
                        <c:v>721.92</c:v>
                      </c:pt>
                      <c:pt idx="550">
                        <c:v>733.2</c:v>
                      </c:pt>
                      <c:pt idx="551">
                        <c:v>726.31</c:v>
                      </c:pt>
                      <c:pt idx="552">
                        <c:v>715.46</c:v>
                      </c:pt>
                      <c:pt idx="553">
                        <c:v>708.34</c:v>
                      </c:pt>
                      <c:pt idx="554">
                        <c:v>717.81</c:v>
                      </c:pt>
                      <c:pt idx="555">
                        <c:v>720.1</c:v>
                      </c:pt>
                      <c:pt idx="556">
                        <c:v>709.39</c:v>
                      </c:pt>
                      <c:pt idx="557">
                        <c:v>703.34</c:v>
                      </c:pt>
                      <c:pt idx="558">
                        <c:v>700.9</c:v>
                      </c:pt>
                      <c:pt idx="559">
                        <c:v>694.57</c:v>
                      </c:pt>
                      <c:pt idx="560">
                        <c:v>686.23</c:v>
                      </c:pt>
                      <c:pt idx="561">
                        <c:v>681.96</c:v>
                      </c:pt>
                      <c:pt idx="562">
                        <c:v>698.53</c:v>
                      </c:pt>
                      <c:pt idx="563">
                        <c:v>698.02</c:v>
                      </c:pt>
                      <c:pt idx="564">
                        <c:v>688.59</c:v>
                      </c:pt>
                      <c:pt idx="565">
                        <c:v>694.98</c:v>
                      </c:pt>
                      <c:pt idx="566">
                        <c:v>690.75</c:v>
                      </c:pt>
                      <c:pt idx="567">
                        <c:v>679.32</c:v>
                      </c:pt>
                      <c:pt idx="568">
                        <c:v>660.77</c:v>
                      </c:pt>
                      <c:pt idx="569">
                        <c:v>655.47</c:v>
                      </c:pt>
                      <c:pt idx="570">
                        <c:v>672.53</c:v>
                      </c:pt>
                      <c:pt idx="571">
                        <c:v>671.23</c:v>
                      </c:pt>
                      <c:pt idx="572">
                        <c:v>663.53</c:v>
                      </c:pt>
                      <c:pt idx="573">
                        <c:v>658.61</c:v>
                      </c:pt>
                      <c:pt idx="574">
                        <c:v>664.83</c:v>
                      </c:pt>
                      <c:pt idx="575">
                        <c:v>683.17</c:v>
                      </c:pt>
                      <c:pt idx="576">
                        <c:v>695.25</c:v>
                      </c:pt>
                      <c:pt idx="577">
                        <c:v>701.46</c:v>
                      </c:pt>
                      <c:pt idx="578">
                        <c:v>700.82</c:v>
                      </c:pt>
                      <c:pt idx="579">
                        <c:v>708.21</c:v>
                      </c:pt>
                      <c:pt idx="580">
                        <c:v>703.14</c:v>
                      </c:pt>
                      <c:pt idx="581">
                        <c:v>708.82</c:v>
                      </c:pt>
                      <c:pt idx="582">
                        <c:v>709.58</c:v>
                      </c:pt>
                      <c:pt idx="583">
                        <c:v>712.16</c:v>
                      </c:pt>
                      <c:pt idx="584">
                        <c:v>723.16</c:v>
                      </c:pt>
                      <c:pt idx="585">
                        <c:v>721.11</c:v>
                      </c:pt>
                      <c:pt idx="586">
                        <c:v>711.56</c:v>
                      </c:pt>
                      <c:pt idx="587">
                        <c:v>712.67</c:v>
                      </c:pt>
                      <c:pt idx="588">
                        <c:v>718.79</c:v>
                      </c:pt>
                      <c:pt idx="589">
                        <c:v>711.83</c:v>
                      </c:pt>
                      <c:pt idx="590">
                        <c:v>703.14</c:v>
                      </c:pt>
                      <c:pt idx="591">
                        <c:v>702.39</c:v>
                      </c:pt>
                      <c:pt idx="592">
                        <c:v>702.13</c:v>
                      </c:pt>
                      <c:pt idx="593">
                        <c:v>692.77</c:v>
                      </c:pt>
                      <c:pt idx="594">
                        <c:v>690.06</c:v>
                      </c:pt>
                      <c:pt idx="595">
                        <c:v>695.91</c:v>
                      </c:pt>
                      <c:pt idx="596">
                        <c:v>690.71</c:v>
                      </c:pt>
                      <c:pt idx="597">
                        <c:v>690.21</c:v>
                      </c:pt>
                      <c:pt idx="598">
                        <c:v>688.63</c:v>
                      </c:pt>
                      <c:pt idx="599">
                        <c:v>694.23</c:v>
                      </c:pt>
                      <c:pt idx="600">
                        <c:v>696.27</c:v>
                      </c:pt>
                      <c:pt idx="601">
                        <c:v>688.47</c:v>
                      </c:pt>
                      <c:pt idx="602">
                        <c:v>671.63</c:v>
                      </c:pt>
                      <c:pt idx="603">
                        <c:v>668.61</c:v>
                      </c:pt>
                      <c:pt idx="604">
                        <c:v>655.01</c:v>
                      </c:pt>
                      <c:pt idx="605">
                        <c:v>653.9</c:v>
                      </c:pt>
                      <c:pt idx="606">
                        <c:v>665.8</c:v>
                      </c:pt>
                      <c:pt idx="607">
                        <c:v>653.66999999999996</c:v>
                      </c:pt>
                      <c:pt idx="608">
                        <c:v>653.57000000000005</c:v>
                      </c:pt>
                      <c:pt idx="609">
                        <c:v>656.13</c:v>
                      </c:pt>
                      <c:pt idx="610">
                        <c:v>667.08</c:v>
                      </c:pt>
                      <c:pt idx="611">
                        <c:v>650.08000000000004</c:v>
                      </c:pt>
                      <c:pt idx="612">
                        <c:v>643.66999999999996</c:v>
                      </c:pt>
                      <c:pt idx="613">
                        <c:v>623.77</c:v>
                      </c:pt>
                      <c:pt idx="614">
                        <c:v>624.38</c:v>
                      </c:pt>
                      <c:pt idx="615">
                        <c:v>619.54</c:v>
                      </c:pt>
                      <c:pt idx="616">
                        <c:v>615.27</c:v>
                      </c:pt>
                      <c:pt idx="617">
                        <c:v>629.19000000000005</c:v>
                      </c:pt>
                      <c:pt idx="618">
                        <c:v>627.86</c:v>
                      </c:pt>
                      <c:pt idx="619">
                        <c:v>640.42999999999995</c:v>
                      </c:pt>
                      <c:pt idx="620">
                        <c:v>623.64</c:v>
                      </c:pt>
                      <c:pt idx="621">
                        <c:v>619.58000000000004</c:v>
                      </c:pt>
                      <c:pt idx="622">
                        <c:v>621.89</c:v>
                      </c:pt>
                      <c:pt idx="623">
                        <c:v>631.44000000000005</c:v>
                      </c:pt>
                      <c:pt idx="624">
                        <c:v>625.72</c:v>
                      </c:pt>
                      <c:pt idx="625">
                        <c:v>629.97</c:v>
                      </c:pt>
                      <c:pt idx="626">
                        <c:v>639.29999999999995</c:v>
                      </c:pt>
                      <c:pt idx="627">
                        <c:v>652.84</c:v>
                      </c:pt>
                      <c:pt idx="628">
                        <c:v>656.87</c:v>
                      </c:pt>
                      <c:pt idx="629">
                        <c:v>652.80999999999995</c:v>
                      </c:pt>
                      <c:pt idx="630">
                        <c:v>647.87</c:v>
                      </c:pt>
                      <c:pt idx="631">
                        <c:v>656.45</c:v>
                      </c:pt>
                      <c:pt idx="632">
                        <c:v>649.16</c:v>
                      </c:pt>
                      <c:pt idx="633">
                        <c:v>652.13</c:v>
                      </c:pt>
                      <c:pt idx="634">
                        <c:v>654.61</c:v>
                      </c:pt>
                      <c:pt idx="635">
                        <c:v>650.94000000000005</c:v>
                      </c:pt>
                      <c:pt idx="636">
                        <c:v>637.77</c:v>
                      </c:pt>
                      <c:pt idx="637">
                        <c:v>620.30999999999995</c:v>
                      </c:pt>
                      <c:pt idx="638">
                        <c:v>597.64</c:v>
                      </c:pt>
                      <c:pt idx="639">
                        <c:v>593.77</c:v>
                      </c:pt>
                      <c:pt idx="640">
                        <c:v>600.29999999999995</c:v>
                      </c:pt>
                      <c:pt idx="641">
                        <c:v>585.78</c:v>
                      </c:pt>
                      <c:pt idx="642">
                        <c:v>584.54999999999995</c:v>
                      </c:pt>
                      <c:pt idx="643">
                        <c:v>586.16</c:v>
                      </c:pt>
                      <c:pt idx="644">
                        <c:v>597.33000000000004</c:v>
                      </c:pt>
                      <c:pt idx="645">
                        <c:v>594.42999999999995</c:v>
                      </c:pt>
                      <c:pt idx="646">
                        <c:v>596.99</c:v>
                      </c:pt>
                      <c:pt idx="647">
                        <c:v>612.66999999999996</c:v>
                      </c:pt>
                      <c:pt idx="648">
                        <c:v>614.59</c:v>
                      </c:pt>
                      <c:pt idx="649">
                        <c:v>606.71</c:v>
                      </c:pt>
                      <c:pt idx="650">
                        <c:v>603.5</c:v>
                      </c:pt>
                      <c:pt idx="651">
                        <c:v>596.77</c:v>
                      </c:pt>
                      <c:pt idx="652">
                        <c:v>599.08000000000004</c:v>
                      </c:pt>
                      <c:pt idx="653">
                        <c:v>600.71</c:v>
                      </c:pt>
                      <c:pt idx="654">
                        <c:v>597.74</c:v>
                      </c:pt>
                      <c:pt idx="655">
                        <c:v>598.51</c:v>
                      </c:pt>
                      <c:pt idx="656">
                        <c:v>607.89</c:v>
                      </c:pt>
                      <c:pt idx="657">
                        <c:v>608.58000000000004</c:v>
                      </c:pt>
                      <c:pt idx="658">
                        <c:v>600.82000000000005</c:v>
                      </c:pt>
                      <c:pt idx="659">
                        <c:v>596.1</c:v>
                      </c:pt>
                      <c:pt idx="660">
                        <c:v>594.35</c:v>
                      </c:pt>
                      <c:pt idx="661">
                        <c:v>589.09</c:v>
                      </c:pt>
                      <c:pt idx="662">
                        <c:v>598.71</c:v>
                      </c:pt>
                      <c:pt idx="663">
                        <c:v>599.80999999999995</c:v>
                      </c:pt>
                      <c:pt idx="664">
                        <c:v>612.33000000000004</c:v>
                      </c:pt>
                      <c:pt idx="665">
                        <c:v>616.02</c:v>
                      </c:pt>
                      <c:pt idx="666">
                        <c:v>620.41999999999996</c:v>
                      </c:pt>
                      <c:pt idx="667">
                        <c:v>617.71</c:v>
                      </c:pt>
                      <c:pt idx="668">
                        <c:v>617.55999999999995</c:v>
                      </c:pt>
                      <c:pt idx="669">
                        <c:v>612.23</c:v>
                      </c:pt>
                      <c:pt idx="670">
                        <c:v>622.69000000000005</c:v>
                      </c:pt>
                      <c:pt idx="671">
                        <c:v>630.41999999999996</c:v>
                      </c:pt>
                      <c:pt idx="672">
                        <c:v>637.72</c:v>
                      </c:pt>
                      <c:pt idx="673">
                        <c:v>638.4</c:v>
                      </c:pt>
                      <c:pt idx="674">
                        <c:v>633.32000000000005</c:v>
                      </c:pt>
                      <c:pt idx="675">
                        <c:v>639</c:v>
                      </c:pt>
                      <c:pt idx="676">
                        <c:v>640.94000000000005</c:v>
                      </c:pt>
                      <c:pt idx="677">
                        <c:v>639.53</c:v>
                      </c:pt>
                      <c:pt idx="678">
                        <c:v>640.83000000000004</c:v>
                      </c:pt>
                      <c:pt idx="679">
                        <c:v>637.70000000000005</c:v>
                      </c:pt>
                      <c:pt idx="680">
                        <c:v>649.75</c:v>
                      </c:pt>
                      <c:pt idx="681">
                        <c:v>650.71</c:v>
                      </c:pt>
                      <c:pt idx="682">
                        <c:v>657.57</c:v>
                      </c:pt>
                      <c:pt idx="683">
                        <c:v>659.09</c:v>
                      </c:pt>
                      <c:pt idx="684">
                        <c:v>659.44</c:v>
                      </c:pt>
                      <c:pt idx="685">
                        <c:v>655.07000000000005</c:v>
                      </c:pt>
                      <c:pt idx="686">
                        <c:v>655.39</c:v>
                      </c:pt>
                      <c:pt idx="687">
                        <c:v>646.80999999999995</c:v>
                      </c:pt>
                      <c:pt idx="688">
                        <c:v>635.46</c:v>
                      </c:pt>
                      <c:pt idx="689">
                        <c:v>634.11</c:v>
                      </c:pt>
                      <c:pt idx="690">
                        <c:v>634.97</c:v>
                      </c:pt>
                      <c:pt idx="691">
                        <c:v>642.97</c:v>
                      </c:pt>
                      <c:pt idx="692">
                        <c:v>627.9</c:v>
                      </c:pt>
                      <c:pt idx="693">
                        <c:v>621.52</c:v>
                      </c:pt>
                      <c:pt idx="694">
                        <c:v>616.75</c:v>
                      </c:pt>
                      <c:pt idx="695">
                        <c:v>613.11</c:v>
                      </c:pt>
                      <c:pt idx="696">
                        <c:v>608.30999999999995</c:v>
                      </c:pt>
                      <c:pt idx="697">
                        <c:v>606.98</c:v>
                      </c:pt>
                      <c:pt idx="698">
                        <c:v>604.92999999999995</c:v>
                      </c:pt>
                      <c:pt idx="699">
                        <c:v>602.32000000000005</c:v>
                      </c:pt>
                      <c:pt idx="700">
                        <c:v>607.73</c:v>
                      </c:pt>
                      <c:pt idx="701">
                        <c:v>612.34</c:v>
                      </c:pt>
                      <c:pt idx="702">
                        <c:v>622.91999999999996</c:v>
                      </c:pt>
                      <c:pt idx="703">
                        <c:v>631</c:v>
                      </c:pt>
                      <c:pt idx="704">
                        <c:v>610.49</c:v>
                      </c:pt>
                      <c:pt idx="705">
                        <c:v>608.92999999999995</c:v>
                      </c:pt>
                      <c:pt idx="706">
                        <c:v>603.29999999999995</c:v>
                      </c:pt>
                      <c:pt idx="707">
                        <c:v>597.59</c:v>
                      </c:pt>
                      <c:pt idx="708">
                        <c:v>599.53</c:v>
                      </c:pt>
                      <c:pt idx="709">
                        <c:v>594.58000000000004</c:v>
                      </c:pt>
                      <c:pt idx="710">
                        <c:v>585.85</c:v>
                      </c:pt>
                      <c:pt idx="711">
                        <c:v>579.54999999999995</c:v>
                      </c:pt>
                      <c:pt idx="712">
                        <c:v>567.86</c:v>
                      </c:pt>
                      <c:pt idx="713">
                        <c:v>560.42999999999995</c:v>
                      </c:pt>
                      <c:pt idx="714">
                        <c:v>559.72</c:v>
                      </c:pt>
                      <c:pt idx="715">
                        <c:v>565.80999999999995</c:v>
                      </c:pt>
                      <c:pt idx="716">
                        <c:v>557.88</c:v>
                      </c:pt>
                      <c:pt idx="717">
                        <c:v>553.37</c:v>
                      </c:pt>
                      <c:pt idx="718">
                        <c:v>563.99</c:v>
                      </c:pt>
                      <c:pt idx="719">
                        <c:v>582.14</c:v>
                      </c:pt>
                      <c:pt idx="720">
                        <c:v>580.85</c:v>
                      </c:pt>
                      <c:pt idx="721">
                        <c:v>576.45000000000005</c:v>
                      </c:pt>
                      <c:pt idx="722">
                        <c:v>563</c:v>
                      </c:pt>
                      <c:pt idx="723">
                        <c:v>557.51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94EA-4BC9-B556-CA079317C942}"/>
                  </c:ext>
                </c:extLst>
              </c15:ser>
            </c15:filteredLineSeries>
          </c:ext>
        </c:extLst>
      </c:lineChart>
      <c:dateAx>
        <c:axId val="746550200"/>
        <c:scaling>
          <c:orientation val="minMax"/>
        </c:scaling>
        <c:delete val="0"/>
        <c:axPos val="b"/>
        <c:numFmt formatCode="yyyy/m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pPr>
            <a:endParaRPr lang="zh-TW"/>
          </a:p>
        </c:txPr>
        <c:crossAx val="746545608"/>
        <c:crosses val="autoZero"/>
        <c:auto val="1"/>
        <c:lblOffset val="100"/>
        <c:baseTimeUnit val="days"/>
        <c:majorUnit val="4"/>
        <c:majorTimeUnit val="months"/>
      </c:dateAx>
      <c:valAx>
        <c:axId val="746545608"/>
        <c:scaling>
          <c:orientation val="minMax"/>
          <c:max val="3500"/>
          <c:min val="15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prstDash val="sysDot"/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pPr>
            <a:endParaRPr lang="zh-TW"/>
          </a:p>
        </c:txPr>
        <c:crossAx val="746550200"/>
        <c:crosses val="autoZero"/>
        <c:crossBetween val="between"/>
      </c:valAx>
      <c:valAx>
        <c:axId val="728867536"/>
        <c:scaling>
          <c:orientation val="minMax"/>
          <c:min val="300"/>
        </c:scaling>
        <c:delete val="0"/>
        <c:axPos val="r"/>
        <c:numFmt formatCode="#,##0_);[Red]\(#,##0\)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pPr>
            <a:endParaRPr lang="zh-TW"/>
          </a:p>
        </c:txPr>
        <c:crossAx val="728864256"/>
        <c:crosses val="max"/>
        <c:crossBetween val="between"/>
      </c:valAx>
      <c:dateAx>
        <c:axId val="72886425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728867536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12162112573464948"/>
          <c:y val="8.2106039609987217E-4"/>
          <c:w val="0.77501069021829339"/>
          <c:h val="0.1209787555546007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defRPr>
          </a:pPr>
          <a:endParaRPr lang="zh-TW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821741032370952E-2"/>
          <c:y val="0.12037037037037036"/>
          <c:w val="0.86648499335245466"/>
          <c:h val="0.77864975211431908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'[圖6&amp;7rr 美元指數與美國10年期公債殖利率MSCI全球、已開發及新興市場指數(更新至20221017).xlsx(調整字型).xlsx]工作表1'!$R$7</c:f>
              <c:strCache>
                <c:ptCount val="1"/>
                <c:pt idx="0">
                  <c:v>QE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cat>
            <c:numRef>
              <c:f>'[圖6&amp;7rr 美元指數與美國10年期公債殖利率MSCI全球、已開發及新興市場指數(更新至20221017).xlsx(調整字型).xlsx]工作表1'!$O$8:$O$5949</c:f>
              <c:numCache>
                <c:formatCode>m/d/yyyy</c:formatCode>
                <c:ptCount val="5942"/>
                <c:pt idx="0">
                  <c:v>36528</c:v>
                </c:pt>
                <c:pt idx="1">
                  <c:v>36529</c:v>
                </c:pt>
                <c:pt idx="2">
                  <c:v>36530</c:v>
                </c:pt>
                <c:pt idx="3">
                  <c:v>36531</c:v>
                </c:pt>
                <c:pt idx="4">
                  <c:v>36532</c:v>
                </c:pt>
                <c:pt idx="5">
                  <c:v>36535</c:v>
                </c:pt>
                <c:pt idx="6">
                  <c:v>36536</c:v>
                </c:pt>
                <c:pt idx="7">
                  <c:v>36537</c:v>
                </c:pt>
                <c:pt idx="8">
                  <c:v>36538</c:v>
                </c:pt>
                <c:pt idx="9">
                  <c:v>36539</c:v>
                </c:pt>
                <c:pt idx="10">
                  <c:v>36542</c:v>
                </c:pt>
                <c:pt idx="11">
                  <c:v>36543</c:v>
                </c:pt>
                <c:pt idx="12">
                  <c:v>36544</c:v>
                </c:pt>
                <c:pt idx="13">
                  <c:v>36545</c:v>
                </c:pt>
                <c:pt idx="14">
                  <c:v>36546</c:v>
                </c:pt>
                <c:pt idx="15">
                  <c:v>36549</c:v>
                </c:pt>
                <c:pt idx="16">
                  <c:v>36550</c:v>
                </c:pt>
                <c:pt idx="17">
                  <c:v>36551</c:v>
                </c:pt>
                <c:pt idx="18">
                  <c:v>36552</c:v>
                </c:pt>
                <c:pt idx="19">
                  <c:v>36553</c:v>
                </c:pt>
                <c:pt idx="20">
                  <c:v>36556</c:v>
                </c:pt>
                <c:pt idx="21">
                  <c:v>36557</c:v>
                </c:pt>
                <c:pt idx="22">
                  <c:v>36558</c:v>
                </c:pt>
                <c:pt idx="23">
                  <c:v>36559</c:v>
                </c:pt>
                <c:pt idx="24">
                  <c:v>36560</c:v>
                </c:pt>
                <c:pt idx="25">
                  <c:v>36563</c:v>
                </c:pt>
                <c:pt idx="26">
                  <c:v>36564</c:v>
                </c:pt>
                <c:pt idx="27">
                  <c:v>36565</c:v>
                </c:pt>
                <c:pt idx="28">
                  <c:v>36566</c:v>
                </c:pt>
                <c:pt idx="29">
                  <c:v>36567</c:v>
                </c:pt>
                <c:pt idx="30">
                  <c:v>36570</c:v>
                </c:pt>
                <c:pt idx="31">
                  <c:v>36571</c:v>
                </c:pt>
                <c:pt idx="32">
                  <c:v>36572</c:v>
                </c:pt>
                <c:pt idx="33">
                  <c:v>36573</c:v>
                </c:pt>
                <c:pt idx="34">
                  <c:v>36574</c:v>
                </c:pt>
                <c:pt idx="35">
                  <c:v>36577</c:v>
                </c:pt>
                <c:pt idx="36">
                  <c:v>36578</c:v>
                </c:pt>
                <c:pt idx="37">
                  <c:v>36579</c:v>
                </c:pt>
                <c:pt idx="38">
                  <c:v>36580</c:v>
                </c:pt>
                <c:pt idx="39">
                  <c:v>36581</c:v>
                </c:pt>
                <c:pt idx="40">
                  <c:v>36584</c:v>
                </c:pt>
                <c:pt idx="41">
                  <c:v>36585</c:v>
                </c:pt>
                <c:pt idx="42">
                  <c:v>36586</c:v>
                </c:pt>
                <c:pt idx="43">
                  <c:v>36587</c:v>
                </c:pt>
                <c:pt idx="44">
                  <c:v>36588</c:v>
                </c:pt>
                <c:pt idx="45">
                  <c:v>36591</c:v>
                </c:pt>
                <c:pt idx="46">
                  <c:v>36592</c:v>
                </c:pt>
                <c:pt idx="47">
                  <c:v>36593</c:v>
                </c:pt>
                <c:pt idx="48">
                  <c:v>36594</c:v>
                </c:pt>
                <c:pt idx="49">
                  <c:v>36595</c:v>
                </c:pt>
                <c:pt idx="50">
                  <c:v>36598</c:v>
                </c:pt>
                <c:pt idx="51">
                  <c:v>36599</c:v>
                </c:pt>
                <c:pt idx="52">
                  <c:v>36600</c:v>
                </c:pt>
                <c:pt idx="53">
                  <c:v>36601</c:v>
                </c:pt>
                <c:pt idx="54">
                  <c:v>36602</c:v>
                </c:pt>
                <c:pt idx="55">
                  <c:v>36605</c:v>
                </c:pt>
                <c:pt idx="56">
                  <c:v>36606</c:v>
                </c:pt>
                <c:pt idx="57">
                  <c:v>36607</c:v>
                </c:pt>
                <c:pt idx="58">
                  <c:v>36608</c:v>
                </c:pt>
                <c:pt idx="59">
                  <c:v>36609</c:v>
                </c:pt>
                <c:pt idx="60">
                  <c:v>36612</c:v>
                </c:pt>
                <c:pt idx="61">
                  <c:v>36613</c:v>
                </c:pt>
                <c:pt idx="62">
                  <c:v>36614</c:v>
                </c:pt>
                <c:pt idx="63">
                  <c:v>36615</c:v>
                </c:pt>
                <c:pt idx="64">
                  <c:v>36616</c:v>
                </c:pt>
                <c:pt idx="65">
                  <c:v>36619</c:v>
                </c:pt>
                <c:pt idx="66">
                  <c:v>36620</c:v>
                </c:pt>
                <c:pt idx="67">
                  <c:v>36621</c:v>
                </c:pt>
                <c:pt idx="68">
                  <c:v>36622</c:v>
                </c:pt>
                <c:pt idx="69">
                  <c:v>36623</c:v>
                </c:pt>
                <c:pt idx="70">
                  <c:v>36626</c:v>
                </c:pt>
                <c:pt idx="71">
                  <c:v>36627</c:v>
                </c:pt>
                <c:pt idx="72">
                  <c:v>36628</c:v>
                </c:pt>
                <c:pt idx="73">
                  <c:v>36629</c:v>
                </c:pt>
                <c:pt idx="74">
                  <c:v>36630</c:v>
                </c:pt>
                <c:pt idx="75">
                  <c:v>36633</c:v>
                </c:pt>
                <c:pt idx="76">
                  <c:v>36634</c:v>
                </c:pt>
                <c:pt idx="77">
                  <c:v>36635</c:v>
                </c:pt>
                <c:pt idx="78">
                  <c:v>36636</c:v>
                </c:pt>
                <c:pt idx="79">
                  <c:v>36637</c:v>
                </c:pt>
                <c:pt idx="80">
                  <c:v>36640</c:v>
                </c:pt>
                <c:pt idx="81">
                  <c:v>36641</c:v>
                </c:pt>
                <c:pt idx="82">
                  <c:v>36642</c:v>
                </c:pt>
                <c:pt idx="83">
                  <c:v>36643</c:v>
                </c:pt>
                <c:pt idx="84">
                  <c:v>36644</c:v>
                </c:pt>
                <c:pt idx="85">
                  <c:v>36647</c:v>
                </c:pt>
                <c:pt idx="86">
                  <c:v>36648</c:v>
                </c:pt>
                <c:pt idx="87">
                  <c:v>36649</c:v>
                </c:pt>
                <c:pt idx="88">
                  <c:v>36650</c:v>
                </c:pt>
                <c:pt idx="89">
                  <c:v>36651</c:v>
                </c:pt>
                <c:pt idx="90">
                  <c:v>36654</c:v>
                </c:pt>
                <c:pt idx="91">
                  <c:v>36655</c:v>
                </c:pt>
                <c:pt idx="92">
                  <c:v>36656</c:v>
                </c:pt>
                <c:pt idx="93">
                  <c:v>36657</c:v>
                </c:pt>
                <c:pt idx="94">
                  <c:v>36658</c:v>
                </c:pt>
                <c:pt idx="95">
                  <c:v>36661</c:v>
                </c:pt>
                <c:pt idx="96">
                  <c:v>36662</c:v>
                </c:pt>
                <c:pt idx="97">
                  <c:v>36663</c:v>
                </c:pt>
                <c:pt idx="98">
                  <c:v>36664</c:v>
                </c:pt>
                <c:pt idx="99">
                  <c:v>36665</c:v>
                </c:pt>
                <c:pt idx="100">
                  <c:v>36668</c:v>
                </c:pt>
                <c:pt idx="101">
                  <c:v>36669</c:v>
                </c:pt>
                <c:pt idx="102">
                  <c:v>36670</c:v>
                </c:pt>
                <c:pt idx="103">
                  <c:v>36671</c:v>
                </c:pt>
                <c:pt idx="104">
                  <c:v>36672</c:v>
                </c:pt>
                <c:pt idx="105">
                  <c:v>36675</c:v>
                </c:pt>
                <c:pt idx="106">
                  <c:v>36676</c:v>
                </c:pt>
                <c:pt idx="107">
                  <c:v>36677</c:v>
                </c:pt>
                <c:pt idx="108">
                  <c:v>36678</c:v>
                </c:pt>
                <c:pt idx="109">
                  <c:v>36679</c:v>
                </c:pt>
                <c:pt idx="110">
                  <c:v>36682</c:v>
                </c:pt>
                <c:pt idx="111">
                  <c:v>36683</c:v>
                </c:pt>
                <c:pt idx="112">
                  <c:v>36684</c:v>
                </c:pt>
                <c:pt idx="113">
                  <c:v>36685</c:v>
                </c:pt>
                <c:pt idx="114">
                  <c:v>36686</c:v>
                </c:pt>
                <c:pt idx="115">
                  <c:v>36689</c:v>
                </c:pt>
                <c:pt idx="116">
                  <c:v>36690</c:v>
                </c:pt>
                <c:pt idx="117">
                  <c:v>36691</c:v>
                </c:pt>
                <c:pt idx="118">
                  <c:v>36692</c:v>
                </c:pt>
                <c:pt idx="119">
                  <c:v>36693</c:v>
                </c:pt>
                <c:pt idx="120">
                  <c:v>36696</c:v>
                </c:pt>
                <c:pt idx="121">
                  <c:v>36697</c:v>
                </c:pt>
                <c:pt idx="122">
                  <c:v>36698</c:v>
                </c:pt>
                <c:pt idx="123">
                  <c:v>36699</c:v>
                </c:pt>
                <c:pt idx="124">
                  <c:v>36700</c:v>
                </c:pt>
                <c:pt idx="125">
                  <c:v>36703</c:v>
                </c:pt>
                <c:pt idx="126">
                  <c:v>36704</c:v>
                </c:pt>
                <c:pt idx="127">
                  <c:v>36705</c:v>
                </c:pt>
                <c:pt idx="128">
                  <c:v>36706</c:v>
                </c:pt>
                <c:pt idx="129">
                  <c:v>36707</c:v>
                </c:pt>
                <c:pt idx="130">
                  <c:v>36710</c:v>
                </c:pt>
                <c:pt idx="131">
                  <c:v>36711</c:v>
                </c:pt>
                <c:pt idx="132">
                  <c:v>36712</c:v>
                </c:pt>
                <c:pt idx="133">
                  <c:v>36713</c:v>
                </c:pt>
                <c:pt idx="134">
                  <c:v>36714</c:v>
                </c:pt>
                <c:pt idx="135">
                  <c:v>36717</c:v>
                </c:pt>
                <c:pt idx="136">
                  <c:v>36718</c:v>
                </c:pt>
                <c:pt idx="137">
                  <c:v>36719</c:v>
                </c:pt>
                <c:pt idx="138">
                  <c:v>36720</c:v>
                </c:pt>
                <c:pt idx="139">
                  <c:v>36721</c:v>
                </c:pt>
                <c:pt idx="140">
                  <c:v>36724</c:v>
                </c:pt>
                <c:pt idx="141">
                  <c:v>36725</c:v>
                </c:pt>
                <c:pt idx="142">
                  <c:v>36726</c:v>
                </c:pt>
                <c:pt idx="143">
                  <c:v>36727</c:v>
                </c:pt>
                <c:pt idx="144">
                  <c:v>36728</c:v>
                </c:pt>
                <c:pt idx="145">
                  <c:v>36731</c:v>
                </c:pt>
                <c:pt idx="146">
                  <c:v>36732</c:v>
                </c:pt>
                <c:pt idx="147">
                  <c:v>36733</c:v>
                </c:pt>
                <c:pt idx="148">
                  <c:v>36734</c:v>
                </c:pt>
                <c:pt idx="149">
                  <c:v>36735</c:v>
                </c:pt>
                <c:pt idx="150">
                  <c:v>36738</c:v>
                </c:pt>
                <c:pt idx="151">
                  <c:v>36739</c:v>
                </c:pt>
                <c:pt idx="152">
                  <c:v>36740</c:v>
                </c:pt>
                <c:pt idx="153">
                  <c:v>36741</c:v>
                </c:pt>
                <c:pt idx="154">
                  <c:v>36742</c:v>
                </c:pt>
                <c:pt idx="155">
                  <c:v>36745</c:v>
                </c:pt>
                <c:pt idx="156">
                  <c:v>36746</c:v>
                </c:pt>
                <c:pt idx="157">
                  <c:v>36747</c:v>
                </c:pt>
                <c:pt idx="158">
                  <c:v>36748</c:v>
                </c:pt>
                <c:pt idx="159">
                  <c:v>36749</c:v>
                </c:pt>
                <c:pt idx="160">
                  <c:v>36752</c:v>
                </c:pt>
                <c:pt idx="161">
                  <c:v>36753</c:v>
                </c:pt>
                <c:pt idx="162">
                  <c:v>36754</c:v>
                </c:pt>
                <c:pt idx="163">
                  <c:v>36755</c:v>
                </c:pt>
                <c:pt idx="164">
                  <c:v>36756</c:v>
                </c:pt>
                <c:pt idx="165">
                  <c:v>36759</c:v>
                </c:pt>
                <c:pt idx="166">
                  <c:v>36760</c:v>
                </c:pt>
                <c:pt idx="167">
                  <c:v>36761</c:v>
                </c:pt>
                <c:pt idx="168">
                  <c:v>36762</c:v>
                </c:pt>
                <c:pt idx="169">
                  <c:v>36763</c:v>
                </c:pt>
                <c:pt idx="170">
                  <c:v>36766</c:v>
                </c:pt>
                <c:pt idx="171">
                  <c:v>36767</c:v>
                </c:pt>
                <c:pt idx="172">
                  <c:v>36768</c:v>
                </c:pt>
                <c:pt idx="173">
                  <c:v>36769</c:v>
                </c:pt>
                <c:pt idx="174">
                  <c:v>36770</c:v>
                </c:pt>
                <c:pt idx="175">
                  <c:v>36773</c:v>
                </c:pt>
                <c:pt idx="176">
                  <c:v>36774</c:v>
                </c:pt>
                <c:pt idx="177">
                  <c:v>36775</c:v>
                </c:pt>
                <c:pt idx="178">
                  <c:v>36776</c:v>
                </c:pt>
                <c:pt idx="179">
                  <c:v>36777</c:v>
                </c:pt>
                <c:pt idx="180">
                  <c:v>36780</c:v>
                </c:pt>
                <c:pt idx="181">
                  <c:v>36781</c:v>
                </c:pt>
                <c:pt idx="182">
                  <c:v>36782</c:v>
                </c:pt>
                <c:pt idx="183">
                  <c:v>36783</c:v>
                </c:pt>
                <c:pt idx="184">
                  <c:v>36784</c:v>
                </c:pt>
                <c:pt idx="185">
                  <c:v>36787</c:v>
                </c:pt>
                <c:pt idx="186">
                  <c:v>36788</c:v>
                </c:pt>
                <c:pt idx="187">
                  <c:v>36789</c:v>
                </c:pt>
                <c:pt idx="188">
                  <c:v>36790</c:v>
                </c:pt>
                <c:pt idx="189">
                  <c:v>36791</c:v>
                </c:pt>
                <c:pt idx="190">
                  <c:v>36794</c:v>
                </c:pt>
                <c:pt idx="191">
                  <c:v>36795</c:v>
                </c:pt>
                <c:pt idx="192">
                  <c:v>36796</c:v>
                </c:pt>
                <c:pt idx="193">
                  <c:v>36797</c:v>
                </c:pt>
                <c:pt idx="194">
                  <c:v>36798</c:v>
                </c:pt>
                <c:pt idx="195">
                  <c:v>36801</c:v>
                </c:pt>
                <c:pt idx="196">
                  <c:v>36802</c:v>
                </c:pt>
                <c:pt idx="197">
                  <c:v>36803</c:v>
                </c:pt>
                <c:pt idx="198">
                  <c:v>36804</c:v>
                </c:pt>
                <c:pt idx="199">
                  <c:v>36805</c:v>
                </c:pt>
                <c:pt idx="200">
                  <c:v>36808</c:v>
                </c:pt>
                <c:pt idx="201">
                  <c:v>36809</c:v>
                </c:pt>
                <c:pt idx="202">
                  <c:v>36810</c:v>
                </c:pt>
                <c:pt idx="203">
                  <c:v>36811</c:v>
                </c:pt>
                <c:pt idx="204">
                  <c:v>36812</c:v>
                </c:pt>
                <c:pt idx="205">
                  <c:v>36815</c:v>
                </c:pt>
                <c:pt idx="206">
                  <c:v>36816</c:v>
                </c:pt>
                <c:pt idx="207">
                  <c:v>36817</c:v>
                </c:pt>
                <c:pt idx="208">
                  <c:v>36818</c:v>
                </c:pt>
                <c:pt idx="209">
                  <c:v>36819</c:v>
                </c:pt>
                <c:pt idx="210">
                  <c:v>36822</c:v>
                </c:pt>
                <c:pt idx="211">
                  <c:v>36823</c:v>
                </c:pt>
                <c:pt idx="212">
                  <c:v>36824</c:v>
                </c:pt>
                <c:pt idx="213">
                  <c:v>36825</c:v>
                </c:pt>
                <c:pt idx="214">
                  <c:v>36826</c:v>
                </c:pt>
                <c:pt idx="215">
                  <c:v>36829</c:v>
                </c:pt>
                <c:pt idx="216">
                  <c:v>36830</c:v>
                </c:pt>
                <c:pt idx="217">
                  <c:v>36831</c:v>
                </c:pt>
                <c:pt idx="218">
                  <c:v>36832</c:v>
                </c:pt>
                <c:pt idx="219">
                  <c:v>36833</c:v>
                </c:pt>
                <c:pt idx="220">
                  <c:v>36836</c:v>
                </c:pt>
                <c:pt idx="221">
                  <c:v>36837</c:v>
                </c:pt>
                <c:pt idx="222">
                  <c:v>36838</c:v>
                </c:pt>
                <c:pt idx="223">
                  <c:v>36839</c:v>
                </c:pt>
                <c:pt idx="224">
                  <c:v>36840</c:v>
                </c:pt>
                <c:pt idx="225">
                  <c:v>36843</c:v>
                </c:pt>
                <c:pt idx="226">
                  <c:v>36844</c:v>
                </c:pt>
                <c:pt idx="227">
                  <c:v>36845</c:v>
                </c:pt>
                <c:pt idx="228">
                  <c:v>36846</c:v>
                </c:pt>
                <c:pt idx="229">
                  <c:v>36847</c:v>
                </c:pt>
                <c:pt idx="230">
                  <c:v>36850</c:v>
                </c:pt>
                <c:pt idx="231">
                  <c:v>36851</c:v>
                </c:pt>
                <c:pt idx="232">
                  <c:v>36852</c:v>
                </c:pt>
                <c:pt idx="233">
                  <c:v>36853</c:v>
                </c:pt>
                <c:pt idx="234">
                  <c:v>36854</c:v>
                </c:pt>
                <c:pt idx="235">
                  <c:v>36857</c:v>
                </c:pt>
                <c:pt idx="236">
                  <c:v>36858</c:v>
                </c:pt>
                <c:pt idx="237">
                  <c:v>36859</c:v>
                </c:pt>
                <c:pt idx="238">
                  <c:v>36860</c:v>
                </c:pt>
                <c:pt idx="239">
                  <c:v>36861</c:v>
                </c:pt>
                <c:pt idx="240">
                  <c:v>36864</c:v>
                </c:pt>
                <c:pt idx="241">
                  <c:v>36865</c:v>
                </c:pt>
                <c:pt idx="242">
                  <c:v>36866</c:v>
                </c:pt>
                <c:pt idx="243">
                  <c:v>36867</c:v>
                </c:pt>
                <c:pt idx="244">
                  <c:v>36868</c:v>
                </c:pt>
                <c:pt idx="245">
                  <c:v>36871</c:v>
                </c:pt>
                <c:pt idx="246">
                  <c:v>36872</c:v>
                </c:pt>
                <c:pt idx="247">
                  <c:v>36873</c:v>
                </c:pt>
                <c:pt idx="248">
                  <c:v>36874</c:v>
                </c:pt>
                <c:pt idx="249">
                  <c:v>36875</c:v>
                </c:pt>
                <c:pt idx="250">
                  <c:v>36878</c:v>
                </c:pt>
                <c:pt idx="251">
                  <c:v>36879</c:v>
                </c:pt>
                <c:pt idx="252">
                  <c:v>36880</c:v>
                </c:pt>
                <c:pt idx="253">
                  <c:v>36881</c:v>
                </c:pt>
                <c:pt idx="254">
                  <c:v>36882</c:v>
                </c:pt>
                <c:pt idx="255">
                  <c:v>36885</c:v>
                </c:pt>
                <c:pt idx="256">
                  <c:v>36886</c:v>
                </c:pt>
                <c:pt idx="257">
                  <c:v>36887</c:v>
                </c:pt>
                <c:pt idx="258">
                  <c:v>36888</c:v>
                </c:pt>
                <c:pt idx="259">
                  <c:v>36889</c:v>
                </c:pt>
                <c:pt idx="260">
                  <c:v>36892</c:v>
                </c:pt>
                <c:pt idx="261">
                  <c:v>36893</c:v>
                </c:pt>
                <c:pt idx="262">
                  <c:v>36894</c:v>
                </c:pt>
                <c:pt idx="263">
                  <c:v>36895</c:v>
                </c:pt>
                <c:pt idx="264">
                  <c:v>36896</c:v>
                </c:pt>
                <c:pt idx="265">
                  <c:v>36899</c:v>
                </c:pt>
                <c:pt idx="266">
                  <c:v>36900</c:v>
                </c:pt>
                <c:pt idx="267">
                  <c:v>36901</c:v>
                </c:pt>
                <c:pt idx="268">
                  <c:v>36902</c:v>
                </c:pt>
                <c:pt idx="269">
                  <c:v>36903</c:v>
                </c:pt>
                <c:pt idx="270">
                  <c:v>36906</c:v>
                </c:pt>
                <c:pt idx="271">
                  <c:v>36907</c:v>
                </c:pt>
                <c:pt idx="272">
                  <c:v>36908</c:v>
                </c:pt>
                <c:pt idx="273">
                  <c:v>36909</c:v>
                </c:pt>
                <c:pt idx="274">
                  <c:v>36910</c:v>
                </c:pt>
                <c:pt idx="275">
                  <c:v>36913</c:v>
                </c:pt>
                <c:pt idx="276">
                  <c:v>36914</c:v>
                </c:pt>
                <c:pt idx="277">
                  <c:v>36915</c:v>
                </c:pt>
                <c:pt idx="278">
                  <c:v>36916</c:v>
                </c:pt>
                <c:pt idx="279">
                  <c:v>36917</c:v>
                </c:pt>
                <c:pt idx="280">
                  <c:v>36920</c:v>
                </c:pt>
                <c:pt idx="281">
                  <c:v>36921</c:v>
                </c:pt>
                <c:pt idx="282">
                  <c:v>36922</c:v>
                </c:pt>
                <c:pt idx="283">
                  <c:v>36923</c:v>
                </c:pt>
                <c:pt idx="284">
                  <c:v>36924</c:v>
                </c:pt>
                <c:pt idx="285">
                  <c:v>36927</c:v>
                </c:pt>
                <c:pt idx="286">
                  <c:v>36928</c:v>
                </c:pt>
                <c:pt idx="287">
                  <c:v>36929</c:v>
                </c:pt>
                <c:pt idx="288">
                  <c:v>36930</c:v>
                </c:pt>
                <c:pt idx="289">
                  <c:v>36931</c:v>
                </c:pt>
                <c:pt idx="290">
                  <c:v>36934</c:v>
                </c:pt>
                <c:pt idx="291">
                  <c:v>36935</c:v>
                </c:pt>
                <c:pt idx="292">
                  <c:v>36936</c:v>
                </c:pt>
                <c:pt idx="293">
                  <c:v>36937</c:v>
                </c:pt>
                <c:pt idx="294">
                  <c:v>36938</c:v>
                </c:pt>
                <c:pt idx="295">
                  <c:v>36941</c:v>
                </c:pt>
                <c:pt idx="296">
                  <c:v>36942</c:v>
                </c:pt>
                <c:pt idx="297">
                  <c:v>36943</c:v>
                </c:pt>
                <c:pt idx="298">
                  <c:v>36944</c:v>
                </c:pt>
                <c:pt idx="299">
                  <c:v>36945</c:v>
                </c:pt>
                <c:pt idx="300">
                  <c:v>36948</c:v>
                </c:pt>
                <c:pt idx="301">
                  <c:v>36949</c:v>
                </c:pt>
                <c:pt idx="302">
                  <c:v>36950</c:v>
                </c:pt>
                <c:pt idx="303">
                  <c:v>36951</c:v>
                </c:pt>
                <c:pt idx="304">
                  <c:v>36952</c:v>
                </c:pt>
                <c:pt idx="305">
                  <c:v>36955</c:v>
                </c:pt>
                <c:pt idx="306">
                  <c:v>36956</c:v>
                </c:pt>
                <c:pt idx="307">
                  <c:v>36957</c:v>
                </c:pt>
                <c:pt idx="308">
                  <c:v>36958</c:v>
                </c:pt>
                <c:pt idx="309">
                  <c:v>36959</c:v>
                </c:pt>
                <c:pt idx="310">
                  <c:v>36962</c:v>
                </c:pt>
                <c:pt idx="311">
                  <c:v>36963</c:v>
                </c:pt>
                <c:pt idx="312">
                  <c:v>36964</c:v>
                </c:pt>
                <c:pt idx="313">
                  <c:v>36965</c:v>
                </c:pt>
                <c:pt idx="314">
                  <c:v>36966</c:v>
                </c:pt>
                <c:pt idx="315">
                  <c:v>36969</c:v>
                </c:pt>
                <c:pt idx="316">
                  <c:v>36970</c:v>
                </c:pt>
                <c:pt idx="317">
                  <c:v>36971</c:v>
                </c:pt>
                <c:pt idx="318">
                  <c:v>36972</c:v>
                </c:pt>
                <c:pt idx="319">
                  <c:v>36973</c:v>
                </c:pt>
                <c:pt idx="320">
                  <c:v>36976</c:v>
                </c:pt>
                <c:pt idx="321">
                  <c:v>36977</c:v>
                </c:pt>
                <c:pt idx="322">
                  <c:v>36978</c:v>
                </c:pt>
                <c:pt idx="323">
                  <c:v>36979</c:v>
                </c:pt>
                <c:pt idx="324">
                  <c:v>36980</c:v>
                </c:pt>
                <c:pt idx="325">
                  <c:v>36983</c:v>
                </c:pt>
                <c:pt idx="326">
                  <c:v>36984</c:v>
                </c:pt>
                <c:pt idx="327">
                  <c:v>36985</c:v>
                </c:pt>
                <c:pt idx="328">
                  <c:v>36986</c:v>
                </c:pt>
                <c:pt idx="329">
                  <c:v>36987</c:v>
                </c:pt>
                <c:pt idx="330">
                  <c:v>36990</c:v>
                </c:pt>
                <c:pt idx="331">
                  <c:v>36991</c:v>
                </c:pt>
                <c:pt idx="332">
                  <c:v>36992</c:v>
                </c:pt>
                <c:pt idx="333">
                  <c:v>36993</c:v>
                </c:pt>
                <c:pt idx="334">
                  <c:v>36994</c:v>
                </c:pt>
                <c:pt idx="335">
                  <c:v>36997</c:v>
                </c:pt>
                <c:pt idx="336">
                  <c:v>36998</c:v>
                </c:pt>
                <c:pt idx="337">
                  <c:v>36999</c:v>
                </c:pt>
                <c:pt idx="338">
                  <c:v>37000</c:v>
                </c:pt>
                <c:pt idx="339">
                  <c:v>37001</c:v>
                </c:pt>
                <c:pt idx="340">
                  <c:v>37004</c:v>
                </c:pt>
                <c:pt idx="341">
                  <c:v>37005</c:v>
                </c:pt>
                <c:pt idx="342">
                  <c:v>37006</c:v>
                </c:pt>
                <c:pt idx="343">
                  <c:v>37007</c:v>
                </c:pt>
                <c:pt idx="344">
                  <c:v>37008</c:v>
                </c:pt>
                <c:pt idx="345">
                  <c:v>37011</c:v>
                </c:pt>
                <c:pt idx="346">
                  <c:v>37012</c:v>
                </c:pt>
                <c:pt idx="347">
                  <c:v>37013</c:v>
                </c:pt>
                <c:pt idx="348">
                  <c:v>37014</c:v>
                </c:pt>
                <c:pt idx="349">
                  <c:v>37015</c:v>
                </c:pt>
                <c:pt idx="350">
                  <c:v>37018</c:v>
                </c:pt>
                <c:pt idx="351">
                  <c:v>37019</c:v>
                </c:pt>
                <c:pt idx="352">
                  <c:v>37020</c:v>
                </c:pt>
                <c:pt idx="353">
                  <c:v>37021</c:v>
                </c:pt>
                <c:pt idx="354">
                  <c:v>37022</c:v>
                </c:pt>
                <c:pt idx="355">
                  <c:v>37025</c:v>
                </c:pt>
                <c:pt idx="356">
                  <c:v>37026</c:v>
                </c:pt>
                <c:pt idx="357">
                  <c:v>37027</c:v>
                </c:pt>
                <c:pt idx="358">
                  <c:v>37028</c:v>
                </c:pt>
                <c:pt idx="359">
                  <c:v>37029</c:v>
                </c:pt>
                <c:pt idx="360">
                  <c:v>37032</c:v>
                </c:pt>
                <c:pt idx="361">
                  <c:v>37033</c:v>
                </c:pt>
                <c:pt idx="362">
                  <c:v>37034</c:v>
                </c:pt>
                <c:pt idx="363">
                  <c:v>37035</c:v>
                </c:pt>
                <c:pt idx="364">
                  <c:v>37036</c:v>
                </c:pt>
                <c:pt idx="365">
                  <c:v>37039</c:v>
                </c:pt>
                <c:pt idx="366">
                  <c:v>37040</c:v>
                </c:pt>
                <c:pt idx="367">
                  <c:v>37041</c:v>
                </c:pt>
                <c:pt idx="368">
                  <c:v>37042</c:v>
                </c:pt>
                <c:pt idx="369">
                  <c:v>37043</c:v>
                </c:pt>
                <c:pt idx="370">
                  <c:v>37046</c:v>
                </c:pt>
                <c:pt idx="371">
                  <c:v>37047</c:v>
                </c:pt>
                <c:pt idx="372">
                  <c:v>37048</c:v>
                </c:pt>
                <c:pt idx="373">
                  <c:v>37049</c:v>
                </c:pt>
                <c:pt idx="374">
                  <c:v>37050</c:v>
                </c:pt>
                <c:pt idx="375">
                  <c:v>37053</c:v>
                </c:pt>
                <c:pt idx="376">
                  <c:v>37054</c:v>
                </c:pt>
                <c:pt idx="377">
                  <c:v>37055</c:v>
                </c:pt>
                <c:pt idx="378">
                  <c:v>37056</c:v>
                </c:pt>
                <c:pt idx="379">
                  <c:v>37057</c:v>
                </c:pt>
                <c:pt idx="380">
                  <c:v>37060</c:v>
                </c:pt>
                <c:pt idx="381">
                  <c:v>37061</c:v>
                </c:pt>
                <c:pt idx="382">
                  <c:v>37062</c:v>
                </c:pt>
                <c:pt idx="383">
                  <c:v>37063</c:v>
                </c:pt>
                <c:pt idx="384">
                  <c:v>37064</c:v>
                </c:pt>
                <c:pt idx="385">
                  <c:v>37067</c:v>
                </c:pt>
                <c:pt idx="386">
                  <c:v>37068</c:v>
                </c:pt>
                <c:pt idx="387">
                  <c:v>37069</c:v>
                </c:pt>
                <c:pt idx="388">
                  <c:v>37070</c:v>
                </c:pt>
                <c:pt idx="389">
                  <c:v>37071</c:v>
                </c:pt>
                <c:pt idx="390">
                  <c:v>37074</c:v>
                </c:pt>
                <c:pt idx="391">
                  <c:v>37075</c:v>
                </c:pt>
                <c:pt idx="392">
                  <c:v>37076</c:v>
                </c:pt>
                <c:pt idx="393">
                  <c:v>37077</c:v>
                </c:pt>
                <c:pt idx="394">
                  <c:v>37078</c:v>
                </c:pt>
                <c:pt idx="395">
                  <c:v>37081</c:v>
                </c:pt>
                <c:pt idx="396">
                  <c:v>37082</c:v>
                </c:pt>
                <c:pt idx="397">
                  <c:v>37083</c:v>
                </c:pt>
                <c:pt idx="398">
                  <c:v>37084</c:v>
                </c:pt>
                <c:pt idx="399">
                  <c:v>37085</c:v>
                </c:pt>
                <c:pt idx="400">
                  <c:v>37088</c:v>
                </c:pt>
                <c:pt idx="401">
                  <c:v>37089</c:v>
                </c:pt>
                <c:pt idx="402">
                  <c:v>37090</c:v>
                </c:pt>
                <c:pt idx="403">
                  <c:v>37091</c:v>
                </c:pt>
                <c:pt idx="404">
                  <c:v>37092</c:v>
                </c:pt>
                <c:pt idx="405">
                  <c:v>37095</c:v>
                </c:pt>
                <c:pt idx="406">
                  <c:v>37096</c:v>
                </c:pt>
                <c:pt idx="407">
                  <c:v>37097</c:v>
                </c:pt>
                <c:pt idx="408">
                  <c:v>37098</c:v>
                </c:pt>
                <c:pt idx="409">
                  <c:v>37099</c:v>
                </c:pt>
                <c:pt idx="410">
                  <c:v>37102</c:v>
                </c:pt>
                <c:pt idx="411">
                  <c:v>37103</c:v>
                </c:pt>
                <c:pt idx="412">
                  <c:v>37104</c:v>
                </c:pt>
                <c:pt idx="413">
                  <c:v>37105</c:v>
                </c:pt>
                <c:pt idx="414">
                  <c:v>37106</c:v>
                </c:pt>
                <c:pt idx="415">
                  <c:v>37109</c:v>
                </c:pt>
                <c:pt idx="416">
                  <c:v>37110</c:v>
                </c:pt>
                <c:pt idx="417">
                  <c:v>37111</c:v>
                </c:pt>
                <c:pt idx="418">
                  <c:v>37112</c:v>
                </c:pt>
                <c:pt idx="419">
                  <c:v>37113</c:v>
                </c:pt>
                <c:pt idx="420">
                  <c:v>37116</c:v>
                </c:pt>
                <c:pt idx="421">
                  <c:v>37117</c:v>
                </c:pt>
                <c:pt idx="422">
                  <c:v>37118</c:v>
                </c:pt>
                <c:pt idx="423">
                  <c:v>37119</c:v>
                </c:pt>
                <c:pt idx="424">
                  <c:v>37120</c:v>
                </c:pt>
                <c:pt idx="425">
                  <c:v>37123</c:v>
                </c:pt>
                <c:pt idx="426">
                  <c:v>37124</c:v>
                </c:pt>
                <c:pt idx="427">
                  <c:v>37125</c:v>
                </c:pt>
                <c:pt idx="428">
                  <c:v>37126</c:v>
                </c:pt>
                <c:pt idx="429">
                  <c:v>37127</c:v>
                </c:pt>
                <c:pt idx="430">
                  <c:v>37130</c:v>
                </c:pt>
                <c:pt idx="431">
                  <c:v>37131</c:v>
                </c:pt>
                <c:pt idx="432">
                  <c:v>37132</c:v>
                </c:pt>
                <c:pt idx="433">
                  <c:v>37133</c:v>
                </c:pt>
                <c:pt idx="434">
                  <c:v>37134</c:v>
                </c:pt>
                <c:pt idx="435">
                  <c:v>37137</c:v>
                </c:pt>
                <c:pt idx="436">
                  <c:v>37138</c:v>
                </c:pt>
                <c:pt idx="437">
                  <c:v>37139</c:v>
                </c:pt>
                <c:pt idx="438">
                  <c:v>37140</c:v>
                </c:pt>
                <c:pt idx="439">
                  <c:v>37141</c:v>
                </c:pt>
                <c:pt idx="440">
                  <c:v>37144</c:v>
                </c:pt>
                <c:pt idx="441">
                  <c:v>37145</c:v>
                </c:pt>
                <c:pt idx="442">
                  <c:v>37146</c:v>
                </c:pt>
                <c:pt idx="443">
                  <c:v>37147</c:v>
                </c:pt>
                <c:pt idx="444">
                  <c:v>37148</c:v>
                </c:pt>
                <c:pt idx="445">
                  <c:v>37151</c:v>
                </c:pt>
                <c:pt idx="446">
                  <c:v>37152</c:v>
                </c:pt>
                <c:pt idx="447">
                  <c:v>37153</c:v>
                </c:pt>
                <c:pt idx="448">
                  <c:v>37154</c:v>
                </c:pt>
                <c:pt idx="449">
                  <c:v>37155</c:v>
                </c:pt>
                <c:pt idx="450">
                  <c:v>37158</c:v>
                </c:pt>
                <c:pt idx="451">
                  <c:v>37159</c:v>
                </c:pt>
                <c:pt idx="452">
                  <c:v>37160</c:v>
                </c:pt>
                <c:pt idx="453">
                  <c:v>37161</c:v>
                </c:pt>
                <c:pt idx="454">
                  <c:v>37162</c:v>
                </c:pt>
                <c:pt idx="455">
                  <c:v>37165</c:v>
                </c:pt>
                <c:pt idx="456">
                  <c:v>37166</c:v>
                </c:pt>
                <c:pt idx="457">
                  <c:v>37167</c:v>
                </c:pt>
                <c:pt idx="458">
                  <c:v>37168</c:v>
                </c:pt>
                <c:pt idx="459">
                  <c:v>37169</c:v>
                </c:pt>
                <c:pt idx="460">
                  <c:v>37172</c:v>
                </c:pt>
                <c:pt idx="461">
                  <c:v>37173</c:v>
                </c:pt>
                <c:pt idx="462">
                  <c:v>37174</c:v>
                </c:pt>
                <c:pt idx="463">
                  <c:v>37175</c:v>
                </c:pt>
                <c:pt idx="464">
                  <c:v>37176</c:v>
                </c:pt>
                <c:pt idx="465">
                  <c:v>37179</c:v>
                </c:pt>
                <c:pt idx="466">
                  <c:v>37180</c:v>
                </c:pt>
                <c:pt idx="467">
                  <c:v>37181</c:v>
                </c:pt>
                <c:pt idx="468">
                  <c:v>37182</c:v>
                </c:pt>
                <c:pt idx="469">
                  <c:v>37183</c:v>
                </c:pt>
                <c:pt idx="470">
                  <c:v>37186</c:v>
                </c:pt>
                <c:pt idx="471">
                  <c:v>37187</c:v>
                </c:pt>
                <c:pt idx="472">
                  <c:v>37188</c:v>
                </c:pt>
                <c:pt idx="473">
                  <c:v>37189</c:v>
                </c:pt>
                <c:pt idx="474">
                  <c:v>37190</c:v>
                </c:pt>
                <c:pt idx="475">
                  <c:v>37193</c:v>
                </c:pt>
                <c:pt idx="476">
                  <c:v>37194</c:v>
                </c:pt>
                <c:pt idx="477">
                  <c:v>37195</c:v>
                </c:pt>
                <c:pt idx="478">
                  <c:v>37196</c:v>
                </c:pt>
                <c:pt idx="479">
                  <c:v>37197</c:v>
                </c:pt>
                <c:pt idx="480">
                  <c:v>37200</c:v>
                </c:pt>
                <c:pt idx="481">
                  <c:v>37201</c:v>
                </c:pt>
                <c:pt idx="482">
                  <c:v>37202</c:v>
                </c:pt>
                <c:pt idx="483">
                  <c:v>37203</c:v>
                </c:pt>
                <c:pt idx="484">
                  <c:v>37204</c:v>
                </c:pt>
                <c:pt idx="485">
                  <c:v>37207</c:v>
                </c:pt>
                <c:pt idx="486">
                  <c:v>37208</c:v>
                </c:pt>
                <c:pt idx="487">
                  <c:v>37209</c:v>
                </c:pt>
                <c:pt idx="488">
                  <c:v>37210</c:v>
                </c:pt>
                <c:pt idx="489">
                  <c:v>37211</c:v>
                </c:pt>
                <c:pt idx="490">
                  <c:v>37214</c:v>
                </c:pt>
                <c:pt idx="491">
                  <c:v>37215</c:v>
                </c:pt>
                <c:pt idx="492">
                  <c:v>37216</c:v>
                </c:pt>
                <c:pt idx="493">
                  <c:v>37217</c:v>
                </c:pt>
                <c:pt idx="494">
                  <c:v>37218</c:v>
                </c:pt>
                <c:pt idx="495">
                  <c:v>37221</c:v>
                </c:pt>
                <c:pt idx="496">
                  <c:v>37222</c:v>
                </c:pt>
                <c:pt idx="497">
                  <c:v>37223</c:v>
                </c:pt>
                <c:pt idx="498">
                  <c:v>37224</c:v>
                </c:pt>
                <c:pt idx="499">
                  <c:v>37225</c:v>
                </c:pt>
                <c:pt idx="500">
                  <c:v>37228</c:v>
                </c:pt>
                <c:pt idx="501">
                  <c:v>37229</c:v>
                </c:pt>
                <c:pt idx="502">
                  <c:v>37230</c:v>
                </c:pt>
                <c:pt idx="503">
                  <c:v>37231</c:v>
                </c:pt>
                <c:pt idx="504">
                  <c:v>37232</c:v>
                </c:pt>
                <c:pt idx="505">
                  <c:v>37235</c:v>
                </c:pt>
                <c:pt idx="506">
                  <c:v>37236</c:v>
                </c:pt>
                <c:pt idx="507">
                  <c:v>37237</c:v>
                </c:pt>
                <c:pt idx="508">
                  <c:v>37238</c:v>
                </c:pt>
                <c:pt idx="509">
                  <c:v>37239</c:v>
                </c:pt>
                <c:pt idx="510">
                  <c:v>37242</c:v>
                </c:pt>
                <c:pt idx="511">
                  <c:v>37243</c:v>
                </c:pt>
                <c:pt idx="512">
                  <c:v>37244</c:v>
                </c:pt>
                <c:pt idx="513">
                  <c:v>37245</c:v>
                </c:pt>
                <c:pt idx="514">
                  <c:v>37246</c:v>
                </c:pt>
                <c:pt idx="515">
                  <c:v>37249</c:v>
                </c:pt>
                <c:pt idx="516">
                  <c:v>37250</c:v>
                </c:pt>
                <c:pt idx="517">
                  <c:v>37251</c:v>
                </c:pt>
                <c:pt idx="518">
                  <c:v>37252</c:v>
                </c:pt>
                <c:pt idx="519">
                  <c:v>37253</c:v>
                </c:pt>
                <c:pt idx="520">
                  <c:v>37256</c:v>
                </c:pt>
                <c:pt idx="521">
                  <c:v>37257</c:v>
                </c:pt>
                <c:pt idx="522">
                  <c:v>37258</c:v>
                </c:pt>
                <c:pt idx="523">
                  <c:v>37259</c:v>
                </c:pt>
                <c:pt idx="524">
                  <c:v>37260</c:v>
                </c:pt>
                <c:pt idx="525">
                  <c:v>37263</c:v>
                </c:pt>
                <c:pt idx="526">
                  <c:v>37264</c:v>
                </c:pt>
                <c:pt idx="527">
                  <c:v>37265</c:v>
                </c:pt>
                <c:pt idx="528">
                  <c:v>37266</c:v>
                </c:pt>
                <c:pt idx="529">
                  <c:v>37267</c:v>
                </c:pt>
                <c:pt idx="530">
                  <c:v>37270</c:v>
                </c:pt>
                <c:pt idx="531">
                  <c:v>37271</c:v>
                </c:pt>
                <c:pt idx="532">
                  <c:v>37272</c:v>
                </c:pt>
                <c:pt idx="533">
                  <c:v>37273</c:v>
                </c:pt>
                <c:pt idx="534">
                  <c:v>37274</c:v>
                </c:pt>
                <c:pt idx="535">
                  <c:v>37277</c:v>
                </c:pt>
                <c:pt idx="536">
                  <c:v>37278</c:v>
                </c:pt>
                <c:pt idx="537">
                  <c:v>37279</c:v>
                </c:pt>
                <c:pt idx="538">
                  <c:v>37280</c:v>
                </c:pt>
                <c:pt idx="539">
                  <c:v>37281</c:v>
                </c:pt>
                <c:pt idx="540">
                  <c:v>37284</c:v>
                </c:pt>
                <c:pt idx="541">
                  <c:v>37285</c:v>
                </c:pt>
                <c:pt idx="542">
                  <c:v>37286</c:v>
                </c:pt>
                <c:pt idx="543">
                  <c:v>37287</c:v>
                </c:pt>
                <c:pt idx="544">
                  <c:v>37288</c:v>
                </c:pt>
                <c:pt idx="545">
                  <c:v>37291</c:v>
                </c:pt>
                <c:pt idx="546">
                  <c:v>37292</c:v>
                </c:pt>
                <c:pt idx="547">
                  <c:v>37293</c:v>
                </c:pt>
                <c:pt idx="548">
                  <c:v>37294</c:v>
                </c:pt>
                <c:pt idx="549">
                  <c:v>37295</c:v>
                </c:pt>
                <c:pt idx="550">
                  <c:v>37298</c:v>
                </c:pt>
                <c:pt idx="551">
                  <c:v>37299</c:v>
                </c:pt>
                <c:pt idx="552">
                  <c:v>37300</c:v>
                </c:pt>
                <c:pt idx="553">
                  <c:v>37301</c:v>
                </c:pt>
                <c:pt idx="554">
                  <c:v>37302</c:v>
                </c:pt>
                <c:pt idx="555">
                  <c:v>37305</c:v>
                </c:pt>
                <c:pt idx="556">
                  <c:v>37306</c:v>
                </c:pt>
                <c:pt idx="557">
                  <c:v>37307</c:v>
                </c:pt>
                <c:pt idx="558">
                  <c:v>37308</c:v>
                </c:pt>
                <c:pt idx="559">
                  <c:v>37309</c:v>
                </c:pt>
                <c:pt idx="560">
                  <c:v>37312</c:v>
                </c:pt>
                <c:pt idx="561">
                  <c:v>37313</c:v>
                </c:pt>
                <c:pt idx="562">
                  <c:v>37314</c:v>
                </c:pt>
                <c:pt idx="563">
                  <c:v>37315</c:v>
                </c:pt>
                <c:pt idx="564">
                  <c:v>37316</c:v>
                </c:pt>
                <c:pt idx="565">
                  <c:v>37319</c:v>
                </c:pt>
                <c:pt idx="566">
                  <c:v>37320</c:v>
                </c:pt>
                <c:pt idx="567">
                  <c:v>37321</c:v>
                </c:pt>
                <c:pt idx="568">
                  <c:v>37322</c:v>
                </c:pt>
                <c:pt idx="569">
                  <c:v>37323</c:v>
                </c:pt>
                <c:pt idx="570">
                  <c:v>37326</c:v>
                </c:pt>
                <c:pt idx="571">
                  <c:v>37327</c:v>
                </c:pt>
                <c:pt idx="572">
                  <c:v>37328</c:v>
                </c:pt>
                <c:pt idx="573">
                  <c:v>37329</c:v>
                </c:pt>
                <c:pt idx="574">
                  <c:v>37330</c:v>
                </c:pt>
                <c:pt idx="575">
                  <c:v>37333</c:v>
                </c:pt>
                <c:pt idx="576">
                  <c:v>37334</c:v>
                </c:pt>
                <c:pt idx="577">
                  <c:v>37335</c:v>
                </c:pt>
                <c:pt idx="578">
                  <c:v>37336</c:v>
                </c:pt>
                <c:pt idx="579">
                  <c:v>37337</c:v>
                </c:pt>
                <c:pt idx="580">
                  <c:v>37340</c:v>
                </c:pt>
                <c:pt idx="581">
                  <c:v>37341</c:v>
                </c:pt>
                <c:pt idx="582">
                  <c:v>37342</c:v>
                </c:pt>
                <c:pt idx="583">
                  <c:v>37343</c:v>
                </c:pt>
                <c:pt idx="584">
                  <c:v>37344</c:v>
                </c:pt>
                <c:pt idx="585">
                  <c:v>37347</c:v>
                </c:pt>
                <c:pt idx="586">
                  <c:v>37348</c:v>
                </c:pt>
                <c:pt idx="587">
                  <c:v>37349</c:v>
                </c:pt>
                <c:pt idx="588">
                  <c:v>37350</c:v>
                </c:pt>
                <c:pt idx="589">
                  <c:v>37351</c:v>
                </c:pt>
                <c:pt idx="590">
                  <c:v>37354</c:v>
                </c:pt>
                <c:pt idx="591">
                  <c:v>37355</c:v>
                </c:pt>
                <c:pt idx="592">
                  <c:v>37356</c:v>
                </c:pt>
                <c:pt idx="593">
                  <c:v>37357</c:v>
                </c:pt>
                <c:pt idx="594">
                  <c:v>37358</c:v>
                </c:pt>
                <c:pt idx="595">
                  <c:v>37361</c:v>
                </c:pt>
                <c:pt idx="596">
                  <c:v>37362</c:v>
                </c:pt>
                <c:pt idx="597">
                  <c:v>37363</c:v>
                </c:pt>
                <c:pt idx="598">
                  <c:v>37364</c:v>
                </c:pt>
                <c:pt idx="599">
                  <c:v>37365</c:v>
                </c:pt>
                <c:pt idx="600">
                  <c:v>37368</c:v>
                </c:pt>
                <c:pt idx="601">
                  <c:v>37369</c:v>
                </c:pt>
                <c:pt idx="602">
                  <c:v>37370</c:v>
                </c:pt>
                <c:pt idx="603">
                  <c:v>37371</c:v>
                </c:pt>
                <c:pt idx="604">
                  <c:v>37372</c:v>
                </c:pt>
                <c:pt idx="605">
                  <c:v>37375</c:v>
                </c:pt>
                <c:pt idx="606">
                  <c:v>37376</c:v>
                </c:pt>
                <c:pt idx="607">
                  <c:v>37377</c:v>
                </c:pt>
                <c:pt idx="608">
                  <c:v>37378</c:v>
                </c:pt>
                <c:pt idx="609">
                  <c:v>37379</c:v>
                </c:pt>
                <c:pt idx="610">
                  <c:v>37382</c:v>
                </c:pt>
                <c:pt idx="611">
                  <c:v>37383</c:v>
                </c:pt>
                <c:pt idx="612">
                  <c:v>37384</c:v>
                </c:pt>
                <c:pt idx="613">
                  <c:v>37385</c:v>
                </c:pt>
                <c:pt idx="614">
                  <c:v>37386</c:v>
                </c:pt>
                <c:pt idx="615">
                  <c:v>37389</c:v>
                </c:pt>
                <c:pt idx="616">
                  <c:v>37390</c:v>
                </c:pt>
                <c:pt idx="617">
                  <c:v>37391</c:v>
                </c:pt>
                <c:pt idx="618">
                  <c:v>37392</c:v>
                </c:pt>
                <c:pt idx="619">
                  <c:v>37393</c:v>
                </c:pt>
                <c:pt idx="620">
                  <c:v>37396</c:v>
                </c:pt>
                <c:pt idx="621">
                  <c:v>37397</c:v>
                </c:pt>
                <c:pt idx="622">
                  <c:v>37398</c:v>
                </c:pt>
                <c:pt idx="623">
                  <c:v>37399</c:v>
                </c:pt>
                <c:pt idx="624">
                  <c:v>37400</c:v>
                </c:pt>
                <c:pt idx="625">
                  <c:v>37403</c:v>
                </c:pt>
                <c:pt idx="626">
                  <c:v>37404</c:v>
                </c:pt>
                <c:pt idx="627">
                  <c:v>37405</c:v>
                </c:pt>
                <c:pt idx="628">
                  <c:v>37406</c:v>
                </c:pt>
                <c:pt idx="629">
                  <c:v>37407</c:v>
                </c:pt>
                <c:pt idx="630">
                  <c:v>37410</c:v>
                </c:pt>
                <c:pt idx="631">
                  <c:v>37411</c:v>
                </c:pt>
                <c:pt idx="632">
                  <c:v>37412</c:v>
                </c:pt>
                <c:pt idx="633">
                  <c:v>37413</c:v>
                </c:pt>
                <c:pt idx="634">
                  <c:v>37414</c:v>
                </c:pt>
                <c:pt idx="635">
                  <c:v>37417</c:v>
                </c:pt>
                <c:pt idx="636">
                  <c:v>37418</c:v>
                </c:pt>
                <c:pt idx="637">
                  <c:v>37419</c:v>
                </c:pt>
                <c:pt idx="638">
                  <c:v>37420</c:v>
                </c:pt>
                <c:pt idx="639">
                  <c:v>37421</c:v>
                </c:pt>
                <c:pt idx="640">
                  <c:v>37424</c:v>
                </c:pt>
                <c:pt idx="641">
                  <c:v>37425</c:v>
                </c:pt>
                <c:pt idx="642">
                  <c:v>37426</c:v>
                </c:pt>
                <c:pt idx="643">
                  <c:v>37427</c:v>
                </c:pt>
                <c:pt idx="644">
                  <c:v>37428</c:v>
                </c:pt>
                <c:pt idx="645">
                  <c:v>37431</c:v>
                </c:pt>
                <c:pt idx="646">
                  <c:v>37432</c:v>
                </c:pt>
                <c:pt idx="647">
                  <c:v>37433</c:v>
                </c:pt>
                <c:pt idx="648">
                  <c:v>37434</c:v>
                </c:pt>
                <c:pt idx="649">
                  <c:v>37435</c:v>
                </c:pt>
                <c:pt idx="650">
                  <c:v>37438</c:v>
                </c:pt>
                <c:pt idx="651">
                  <c:v>37439</c:v>
                </c:pt>
                <c:pt idx="652">
                  <c:v>37440</c:v>
                </c:pt>
                <c:pt idx="653">
                  <c:v>37441</c:v>
                </c:pt>
                <c:pt idx="654">
                  <c:v>37442</c:v>
                </c:pt>
                <c:pt idx="655">
                  <c:v>37445</c:v>
                </c:pt>
                <c:pt idx="656">
                  <c:v>37446</c:v>
                </c:pt>
                <c:pt idx="657">
                  <c:v>37447</c:v>
                </c:pt>
                <c:pt idx="658">
                  <c:v>37448</c:v>
                </c:pt>
                <c:pt idx="659">
                  <c:v>37449</c:v>
                </c:pt>
                <c:pt idx="660">
                  <c:v>37452</c:v>
                </c:pt>
                <c:pt idx="661">
                  <c:v>37453</c:v>
                </c:pt>
                <c:pt idx="662">
                  <c:v>37454</c:v>
                </c:pt>
                <c:pt idx="663">
                  <c:v>37455</c:v>
                </c:pt>
                <c:pt idx="664">
                  <c:v>37456</c:v>
                </c:pt>
                <c:pt idx="665">
                  <c:v>37459</c:v>
                </c:pt>
                <c:pt idx="666">
                  <c:v>37460</c:v>
                </c:pt>
                <c:pt idx="667">
                  <c:v>37461</c:v>
                </c:pt>
                <c:pt idx="668">
                  <c:v>37462</c:v>
                </c:pt>
                <c:pt idx="669">
                  <c:v>37463</c:v>
                </c:pt>
                <c:pt idx="670">
                  <c:v>37466</c:v>
                </c:pt>
                <c:pt idx="671">
                  <c:v>37467</c:v>
                </c:pt>
                <c:pt idx="672">
                  <c:v>37468</c:v>
                </c:pt>
                <c:pt idx="673">
                  <c:v>37469</c:v>
                </c:pt>
                <c:pt idx="674">
                  <c:v>37470</c:v>
                </c:pt>
                <c:pt idx="675">
                  <c:v>37473</c:v>
                </c:pt>
                <c:pt idx="676">
                  <c:v>37474</c:v>
                </c:pt>
                <c:pt idx="677">
                  <c:v>37475</c:v>
                </c:pt>
                <c:pt idx="678">
                  <c:v>37476</c:v>
                </c:pt>
                <c:pt idx="679">
                  <c:v>37477</c:v>
                </c:pt>
                <c:pt idx="680">
                  <c:v>37480</c:v>
                </c:pt>
                <c:pt idx="681">
                  <c:v>37481</c:v>
                </c:pt>
                <c:pt idx="682">
                  <c:v>37482</c:v>
                </c:pt>
                <c:pt idx="683">
                  <c:v>37483</c:v>
                </c:pt>
                <c:pt idx="684">
                  <c:v>37484</c:v>
                </c:pt>
                <c:pt idx="685">
                  <c:v>37487</c:v>
                </c:pt>
                <c:pt idx="686">
                  <c:v>37488</c:v>
                </c:pt>
                <c:pt idx="687">
                  <c:v>37489</c:v>
                </c:pt>
                <c:pt idx="688">
                  <c:v>37490</c:v>
                </c:pt>
                <c:pt idx="689">
                  <c:v>37491</c:v>
                </c:pt>
                <c:pt idx="690">
                  <c:v>37494</c:v>
                </c:pt>
                <c:pt idx="691">
                  <c:v>37495</c:v>
                </c:pt>
                <c:pt idx="692">
                  <c:v>37496</c:v>
                </c:pt>
                <c:pt idx="693">
                  <c:v>37497</c:v>
                </c:pt>
                <c:pt idx="694">
                  <c:v>37498</c:v>
                </c:pt>
                <c:pt idx="695">
                  <c:v>37501</c:v>
                </c:pt>
                <c:pt idx="696">
                  <c:v>37502</c:v>
                </c:pt>
                <c:pt idx="697">
                  <c:v>37503</c:v>
                </c:pt>
                <c:pt idx="698">
                  <c:v>37504</c:v>
                </c:pt>
                <c:pt idx="699">
                  <c:v>37505</c:v>
                </c:pt>
                <c:pt idx="700">
                  <c:v>37508</c:v>
                </c:pt>
                <c:pt idx="701">
                  <c:v>37509</c:v>
                </c:pt>
                <c:pt idx="702">
                  <c:v>37510</c:v>
                </c:pt>
                <c:pt idx="703">
                  <c:v>37511</c:v>
                </c:pt>
                <c:pt idx="704">
                  <c:v>37512</c:v>
                </c:pt>
                <c:pt idx="705">
                  <c:v>37515</c:v>
                </c:pt>
                <c:pt idx="706">
                  <c:v>37516</c:v>
                </c:pt>
                <c:pt idx="707">
                  <c:v>37517</c:v>
                </c:pt>
                <c:pt idx="708">
                  <c:v>37518</c:v>
                </c:pt>
                <c:pt idx="709">
                  <c:v>37519</c:v>
                </c:pt>
                <c:pt idx="710">
                  <c:v>37522</c:v>
                </c:pt>
                <c:pt idx="711">
                  <c:v>37523</c:v>
                </c:pt>
                <c:pt idx="712">
                  <c:v>37524</c:v>
                </c:pt>
                <c:pt idx="713">
                  <c:v>37525</c:v>
                </c:pt>
                <c:pt idx="714">
                  <c:v>37526</c:v>
                </c:pt>
                <c:pt idx="715">
                  <c:v>37529</c:v>
                </c:pt>
                <c:pt idx="716">
                  <c:v>37530</c:v>
                </c:pt>
                <c:pt idx="717">
                  <c:v>37531</c:v>
                </c:pt>
                <c:pt idx="718">
                  <c:v>37532</c:v>
                </c:pt>
                <c:pt idx="719">
                  <c:v>37533</c:v>
                </c:pt>
                <c:pt idx="720">
                  <c:v>37536</c:v>
                </c:pt>
                <c:pt idx="721">
                  <c:v>37537</c:v>
                </c:pt>
                <c:pt idx="722">
                  <c:v>37538</c:v>
                </c:pt>
                <c:pt idx="723">
                  <c:v>37539</c:v>
                </c:pt>
                <c:pt idx="724">
                  <c:v>37540</c:v>
                </c:pt>
                <c:pt idx="725">
                  <c:v>37543</c:v>
                </c:pt>
                <c:pt idx="726">
                  <c:v>37544</c:v>
                </c:pt>
                <c:pt idx="727">
                  <c:v>37545</c:v>
                </c:pt>
                <c:pt idx="728">
                  <c:v>37546</c:v>
                </c:pt>
                <c:pt idx="729">
                  <c:v>37547</c:v>
                </c:pt>
                <c:pt idx="730">
                  <c:v>37550</c:v>
                </c:pt>
                <c:pt idx="731">
                  <c:v>37551</c:v>
                </c:pt>
                <c:pt idx="732">
                  <c:v>37552</c:v>
                </c:pt>
                <c:pt idx="733">
                  <c:v>37553</c:v>
                </c:pt>
                <c:pt idx="734">
                  <c:v>37554</c:v>
                </c:pt>
                <c:pt idx="735">
                  <c:v>37557</c:v>
                </c:pt>
                <c:pt idx="736">
                  <c:v>37558</c:v>
                </c:pt>
                <c:pt idx="737">
                  <c:v>37559</c:v>
                </c:pt>
                <c:pt idx="738">
                  <c:v>37560</c:v>
                </c:pt>
                <c:pt idx="739">
                  <c:v>37561</c:v>
                </c:pt>
                <c:pt idx="740">
                  <c:v>37564</c:v>
                </c:pt>
                <c:pt idx="741">
                  <c:v>37565</c:v>
                </c:pt>
                <c:pt idx="742">
                  <c:v>37566</c:v>
                </c:pt>
                <c:pt idx="743">
                  <c:v>37567</c:v>
                </c:pt>
                <c:pt idx="744">
                  <c:v>37568</c:v>
                </c:pt>
                <c:pt idx="745">
                  <c:v>37571</c:v>
                </c:pt>
                <c:pt idx="746">
                  <c:v>37572</c:v>
                </c:pt>
                <c:pt idx="747">
                  <c:v>37573</c:v>
                </c:pt>
                <c:pt idx="748">
                  <c:v>37574</c:v>
                </c:pt>
                <c:pt idx="749">
                  <c:v>37575</c:v>
                </c:pt>
                <c:pt idx="750">
                  <c:v>37578</c:v>
                </c:pt>
                <c:pt idx="751">
                  <c:v>37579</c:v>
                </c:pt>
                <c:pt idx="752">
                  <c:v>37580</c:v>
                </c:pt>
                <c:pt idx="753">
                  <c:v>37581</c:v>
                </c:pt>
                <c:pt idx="754">
                  <c:v>37582</c:v>
                </c:pt>
                <c:pt idx="755">
                  <c:v>37585</c:v>
                </c:pt>
                <c:pt idx="756">
                  <c:v>37586</c:v>
                </c:pt>
                <c:pt idx="757">
                  <c:v>37587</c:v>
                </c:pt>
                <c:pt idx="758">
                  <c:v>37588</c:v>
                </c:pt>
                <c:pt idx="759">
                  <c:v>37589</c:v>
                </c:pt>
                <c:pt idx="760">
                  <c:v>37592</c:v>
                </c:pt>
                <c:pt idx="761">
                  <c:v>37593</c:v>
                </c:pt>
                <c:pt idx="762">
                  <c:v>37594</c:v>
                </c:pt>
                <c:pt idx="763">
                  <c:v>37595</c:v>
                </c:pt>
                <c:pt idx="764">
                  <c:v>37596</c:v>
                </c:pt>
                <c:pt idx="765">
                  <c:v>37599</c:v>
                </c:pt>
                <c:pt idx="766">
                  <c:v>37600</c:v>
                </c:pt>
                <c:pt idx="767">
                  <c:v>37601</c:v>
                </c:pt>
                <c:pt idx="768">
                  <c:v>37602</c:v>
                </c:pt>
                <c:pt idx="769">
                  <c:v>37603</c:v>
                </c:pt>
                <c:pt idx="770">
                  <c:v>37606</c:v>
                </c:pt>
                <c:pt idx="771">
                  <c:v>37607</c:v>
                </c:pt>
                <c:pt idx="772">
                  <c:v>37608</c:v>
                </c:pt>
                <c:pt idx="773">
                  <c:v>37609</c:v>
                </c:pt>
                <c:pt idx="774">
                  <c:v>37610</c:v>
                </c:pt>
                <c:pt idx="775">
                  <c:v>37613</c:v>
                </c:pt>
                <c:pt idx="776">
                  <c:v>37614</c:v>
                </c:pt>
                <c:pt idx="777">
                  <c:v>37615</c:v>
                </c:pt>
                <c:pt idx="778">
                  <c:v>37616</c:v>
                </c:pt>
                <c:pt idx="779">
                  <c:v>37617</c:v>
                </c:pt>
                <c:pt idx="780">
                  <c:v>37620</c:v>
                </c:pt>
                <c:pt idx="781">
                  <c:v>37621</c:v>
                </c:pt>
                <c:pt idx="782">
                  <c:v>37622</c:v>
                </c:pt>
                <c:pt idx="783">
                  <c:v>37623</c:v>
                </c:pt>
                <c:pt idx="784">
                  <c:v>37624</c:v>
                </c:pt>
                <c:pt idx="785">
                  <c:v>37627</c:v>
                </c:pt>
                <c:pt idx="786">
                  <c:v>37628</c:v>
                </c:pt>
                <c:pt idx="787">
                  <c:v>37629</c:v>
                </c:pt>
                <c:pt idx="788">
                  <c:v>37630</c:v>
                </c:pt>
                <c:pt idx="789">
                  <c:v>37631</c:v>
                </c:pt>
                <c:pt idx="790">
                  <c:v>37634</c:v>
                </c:pt>
                <c:pt idx="791">
                  <c:v>37635</c:v>
                </c:pt>
                <c:pt idx="792">
                  <c:v>37636</c:v>
                </c:pt>
                <c:pt idx="793">
                  <c:v>37637</c:v>
                </c:pt>
                <c:pt idx="794">
                  <c:v>37638</c:v>
                </c:pt>
                <c:pt idx="795">
                  <c:v>37641</c:v>
                </c:pt>
                <c:pt idx="796">
                  <c:v>37642</c:v>
                </c:pt>
                <c:pt idx="797">
                  <c:v>37643</c:v>
                </c:pt>
                <c:pt idx="798">
                  <c:v>37644</c:v>
                </c:pt>
                <c:pt idx="799">
                  <c:v>37645</c:v>
                </c:pt>
                <c:pt idx="800">
                  <c:v>37648</c:v>
                </c:pt>
                <c:pt idx="801">
                  <c:v>37649</c:v>
                </c:pt>
                <c:pt idx="802">
                  <c:v>37650</c:v>
                </c:pt>
                <c:pt idx="803">
                  <c:v>37651</c:v>
                </c:pt>
                <c:pt idx="804">
                  <c:v>37652</c:v>
                </c:pt>
                <c:pt idx="805">
                  <c:v>37655</c:v>
                </c:pt>
                <c:pt idx="806">
                  <c:v>37656</c:v>
                </c:pt>
                <c:pt idx="807">
                  <c:v>37657</c:v>
                </c:pt>
                <c:pt idx="808">
                  <c:v>37658</c:v>
                </c:pt>
                <c:pt idx="809">
                  <c:v>37659</c:v>
                </c:pt>
                <c:pt idx="810">
                  <c:v>37662</c:v>
                </c:pt>
                <c:pt idx="811">
                  <c:v>37663</c:v>
                </c:pt>
                <c:pt idx="812">
                  <c:v>37664</c:v>
                </c:pt>
                <c:pt idx="813">
                  <c:v>37665</c:v>
                </c:pt>
                <c:pt idx="814">
                  <c:v>37666</c:v>
                </c:pt>
                <c:pt idx="815">
                  <c:v>37669</c:v>
                </c:pt>
                <c:pt idx="816">
                  <c:v>37670</c:v>
                </c:pt>
                <c:pt idx="817">
                  <c:v>37671</c:v>
                </c:pt>
                <c:pt idx="818">
                  <c:v>37672</c:v>
                </c:pt>
                <c:pt idx="819">
                  <c:v>37673</c:v>
                </c:pt>
                <c:pt idx="820">
                  <c:v>37676</c:v>
                </c:pt>
                <c:pt idx="821">
                  <c:v>37677</c:v>
                </c:pt>
                <c:pt idx="822">
                  <c:v>37678</c:v>
                </c:pt>
                <c:pt idx="823">
                  <c:v>37679</c:v>
                </c:pt>
                <c:pt idx="824">
                  <c:v>37680</c:v>
                </c:pt>
                <c:pt idx="825">
                  <c:v>37683</c:v>
                </c:pt>
                <c:pt idx="826">
                  <c:v>37684</c:v>
                </c:pt>
                <c:pt idx="827">
                  <c:v>37685</c:v>
                </c:pt>
                <c:pt idx="828">
                  <c:v>37686</c:v>
                </c:pt>
                <c:pt idx="829">
                  <c:v>37687</c:v>
                </c:pt>
                <c:pt idx="830">
                  <c:v>37690</c:v>
                </c:pt>
                <c:pt idx="831">
                  <c:v>37691</c:v>
                </c:pt>
                <c:pt idx="832">
                  <c:v>37692</c:v>
                </c:pt>
                <c:pt idx="833">
                  <c:v>37693</c:v>
                </c:pt>
                <c:pt idx="834">
                  <c:v>37694</c:v>
                </c:pt>
                <c:pt idx="835">
                  <c:v>37697</c:v>
                </c:pt>
                <c:pt idx="836">
                  <c:v>37698</c:v>
                </c:pt>
                <c:pt idx="837">
                  <c:v>37699</c:v>
                </c:pt>
                <c:pt idx="838">
                  <c:v>37700</c:v>
                </c:pt>
                <c:pt idx="839">
                  <c:v>37701</c:v>
                </c:pt>
                <c:pt idx="840">
                  <c:v>37704</c:v>
                </c:pt>
                <c:pt idx="841">
                  <c:v>37705</c:v>
                </c:pt>
                <c:pt idx="842">
                  <c:v>37706</c:v>
                </c:pt>
                <c:pt idx="843">
                  <c:v>37707</c:v>
                </c:pt>
                <c:pt idx="844">
                  <c:v>37708</c:v>
                </c:pt>
                <c:pt idx="845">
                  <c:v>37711</c:v>
                </c:pt>
                <c:pt idx="846">
                  <c:v>37712</c:v>
                </c:pt>
                <c:pt idx="847">
                  <c:v>37713</c:v>
                </c:pt>
                <c:pt idx="848">
                  <c:v>37714</c:v>
                </c:pt>
                <c:pt idx="849">
                  <c:v>37715</c:v>
                </c:pt>
                <c:pt idx="850">
                  <c:v>37718</c:v>
                </c:pt>
                <c:pt idx="851">
                  <c:v>37719</c:v>
                </c:pt>
                <c:pt idx="852">
                  <c:v>37720</c:v>
                </c:pt>
                <c:pt idx="853">
                  <c:v>37721</c:v>
                </c:pt>
                <c:pt idx="854">
                  <c:v>37722</c:v>
                </c:pt>
                <c:pt idx="855">
                  <c:v>37725</c:v>
                </c:pt>
                <c:pt idx="856">
                  <c:v>37726</c:v>
                </c:pt>
                <c:pt idx="857">
                  <c:v>37727</c:v>
                </c:pt>
                <c:pt idx="858">
                  <c:v>37728</c:v>
                </c:pt>
                <c:pt idx="859">
                  <c:v>37729</c:v>
                </c:pt>
                <c:pt idx="860">
                  <c:v>37732</c:v>
                </c:pt>
                <c:pt idx="861">
                  <c:v>37733</c:v>
                </c:pt>
                <c:pt idx="862">
                  <c:v>37734</c:v>
                </c:pt>
                <c:pt idx="863">
                  <c:v>37735</c:v>
                </c:pt>
                <c:pt idx="864">
                  <c:v>37736</c:v>
                </c:pt>
                <c:pt idx="865">
                  <c:v>37739</c:v>
                </c:pt>
                <c:pt idx="866">
                  <c:v>37740</c:v>
                </c:pt>
                <c:pt idx="867">
                  <c:v>37741</c:v>
                </c:pt>
                <c:pt idx="868">
                  <c:v>37742</c:v>
                </c:pt>
                <c:pt idx="869">
                  <c:v>37743</c:v>
                </c:pt>
                <c:pt idx="870">
                  <c:v>37746</c:v>
                </c:pt>
                <c:pt idx="871">
                  <c:v>37747</c:v>
                </c:pt>
                <c:pt idx="872">
                  <c:v>37748</c:v>
                </c:pt>
                <c:pt idx="873">
                  <c:v>37749</c:v>
                </c:pt>
                <c:pt idx="874">
                  <c:v>37750</c:v>
                </c:pt>
                <c:pt idx="875">
                  <c:v>37753</c:v>
                </c:pt>
                <c:pt idx="876">
                  <c:v>37754</c:v>
                </c:pt>
                <c:pt idx="877">
                  <c:v>37755</c:v>
                </c:pt>
                <c:pt idx="878">
                  <c:v>37756</c:v>
                </c:pt>
                <c:pt idx="879">
                  <c:v>37757</c:v>
                </c:pt>
                <c:pt idx="880">
                  <c:v>37760</c:v>
                </c:pt>
                <c:pt idx="881">
                  <c:v>37761</c:v>
                </c:pt>
                <c:pt idx="882">
                  <c:v>37762</c:v>
                </c:pt>
                <c:pt idx="883">
                  <c:v>37763</c:v>
                </c:pt>
                <c:pt idx="884">
                  <c:v>37764</c:v>
                </c:pt>
                <c:pt idx="885">
                  <c:v>37767</c:v>
                </c:pt>
                <c:pt idx="886">
                  <c:v>37768</c:v>
                </c:pt>
                <c:pt idx="887">
                  <c:v>37769</c:v>
                </c:pt>
                <c:pt idx="888">
                  <c:v>37770</c:v>
                </c:pt>
                <c:pt idx="889">
                  <c:v>37771</c:v>
                </c:pt>
                <c:pt idx="890">
                  <c:v>37774</c:v>
                </c:pt>
                <c:pt idx="891">
                  <c:v>37775</c:v>
                </c:pt>
                <c:pt idx="892">
                  <c:v>37776</c:v>
                </c:pt>
                <c:pt idx="893">
                  <c:v>37777</c:v>
                </c:pt>
                <c:pt idx="894">
                  <c:v>37778</c:v>
                </c:pt>
                <c:pt idx="895">
                  <c:v>37781</c:v>
                </c:pt>
                <c:pt idx="896">
                  <c:v>37782</c:v>
                </c:pt>
                <c:pt idx="897">
                  <c:v>37783</c:v>
                </c:pt>
                <c:pt idx="898">
                  <c:v>37784</c:v>
                </c:pt>
                <c:pt idx="899">
                  <c:v>37785</c:v>
                </c:pt>
                <c:pt idx="900">
                  <c:v>37788</c:v>
                </c:pt>
                <c:pt idx="901">
                  <c:v>37789</c:v>
                </c:pt>
                <c:pt idx="902">
                  <c:v>37790</c:v>
                </c:pt>
                <c:pt idx="903">
                  <c:v>37791</c:v>
                </c:pt>
                <c:pt idx="904">
                  <c:v>37792</c:v>
                </c:pt>
                <c:pt idx="905">
                  <c:v>37795</c:v>
                </c:pt>
                <c:pt idx="906">
                  <c:v>37796</c:v>
                </c:pt>
                <c:pt idx="907">
                  <c:v>37797</c:v>
                </c:pt>
                <c:pt idx="908">
                  <c:v>37798</c:v>
                </c:pt>
                <c:pt idx="909">
                  <c:v>37799</c:v>
                </c:pt>
                <c:pt idx="910">
                  <c:v>37802</c:v>
                </c:pt>
                <c:pt idx="911">
                  <c:v>37803</c:v>
                </c:pt>
                <c:pt idx="912">
                  <c:v>37804</c:v>
                </c:pt>
                <c:pt idx="913">
                  <c:v>37805</c:v>
                </c:pt>
                <c:pt idx="914">
                  <c:v>37806</c:v>
                </c:pt>
                <c:pt idx="915">
                  <c:v>37809</c:v>
                </c:pt>
                <c:pt idx="916">
                  <c:v>37810</c:v>
                </c:pt>
                <c:pt idx="917">
                  <c:v>37811</c:v>
                </c:pt>
                <c:pt idx="918">
                  <c:v>37812</c:v>
                </c:pt>
                <c:pt idx="919">
                  <c:v>37813</c:v>
                </c:pt>
                <c:pt idx="920">
                  <c:v>37816</c:v>
                </c:pt>
                <c:pt idx="921">
                  <c:v>37817</c:v>
                </c:pt>
                <c:pt idx="922">
                  <c:v>37818</c:v>
                </c:pt>
                <c:pt idx="923">
                  <c:v>37819</c:v>
                </c:pt>
                <c:pt idx="924">
                  <c:v>37820</c:v>
                </c:pt>
                <c:pt idx="925">
                  <c:v>37823</c:v>
                </c:pt>
                <c:pt idx="926">
                  <c:v>37824</c:v>
                </c:pt>
                <c:pt idx="927">
                  <c:v>37825</c:v>
                </c:pt>
                <c:pt idx="928">
                  <c:v>37826</c:v>
                </c:pt>
                <c:pt idx="929">
                  <c:v>37827</c:v>
                </c:pt>
                <c:pt idx="930">
                  <c:v>37830</c:v>
                </c:pt>
                <c:pt idx="931">
                  <c:v>37831</c:v>
                </c:pt>
                <c:pt idx="932">
                  <c:v>37832</c:v>
                </c:pt>
                <c:pt idx="933">
                  <c:v>37833</c:v>
                </c:pt>
                <c:pt idx="934">
                  <c:v>37834</c:v>
                </c:pt>
                <c:pt idx="935">
                  <c:v>37837</c:v>
                </c:pt>
                <c:pt idx="936">
                  <c:v>37838</c:v>
                </c:pt>
                <c:pt idx="937">
                  <c:v>37839</c:v>
                </c:pt>
                <c:pt idx="938">
                  <c:v>37840</c:v>
                </c:pt>
                <c:pt idx="939">
                  <c:v>37841</c:v>
                </c:pt>
                <c:pt idx="940">
                  <c:v>37844</c:v>
                </c:pt>
                <c:pt idx="941">
                  <c:v>37845</c:v>
                </c:pt>
                <c:pt idx="942">
                  <c:v>37846</c:v>
                </c:pt>
                <c:pt idx="943">
                  <c:v>37847</c:v>
                </c:pt>
                <c:pt idx="944">
                  <c:v>37848</c:v>
                </c:pt>
                <c:pt idx="945">
                  <c:v>37851</c:v>
                </c:pt>
                <c:pt idx="946">
                  <c:v>37852</c:v>
                </c:pt>
                <c:pt idx="947">
                  <c:v>37853</c:v>
                </c:pt>
                <c:pt idx="948">
                  <c:v>37854</c:v>
                </c:pt>
                <c:pt idx="949">
                  <c:v>37855</c:v>
                </c:pt>
                <c:pt idx="950">
                  <c:v>37858</c:v>
                </c:pt>
                <c:pt idx="951">
                  <c:v>37859</c:v>
                </c:pt>
                <c:pt idx="952">
                  <c:v>37860</c:v>
                </c:pt>
                <c:pt idx="953">
                  <c:v>37861</c:v>
                </c:pt>
                <c:pt idx="954">
                  <c:v>37862</c:v>
                </c:pt>
                <c:pt idx="955">
                  <c:v>37865</c:v>
                </c:pt>
                <c:pt idx="956">
                  <c:v>37866</c:v>
                </c:pt>
                <c:pt idx="957">
                  <c:v>37867</c:v>
                </c:pt>
                <c:pt idx="958">
                  <c:v>37868</c:v>
                </c:pt>
                <c:pt idx="959">
                  <c:v>37869</c:v>
                </c:pt>
                <c:pt idx="960">
                  <c:v>37872</c:v>
                </c:pt>
                <c:pt idx="961">
                  <c:v>37873</c:v>
                </c:pt>
                <c:pt idx="962">
                  <c:v>37874</c:v>
                </c:pt>
                <c:pt idx="963">
                  <c:v>37875</c:v>
                </c:pt>
                <c:pt idx="964">
                  <c:v>37876</c:v>
                </c:pt>
                <c:pt idx="965">
                  <c:v>37879</c:v>
                </c:pt>
                <c:pt idx="966">
                  <c:v>37880</c:v>
                </c:pt>
                <c:pt idx="967">
                  <c:v>37881</c:v>
                </c:pt>
                <c:pt idx="968">
                  <c:v>37882</c:v>
                </c:pt>
                <c:pt idx="969">
                  <c:v>37883</c:v>
                </c:pt>
                <c:pt idx="970">
                  <c:v>37886</c:v>
                </c:pt>
                <c:pt idx="971">
                  <c:v>37887</c:v>
                </c:pt>
                <c:pt idx="972">
                  <c:v>37888</c:v>
                </c:pt>
                <c:pt idx="973">
                  <c:v>37889</c:v>
                </c:pt>
                <c:pt idx="974">
                  <c:v>37890</c:v>
                </c:pt>
                <c:pt idx="975">
                  <c:v>37893</c:v>
                </c:pt>
                <c:pt idx="976">
                  <c:v>37894</c:v>
                </c:pt>
                <c:pt idx="977">
                  <c:v>37895</c:v>
                </c:pt>
                <c:pt idx="978">
                  <c:v>37896</c:v>
                </c:pt>
                <c:pt idx="979">
                  <c:v>37897</c:v>
                </c:pt>
                <c:pt idx="980">
                  <c:v>37900</c:v>
                </c:pt>
                <c:pt idx="981">
                  <c:v>37901</c:v>
                </c:pt>
                <c:pt idx="982">
                  <c:v>37902</c:v>
                </c:pt>
                <c:pt idx="983">
                  <c:v>37903</c:v>
                </c:pt>
                <c:pt idx="984">
                  <c:v>37904</c:v>
                </c:pt>
                <c:pt idx="985">
                  <c:v>37907</c:v>
                </c:pt>
                <c:pt idx="986">
                  <c:v>37908</c:v>
                </c:pt>
                <c:pt idx="987">
                  <c:v>37909</c:v>
                </c:pt>
                <c:pt idx="988">
                  <c:v>37910</c:v>
                </c:pt>
                <c:pt idx="989">
                  <c:v>37911</c:v>
                </c:pt>
                <c:pt idx="990">
                  <c:v>37914</c:v>
                </c:pt>
                <c:pt idx="991">
                  <c:v>37915</c:v>
                </c:pt>
                <c:pt idx="992">
                  <c:v>37916</c:v>
                </c:pt>
                <c:pt idx="993">
                  <c:v>37917</c:v>
                </c:pt>
                <c:pt idx="994">
                  <c:v>37918</c:v>
                </c:pt>
                <c:pt idx="995">
                  <c:v>37921</c:v>
                </c:pt>
                <c:pt idx="996">
                  <c:v>37922</c:v>
                </c:pt>
                <c:pt idx="997">
                  <c:v>37923</c:v>
                </c:pt>
                <c:pt idx="998">
                  <c:v>37924</c:v>
                </c:pt>
                <c:pt idx="999">
                  <c:v>37925</c:v>
                </c:pt>
                <c:pt idx="1000">
                  <c:v>37928</c:v>
                </c:pt>
                <c:pt idx="1001">
                  <c:v>37929</c:v>
                </c:pt>
                <c:pt idx="1002">
                  <c:v>37930</c:v>
                </c:pt>
                <c:pt idx="1003">
                  <c:v>37931</c:v>
                </c:pt>
                <c:pt idx="1004">
                  <c:v>37932</c:v>
                </c:pt>
                <c:pt idx="1005">
                  <c:v>37935</c:v>
                </c:pt>
                <c:pt idx="1006">
                  <c:v>37936</c:v>
                </c:pt>
                <c:pt idx="1007">
                  <c:v>37937</c:v>
                </c:pt>
                <c:pt idx="1008">
                  <c:v>37938</c:v>
                </c:pt>
                <c:pt idx="1009">
                  <c:v>37939</c:v>
                </c:pt>
                <c:pt idx="1010">
                  <c:v>37942</c:v>
                </c:pt>
                <c:pt idx="1011">
                  <c:v>37943</c:v>
                </c:pt>
                <c:pt idx="1012">
                  <c:v>37944</c:v>
                </c:pt>
                <c:pt idx="1013">
                  <c:v>37945</c:v>
                </c:pt>
                <c:pt idx="1014">
                  <c:v>37946</c:v>
                </c:pt>
                <c:pt idx="1015">
                  <c:v>37949</c:v>
                </c:pt>
                <c:pt idx="1016">
                  <c:v>37950</c:v>
                </c:pt>
                <c:pt idx="1017">
                  <c:v>37951</c:v>
                </c:pt>
                <c:pt idx="1018">
                  <c:v>37952</c:v>
                </c:pt>
                <c:pt idx="1019">
                  <c:v>37953</c:v>
                </c:pt>
                <c:pt idx="1020">
                  <c:v>37956</c:v>
                </c:pt>
                <c:pt idx="1021">
                  <c:v>37957</c:v>
                </c:pt>
                <c:pt idx="1022">
                  <c:v>37958</c:v>
                </c:pt>
                <c:pt idx="1023">
                  <c:v>37959</c:v>
                </c:pt>
                <c:pt idx="1024">
                  <c:v>37960</c:v>
                </c:pt>
                <c:pt idx="1025">
                  <c:v>37963</c:v>
                </c:pt>
                <c:pt idx="1026">
                  <c:v>37964</c:v>
                </c:pt>
                <c:pt idx="1027">
                  <c:v>37965</c:v>
                </c:pt>
                <c:pt idx="1028">
                  <c:v>37966</c:v>
                </c:pt>
                <c:pt idx="1029">
                  <c:v>37967</c:v>
                </c:pt>
                <c:pt idx="1030">
                  <c:v>37970</c:v>
                </c:pt>
                <c:pt idx="1031">
                  <c:v>37971</c:v>
                </c:pt>
                <c:pt idx="1032">
                  <c:v>37972</c:v>
                </c:pt>
                <c:pt idx="1033">
                  <c:v>37973</c:v>
                </c:pt>
                <c:pt idx="1034">
                  <c:v>37974</c:v>
                </c:pt>
                <c:pt idx="1035">
                  <c:v>37977</c:v>
                </c:pt>
                <c:pt idx="1036">
                  <c:v>37978</c:v>
                </c:pt>
                <c:pt idx="1037">
                  <c:v>37979</c:v>
                </c:pt>
                <c:pt idx="1038">
                  <c:v>37980</c:v>
                </c:pt>
                <c:pt idx="1039">
                  <c:v>37981</c:v>
                </c:pt>
                <c:pt idx="1040">
                  <c:v>37984</c:v>
                </c:pt>
                <c:pt idx="1041">
                  <c:v>37985</c:v>
                </c:pt>
                <c:pt idx="1042">
                  <c:v>37986</c:v>
                </c:pt>
                <c:pt idx="1043">
                  <c:v>37987</c:v>
                </c:pt>
                <c:pt idx="1044">
                  <c:v>37988</c:v>
                </c:pt>
                <c:pt idx="1045">
                  <c:v>37991</c:v>
                </c:pt>
                <c:pt idx="1046">
                  <c:v>37992</c:v>
                </c:pt>
                <c:pt idx="1047">
                  <c:v>37993</c:v>
                </c:pt>
                <c:pt idx="1048">
                  <c:v>37994</c:v>
                </c:pt>
                <c:pt idx="1049">
                  <c:v>37995</c:v>
                </c:pt>
                <c:pt idx="1050">
                  <c:v>37998</c:v>
                </c:pt>
                <c:pt idx="1051">
                  <c:v>37999</c:v>
                </c:pt>
                <c:pt idx="1052">
                  <c:v>38000</c:v>
                </c:pt>
                <c:pt idx="1053">
                  <c:v>38001</c:v>
                </c:pt>
                <c:pt idx="1054">
                  <c:v>38002</c:v>
                </c:pt>
                <c:pt idx="1055">
                  <c:v>38005</c:v>
                </c:pt>
                <c:pt idx="1056">
                  <c:v>38006</c:v>
                </c:pt>
                <c:pt idx="1057">
                  <c:v>38007</c:v>
                </c:pt>
                <c:pt idx="1058">
                  <c:v>38008</c:v>
                </c:pt>
                <c:pt idx="1059">
                  <c:v>38009</c:v>
                </c:pt>
                <c:pt idx="1060">
                  <c:v>38012</c:v>
                </c:pt>
                <c:pt idx="1061">
                  <c:v>38013</c:v>
                </c:pt>
                <c:pt idx="1062">
                  <c:v>38014</c:v>
                </c:pt>
                <c:pt idx="1063">
                  <c:v>38015</c:v>
                </c:pt>
                <c:pt idx="1064">
                  <c:v>38016</c:v>
                </c:pt>
                <c:pt idx="1065">
                  <c:v>38019</c:v>
                </c:pt>
                <c:pt idx="1066">
                  <c:v>38020</c:v>
                </c:pt>
                <c:pt idx="1067">
                  <c:v>38021</c:v>
                </c:pt>
                <c:pt idx="1068">
                  <c:v>38022</c:v>
                </c:pt>
                <c:pt idx="1069">
                  <c:v>38023</c:v>
                </c:pt>
                <c:pt idx="1070">
                  <c:v>38026</c:v>
                </c:pt>
                <c:pt idx="1071">
                  <c:v>38027</c:v>
                </c:pt>
                <c:pt idx="1072">
                  <c:v>38028</c:v>
                </c:pt>
                <c:pt idx="1073">
                  <c:v>38029</c:v>
                </c:pt>
                <c:pt idx="1074">
                  <c:v>38030</c:v>
                </c:pt>
                <c:pt idx="1075">
                  <c:v>38033</c:v>
                </c:pt>
                <c:pt idx="1076">
                  <c:v>38034</c:v>
                </c:pt>
                <c:pt idx="1077">
                  <c:v>38035</c:v>
                </c:pt>
                <c:pt idx="1078">
                  <c:v>38036</c:v>
                </c:pt>
                <c:pt idx="1079">
                  <c:v>38037</c:v>
                </c:pt>
                <c:pt idx="1080">
                  <c:v>38040</c:v>
                </c:pt>
                <c:pt idx="1081">
                  <c:v>38041</c:v>
                </c:pt>
                <c:pt idx="1082">
                  <c:v>38042</c:v>
                </c:pt>
                <c:pt idx="1083">
                  <c:v>38043</c:v>
                </c:pt>
                <c:pt idx="1084">
                  <c:v>38044</c:v>
                </c:pt>
                <c:pt idx="1085">
                  <c:v>38047</c:v>
                </c:pt>
                <c:pt idx="1086">
                  <c:v>38048</c:v>
                </c:pt>
                <c:pt idx="1087">
                  <c:v>38049</c:v>
                </c:pt>
                <c:pt idx="1088">
                  <c:v>38050</c:v>
                </c:pt>
                <c:pt idx="1089">
                  <c:v>38051</c:v>
                </c:pt>
                <c:pt idx="1090">
                  <c:v>38054</c:v>
                </c:pt>
                <c:pt idx="1091">
                  <c:v>38055</c:v>
                </c:pt>
                <c:pt idx="1092">
                  <c:v>38056</c:v>
                </c:pt>
                <c:pt idx="1093">
                  <c:v>38057</c:v>
                </c:pt>
                <c:pt idx="1094">
                  <c:v>38058</c:v>
                </c:pt>
                <c:pt idx="1095">
                  <c:v>38061</c:v>
                </c:pt>
                <c:pt idx="1096">
                  <c:v>38062</c:v>
                </c:pt>
                <c:pt idx="1097">
                  <c:v>38063</c:v>
                </c:pt>
                <c:pt idx="1098">
                  <c:v>38064</c:v>
                </c:pt>
                <c:pt idx="1099">
                  <c:v>38065</c:v>
                </c:pt>
                <c:pt idx="1100">
                  <c:v>38068</c:v>
                </c:pt>
                <c:pt idx="1101">
                  <c:v>38069</c:v>
                </c:pt>
                <c:pt idx="1102">
                  <c:v>38070</c:v>
                </c:pt>
                <c:pt idx="1103">
                  <c:v>38071</c:v>
                </c:pt>
                <c:pt idx="1104">
                  <c:v>38072</c:v>
                </c:pt>
                <c:pt idx="1105">
                  <c:v>38075</c:v>
                </c:pt>
                <c:pt idx="1106">
                  <c:v>38076</c:v>
                </c:pt>
                <c:pt idx="1107">
                  <c:v>38077</c:v>
                </c:pt>
                <c:pt idx="1108">
                  <c:v>38078</c:v>
                </c:pt>
                <c:pt idx="1109">
                  <c:v>38079</c:v>
                </c:pt>
                <c:pt idx="1110">
                  <c:v>38082</c:v>
                </c:pt>
                <c:pt idx="1111">
                  <c:v>38083</c:v>
                </c:pt>
                <c:pt idx="1112">
                  <c:v>38084</c:v>
                </c:pt>
                <c:pt idx="1113">
                  <c:v>38085</c:v>
                </c:pt>
                <c:pt idx="1114">
                  <c:v>38086</c:v>
                </c:pt>
                <c:pt idx="1115">
                  <c:v>38089</c:v>
                </c:pt>
                <c:pt idx="1116">
                  <c:v>38090</c:v>
                </c:pt>
                <c:pt idx="1117">
                  <c:v>38091</c:v>
                </c:pt>
                <c:pt idx="1118">
                  <c:v>38092</c:v>
                </c:pt>
                <c:pt idx="1119">
                  <c:v>38093</c:v>
                </c:pt>
                <c:pt idx="1120">
                  <c:v>38096</c:v>
                </c:pt>
                <c:pt idx="1121">
                  <c:v>38097</c:v>
                </c:pt>
                <c:pt idx="1122">
                  <c:v>38098</c:v>
                </c:pt>
                <c:pt idx="1123">
                  <c:v>38099</c:v>
                </c:pt>
                <c:pt idx="1124">
                  <c:v>38100</c:v>
                </c:pt>
                <c:pt idx="1125">
                  <c:v>38103</c:v>
                </c:pt>
                <c:pt idx="1126">
                  <c:v>38104</c:v>
                </c:pt>
                <c:pt idx="1127">
                  <c:v>38105</c:v>
                </c:pt>
                <c:pt idx="1128">
                  <c:v>38106</c:v>
                </c:pt>
                <c:pt idx="1129">
                  <c:v>38107</c:v>
                </c:pt>
                <c:pt idx="1130">
                  <c:v>38110</c:v>
                </c:pt>
                <c:pt idx="1131">
                  <c:v>38111</c:v>
                </c:pt>
                <c:pt idx="1132">
                  <c:v>38112</c:v>
                </c:pt>
                <c:pt idx="1133">
                  <c:v>38113</c:v>
                </c:pt>
                <c:pt idx="1134">
                  <c:v>38114</c:v>
                </c:pt>
                <c:pt idx="1135">
                  <c:v>38117</c:v>
                </c:pt>
                <c:pt idx="1136">
                  <c:v>38118</c:v>
                </c:pt>
                <c:pt idx="1137">
                  <c:v>38119</c:v>
                </c:pt>
                <c:pt idx="1138">
                  <c:v>38120</c:v>
                </c:pt>
                <c:pt idx="1139">
                  <c:v>38121</c:v>
                </c:pt>
                <c:pt idx="1140">
                  <c:v>38124</c:v>
                </c:pt>
                <c:pt idx="1141">
                  <c:v>38125</c:v>
                </c:pt>
                <c:pt idx="1142">
                  <c:v>38126</c:v>
                </c:pt>
                <c:pt idx="1143">
                  <c:v>38127</c:v>
                </c:pt>
                <c:pt idx="1144">
                  <c:v>38128</c:v>
                </c:pt>
                <c:pt idx="1145">
                  <c:v>38131</c:v>
                </c:pt>
                <c:pt idx="1146">
                  <c:v>38132</c:v>
                </c:pt>
                <c:pt idx="1147">
                  <c:v>38133</c:v>
                </c:pt>
                <c:pt idx="1148">
                  <c:v>38134</c:v>
                </c:pt>
                <c:pt idx="1149">
                  <c:v>38135</c:v>
                </c:pt>
                <c:pt idx="1150">
                  <c:v>38138</c:v>
                </c:pt>
                <c:pt idx="1151">
                  <c:v>38139</c:v>
                </c:pt>
                <c:pt idx="1152">
                  <c:v>38140</c:v>
                </c:pt>
                <c:pt idx="1153">
                  <c:v>38141</c:v>
                </c:pt>
                <c:pt idx="1154">
                  <c:v>38142</c:v>
                </c:pt>
                <c:pt idx="1155">
                  <c:v>38145</c:v>
                </c:pt>
                <c:pt idx="1156">
                  <c:v>38146</c:v>
                </c:pt>
                <c:pt idx="1157">
                  <c:v>38147</c:v>
                </c:pt>
                <c:pt idx="1158">
                  <c:v>38148</c:v>
                </c:pt>
                <c:pt idx="1159">
                  <c:v>38149</c:v>
                </c:pt>
                <c:pt idx="1160">
                  <c:v>38152</c:v>
                </c:pt>
                <c:pt idx="1161">
                  <c:v>38153</c:v>
                </c:pt>
                <c:pt idx="1162">
                  <c:v>38154</c:v>
                </c:pt>
                <c:pt idx="1163">
                  <c:v>38155</c:v>
                </c:pt>
                <c:pt idx="1164">
                  <c:v>38156</c:v>
                </c:pt>
                <c:pt idx="1165">
                  <c:v>38159</c:v>
                </c:pt>
                <c:pt idx="1166">
                  <c:v>38160</c:v>
                </c:pt>
                <c:pt idx="1167">
                  <c:v>38161</c:v>
                </c:pt>
                <c:pt idx="1168">
                  <c:v>38162</c:v>
                </c:pt>
                <c:pt idx="1169">
                  <c:v>38163</c:v>
                </c:pt>
                <c:pt idx="1170">
                  <c:v>38166</c:v>
                </c:pt>
                <c:pt idx="1171">
                  <c:v>38167</c:v>
                </c:pt>
                <c:pt idx="1172">
                  <c:v>38168</c:v>
                </c:pt>
                <c:pt idx="1173">
                  <c:v>38169</c:v>
                </c:pt>
                <c:pt idx="1174">
                  <c:v>38170</c:v>
                </c:pt>
                <c:pt idx="1175">
                  <c:v>38173</c:v>
                </c:pt>
                <c:pt idx="1176">
                  <c:v>38174</c:v>
                </c:pt>
                <c:pt idx="1177">
                  <c:v>38175</c:v>
                </c:pt>
                <c:pt idx="1178">
                  <c:v>38176</c:v>
                </c:pt>
                <c:pt idx="1179">
                  <c:v>38177</c:v>
                </c:pt>
                <c:pt idx="1180">
                  <c:v>38180</c:v>
                </c:pt>
                <c:pt idx="1181">
                  <c:v>38181</c:v>
                </c:pt>
                <c:pt idx="1182">
                  <c:v>38182</c:v>
                </c:pt>
                <c:pt idx="1183">
                  <c:v>38183</c:v>
                </c:pt>
                <c:pt idx="1184">
                  <c:v>38184</c:v>
                </c:pt>
                <c:pt idx="1185">
                  <c:v>38187</c:v>
                </c:pt>
                <c:pt idx="1186">
                  <c:v>38188</c:v>
                </c:pt>
                <c:pt idx="1187">
                  <c:v>38189</c:v>
                </c:pt>
                <c:pt idx="1188">
                  <c:v>38190</c:v>
                </c:pt>
                <c:pt idx="1189">
                  <c:v>38191</c:v>
                </c:pt>
                <c:pt idx="1190">
                  <c:v>38194</c:v>
                </c:pt>
                <c:pt idx="1191">
                  <c:v>38195</c:v>
                </c:pt>
                <c:pt idx="1192">
                  <c:v>38196</c:v>
                </c:pt>
                <c:pt idx="1193">
                  <c:v>38197</c:v>
                </c:pt>
                <c:pt idx="1194">
                  <c:v>38198</c:v>
                </c:pt>
                <c:pt idx="1195">
                  <c:v>38201</c:v>
                </c:pt>
                <c:pt idx="1196">
                  <c:v>38202</c:v>
                </c:pt>
                <c:pt idx="1197">
                  <c:v>38203</c:v>
                </c:pt>
                <c:pt idx="1198">
                  <c:v>38204</c:v>
                </c:pt>
                <c:pt idx="1199">
                  <c:v>38205</c:v>
                </c:pt>
                <c:pt idx="1200">
                  <c:v>38208</c:v>
                </c:pt>
                <c:pt idx="1201">
                  <c:v>38209</c:v>
                </c:pt>
                <c:pt idx="1202">
                  <c:v>38210</c:v>
                </c:pt>
                <c:pt idx="1203">
                  <c:v>38211</c:v>
                </c:pt>
                <c:pt idx="1204">
                  <c:v>38212</c:v>
                </c:pt>
                <c:pt idx="1205">
                  <c:v>38215</c:v>
                </c:pt>
                <c:pt idx="1206">
                  <c:v>38216</c:v>
                </c:pt>
                <c:pt idx="1207">
                  <c:v>38217</c:v>
                </c:pt>
                <c:pt idx="1208">
                  <c:v>38218</c:v>
                </c:pt>
                <c:pt idx="1209">
                  <c:v>38219</c:v>
                </c:pt>
                <c:pt idx="1210">
                  <c:v>38222</c:v>
                </c:pt>
                <c:pt idx="1211">
                  <c:v>38223</c:v>
                </c:pt>
                <c:pt idx="1212">
                  <c:v>38224</c:v>
                </c:pt>
                <c:pt idx="1213">
                  <c:v>38225</c:v>
                </c:pt>
                <c:pt idx="1214">
                  <c:v>38226</c:v>
                </c:pt>
                <c:pt idx="1215">
                  <c:v>38229</c:v>
                </c:pt>
                <c:pt idx="1216">
                  <c:v>38230</c:v>
                </c:pt>
                <c:pt idx="1217">
                  <c:v>38231</c:v>
                </c:pt>
                <c:pt idx="1218">
                  <c:v>38232</c:v>
                </c:pt>
                <c:pt idx="1219">
                  <c:v>38233</c:v>
                </c:pt>
                <c:pt idx="1220">
                  <c:v>38236</c:v>
                </c:pt>
                <c:pt idx="1221">
                  <c:v>38237</c:v>
                </c:pt>
                <c:pt idx="1222">
                  <c:v>38238</c:v>
                </c:pt>
                <c:pt idx="1223">
                  <c:v>38239</c:v>
                </c:pt>
                <c:pt idx="1224">
                  <c:v>38240</c:v>
                </c:pt>
                <c:pt idx="1225">
                  <c:v>38243</c:v>
                </c:pt>
                <c:pt idx="1226">
                  <c:v>38244</c:v>
                </c:pt>
                <c:pt idx="1227">
                  <c:v>38245</c:v>
                </c:pt>
                <c:pt idx="1228">
                  <c:v>38246</c:v>
                </c:pt>
                <c:pt idx="1229">
                  <c:v>38247</c:v>
                </c:pt>
                <c:pt idx="1230">
                  <c:v>38250</c:v>
                </c:pt>
                <c:pt idx="1231">
                  <c:v>38251</c:v>
                </c:pt>
                <c:pt idx="1232">
                  <c:v>38252</c:v>
                </c:pt>
                <c:pt idx="1233">
                  <c:v>38253</c:v>
                </c:pt>
                <c:pt idx="1234">
                  <c:v>38254</c:v>
                </c:pt>
                <c:pt idx="1235">
                  <c:v>38257</c:v>
                </c:pt>
                <c:pt idx="1236">
                  <c:v>38258</c:v>
                </c:pt>
                <c:pt idx="1237">
                  <c:v>38259</c:v>
                </c:pt>
                <c:pt idx="1238">
                  <c:v>38260</c:v>
                </c:pt>
                <c:pt idx="1239">
                  <c:v>38261</c:v>
                </c:pt>
                <c:pt idx="1240">
                  <c:v>38264</c:v>
                </c:pt>
                <c:pt idx="1241">
                  <c:v>38265</c:v>
                </c:pt>
                <c:pt idx="1242">
                  <c:v>38266</c:v>
                </c:pt>
                <c:pt idx="1243">
                  <c:v>38267</c:v>
                </c:pt>
                <c:pt idx="1244">
                  <c:v>38268</c:v>
                </c:pt>
                <c:pt idx="1245">
                  <c:v>38271</c:v>
                </c:pt>
                <c:pt idx="1246">
                  <c:v>38272</c:v>
                </c:pt>
                <c:pt idx="1247">
                  <c:v>38273</c:v>
                </c:pt>
                <c:pt idx="1248">
                  <c:v>38274</c:v>
                </c:pt>
                <c:pt idx="1249">
                  <c:v>38275</c:v>
                </c:pt>
                <c:pt idx="1250">
                  <c:v>38278</c:v>
                </c:pt>
                <c:pt idx="1251">
                  <c:v>38279</c:v>
                </c:pt>
                <c:pt idx="1252">
                  <c:v>38280</c:v>
                </c:pt>
                <c:pt idx="1253">
                  <c:v>38281</c:v>
                </c:pt>
                <c:pt idx="1254">
                  <c:v>38282</c:v>
                </c:pt>
                <c:pt idx="1255">
                  <c:v>38285</c:v>
                </c:pt>
                <c:pt idx="1256">
                  <c:v>38286</c:v>
                </c:pt>
                <c:pt idx="1257">
                  <c:v>38287</c:v>
                </c:pt>
                <c:pt idx="1258">
                  <c:v>38288</c:v>
                </c:pt>
                <c:pt idx="1259">
                  <c:v>38289</c:v>
                </c:pt>
                <c:pt idx="1260">
                  <c:v>38292</c:v>
                </c:pt>
                <c:pt idx="1261">
                  <c:v>38293</c:v>
                </c:pt>
                <c:pt idx="1262">
                  <c:v>38294</c:v>
                </c:pt>
                <c:pt idx="1263">
                  <c:v>38295</c:v>
                </c:pt>
                <c:pt idx="1264">
                  <c:v>38296</c:v>
                </c:pt>
                <c:pt idx="1265">
                  <c:v>38299</c:v>
                </c:pt>
                <c:pt idx="1266">
                  <c:v>38300</c:v>
                </c:pt>
                <c:pt idx="1267">
                  <c:v>38301</c:v>
                </c:pt>
                <c:pt idx="1268">
                  <c:v>38302</c:v>
                </c:pt>
                <c:pt idx="1269">
                  <c:v>38303</c:v>
                </c:pt>
                <c:pt idx="1270">
                  <c:v>38306</c:v>
                </c:pt>
                <c:pt idx="1271">
                  <c:v>38307</c:v>
                </c:pt>
                <c:pt idx="1272">
                  <c:v>38308</c:v>
                </c:pt>
                <c:pt idx="1273">
                  <c:v>38309</c:v>
                </c:pt>
                <c:pt idx="1274">
                  <c:v>38310</c:v>
                </c:pt>
                <c:pt idx="1275">
                  <c:v>38313</c:v>
                </c:pt>
                <c:pt idx="1276">
                  <c:v>38314</c:v>
                </c:pt>
                <c:pt idx="1277">
                  <c:v>38315</c:v>
                </c:pt>
                <c:pt idx="1278">
                  <c:v>38316</c:v>
                </c:pt>
                <c:pt idx="1279">
                  <c:v>38317</c:v>
                </c:pt>
                <c:pt idx="1280">
                  <c:v>38320</c:v>
                </c:pt>
                <c:pt idx="1281">
                  <c:v>38321</c:v>
                </c:pt>
                <c:pt idx="1282">
                  <c:v>38322</c:v>
                </c:pt>
                <c:pt idx="1283">
                  <c:v>38323</c:v>
                </c:pt>
                <c:pt idx="1284">
                  <c:v>38324</c:v>
                </c:pt>
                <c:pt idx="1285">
                  <c:v>38327</c:v>
                </c:pt>
                <c:pt idx="1286">
                  <c:v>38328</c:v>
                </c:pt>
                <c:pt idx="1287">
                  <c:v>38329</c:v>
                </c:pt>
                <c:pt idx="1288">
                  <c:v>38330</c:v>
                </c:pt>
                <c:pt idx="1289">
                  <c:v>38331</c:v>
                </c:pt>
                <c:pt idx="1290">
                  <c:v>38334</c:v>
                </c:pt>
                <c:pt idx="1291">
                  <c:v>38335</c:v>
                </c:pt>
                <c:pt idx="1292">
                  <c:v>38336</c:v>
                </c:pt>
                <c:pt idx="1293">
                  <c:v>38337</c:v>
                </c:pt>
                <c:pt idx="1294">
                  <c:v>38338</c:v>
                </c:pt>
                <c:pt idx="1295">
                  <c:v>38341</c:v>
                </c:pt>
                <c:pt idx="1296">
                  <c:v>38342</c:v>
                </c:pt>
                <c:pt idx="1297">
                  <c:v>38343</c:v>
                </c:pt>
                <c:pt idx="1298">
                  <c:v>38344</c:v>
                </c:pt>
                <c:pt idx="1299">
                  <c:v>38345</c:v>
                </c:pt>
                <c:pt idx="1300">
                  <c:v>38348</c:v>
                </c:pt>
                <c:pt idx="1301">
                  <c:v>38349</c:v>
                </c:pt>
                <c:pt idx="1302">
                  <c:v>38350</c:v>
                </c:pt>
                <c:pt idx="1303">
                  <c:v>38351</c:v>
                </c:pt>
                <c:pt idx="1304">
                  <c:v>38352</c:v>
                </c:pt>
                <c:pt idx="1305">
                  <c:v>38355</c:v>
                </c:pt>
                <c:pt idx="1306">
                  <c:v>38356</c:v>
                </c:pt>
                <c:pt idx="1307">
                  <c:v>38357</c:v>
                </c:pt>
                <c:pt idx="1308">
                  <c:v>38358</c:v>
                </c:pt>
                <c:pt idx="1309">
                  <c:v>38359</c:v>
                </c:pt>
                <c:pt idx="1310">
                  <c:v>38362</c:v>
                </c:pt>
                <c:pt idx="1311">
                  <c:v>38363</c:v>
                </c:pt>
                <c:pt idx="1312">
                  <c:v>38364</c:v>
                </c:pt>
                <c:pt idx="1313">
                  <c:v>38365</c:v>
                </c:pt>
                <c:pt idx="1314">
                  <c:v>38366</c:v>
                </c:pt>
                <c:pt idx="1315">
                  <c:v>38369</c:v>
                </c:pt>
                <c:pt idx="1316">
                  <c:v>38370</c:v>
                </c:pt>
                <c:pt idx="1317">
                  <c:v>38371</c:v>
                </c:pt>
                <c:pt idx="1318">
                  <c:v>38372</c:v>
                </c:pt>
                <c:pt idx="1319">
                  <c:v>38373</c:v>
                </c:pt>
                <c:pt idx="1320">
                  <c:v>38376</c:v>
                </c:pt>
                <c:pt idx="1321">
                  <c:v>38377</c:v>
                </c:pt>
                <c:pt idx="1322">
                  <c:v>38378</c:v>
                </c:pt>
                <c:pt idx="1323">
                  <c:v>38379</c:v>
                </c:pt>
                <c:pt idx="1324">
                  <c:v>38380</c:v>
                </c:pt>
                <c:pt idx="1325">
                  <c:v>38383</c:v>
                </c:pt>
                <c:pt idx="1326">
                  <c:v>38384</c:v>
                </c:pt>
                <c:pt idx="1327">
                  <c:v>38385</c:v>
                </c:pt>
                <c:pt idx="1328">
                  <c:v>38386</c:v>
                </c:pt>
                <c:pt idx="1329">
                  <c:v>38387</c:v>
                </c:pt>
                <c:pt idx="1330">
                  <c:v>38390</c:v>
                </c:pt>
                <c:pt idx="1331">
                  <c:v>38391</c:v>
                </c:pt>
                <c:pt idx="1332">
                  <c:v>38392</c:v>
                </c:pt>
                <c:pt idx="1333">
                  <c:v>38393</c:v>
                </c:pt>
                <c:pt idx="1334">
                  <c:v>38394</c:v>
                </c:pt>
                <c:pt idx="1335">
                  <c:v>38397</c:v>
                </c:pt>
                <c:pt idx="1336">
                  <c:v>38398</c:v>
                </c:pt>
                <c:pt idx="1337">
                  <c:v>38399</c:v>
                </c:pt>
                <c:pt idx="1338">
                  <c:v>38400</c:v>
                </c:pt>
                <c:pt idx="1339">
                  <c:v>38401</c:v>
                </c:pt>
                <c:pt idx="1340">
                  <c:v>38404</c:v>
                </c:pt>
                <c:pt idx="1341">
                  <c:v>38405</c:v>
                </c:pt>
                <c:pt idx="1342">
                  <c:v>38406</c:v>
                </c:pt>
                <c:pt idx="1343">
                  <c:v>38407</c:v>
                </c:pt>
                <c:pt idx="1344">
                  <c:v>38408</c:v>
                </c:pt>
                <c:pt idx="1345">
                  <c:v>38411</c:v>
                </c:pt>
                <c:pt idx="1346">
                  <c:v>38412</c:v>
                </c:pt>
                <c:pt idx="1347">
                  <c:v>38413</c:v>
                </c:pt>
                <c:pt idx="1348">
                  <c:v>38414</c:v>
                </c:pt>
                <c:pt idx="1349">
                  <c:v>38415</c:v>
                </c:pt>
                <c:pt idx="1350">
                  <c:v>38418</c:v>
                </c:pt>
                <c:pt idx="1351">
                  <c:v>38419</c:v>
                </c:pt>
                <c:pt idx="1352">
                  <c:v>38420</c:v>
                </c:pt>
                <c:pt idx="1353">
                  <c:v>38421</c:v>
                </c:pt>
                <c:pt idx="1354">
                  <c:v>38422</c:v>
                </c:pt>
                <c:pt idx="1355">
                  <c:v>38425</c:v>
                </c:pt>
                <c:pt idx="1356">
                  <c:v>38426</c:v>
                </c:pt>
                <c:pt idx="1357">
                  <c:v>38427</c:v>
                </c:pt>
                <c:pt idx="1358">
                  <c:v>38428</c:v>
                </c:pt>
                <c:pt idx="1359">
                  <c:v>38429</c:v>
                </c:pt>
                <c:pt idx="1360">
                  <c:v>38432</c:v>
                </c:pt>
                <c:pt idx="1361">
                  <c:v>38433</c:v>
                </c:pt>
                <c:pt idx="1362">
                  <c:v>38434</c:v>
                </c:pt>
                <c:pt idx="1363">
                  <c:v>38435</c:v>
                </c:pt>
                <c:pt idx="1364">
                  <c:v>38436</c:v>
                </c:pt>
                <c:pt idx="1365">
                  <c:v>38439</c:v>
                </c:pt>
                <c:pt idx="1366">
                  <c:v>38440</c:v>
                </c:pt>
                <c:pt idx="1367">
                  <c:v>38441</c:v>
                </c:pt>
                <c:pt idx="1368">
                  <c:v>38442</c:v>
                </c:pt>
                <c:pt idx="1369">
                  <c:v>38443</c:v>
                </c:pt>
                <c:pt idx="1370">
                  <c:v>38446</c:v>
                </c:pt>
                <c:pt idx="1371">
                  <c:v>38447</c:v>
                </c:pt>
                <c:pt idx="1372">
                  <c:v>38448</c:v>
                </c:pt>
                <c:pt idx="1373">
                  <c:v>38449</c:v>
                </c:pt>
                <c:pt idx="1374">
                  <c:v>38450</c:v>
                </c:pt>
                <c:pt idx="1375">
                  <c:v>38453</c:v>
                </c:pt>
                <c:pt idx="1376">
                  <c:v>38454</c:v>
                </c:pt>
                <c:pt idx="1377">
                  <c:v>38455</c:v>
                </c:pt>
                <c:pt idx="1378">
                  <c:v>38456</c:v>
                </c:pt>
                <c:pt idx="1379">
                  <c:v>38457</c:v>
                </c:pt>
                <c:pt idx="1380">
                  <c:v>38460</c:v>
                </c:pt>
                <c:pt idx="1381">
                  <c:v>38461</c:v>
                </c:pt>
                <c:pt idx="1382">
                  <c:v>38462</c:v>
                </c:pt>
                <c:pt idx="1383">
                  <c:v>38463</c:v>
                </c:pt>
                <c:pt idx="1384">
                  <c:v>38464</c:v>
                </c:pt>
                <c:pt idx="1385">
                  <c:v>38467</c:v>
                </c:pt>
                <c:pt idx="1386">
                  <c:v>38468</c:v>
                </c:pt>
                <c:pt idx="1387">
                  <c:v>38469</c:v>
                </c:pt>
                <c:pt idx="1388">
                  <c:v>38470</c:v>
                </c:pt>
                <c:pt idx="1389">
                  <c:v>38471</c:v>
                </c:pt>
                <c:pt idx="1390">
                  <c:v>38474</c:v>
                </c:pt>
                <c:pt idx="1391">
                  <c:v>38475</c:v>
                </c:pt>
                <c:pt idx="1392">
                  <c:v>38476</c:v>
                </c:pt>
                <c:pt idx="1393">
                  <c:v>38477</c:v>
                </c:pt>
                <c:pt idx="1394">
                  <c:v>38478</c:v>
                </c:pt>
                <c:pt idx="1395">
                  <c:v>38481</c:v>
                </c:pt>
                <c:pt idx="1396">
                  <c:v>38482</c:v>
                </c:pt>
                <c:pt idx="1397">
                  <c:v>38483</c:v>
                </c:pt>
                <c:pt idx="1398">
                  <c:v>38484</c:v>
                </c:pt>
                <c:pt idx="1399">
                  <c:v>38485</c:v>
                </c:pt>
                <c:pt idx="1400">
                  <c:v>38488</c:v>
                </c:pt>
                <c:pt idx="1401">
                  <c:v>38489</c:v>
                </c:pt>
                <c:pt idx="1402">
                  <c:v>38490</c:v>
                </c:pt>
                <c:pt idx="1403">
                  <c:v>38491</c:v>
                </c:pt>
                <c:pt idx="1404">
                  <c:v>38492</c:v>
                </c:pt>
                <c:pt idx="1405">
                  <c:v>38495</c:v>
                </c:pt>
                <c:pt idx="1406">
                  <c:v>38496</c:v>
                </c:pt>
                <c:pt idx="1407">
                  <c:v>38497</c:v>
                </c:pt>
                <c:pt idx="1408">
                  <c:v>38498</c:v>
                </c:pt>
                <c:pt idx="1409">
                  <c:v>38499</c:v>
                </c:pt>
                <c:pt idx="1410">
                  <c:v>38502</c:v>
                </c:pt>
                <c:pt idx="1411">
                  <c:v>38503</c:v>
                </c:pt>
                <c:pt idx="1412">
                  <c:v>38504</c:v>
                </c:pt>
                <c:pt idx="1413">
                  <c:v>38505</c:v>
                </c:pt>
                <c:pt idx="1414">
                  <c:v>38506</c:v>
                </c:pt>
                <c:pt idx="1415">
                  <c:v>38509</c:v>
                </c:pt>
                <c:pt idx="1416">
                  <c:v>38510</c:v>
                </c:pt>
                <c:pt idx="1417">
                  <c:v>38511</c:v>
                </c:pt>
                <c:pt idx="1418">
                  <c:v>38512</c:v>
                </c:pt>
                <c:pt idx="1419">
                  <c:v>38513</c:v>
                </c:pt>
                <c:pt idx="1420">
                  <c:v>38516</c:v>
                </c:pt>
                <c:pt idx="1421">
                  <c:v>38517</c:v>
                </c:pt>
                <c:pt idx="1422">
                  <c:v>38518</c:v>
                </c:pt>
                <c:pt idx="1423">
                  <c:v>38519</c:v>
                </c:pt>
                <c:pt idx="1424">
                  <c:v>38520</c:v>
                </c:pt>
                <c:pt idx="1425">
                  <c:v>38523</c:v>
                </c:pt>
                <c:pt idx="1426">
                  <c:v>38524</c:v>
                </c:pt>
                <c:pt idx="1427">
                  <c:v>38525</c:v>
                </c:pt>
                <c:pt idx="1428">
                  <c:v>38526</c:v>
                </c:pt>
                <c:pt idx="1429">
                  <c:v>38527</c:v>
                </c:pt>
                <c:pt idx="1430">
                  <c:v>38530</c:v>
                </c:pt>
                <c:pt idx="1431">
                  <c:v>38531</c:v>
                </c:pt>
                <c:pt idx="1432">
                  <c:v>38532</c:v>
                </c:pt>
                <c:pt idx="1433">
                  <c:v>38533</c:v>
                </c:pt>
                <c:pt idx="1434">
                  <c:v>38534</c:v>
                </c:pt>
                <c:pt idx="1435">
                  <c:v>38537</c:v>
                </c:pt>
                <c:pt idx="1436">
                  <c:v>38538</c:v>
                </c:pt>
                <c:pt idx="1437">
                  <c:v>38539</c:v>
                </c:pt>
                <c:pt idx="1438">
                  <c:v>38540</c:v>
                </c:pt>
                <c:pt idx="1439">
                  <c:v>38541</c:v>
                </c:pt>
                <c:pt idx="1440">
                  <c:v>38544</c:v>
                </c:pt>
                <c:pt idx="1441">
                  <c:v>38545</c:v>
                </c:pt>
                <c:pt idx="1442">
                  <c:v>38546</c:v>
                </c:pt>
                <c:pt idx="1443">
                  <c:v>38547</c:v>
                </c:pt>
                <c:pt idx="1444">
                  <c:v>38548</c:v>
                </c:pt>
                <c:pt idx="1445">
                  <c:v>38551</c:v>
                </c:pt>
                <c:pt idx="1446">
                  <c:v>38552</c:v>
                </c:pt>
                <c:pt idx="1447">
                  <c:v>38553</c:v>
                </c:pt>
                <c:pt idx="1448">
                  <c:v>38554</c:v>
                </c:pt>
                <c:pt idx="1449">
                  <c:v>38555</c:v>
                </c:pt>
                <c:pt idx="1450">
                  <c:v>38558</c:v>
                </c:pt>
                <c:pt idx="1451">
                  <c:v>38559</c:v>
                </c:pt>
                <c:pt idx="1452">
                  <c:v>38560</c:v>
                </c:pt>
                <c:pt idx="1453">
                  <c:v>38561</c:v>
                </c:pt>
                <c:pt idx="1454">
                  <c:v>38562</c:v>
                </c:pt>
                <c:pt idx="1455">
                  <c:v>38565</c:v>
                </c:pt>
                <c:pt idx="1456">
                  <c:v>38566</c:v>
                </c:pt>
                <c:pt idx="1457">
                  <c:v>38567</c:v>
                </c:pt>
                <c:pt idx="1458">
                  <c:v>38568</c:v>
                </c:pt>
                <c:pt idx="1459">
                  <c:v>38569</c:v>
                </c:pt>
                <c:pt idx="1460">
                  <c:v>38572</c:v>
                </c:pt>
                <c:pt idx="1461">
                  <c:v>38573</c:v>
                </c:pt>
                <c:pt idx="1462">
                  <c:v>38574</c:v>
                </c:pt>
                <c:pt idx="1463">
                  <c:v>38575</c:v>
                </c:pt>
                <c:pt idx="1464">
                  <c:v>38576</c:v>
                </c:pt>
                <c:pt idx="1465">
                  <c:v>38579</c:v>
                </c:pt>
                <c:pt idx="1466">
                  <c:v>38580</c:v>
                </c:pt>
                <c:pt idx="1467">
                  <c:v>38581</c:v>
                </c:pt>
                <c:pt idx="1468">
                  <c:v>38582</c:v>
                </c:pt>
                <c:pt idx="1469">
                  <c:v>38583</c:v>
                </c:pt>
                <c:pt idx="1470">
                  <c:v>38586</c:v>
                </c:pt>
                <c:pt idx="1471">
                  <c:v>38587</c:v>
                </c:pt>
                <c:pt idx="1472">
                  <c:v>38588</c:v>
                </c:pt>
                <c:pt idx="1473">
                  <c:v>38589</c:v>
                </c:pt>
                <c:pt idx="1474">
                  <c:v>38590</c:v>
                </c:pt>
                <c:pt idx="1475">
                  <c:v>38593</c:v>
                </c:pt>
                <c:pt idx="1476">
                  <c:v>38594</c:v>
                </c:pt>
                <c:pt idx="1477">
                  <c:v>38595</c:v>
                </c:pt>
                <c:pt idx="1478">
                  <c:v>38596</c:v>
                </c:pt>
                <c:pt idx="1479">
                  <c:v>38597</c:v>
                </c:pt>
                <c:pt idx="1480">
                  <c:v>38600</c:v>
                </c:pt>
                <c:pt idx="1481">
                  <c:v>38601</c:v>
                </c:pt>
                <c:pt idx="1482">
                  <c:v>38602</c:v>
                </c:pt>
                <c:pt idx="1483">
                  <c:v>38603</c:v>
                </c:pt>
                <c:pt idx="1484">
                  <c:v>38604</c:v>
                </c:pt>
                <c:pt idx="1485">
                  <c:v>38607</c:v>
                </c:pt>
                <c:pt idx="1486">
                  <c:v>38608</c:v>
                </c:pt>
                <c:pt idx="1487">
                  <c:v>38609</c:v>
                </c:pt>
                <c:pt idx="1488">
                  <c:v>38610</c:v>
                </c:pt>
                <c:pt idx="1489">
                  <c:v>38611</c:v>
                </c:pt>
                <c:pt idx="1490">
                  <c:v>38614</c:v>
                </c:pt>
                <c:pt idx="1491">
                  <c:v>38615</c:v>
                </c:pt>
                <c:pt idx="1492">
                  <c:v>38616</c:v>
                </c:pt>
                <c:pt idx="1493">
                  <c:v>38617</c:v>
                </c:pt>
                <c:pt idx="1494">
                  <c:v>38618</c:v>
                </c:pt>
                <c:pt idx="1495">
                  <c:v>38621</c:v>
                </c:pt>
                <c:pt idx="1496">
                  <c:v>38622</c:v>
                </c:pt>
                <c:pt idx="1497">
                  <c:v>38623</c:v>
                </c:pt>
                <c:pt idx="1498">
                  <c:v>38624</c:v>
                </c:pt>
                <c:pt idx="1499">
                  <c:v>38625</c:v>
                </c:pt>
                <c:pt idx="1500">
                  <c:v>38628</c:v>
                </c:pt>
                <c:pt idx="1501">
                  <c:v>38629</c:v>
                </c:pt>
                <c:pt idx="1502">
                  <c:v>38630</c:v>
                </c:pt>
                <c:pt idx="1503">
                  <c:v>38631</c:v>
                </c:pt>
                <c:pt idx="1504">
                  <c:v>38632</c:v>
                </c:pt>
                <c:pt idx="1505">
                  <c:v>38635</c:v>
                </c:pt>
                <c:pt idx="1506">
                  <c:v>38636</c:v>
                </c:pt>
                <c:pt idx="1507">
                  <c:v>38637</c:v>
                </c:pt>
                <c:pt idx="1508">
                  <c:v>38638</c:v>
                </c:pt>
                <c:pt idx="1509">
                  <c:v>38639</c:v>
                </c:pt>
                <c:pt idx="1510">
                  <c:v>38642</c:v>
                </c:pt>
                <c:pt idx="1511">
                  <c:v>38643</c:v>
                </c:pt>
                <c:pt idx="1512">
                  <c:v>38644</c:v>
                </c:pt>
                <c:pt idx="1513">
                  <c:v>38645</c:v>
                </c:pt>
                <c:pt idx="1514">
                  <c:v>38646</c:v>
                </c:pt>
                <c:pt idx="1515">
                  <c:v>38649</c:v>
                </c:pt>
                <c:pt idx="1516">
                  <c:v>38650</c:v>
                </c:pt>
                <c:pt idx="1517">
                  <c:v>38651</c:v>
                </c:pt>
                <c:pt idx="1518">
                  <c:v>38652</c:v>
                </c:pt>
                <c:pt idx="1519">
                  <c:v>38653</c:v>
                </c:pt>
                <c:pt idx="1520">
                  <c:v>38656</c:v>
                </c:pt>
                <c:pt idx="1521">
                  <c:v>38657</c:v>
                </c:pt>
                <c:pt idx="1522">
                  <c:v>38658</c:v>
                </c:pt>
                <c:pt idx="1523">
                  <c:v>38659</c:v>
                </c:pt>
                <c:pt idx="1524">
                  <c:v>38660</c:v>
                </c:pt>
                <c:pt idx="1525">
                  <c:v>38663</c:v>
                </c:pt>
                <c:pt idx="1526">
                  <c:v>38664</c:v>
                </c:pt>
                <c:pt idx="1527">
                  <c:v>38665</c:v>
                </c:pt>
                <c:pt idx="1528">
                  <c:v>38666</c:v>
                </c:pt>
                <c:pt idx="1529">
                  <c:v>38667</c:v>
                </c:pt>
                <c:pt idx="1530">
                  <c:v>38670</c:v>
                </c:pt>
                <c:pt idx="1531">
                  <c:v>38671</c:v>
                </c:pt>
                <c:pt idx="1532">
                  <c:v>38672</c:v>
                </c:pt>
                <c:pt idx="1533">
                  <c:v>38673</c:v>
                </c:pt>
                <c:pt idx="1534">
                  <c:v>38674</c:v>
                </c:pt>
                <c:pt idx="1535">
                  <c:v>38677</c:v>
                </c:pt>
                <c:pt idx="1536">
                  <c:v>38678</c:v>
                </c:pt>
                <c:pt idx="1537">
                  <c:v>38679</c:v>
                </c:pt>
                <c:pt idx="1538">
                  <c:v>38680</c:v>
                </c:pt>
                <c:pt idx="1539">
                  <c:v>38681</c:v>
                </c:pt>
                <c:pt idx="1540">
                  <c:v>38684</c:v>
                </c:pt>
                <c:pt idx="1541">
                  <c:v>38685</c:v>
                </c:pt>
                <c:pt idx="1542">
                  <c:v>38686</c:v>
                </c:pt>
                <c:pt idx="1543">
                  <c:v>38687</c:v>
                </c:pt>
                <c:pt idx="1544">
                  <c:v>38688</c:v>
                </c:pt>
                <c:pt idx="1545">
                  <c:v>38691</c:v>
                </c:pt>
                <c:pt idx="1546">
                  <c:v>38692</c:v>
                </c:pt>
                <c:pt idx="1547">
                  <c:v>38693</c:v>
                </c:pt>
                <c:pt idx="1548">
                  <c:v>38694</c:v>
                </c:pt>
                <c:pt idx="1549">
                  <c:v>38695</c:v>
                </c:pt>
                <c:pt idx="1550">
                  <c:v>38698</c:v>
                </c:pt>
                <c:pt idx="1551">
                  <c:v>38699</c:v>
                </c:pt>
                <c:pt idx="1552">
                  <c:v>38700</c:v>
                </c:pt>
                <c:pt idx="1553">
                  <c:v>38701</c:v>
                </c:pt>
                <c:pt idx="1554">
                  <c:v>38702</c:v>
                </c:pt>
                <c:pt idx="1555">
                  <c:v>38705</c:v>
                </c:pt>
                <c:pt idx="1556">
                  <c:v>38706</c:v>
                </c:pt>
                <c:pt idx="1557">
                  <c:v>38707</c:v>
                </c:pt>
                <c:pt idx="1558">
                  <c:v>38708</c:v>
                </c:pt>
                <c:pt idx="1559">
                  <c:v>38709</c:v>
                </c:pt>
                <c:pt idx="1560">
                  <c:v>38712</c:v>
                </c:pt>
                <c:pt idx="1561">
                  <c:v>38713</c:v>
                </c:pt>
                <c:pt idx="1562">
                  <c:v>38714</c:v>
                </c:pt>
                <c:pt idx="1563">
                  <c:v>38715</c:v>
                </c:pt>
                <c:pt idx="1564">
                  <c:v>38716</c:v>
                </c:pt>
                <c:pt idx="1565">
                  <c:v>38719</c:v>
                </c:pt>
                <c:pt idx="1566">
                  <c:v>38720</c:v>
                </c:pt>
                <c:pt idx="1567">
                  <c:v>38721</c:v>
                </c:pt>
                <c:pt idx="1568">
                  <c:v>38722</c:v>
                </c:pt>
                <c:pt idx="1569">
                  <c:v>38723</c:v>
                </c:pt>
                <c:pt idx="1570">
                  <c:v>38726</c:v>
                </c:pt>
                <c:pt idx="1571">
                  <c:v>38727</c:v>
                </c:pt>
                <c:pt idx="1572">
                  <c:v>38728</c:v>
                </c:pt>
                <c:pt idx="1573">
                  <c:v>38729</c:v>
                </c:pt>
                <c:pt idx="1574">
                  <c:v>38730</c:v>
                </c:pt>
                <c:pt idx="1575">
                  <c:v>38733</c:v>
                </c:pt>
                <c:pt idx="1576">
                  <c:v>38734</c:v>
                </c:pt>
                <c:pt idx="1577">
                  <c:v>38735</c:v>
                </c:pt>
                <c:pt idx="1578">
                  <c:v>38736</c:v>
                </c:pt>
                <c:pt idx="1579">
                  <c:v>38737</c:v>
                </c:pt>
                <c:pt idx="1580">
                  <c:v>38740</c:v>
                </c:pt>
                <c:pt idx="1581">
                  <c:v>38741</c:v>
                </c:pt>
                <c:pt idx="1582">
                  <c:v>38742</c:v>
                </c:pt>
                <c:pt idx="1583">
                  <c:v>38743</c:v>
                </c:pt>
                <c:pt idx="1584">
                  <c:v>38744</c:v>
                </c:pt>
                <c:pt idx="1585">
                  <c:v>38747</c:v>
                </c:pt>
                <c:pt idx="1586">
                  <c:v>38748</c:v>
                </c:pt>
                <c:pt idx="1587">
                  <c:v>38749</c:v>
                </c:pt>
                <c:pt idx="1588">
                  <c:v>38750</c:v>
                </c:pt>
                <c:pt idx="1589">
                  <c:v>38751</c:v>
                </c:pt>
                <c:pt idx="1590">
                  <c:v>38754</c:v>
                </c:pt>
                <c:pt idx="1591">
                  <c:v>38755</c:v>
                </c:pt>
                <c:pt idx="1592">
                  <c:v>38756</c:v>
                </c:pt>
                <c:pt idx="1593">
                  <c:v>38757</c:v>
                </c:pt>
                <c:pt idx="1594">
                  <c:v>38758</c:v>
                </c:pt>
                <c:pt idx="1595">
                  <c:v>38761</c:v>
                </c:pt>
                <c:pt idx="1596">
                  <c:v>38762</c:v>
                </c:pt>
                <c:pt idx="1597">
                  <c:v>38763</c:v>
                </c:pt>
                <c:pt idx="1598">
                  <c:v>38764</c:v>
                </c:pt>
                <c:pt idx="1599">
                  <c:v>38765</c:v>
                </c:pt>
                <c:pt idx="1600">
                  <c:v>38768</c:v>
                </c:pt>
                <c:pt idx="1601">
                  <c:v>38769</c:v>
                </c:pt>
                <c:pt idx="1602">
                  <c:v>38770</c:v>
                </c:pt>
                <c:pt idx="1603">
                  <c:v>38771</c:v>
                </c:pt>
                <c:pt idx="1604">
                  <c:v>38772</c:v>
                </c:pt>
                <c:pt idx="1605">
                  <c:v>38775</c:v>
                </c:pt>
                <c:pt idx="1606">
                  <c:v>38776</c:v>
                </c:pt>
                <c:pt idx="1607">
                  <c:v>38777</c:v>
                </c:pt>
                <c:pt idx="1608">
                  <c:v>38778</c:v>
                </c:pt>
                <c:pt idx="1609">
                  <c:v>38779</c:v>
                </c:pt>
                <c:pt idx="1610">
                  <c:v>38782</c:v>
                </c:pt>
                <c:pt idx="1611">
                  <c:v>38783</c:v>
                </c:pt>
                <c:pt idx="1612">
                  <c:v>38784</c:v>
                </c:pt>
                <c:pt idx="1613">
                  <c:v>38785</c:v>
                </c:pt>
                <c:pt idx="1614">
                  <c:v>38786</c:v>
                </c:pt>
                <c:pt idx="1615">
                  <c:v>38789</c:v>
                </c:pt>
                <c:pt idx="1616">
                  <c:v>38790</c:v>
                </c:pt>
                <c:pt idx="1617">
                  <c:v>38791</c:v>
                </c:pt>
                <c:pt idx="1618">
                  <c:v>38792</c:v>
                </c:pt>
                <c:pt idx="1619">
                  <c:v>38793</c:v>
                </c:pt>
                <c:pt idx="1620">
                  <c:v>38796</c:v>
                </c:pt>
                <c:pt idx="1621">
                  <c:v>38797</c:v>
                </c:pt>
                <c:pt idx="1622">
                  <c:v>38798</c:v>
                </c:pt>
                <c:pt idx="1623">
                  <c:v>38799</c:v>
                </c:pt>
                <c:pt idx="1624">
                  <c:v>38800</c:v>
                </c:pt>
                <c:pt idx="1625">
                  <c:v>38803</c:v>
                </c:pt>
                <c:pt idx="1626">
                  <c:v>38804</c:v>
                </c:pt>
                <c:pt idx="1627">
                  <c:v>38805</c:v>
                </c:pt>
                <c:pt idx="1628">
                  <c:v>38806</c:v>
                </c:pt>
                <c:pt idx="1629">
                  <c:v>38807</c:v>
                </c:pt>
                <c:pt idx="1630">
                  <c:v>38810</c:v>
                </c:pt>
                <c:pt idx="1631">
                  <c:v>38811</c:v>
                </c:pt>
                <c:pt idx="1632">
                  <c:v>38812</c:v>
                </c:pt>
                <c:pt idx="1633">
                  <c:v>38813</c:v>
                </c:pt>
                <c:pt idx="1634">
                  <c:v>38814</c:v>
                </c:pt>
                <c:pt idx="1635">
                  <c:v>38817</c:v>
                </c:pt>
                <c:pt idx="1636">
                  <c:v>38818</c:v>
                </c:pt>
                <c:pt idx="1637">
                  <c:v>38819</c:v>
                </c:pt>
                <c:pt idx="1638">
                  <c:v>38820</c:v>
                </c:pt>
                <c:pt idx="1639">
                  <c:v>38821</c:v>
                </c:pt>
                <c:pt idx="1640">
                  <c:v>38824</c:v>
                </c:pt>
                <c:pt idx="1641">
                  <c:v>38825</c:v>
                </c:pt>
                <c:pt idx="1642">
                  <c:v>38826</c:v>
                </c:pt>
                <c:pt idx="1643">
                  <c:v>38827</c:v>
                </c:pt>
                <c:pt idx="1644">
                  <c:v>38828</c:v>
                </c:pt>
                <c:pt idx="1645">
                  <c:v>38831</c:v>
                </c:pt>
                <c:pt idx="1646">
                  <c:v>38832</c:v>
                </c:pt>
                <c:pt idx="1647">
                  <c:v>38833</c:v>
                </c:pt>
                <c:pt idx="1648">
                  <c:v>38834</c:v>
                </c:pt>
                <c:pt idx="1649">
                  <c:v>38835</c:v>
                </c:pt>
                <c:pt idx="1650">
                  <c:v>38838</c:v>
                </c:pt>
                <c:pt idx="1651">
                  <c:v>38839</c:v>
                </c:pt>
                <c:pt idx="1652">
                  <c:v>38840</c:v>
                </c:pt>
                <c:pt idx="1653">
                  <c:v>38841</c:v>
                </c:pt>
                <c:pt idx="1654">
                  <c:v>38842</c:v>
                </c:pt>
                <c:pt idx="1655">
                  <c:v>38845</c:v>
                </c:pt>
                <c:pt idx="1656">
                  <c:v>38846</c:v>
                </c:pt>
                <c:pt idx="1657">
                  <c:v>38847</c:v>
                </c:pt>
                <c:pt idx="1658">
                  <c:v>38848</c:v>
                </c:pt>
                <c:pt idx="1659">
                  <c:v>38849</c:v>
                </c:pt>
                <c:pt idx="1660">
                  <c:v>38852</c:v>
                </c:pt>
                <c:pt idx="1661">
                  <c:v>38853</c:v>
                </c:pt>
                <c:pt idx="1662">
                  <c:v>38854</c:v>
                </c:pt>
                <c:pt idx="1663">
                  <c:v>38855</c:v>
                </c:pt>
                <c:pt idx="1664">
                  <c:v>38856</c:v>
                </c:pt>
                <c:pt idx="1665">
                  <c:v>38859</c:v>
                </c:pt>
                <c:pt idx="1666">
                  <c:v>38860</c:v>
                </c:pt>
                <c:pt idx="1667">
                  <c:v>38861</c:v>
                </c:pt>
                <c:pt idx="1668">
                  <c:v>38862</c:v>
                </c:pt>
                <c:pt idx="1669">
                  <c:v>38863</c:v>
                </c:pt>
                <c:pt idx="1670">
                  <c:v>38866</c:v>
                </c:pt>
                <c:pt idx="1671">
                  <c:v>38867</c:v>
                </c:pt>
                <c:pt idx="1672">
                  <c:v>38868</c:v>
                </c:pt>
                <c:pt idx="1673">
                  <c:v>38869</c:v>
                </c:pt>
                <c:pt idx="1674">
                  <c:v>38870</c:v>
                </c:pt>
                <c:pt idx="1675">
                  <c:v>38873</c:v>
                </c:pt>
                <c:pt idx="1676">
                  <c:v>38874</c:v>
                </c:pt>
                <c:pt idx="1677">
                  <c:v>38875</c:v>
                </c:pt>
                <c:pt idx="1678">
                  <c:v>38876</c:v>
                </c:pt>
                <c:pt idx="1679">
                  <c:v>38877</c:v>
                </c:pt>
                <c:pt idx="1680">
                  <c:v>38880</c:v>
                </c:pt>
                <c:pt idx="1681">
                  <c:v>38881</c:v>
                </c:pt>
                <c:pt idx="1682">
                  <c:v>38882</c:v>
                </c:pt>
                <c:pt idx="1683">
                  <c:v>38883</c:v>
                </c:pt>
                <c:pt idx="1684">
                  <c:v>38884</c:v>
                </c:pt>
                <c:pt idx="1685">
                  <c:v>38887</c:v>
                </c:pt>
                <c:pt idx="1686">
                  <c:v>38888</c:v>
                </c:pt>
                <c:pt idx="1687">
                  <c:v>38889</c:v>
                </c:pt>
                <c:pt idx="1688">
                  <c:v>38890</c:v>
                </c:pt>
                <c:pt idx="1689">
                  <c:v>38891</c:v>
                </c:pt>
                <c:pt idx="1690">
                  <c:v>38894</c:v>
                </c:pt>
                <c:pt idx="1691">
                  <c:v>38895</c:v>
                </c:pt>
                <c:pt idx="1692">
                  <c:v>38896</c:v>
                </c:pt>
                <c:pt idx="1693">
                  <c:v>38897</c:v>
                </c:pt>
                <c:pt idx="1694">
                  <c:v>38898</c:v>
                </c:pt>
                <c:pt idx="1695">
                  <c:v>38901</c:v>
                </c:pt>
                <c:pt idx="1696">
                  <c:v>38902</c:v>
                </c:pt>
                <c:pt idx="1697">
                  <c:v>38903</c:v>
                </c:pt>
                <c:pt idx="1698">
                  <c:v>38904</c:v>
                </c:pt>
                <c:pt idx="1699">
                  <c:v>38905</c:v>
                </c:pt>
                <c:pt idx="1700">
                  <c:v>38908</c:v>
                </c:pt>
                <c:pt idx="1701">
                  <c:v>38909</c:v>
                </c:pt>
                <c:pt idx="1702">
                  <c:v>38910</c:v>
                </c:pt>
                <c:pt idx="1703">
                  <c:v>38911</c:v>
                </c:pt>
                <c:pt idx="1704">
                  <c:v>38912</c:v>
                </c:pt>
                <c:pt idx="1705">
                  <c:v>38915</c:v>
                </c:pt>
                <c:pt idx="1706">
                  <c:v>38916</c:v>
                </c:pt>
                <c:pt idx="1707">
                  <c:v>38917</c:v>
                </c:pt>
                <c:pt idx="1708">
                  <c:v>38918</c:v>
                </c:pt>
                <c:pt idx="1709">
                  <c:v>38919</c:v>
                </c:pt>
                <c:pt idx="1710">
                  <c:v>38922</c:v>
                </c:pt>
                <c:pt idx="1711">
                  <c:v>38923</c:v>
                </c:pt>
                <c:pt idx="1712">
                  <c:v>38924</c:v>
                </c:pt>
                <c:pt idx="1713">
                  <c:v>38925</c:v>
                </c:pt>
                <c:pt idx="1714">
                  <c:v>38926</c:v>
                </c:pt>
                <c:pt idx="1715">
                  <c:v>38929</c:v>
                </c:pt>
                <c:pt idx="1716">
                  <c:v>38930</c:v>
                </c:pt>
                <c:pt idx="1717">
                  <c:v>38931</c:v>
                </c:pt>
                <c:pt idx="1718">
                  <c:v>38932</c:v>
                </c:pt>
                <c:pt idx="1719">
                  <c:v>38933</c:v>
                </c:pt>
                <c:pt idx="1720">
                  <c:v>38936</c:v>
                </c:pt>
                <c:pt idx="1721">
                  <c:v>38937</c:v>
                </c:pt>
                <c:pt idx="1722">
                  <c:v>38938</c:v>
                </c:pt>
                <c:pt idx="1723">
                  <c:v>38939</c:v>
                </c:pt>
                <c:pt idx="1724">
                  <c:v>38940</c:v>
                </c:pt>
                <c:pt idx="1725">
                  <c:v>38943</c:v>
                </c:pt>
                <c:pt idx="1726">
                  <c:v>38944</c:v>
                </c:pt>
                <c:pt idx="1727">
                  <c:v>38945</c:v>
                </c:pt>
                <c:pt idx="1728">
                  <c:v>38946</c:v>
                </c:pt>
                <c:pt idx="1729">
                  <c:v>38947</c:v>
                </c:pt>
                <c:pt idx="1730">
                  <c:v>38950</c:v>
                </c:pt>
                <c:pt idx="1731">
                  <c:v>38951</c:v>
                </c:pt>
                <c:pt idx="1732">
                  <c:v>38952</c:v>
                </c:pt>
                <c:pt idx="1733">
                  <c:v>38953</c:v>
                </c:pt>
                <c:pt idx="1734">
                  <c:v>38954</c:v>
                </c:pt>
                <c:pt idx="1735">
                  <c:v>38957</c:v>
                </c:pt>
                <c:pt idx="1736">
                  <c:v>38958</c:v>
                </c:pt>
                <c:pt idx="1737">
                  <c:v>38959</c:v>
                </c:pt>
                <c:pt idx="1738">
                  <c:v>38960</c:v>
                </c:pt>
                <c:pt idx="1739">
                  <c:v>38961</c:v>
                </c:pt>
                <c:pt idx="1740">
                  <c:v>38964</c:v>
                </c:pt>
                <c:pt idx="1741">
                  <c:v>38965</c:v>
                </c:pt>
                <c:pt idx="1742">
                  <c:v>38966</c:v>
                </c:pt>
                <c:pt idx="1743">
                  <c:v>38967</c:v>
                </c:pt>
                <c:pt idx="1744">
                  <c:v>38968</c:v>
                </c:pt>
                <c:pt idx="1745">
                  <c:v>38971</c:v>
                </c:pt>
                <c:pt idx="1746">
                  <c:v>38972</c:v>
                </c:pt>
                <c:pt idx="1747">
                  <c:v>38973</c:v>
                </c:pt>
                <c:pt idx="1748">
                  <c:v>38974</c:v>
                </c:pt>
                <c:pt idx="1749">
                  <c:v>38975</c:v>
                </c:pt>
                <c:pt idx="1750">
                  <c:v>38978</c:v>
                </c:pt>
                <c:pt idx="1751">
                  <c:v>38979</c:v>
                </c:pt>
                <c:pt idx="1752">
                  <c:v>38980</c:v>
                </c:pt>
                <c:pt idx="1753">
                  <c:v>38981</c:v>
                </c:pt>
                <c:pt idx="1754">
                  <c:v>38982</c:v>
                </c:pt>
                <c:pt idx="1755">
                  <c:v>38985</c:v>
                </c:pt>
                <c:pt idx="1756">
                  <c:v>38986</c:v>
                </c:pt>
                <c:pt idx="1757">
                  <c:v>38987</c:v>
                </c:pt>
                <c:pt idx="1758">
                  <c:v>38988</c:v>
                </c:pt>
                <c:pt idx="1759">
                  <c:v>38989</c:v>
                </c:pt>
                <c:pt idx="1760">
                  <c:v>38992</c:v>
                </c:pt>
                <c:pt idx="1761">
                  <c:v>38993</c:v>
                </c:pt>
                <c:pt idx="1762">
                  <c:v>38994</c:v>
                </c:pt>
                <c:pt idx="1763">
                  <c:v>38995</c:v>
                </c:pt>
                <c:pt idx="1764">
                  <c:v>38996</c:v>
                </c:pt>
                <c:pt idx="1765">
                  <c:v>38999</c:v>
                </c:pt>
                <c:pt idx="1766">
                  <c:v>39000</c:v>
                </c:pt>
                <c:pt idx="1767">
                  <c:v>39001</c:v>
                </c:pt>
                <c:pt idx="1768">
                  <c:v>39002</c:v>
                </c:pt>
                <c:pt idx="1769">
                  <c:v>39003</c:v>
                </c:pt>
                <c:pt idx="1770">
                  <c:v>39006</c:v>
                </c:pt>
                <c:pt idx="1771">
                  <c:v>39007</c:v>
                </c:pt>
                <c:pt idx="1772">
                  <c:v>39008</c:v>
                </c:pt>
                <c:pt idx="1773">
                  <c:v>39009</c:v>
                </c:pt>
                <c:pt idx="1774">
                  <c:v>39010</c:v>
                </c:pt>
                <c:pt idx="1775">
                  <c:v>39013</c:v>
                </c:pt>
                <c:pt idx="1776">
                  <c:v>39014</c:v>
                </c:pt>
                <c:pt idx="1777">
                  <c:v>39015</c:v>
                </c:pt>
                <c:pt idx="1778">
                  <c:v>39016</c:v>
                </c:pt>
                <c:pt idx="1779">
                  <c:v>39017</c:v>
                </c:pt>
                <c:pt idx="1780">
                  <c:v>39020</c:v>
                </c:pt>
                <c:pt idx="1781">
                  <c:v>39021</c:v>
                </c:pt>
                <c:pt idx="1782">
                  <c:v>39022</c:v>
                </c:pt>
                <c:pt idx="1783">
                  <c:v>39023</c:v>
                </c:pt>
                <c:pt idx="1784">
                  <c:v>39024</c:v>
                </c:pt>
                <c:pt idx="1785">
                  <c:v>39027</c:v>
                </c:pt>
                <c:pt idx="1786">
                  <c:v>39028</c:v>
                </c:pt>
                <c:pt idx="1787">
                  <c:v>39029</c:v>
                </c:pt>
                <c:pt idx="1788">
                  <c:v>39030</c:v>
                </c:pt>
                <c:pt idx="1789">
                  <c:v>39031</c:v>
                </c:pt>
                <c:pt idx="1790">
                  <c:v>39034</c:v>
                </c:pt>
                <c:pt idx="1791">
                  <c:v>39035</c:v>
                </c:pt>
                <c:pt idx="1792">
                  <c:v>39036</c:v>
                </c:pt>
                <c:pt idx="1793">
                  <c:v>39037</c:v>
                </c:pt>
                <c:pt idx="1794">
                  <c:v>39038</c:v>
                </c:pt>
                <c:pt idx="1795">
                  <c:v>39041</c:v>
                </c:pt>
                <c:pt idx="1796">
                  <c:v>39042</c:v>
                </c:pt>
                <c:pt idx="1797">
                  <c:v>39043</c:v>
                </c:pt>
                <c:pt idx="1798">
                  <c:v>39044</c:v>
                </c:pt>
                <c:pt idx="1799">
                  <c:v>39045</c:v>
                </c:pt>
                <c:pt idx="1800">
                  <c:v>39048</c:v>
                </c:pt>
                <c:pt idx="1801">
                  <c:v>39049</c:v>
                </c:pt>
                <c:pt idx="1802">
                  <c:v>39050</c:v>
                </c:pt>
                <c:pt idx="1803">
                  <c:v>39051</c:v>
                </c:pt>
                <c:pt idx="1804">
                  <c:v>39052</c:v>
                </c:pt>
                <c:pt idx="1805">
                  <c:v>39055</c:v>
                </c:pt>
                <c:pt idx="1806">
                  <c:v>39056</c:v>
                </c:pt>
                <c:pt idx="1807">
                  <c:v>39057</c:v>
                </c:pt>
                <c:pt idx="1808">
                  <c:v>39058</c:v>
                </c:pt>
                <c:pt idx="1809">
                  <c:v>39059</c:v>
                </c:pt>
                <c:pt idx="1810">
                  <c:v>39062</c:v>
                </c:pt>
                <c:pt idx="1811">
                  <c:v>39063</c:v>
                </c:pt>
                <c:pt idx="1812">
                  <c:v>39064</c:v>
                </c:pt>
                <c:pt idx="1813">
                  <c:v>39065</c:v>
                </c:pt>
                <c:pt idx="1814">
                  <c:v>39066</c:v>
                </c:pt>
                <c:pt idx="1815">
                  <c:v>39069</c:v>
                </c:pt>
                <c:pt idx="1816">
                  <c:v>39070</c:v>
                </c:pt>
                <c:pt idx="1817">
                  <c:v>39071</c:v>
                </c:pt>
                <c:pt idx="1818">
                  <c:v>39072</c:v>
                </c:pt>
                <c:pt idx="1819">
                  <c:v>39073</c:v>
                </c:pt>
                <c:pt idx="1820">
                  <c:v>39076</c:v>
                </c:pt>
                <c:pt idx="1821">
                  <c:v>39077</c:v>
                </c:pt>
                <c:pt idx="1822">
                  <c:v>39078</c:v>
                </c:pt>
                <c:pt idx="1823">
                  <c:v>39079</c:v>
                </c:pt>
                <c:pt idx="1824">
                  <c:v>39080</c:v>
                </c:pt>
                <c:pt idx="1825">
                  <c:v>39083</c:v>
                </c:pt>
                <c:pt idx="1826">
                  <c:v>39084</c:v>
                </c:pt>
                <c:pt idx="1827">
                  <c:v>39085</c:v>
                </c:pt>
                <c:pt idx="1828">
                  <c:v>39086</c:v>
                </c:pt>
                <c:pt idx="1829">
                  <c:v>39087</c:v>
                </c:pt>
                <c:pt idx="1830">
                  <c:v>39090</c:v>
                </c:pt>
                <c:pt idx="1831">
                  <c:v>39091</c:v>
                </c:pt>
                <c:pt idx="1832">
                  <c:v>39092</c:v>
                </c:pt>
                <c:pt idx="1833">
                  <c:v>39093</c:v>
                </c:pt>
                <c:pt idx="1834">
                  <c:v>39094</c:v>
                </c:pt>
                <c:pt idx="1835">
                  <c:v>39097</c:v>
                </c:pt>
                <c:pt idx="1836">
                  <c:v>39098</c:v>
                </c:pt>
                <c:pt idx="1837">
                  <c:v>39099</c:v>
                </c:pt>
                <c:pt idx="1838">
                  <c:v>39100</c:v>
                </c:pt>
                <c:pt idx="1839">
                  <c:v>39101</c:v>
                </c:pt>
                <c:pt idx="1840">
                  <c:v>39104</c:v>
                </c:pt>
                <c:pt idx="1841">
                  <c:v>39105</c:v>
                </c:pt>
                <c:pt idx="1842">
                  <c:v>39106</c:v>
                </c:pt>
                <c:pt idx="1843">
                  <c:v>39107</c:v>
                </c:pt>
                <c:pt idx="1844">
                  <c:v>39108</c:v>
                </c:pt>
                <c:pt idx="1845">
                  <c:v>39111</c:v>
                </c:pt>
                <c:pt idx="1846">
                  <c:v>39112</c:v>
                </c:pt>
                <c:pt idx="1847">
                  <c:v>39113</c:v>
                </c:pt>
                <c:pt idx="1848">
                  <c:v>39114</c:v>
                </c:pt>
                <c:pt idx="1849">
                  <c:v>39115</c:v>
                </c:pt>
                <c:pt idx="1850">
                  <c:v>39118</c:v>
                </c:pt>
                <c:pt idx="1851">
                  <c:v>39119</c:v>
                </c:pt>
                <c:pt idx="1852">
                  <c:v>39120</c:v>
                </c:pt>
                <c:pt idx="1853">
                  <c:v>39121</c:v>
                </c:pt>
                <c:pt idx="1854">
                  <c:v>39122</c:v>
                </c:pt>
                <c:pt idx="1855">
                  <c:v>39125</c:v>
                </c:pt>
                <c:pt idx="1856">
                  <c:v>39126</c:v>
                </c:pt>
                <c:pt idx="1857">
                  <c:v>39127</c:v>
                </c:pt>
                <c:pt idx="1858">
                  <c:v>39128</c:v>
                </c:pt>
                <c:pt idx="1859">
                  <c:v>39129</c:v>
                </c:pt>
                <c:pt idx="1860">
                  <c:v>39132</c:v>
                </c:pt>
                <c:pt idx="1861">
                  <c:v>39133</c:v>
                </c:pt>
                <c:pt idx="1862">
                  <c:v>39134</c:v>
                </c:pt>
                <c:pt idx="1863">
                  <c:v>39135</c:v>
                </c:pt>
                <c:pt idx="1864">
                  <c:v>39136</c:v>
                </c:pt>
                <c:pt idx="1865">
                  <c:v>39139</c:v>
                </c:pt>
                <c:pt idx="1866">
                  <c:v>39140</c:v>
                </c:pt>
                <c:pt idx="1867">
                  <c:v>39141</c:v>
                </c:pt>
                <c:pt idx="1868">
                  <c:v>39142</c:v>
                </c:pt>
                <c:pt idx="1869">
                  <c:v>39143</c:v>
                </c:pt>
                <c:pt idx="1870">
                  <c:v>39146</c:v>
                </c:pt>
                <c:pt idx="1871">
                  <c:v>39147</c:v>
                </c:pt>
                <c:pt idx="1872">
                  <c:v>39148</c:v>
                </c:pt>
                <c:pt idx="1873">
                  <c:v>39149</c:v>
                </c:pt>
                <c:pt idx="1874">
                  <c:v>39150</c:v>
                </c:pt>
                <c:pt idx="1875">
                  <c:v>39153</c:v>
                </c:pt>
                <c:pt idx="1876">
                  <c:v>39154</c:v>
                </c:pt>
                <c:pt idx="1877">
                  <c:v>39155</c:v>
                </c:pt>
                <c:pt idx="1878">
                  <c:v>39156</c:v>
                </c:pt>
                <c:pt idx="1879">
                  <c:v>39157</c:v>
                </c:pt>
                <c:pt idx="1880">
                  <c:v>39160</c:v>
                </c:pt>
                <c:pt idx="1881">
                  <c:v>39161</c:v>
                </c:pt>
                <c:pt idx="1882">
                  <c:v>39162</c:v>
                </c:pt>
                <c:pt idx="1883">
                  <c:v>39163</c:v>
                </c:pt>
                <c:pt idx="1884">
                  <c:v>39164</c:v>
                </c:pt>
                <c:pt idx="1885">
                  <c:v>39167</c:v>
                </c:pt>
                <c:pt idx="1886">
                  <c:v>39168</c:v>
                </c:pt>
                <c:pt idx="1887">
                  <c:v>39169</c:v>
                </c:pt>
                <c:pt idx="1888">
                  <c:v>39170</c:v>
                </c:pt>
                <c:pt idx="1889">
                  <c:v>39171</c:v>
                </c:pt>
                <c:pt idx="1890">
                  <c:v>39174</c:v>
                </c:pt>
                <c:pt idx="1891">
                  <c:v>39175</c:v>
                </c:pt>
                <c:pt idx="1892">
                  <c:v>39176</c:v>
                </c:pt>
                <c:pt idx="1893">
                  <c:v>39177</c:v>
                </c:pt>
                <c:pt idx="1894">
                  <c:v>39178</c:v>
                </c:pt>
                <c:pt idx="1895">
                  <c:v>39181</c:v>
                </c:pt>
                <c:pt idx="1896">
                  <c:v>39182</c:v>
                </c:pt>
                <c:pt idx="1897">
                  <c:v>39183</c:v>
                </c:pt>
                <c:pt idx="1898">
                  <c:v>39184</c:v>
                </c:pt>
                <c:pt idx="1899">
                  <c:v>39185</c:v>
                </c:pt>
                <c:pt idx="1900">
                  <c:v>39188</c:v>
                </c:pt>
                <c:pt idx="1901">
                  <c:v>39189</c:v>
                </c:pt>
                <c:pt idx="1902">
                  <c:v>39190</c:v>
                </c:pt>
                <c:pt idx="1903">
                  <c:v>39191</c:v>
                </c:pt>
                <c:pt idx="1904">
                  <c:v>39192</c:v>
                </c:pt>
                <c:pt idx="1905">
                  <c:v>39195</c:v>
                </c:pt>
                <c:pt idx="1906">
                  <c:v>39196</c:v>
                </c:pt>
                <c:pt idx="1907">
                  <c:v>39197</c:v>
                </c:pt>
                <c:pt idx="1908">
                  <c:v>39198</c:v>
                </c:pt>
                <c:pt idx="1909">
                  <c:v>39199</c:v>
                </c:pt>
                <c:pt idx="1910">
                  <c:v>39202</c:v>
                </c:pt>
                <c:pt idx="1911">
                  <c:v>39203</c:v>
                </c:pt>
                <c:pt idx="1912">
                  <c:v>39204</c:v>
                </c:pt>
                <c:pt idx="1913">
                  <c:v>39205</c:v>
                </c:pt>
                <c:pt idx="1914">
                  <c:v>39206</c:v>
                </c:pt>
                <c:pt idx="1915">
                  <c:v>39209</c:v>
                </c:pt>
                <c:pt idx="1916">
                  <c:v>39210</c:v>
                </c:pt>
                <c:pt idx="1917">
                  <c:v>39211</c:v>
                </c:pt>
                <c:pt idx="1918">
                  <c:v>39212</c:v>
                </c:pt>
                <c:pt idx="1919">
                  <c:v>39213</c:v>
                </c:pt>
                <c:pt idx="1920">
                  <c:v>39216</c:v>
                </c:pt>
                <c:pt idx="1921">
                  <c:v>39217</c:v>
                </c:pt>
                <c:pt idx="1922">
                  <c:v>39218</c:v>
                </c:pt>
                <c:pt idx="1923">
                  <c:v>39219</c:v>
                </c:pt>
                <c:pt idx="1924">
                  <c:v>39220</c:v>
                </c:pt>
                <c:pt idx="1925">
                  <c:v>39223</c:v>
                </c:pt>
                <c:pt idx="1926">
                  <c:v>39224</c:v>
                </c:pt>
                <c:pt idx="1927">
                  <c:v>39225</c:v>
                </c:pt>
                <c:pt idx="1928">
                  <c:v>39226</c:v>
                </c:pt>
                <c:pt idx="1929">
                  <c:v>39227</c:v>
                </c:pt>
                <c:pt idx="1930">
                  <c:v>39230</c:v>
                </c:pt>
                <c:pt idx="1931">
                  <c:v>39231</c:v>
                </c:pt>
                <c:pt idx="1932">
                  <c:v>39232</c:v>
                </c:pt>
                <c:pt idx="1933">
                  <c:v>39233</c:v>
                </c:pt>
                <c:pt idx="1934">
                  <c:v>39234</c:v>
                </c:pt>
                <c:pt idx="1935">
                  <c:v>39237</c:v>
                </c:pt>
                <c:pt idx="1936">
                  <c:v>39238</c:v>
                </c:pt>
                <c:pt idx="1937">
                  <c:v>39239</c:v>
                </c:pt>
                <c:pt idx="1938">
                  <c:v>39240</c:v>
                </c:pt>
                <c:pt idx="1939">
                  <c:v>39241</c:v>
                </c:pt>
                <c:pt idx="1940">
                  <c:v>39244</c:v>
                </c:pt>
                <c:pt idx="1941">
                  <c:v>39245</c:v>
                </c:pt>
                <c:pt idx="1942">
                  <c:v>39246</c:v>
                </c:pt>
                <c:pt idx="1943">
                  <c:v>39247</c:v>
                </c:pt>
                <c:pt idx="1944">
                  <c:v>39248</c:v>
                </c:pt>
                <c:pt idx="1945">
                  <c:v>39251</c:v>
                </c:pt>
                <c:pt idx="1946">
                  <c:v>39252</c:v>
                </c:pt>
                <c:pt idx="1947">
                  <c:v>39253</c:v>
                </c:pt>
                <c:pt idx="1948">
                  <c:v>39254</c:v>
                </c:pt>
                <c:pt idx="1949">
                  <c:v>39255</c:v>
                </c:pt>
                <c:pt idx="1950">
                  <c:v>39258</c:v>
                </c:pt>
                <c:pt idx="1951">
                  <c:v>39259</c:v>
                </c:pt>
                <c:pt idx="1952">
                  <c:v>39260</c:v>
                </c:pt>
                <c:pt idx="1953">
                  <c:v>39261</c:v>
                </c:pt>
                <c:pt idx="1954">
                  <c:v>39262</c:v>
                </c:pt>
                <c:pt idx="1955">
                  <c:v>39265</c:v>
                </c:pt>
                <c:pt idx="1956">
                  <c:v>39266</c:v>
                </c:pt>
                <c:pt idx="1957">
                  <c:v>39267</c:v>
                </c:pt>
                <c:pt idx="1958">
                  <c:v>39268</c:v>
                </c:pt>
                <c:pt idx="1959">
                  <c:v>39269</c:v>
                </c:pt>
                <c:pt idx="1960">
                  <c:v>39272</c:v>
                </c:pt>
                <c:pt idx="1961">
                  <c:v>39273</c:v>
                </c:pt>
                <c:pt idx="1962">
                  <c:v>39274</c:v>
                </c:pt>
                <c:pt idx="1963">
                  <c:v>39275</c:v>
                </c:pt>
                <c:pt idx="1964">
                  <c:v>39276</c:v>
                </c:pt>
                <c:pt idx="1965">
                  <c:v>39279</c:v>
                </c:pt>
                <c:pt idx="1966">
                  <c:v>39280</c:v>
                </c:pt>
                <c:pt idx="1967">
                  <c:v>39281</c:v>
                </c:pt>
                <c:pt idx="1968">
                  <c:v>39282</c:v>
                </c:pt>
                <c:pt idx="1969">
                  <c:v>39283</c:v>
                </c:pt>
                <c:pt idx="1970">
                  <c:v>39286</c:v>
                </c:pt>
                <c:pt idx="1971">
                  <c:v>39287</c:v>
                </c:pt>
                <c:pt idx="1972">
                  <c:v>39288</c:v>
                </c:pt>
                <c:pt idx="1973">
                  <c:v>39289</c:v>
                </c:pt>
                <c:pt idx="1974">
                  <c:v>39290</c:v>
                </c:pt>
                <c:pt idx="1975">
                  <c:v>39293</c:v>
                </c:pt>
                <c:pt idx="1976">
                  <c:v>39294</c:v>
                </c:pt>
                <c:pt idx="1977">
                  <c:v>39295</c:v>
                </c:pt>
                <c:pt idx="1978">
                  <c:v>39296</c:v>
                </c:pt>
                <c:pt idx="1979">
                  <c:v>39297</c:v>
                </c:pt>
                <c:pt idx="1980">
                  <c:v>39300</c:v>
                </c:pt>
                <c:pt idx="1981">
                  <c:v>39301</c:v>
                </c:pt>
                <c:pt idx="1982">
                  <c:v>39302</c:v>
                </c:pt>
                <c:pt idx="1983">
                  <c:v>39303</c:v>
                </c:pt>
                <c:pt idx="1984">
                  <c:v>39304</c:v>
                </c:pt>
                <c:pt idx="1985">
                  <c:v>39307</c:v>
                </c:pt>
                <c:pt idx="1986">
                  <c:v>39308</c:v>
                </c:pt>
                <c:pt idx="1987">
                  <c:v>39309</c:v>
                </c:pt>
                <c:pt idx="1988">
                  <c:v>39310</c:v>
                </c:pt>
                <c:pt idx="1989">
                  <c:v>39311</c:v>
                </c:pt>
                <c:pt idx="1990">
                  <c:v>39314</c:v>
                </c:pt>
                <c:pt idx="1991">
                  <c:v>39315</c:v>
                </c:pt>
                <c:pt idx="1992">
                  <c:v>39316</c:v>
                </c:pt>
                <c:pt idx="1993">
                  <c:v>39317</c:v>
                </c:pt>
                <c:pt idx="1994">
                  <c:v>39318</c:v>
                </c:pt>
                <c:pt idx="1995">
                  <c:v>39321</c:v>
                </c:pt>
                <c:pt idx="1996">
                  <c:v>39322</c:v>
                </c:pt>
                <c:pt idx="1997">
                  <c:v>39323</c:v>
                </c:pt>
                <c:pt idx="1998">
                  <c:v>39324</c:v>
                </c:pt>
                <c:pt idx="1999">
                  <c:v>39325</c:v>
                </c:pt>
                <c:pt idx="2000">
                  <c:v>39328</c:v>
                </c:pt>
                <c:pt idx="2001">
                  <c:v>39329</c:v>
                </c:pt>
                <c:pt idx="2002">
                  <c:v>39330</c:v>
                </c:pt>
                <c:pt idx="2003">
                  <c:v>39331</c:v>
                </c:pt>
                <c:pt idx="2004">
                  <c:v>39332</c:v>
                </c:pt>
                <c:pt idx="2005">
                  <c:v>39335</c:v>
                </c:pt>
                <c:pt idx="2006">
                  <c:v>39336</c:v>
                </c:pt>
                <c:pt idx="2007">
                  <c:v>39337</c:v>
                </c:pt>
                <c:pt idx="2008">
                  <c:v>39338</c:v>
                </c:pt>
                <c:pt idx="2009">
                  <c:v>39339</c:v>
                </c:pt>
                <c:pt idx="2010">
                  <c:v>39342</c:v>
                </c:pt>
                <c:pt idx="2011">
                  <c:v>39343</c:v>
                </c:pt>
                <c:pt idx="2012">
                  <c:v>39344</c:v>
                </c:pt>
                <c:pt idx="2013">
                  <c:v>39345</c:v>
                </c:pt>
                <c:pt idx="2014">
                  <c:v>39346</c:v>
                </c:pt>
                <c:pt idx="2015">
                  <c:v>39349</c:v>
                </c:pt>
                <c:pt idx="2016">
                  <c:v>39350</c:v>
                </c:pt>
                <c:pt idx="2017">
                  <c:v>39351</c:v>
                </c:pt>
                <c:pt idx="2018">
                  <c:v>39352</c:v>
                </c:pt>
                <c:pt idx="2019">
                  <c:v>39353</c:v>
                </c:pt>
                <c:pt idx="2020">
                  <c:v>39356</c:v>
                </c:pt>
                <c:pt idx="2021">
                  <c:v>39357</c:v>
                </c:pt>
                <c:pt idx="2022">
                  <c:v>39358</c:v>
                </c:pt>
                <c:pt idx="2023">
                  <c:v>39359</c:v>
                </c:pt>
                <c:pt idx="2024">
                  <c:v>39360</c:v>
                </c:pt>
                <c:pt idx="2025">
                  <c:v>39363</c:v>
                </c:pt>
                <c:pt idx="2026">
                  <c:v>39364</c:v>
                </c:pt>
                <c:pt idx="2027">
                  <c:v>39365</c:v>
                </c:pt>
                <c:pt idx="2028">
                  <c:v>39366</c:v>
                </c:pt>
                <c:pt idx="2029">
                  <c:v>39367</c:v>
                </c:pt>
                <c:pt idx="2030">
                  <c:v>39370</c:v>
                </c:pt>
                <c:pt idx="2031">
                  <c:v>39371</c:v>
                </c:pt>
                <c:pt idx="2032">
                  <c:v>39372</c:v>
                </c:pt>
                <c:pt idx="2033">
                  <c:v>39373</c:v>
                </c:pt>
                <c:pt idx="2034">
                  <c:v>39374</c:v>
                </c:pt>
                <c:pt idx="2035">
                  <c:v>39377</c:v>
                </c:pt>
                <c:pt idx="2036">
                  <c:v>39378</c:v>
                </c:pt>
                <c:pt idx="2037">
                  <c:v>39379</c:v>
                </c:pt>
                <c:pt idx="2038">
                  <c:v>39380</c:v>
                </c:pt>
                <c:pt idx="2039">
                  <c:v>39381</c:v>
                </c:pt>
                <c:pt idx="2040">
                  <c:v>39384</c:v>
                </c:pt>
                <c:pt idx="2041">
                  <c:v>39385</c:v>
                </c:pt>
                <c:pt idx="2042">
                  <c:v>39386</c:v>
                </c:pt>
                <c:pt idx="2043">
                  <c:v>39387</c:v>
                </c:pt>
                <c:pt idx="2044">
                  <c:v>39388</c:v>
                </c:pt>
                <c:pt idx="2045">
                  <c:v>39391</c:v>
                </c:pt>
                <c:pt idx="2046">
                  <c:v>39392</c:v>
                </c:pt>
                <c:pt idx="2047">
                  <c:v>39393</c:v>
                </c:pt>
                <c:pt idx="2048">
                  <c:v>39394</c:v>
                </c:pt>
                <c:pt idx="2049">
                  <c:v>39395</c:v>
                </c:pt>
                <c:pt idx="2050">
                  <c:v>39398</c:v>
                </c:pt>
                <c:pt idx="2051">
                  <c:v>39399</c:v>
                </c:pt>
                <c:pt idx="2052">
                  <c:v>39400</c:v>
                </c:pt>
                <c:pt idx="2053">
                  <c:v>39401</c:v>
                </c:pt>
                <c:pt idx="2054">
                  <c:v>39402</c:v>
                </c:pt>
                <c:pt idx="2055">
                  <c:v>39405</c:v>
                </c:pt>
                <c:pt idx="2056">
                  <c:v>39406</c:v>
                </c:pt>
                <c:pt idx="2057">
                  <c:v>39407</c:v>
                </c:pt>
                <c:pt idx="2058">
                  <c:v>39408</c:v>
                </c:pt>
                <c:pt idx="2059">
                  <c:v>39409</c:v>
                </c:pt>
                <c:pt idx="2060">
                  <c:v>39412</c:v>
                </c:pt>
                <c:pt idx="2061">
                  <c:v>39413</c:v>
                </c:pt>
                <c:pt idx="2062">
                  <c:v>39414</c:v>
                </c:pt>
                <c:pt idx="2063">
                  <c:v>39415</c:v>
                </c:pt>
                <c:pt idx="2064">
                  <c:v>39416</c:v>
                </c:pt>
                <c:pt idx="2065">
                  <c:v>39419</c:v>
                </c:pt>
                <c:pt idx="2066">
                  <c:v>39420</c:v>
                </c:pt>
                <c:pt idx="2067">
                  <c:v>39421</c:v>
                </c:pt>
                <c:pt idx="2068">
                  <c:v>39422</c:v>
                </c:pt>
                <c:pt idx="2069">
                  <c:v>39423</c:v>
                </c:pt>
                <c:pt idx="2070">
                  <c:v>39426</c:v>
                </c:pt>
                <c:pt idx="2071">
                  <c:v>39427</c:v>
                </c:pt>
                <c:pt idx="2072">
                  <c:v>39428</c:v>
                </c:pt>
                <c:pt idx="2073">
                  <c:v>39429</c:v>
                </c:pt>
                <c:pt idx="2074">
                  <c:v>39430</c:v>
                </c:pt>
                <c:pt idx="2075">
                  <c:v>39433</c:v>
                </c:pt>
                <c:pt idx="2076">
                  <c:v>39434</c:v>
                </c:pt>
                <c:pt idx="2077">
                  <c:v>39435</c:v>
                </c:pt>
                <c:pt idx="2078">
                  <c:v>39436</c:v>
                </c:pt>
                <c:pt idx="2079">
                  <c:v>39437</c:v>
                </c:pt>
                <c:pt idx="2080">
                  <c:v>39440</c:v>
                </c:pt>
                <c:pt idx="2081">
                  <c:v>39441</c:v>
                </c:pt>
                <c:pt idx="2082">
                  <c:v>39442</c:v>
                </c:pt>
                <c:pt idx="2083">
                  <c:v>39443</c:v>
                </c:pt>
                <c:pt idx="2084">
                  <c:v>39444</c:v>
                </c:pt>
                <c:pt idx="2085">
                  <c:v>39447</c:v>
                </c:pt>
                <c:pt idx="2086">
                  <c:v>39448</c:v>
                </c:pt>
                <c:pt idx="2087">
                  <c:v>39449</c:v>
                </c:pt>
                <c:pt idx="2088">
                  <c:v>39450</c:v>
                </c:pt>
                <c:pt idx="2089">
                  <c:v>39451</c:v>
                </c:pt>
                <c:pt idx="2090">
                  <c:v>39454</c:v>
                </c:pt>
                <c:pt idx="2091">
                  <c:v>39455</c:v>
                </c:pt>
                <c:pt idx="2092">
                  <c:v>39456</c:v>
                </c:pt>
                <c:pt idx="2093">
                  <c:v>39457</c:v>
                </c:pt>
                <c:pt idx="2094">
                  <c:v>39458</c:v>
                </c:pt>
                <c:pt idx="2095">
                  <c:v>39461</c:v>
                </c:pt>
                <c:pt idx="2096">
                  <c:v>39462</c:v>
                </c:pt>
                <c:pt idx="2097">
                  <c:v>39463</c:v>
                </c:pt>
                <c:pt idx="2098">
                  <c:v>39464</c:v>
                </c:pt>
                <c:pt idx="2099">
                  <c:v>39465</c:v>
                </c:pt>
                <c:pt idx="2100">
                  <c:v>39468</c:v>
                </c:pt>
                <c:pt idx="2101">
                  <c:v>39469</c:v>
                </c:pt>
                <c:pt idx="2102">
                  <c:v>39470</c:v>
                </c:pt>
                <c:pt idx="2103">
                  <c:v>39471</c:v>
                </c:pt>
                <c:pt idx="2104">
                  <c:v>39472</c:v>
                </c:pt>
                <c:pt idx="2105">
                  <c:v>39475</c:v>
                </c:pt>
                <c:pt idx="2106">
                  <c:v>39476</c:v>
                </c:pt>
                <c:pt idx="2107">
                  <c:v>39477</c:v>
                </c:pt>
                <c:pt idx="2108">
                  <c:v>39478</c:v>
                </c:pt>
                <c:pt idx="2109">
                  <c:v>39479</c:v>
                </c:pt>
                <c:pt idx="2110">
                  <c:v>39482</c:v>
                </c:pt>
                <c:pt idx="2111">
                  <c:v>39483</c:v>
                </c:pt>
                <c:pt idx="2112">
                  <c:v>39484</c:v>
                </c:pt>
                <c:pt idx="2113">
                  <c:v>39485</c:v>
                </c:pt>
                <c:pt idx="2114">
                  <c:v>39486</c:v>
                </c:pt>
                <c:pt idx="2115">
                  <c:v>39489</c:v>
                </c:pt>
                <c:pt idx="2116">
                  <c:v>39490</c:v>
                </c:pt>
                <c:pt idx="2117">
                  <c:v>39491</c:v>
                </c:pt>
                <c:pt idx="2118">
                  <c:v>39492</c:v>
                </c:pt>
                <c:pt idx="2119">
                  <c:v>39493</c:v>
                </c:pt>
                <c:pt idx="2120">
                  <c:v>39496</c:v>
                </c:pt>
                <c:pt idx="2121">
                  <c:v>39497</c:v>
                </c:pt>
                <c:pt idx="2122">
                  <c:v>39498</c:v>
                </c:pt>
                <c:pt idx="2123">
                  <c:v>39499</c:v>
                </c:pt>
                <c:pt idx="2124">
                  <c:v>39500</c:v>
                </c:pt>
                <c:pt idx="2125">
                  <c:v>39503</c:v>
                </c:pt>
                <c:pt idx="2126">
                  <c:v>39504</c:v>
                </c:pt>
                <c:pt idx="2127">
                  <c:v>39505</c:v>
                </c:pt>
                <c:pt idx="2128">
                  <c:v>39506</c:v>
                </c:pt>
                <c:pt idx="2129">
                  <c:v>39507</c:v>
                </c:pt>
                <c:pt idx="2130">
                  <c:v>39510</c:v>
                </c:pt>
                <c:pt idx="2131">
                  <c:v>39511</c:v>
                </c:pt>
                <c:pt idx="2132">
                  <c:v>39512</c:v>
                </c:pt>
                <c:pt idx="2133">
                  <c:v>39513</c:v>
                </c:pt>
                <c:pt idx="2134">
                  <c:v>39514</c:v>
                </c:pt>
                <c:pt idx="2135">
                  <c:v>39517</c:v>
                </c:pt>
                <c:pt idx="2136">
                  <c:v>39518</c:v>
                </c:pt>
                <c:pt idx="2137">
                  <c:v>39519</c:v>
                </c:pt>
                <c:pt idx="2138">
                  <c:v>39520</c:v>
                </c:pt>
                <c:pt idx="2139">
                  <c:v>39521</c:v>
                </c:pt>
                <c:pt idx="2140">
                  <c:v>39524</c:v>
                </c:pt>
                <c:pt idx="2141">
                  <c:v>39525</c:v>
                </c:pt>
                <c:pt idx="2142">
                  <c:v>39526</c:v>
                </c:pt>
                <c:pt idx="2143">
                  <c:v>39527</c:v>
                </c:pt>
                <c:pt idx="2144">
                  <c:v>39528</c:v>
                </c:pt>
                <c:pt idx="2145">
                  <c:v>39531</c:v>
                </c:pt>
                <c:pt idx="2146">
                  <c:v>39532</c:v>
                </c:pt>
                <c:pt idx="2147">
                  <c:v>39533</c:v>
                </c:pt>
                <c:pt idx="2148">
                  <c:v>39534</c:v>
                </c:pt>
                <c:pt idx="2149">
                  <c:v>39535</c:v>
                </c:pt>
                <c:pt idx="2150">
                  <c:v>39538</c:v>
                </c:pt>
                <c:pt idx="2151">
                  <c:v>39539</c:v>
                </c:pt>
                <c:pt idx="2152">
                  <c:v>39540</c:v>
                </c:pt>
                <c:pt idx="2153">
                  <c:v>39541</c:v>
                </c:pt>
                <c:pt idx="2154">
                  <c:v>39542</c:v>
                </c:pt>
                <c:pt idx="2155">
                  <c:v>39545</c:v>
                </c:pt>
                <c:pt idx="2156">
                  <c:v>39546</c:v>
                </c:pt>
                <c:pt idx="2157">
                  <c:v>39547</c:v>
                </c:pt>
                <c:pt idx="2158">
                  <c:v>39548</c:v>
                </c:pt>
                <c:pt idx="2159">
                  <c:v>39549</c:v>
                </c:pt>
                <c:pt idx="2160">
                  <c:v>39552</c:v>
                </c:pt>
                <c:pt idx="2161">
                  <c:v>39553</c:v>
                </c:pt>
                <c:pt idx="2162">
                  <c:v>39554</c:v>
                </c:pt>
                <c:pt idx="2163">
                  <c:v>39555</c:v>
                </c:pt>
                <c:pt idx="2164">
                  <c:v>39556</c:v>
                </c:pt>
                <c:pt idx="2165">
                  <c:v>39559</c:v>
                </c:pt>
                <c:pt idx="2166">
                  <c:v>39560</c:v>
                </c:pt>
                <c:pt idx="2167">
                  <c:v>39561</c:v>
                </c:pt>
                <c:pt idx="2168">
                  <c:v>39562</c:v>
                </c:pt>
                <c:pt idx="2169">
                  <c:v>39563</c:v>
                </c:pt>
                <c:pt idx="2170">
                  <c:v>39566</c:v>
                </c:pt>
                <c:pt idx="2171">
                  <c:v>39567</c:v>
                </c:pt>
                <c:pt idx="2172">
                  <c:v>39568</c:v>
                </c:pt>
                <c:pt idx="2173">
                  <c:v>39569</c:v>
                </c:pt>
                <c:pt idx="2174">
                  <c:v>39570</c:v>
                </c:pt>
                <c:pt idx="2175">
                  <c:v>39573</c:v>
                </c:pt>
                <c:pt idx="2176">
                  <c:v>39574</c:v>
                </c:pt>
                <c:pt idx="2177">
                  <c:v>39575</c:v>
                </c:pt>
                <c:pt idx="2178">
                  <c:v>39576</c:v>
                </c:pt>
                <c:pt idx="2179">
                  <c:v>39577</c:v>
                </c:pt>
                <c:pt idx="2180">
                  <c:v>39580</c:v>
                </c:pt>
                <c:pt idx="2181">
                  <c:v>39581</c:v>
                </c:pt>
                <c:pt idx="2182">
                  <c:v>39582</c:v>
                </c:pt>
                <c:pt idx="2183">
                  <c:v>39583</c:v>
                </c:pt>
                <c:pt idx="2184">
                  <c:v>39584</c:v>
                </c:pt>
                <c:pt idx="2185">
                  <c:v>39587</c:v>
                </c:pt>
                <c:pt idx="2186">
                  <c:v>39588</c:v>
                </c:pt>
                <c:pt idx="2187">
                  <c:v>39589</c:v>
                </c:pt>
                <c:pt idx="2188">
                  <c:v>39590</c:v>
                </c:pt>
                <c:pt idx="2189">
                  <c:v>39591</c:v>
                </c:pt>
                <c:pt idx="2190">
                  <c:v>39594</c:v>
                </c:pt>
                <c:pt idx="2191">
                  <c:v>39595</c:v>
                </c:pt>
                <c:pt idx="2192">
                  <c:v>39596</c:v>
                </c:pt>
                <c:pt idx="2193">
                  <c:v>39597</c:v>
                </c:pt>
                <c:pt idx="2194">
                  <c:v>39598</c:v>
                </c:pt>
                <c:pt idx="2195">
                  <c:v>39601</c:v>
                </c:pt>
                <c:pt idx="2196">
                  <c:v>39602</c:v>
                </c:pt>
                <c:pt idx="2197">
                  <c:v>39603</c:v>
                </c:pt>
                <c:pt idx="2198">
                  <c:v>39604</c:v>
                </c:pt>
                <c:pt idx="2199">
                  <c:v>39605</c:v>
                </c:pt>
                <c:pt idx="2200">
                  <c:v>39608</c:v>
                </c:pt>
                <c:pt idx="2201">
                  <c:v>39609</c:v>
                </c:pt>
                <c:pt idx="2202">
                  <c:v>39610</c:v>
                </c:pt>
                <c:pt idx="2203">
                  <c:v>39611</c:v>
                </c:pt>
                <c:pt idx="2204">
                  <c:v>39612</c:v>
                </c:pt>
                <c:pt idx="2205">
                  <c:v>39615</c:v>
                </c:pt>
                <c:pt idx="2206">
                  <c:v>39616</c:v>
                </c:pt>
                <c:pt idx="2207">
                  <c:v>39617</c:v>
                </c:pt>
                <c:pt idx="2208">
                  <c:v>39618</c:v>
                </c:pt>
                <c:pt idx="2209">
                  <c:v>39619</c:v>
                </c:pt>
                <c:pt idx="2210">
                  <c:v>39622</c:v>
                </c:pt>
                <c:pt idx="2211">
                  <c:v>39623</c:v>
                </c:pt>
                <c:pt idx="2212">
                  <c:v>39624</c:v>
                </c:pt>
                <c:pt idx="2213">
                  <c:v>39625</c:v>
                </c:pt>
                <c:pt idx="2214">
                  <c:v>39626</c:v>
                </c:pt>
                <c:pt idx="2215">
                  <c:v>39629</c:v>
                </c:pt>
                <c:pt idx="2216">
                  <c:v>39630</c:v>
                </c:pt>
                <c:pt idx="2217">
                  <c:v>39631</c:v>
                </c:pt>
                <c:pt idx="2218">
                  <c:v>39632</c:v>
                </c:pt>
                <c:pt idx="2219">
                  <c:v>39633</c:v>
                </c:pt>
                <c:pt idx="2220">
                  <c:v>39636</c:v>
                </c:pt>
                <c:pt idx="2221">
                  <c:v>39637</c:v>
                </c:pt>
                <c:pt idx="2222">
                  <c:v>39638</c:v>
                </c:pt>
                <c:pt idx="2223">
                  <c:v>39639</c:v>
                </c:pt>
                <c:pt idx="2224">
                  <c:v>39640</c:v>
                </c:pt>
                <c:pt idx="2225">
                  <c:v>39643</c:v>
                </c:pt>
                <c:pt idx="2226">
                  <c:v>39644</c:v>
                </c:pt>
                <c:pt idx="2227">
                  <c:v>39645</c:v>
                </c:pt>
                <c:pt idx="2228">
                  <c:v>39646</c:v>
                </c:pt>
                <c:pt idx="2229">
                  <c:v>39647</c:v>
                </c:pt>
                <c:pt idx="2230">
                  <c:v>39650</c:v>
                </c:pt>
                <c:pt idx="2231">
                  <c:v>39651</c:v>
                </c:pt>
                <c:pt idx="2232">
                  <c:v>39652</c:v>
                </c:pt>
                <c:pt idx="2233">
                  <c:v>39653</c:v>
                </c:pt>
                <c:pt idx="2234">
                  <c:v>39654</c:v>
                </c:pt>
                <c:pt idx="2235">
                  <c:v>39657</c:v>
                </c:pt>
                <c:pt idx="2236">
                  <c:v>39658</c:v>
                </c:pt>
                <c:pt idx="2237">
                  <c:v>39659</c:v>
                </c:pt>
                <c:pt idx="2238">
                  <c:v>39660</c:v>
                </c:pt>
                <c:pt idx="2239">
                  <c:v>39661</c:v>
                </c:pt>
                <c:pt idx="2240">
                  <c:v>39664</c:v>
                </c:pt>
                <c:pt idx="2241">
                  <c:v>39665</c:v>
                </c:pt>
                <c:pt idx="2242">
                  <c:v>39666</c:v>
                </c:pt>
                <c:pt idx="2243">
                  <c:v>39667</c:v>
                </c:pt>
                <c:pt idx="2244">
                  <c:v>39668</c:v>
                </c:pt>
                <c:pt idx="2245">
                  <c:v>39671</c:v>
                </c:pt>
                <c:pt idx="2246">
                  <c:v>39672</c:v>
                </c:pt>
                <c:pt idx="2247">
                  <c:v>39673</c:v>
                </c:pt>
                <c:pt idx="2248">
                  <c:v>39674</c:v>
                </c:pt>
                <c:pt idx="2249">
                  <c:v>39675</c:v>
                </c:pt>
                <c:pt idx="2250">
                  <c:v>39678</c:v>
                </c:pt>
                <c:pt idx="2251">
                  <c:v>39679</c:v>
                </c:pt>
                <c:pt idx="2252">
                  <c:v>39680</c:v>
                </c:pt>
                <c:pt idx="2253">
                  <c:v>39681</c:v>
                </c:pt>
                <c:pt idx="2254">
                  <c:v>39682</c:v>
                </c:pt>
                <c:pt idx="2255">
                  <c:v>39685</c:v>
                </c:pt>
                <c:pt idx="2256">
                  <c:v>39686</c:v>
                </c:pt>
                <c:pt idx="2257">
                  <c:v>39687</c:v>
                </c:pt>
                <c:pt idx="2258">
                  <c:v>39688</c:v>
                </c:pt>
                <c:pt idx="2259">
                  <c:v>39689</c:v>
                </c:pt>
                <c:pt idx="2260">
                  <c:v>39692</c:v>
                </c:pt>
                <c:pt idx="2261">
                  <c:v>39693</c:v>
                </c:pt>
                <c:pt idx="2262">
                  <c:v>39694</c:v>
                </c:pt>
                <c:pt idx="2263">
                  <c:v>39695</c:v>
                </c:pt>
                <c:pt idx="2264">
                  <c:v>39696</c:v>
                </c:pt>
                <c:pt idx="2265">
                  <c:v>39699</c:v>
                </c:pt>
                <c:pt idx="2266">
                  <c:v>39700</c:v>
                </c:pt>
                <c:pt idx="2267">
                  <c:v>39701</c:v>
                </c:pt>
                <c:pt idx="2268">
                  <c:v>39702</c:v>
                </c:pt>
                <c:pt idx="2269">
                  <c:v>39703</c:v>
                </c:pt>
                <c:pt idx="2270">
                  <c:v>39706</c:v>
                </c:pt>
                <c:pt idx="2271">
                  <c:v>39707</c:v>
                </c:pt>
                <c:pt idx="2272">
                  <c:v>39708</c:v>
                </c:pt>
                <c:pt idx="2273">
                  <c:v>39709</c:v>
                </c:pt>
                <c:pt idx="2274">
                  <c:v>39710</c:v>
                </c:pt>
                <c:pt idx="2275">
                  <c:v>39713</c:v>
                </c:pt>
                <c:pt idx="2276">
                  <c:v>39714</c:v>
                </c:pt>
                <c:pt idx="2277">
                  <c:v>39715</c:v>
                </c:pt>
                <c:pt idx="2278">
                  <c:v>39716</c:v>
                </c:pt>
                <c:pt idx="2279">
                  <c:v>39717</c:v>
                </c:pt>
                <c:pt idx="2280">
                  <c:v>39720</c:v>
                </c:pt>
                <c:pt idx="2281">
                  <c:v>39721</c:v>
                </c:pt>
                <c:pt idx="2282">
                  <c:v>39722</c:v>
                </c:pt>
                <c:pt idx="2283">
                  <c:v>39723</c:v>
                </c:pt>
                <c:pt idx="2284">
                  <c:v>39724</c:v>
                </c:pt>
                <c:pt idx="2285">
                  <c:v>39727</c:v>
                </c:pt>
                <c:pt idx="2286">
                  <c:v>39728</c:v>
                </c:pt>
                <c:pt idx="2287">
                  <c:v>39729</c:v>
                </c:pt>
                <c:pt idx="2288">
                  <c:v>39730</c:v>
                </c:pt>
                <c:pt idx="2289">
                  <c:v>39731</c:v>
                </c:pt>
                <c:pt idx="2290">
                  <c:v>39734</c:v>
                </c:pt>
                <c:pt idx="2291">
                  <c:v>39735</c:v>
                </c:pt>
                <c:pt idx="2292">
                  <c:v>39736</c:v>
                </c:pt>
                <c:pt idx="2293">
                  <c:v>39737</c:v>
                </c:pt>
                <c:pt idx="2294">
                  <c:v>39738</c:v>
                </c:pt>
                <c:pt idx="2295">
                  <c:v>39741</c:v>
                </c:pt>
                <c:pt idx="2296">
                  <c:v>39742</c:v>
                </c:pt>
                <c:pt idx="2297">
                  <c:v>39743</c:v>
                </c:pt>
                <c:pt idx="2298">
                  <c:v>39744</c:v>
                </c:pt>
                <c:pt idx="2299">
                  <c:v>39745</c:v>
                </c:pt>
                <c:pt idx="2300">
                  <c:v>39748</c:v>
                </c:pt>
                <c:pt idx="2301">
                  <c:v>39749</c:v>
                </c:pt>
                <c:pt idx="2302">
                  <c:v>39750</c:v>
                </c:pt>
                <c:pt idx="2303">
                  <c:v>39751</c:v>
                </c:pt>
                <c:pt idx="2304">
                  <c:v>39752</c:v>
                </c:pt>
                <c:pt idx="2305">
                  <c:v>39755</c:v>
                </c:pt>
                <c:pt idx="2306">
                  <c:v>39756</c:v>
                </c:pt>
                <c:pt idx="2307">
                  <c:v>39757</c:v>
                </c:pt>
                <c:pt idx="2308">
                  <c:v>39758</c:v>
                </c:pt>
                <c:pt idx="2309">
                  <c:v>39759</c:v>
                </c:pt>
                <c:pt idx="2310">
                  <c:v>39762</c:v>
                </c:pt>
                <c:pt idx="2311">
                  <c:v>39763</c:v>
                </c:pt>
                <c:pt idx="2312">
                  <c:v>39764</c:v>
                </c:pt>
                <c:pt idx="2313">
                  <c:v>39765</c:v>
                </c:pt>
                <c:pt idx="2314">
                  <c:v>39766</c:v>
                </c:pt>
                <c:pt idx="2315">
                  <c:v>39769</c:v>
                </c:pt>
                <c:pt idx="2316">
                  <c:v>39770</c:v>
                </c:pt>
                <c:pt idx="2317">
                  <c:v>39771</c:v>
                </c:pt>
                <c:pt idx="2318">
                  <c:v>39772</c:v>
                </c:pt>
                <c:pt idx="2319">
                  <c:v>39773</c:v>
                </c:pt>
                <c:pt idx="2320">
                  <c:v>39776</c:v>
                </c:pt>
                <c:pt idx="2321">
                  <c:v>39777</c:v>
                </c:pt>
                <c:pt idx="2322">
                  <c:v>39778</c:v>
                </c:pt>
                <c:pt idx="2323">
                  <c:v>39779</c:v>
                </c:pt>
                <c:pt idx="2324">
                  <c:v>39780</c:v>
                </c:pt>
                <c:pt idx="2325">
                  <c:v>39783</c:v>
                </c:pt>
                <c:pt idx="2326">
                  <c:v>39784</c:v>
                </c:pt>
                <c:pt idx="2327">
                  <c:v>39785</c:v>
                </c:pt>
                <c:pt idx="2328">
                  <c:v>39786</c:v>
                </c:pt>
                <c:pt idx="2329">
                  <c:v>39787</c:v>
                </c:pt>
                <c:pt idx="2330">
                  <c:v>39790</c:v>
                </c:pt>
                <c:pt idx="2331">
                  <c:v>39791</c:v>
                </c:pt>
                <c:pt idx="2332">
                  <c:v>39792</c:v>
                </c:pt>
                <c:pt idx="2333">
                  <c:v>39793</c:v>
                </c:pt>
                <c:pt idx="2334">
                  <c:v>39794</c:v>
                </c:pt>
                <c:pt idx="2335">
                  <c:v>39797</c:v>
                </c:pt>
                <c:pt idx="2336">
                  <c:v>39798</c:v>
                </c:pt>
                <c:pt idx="2337">
                  <c:v>39799</c:v>
                </c:pt>
                <c:pt idx="2338">
                  <c:v>39800</c:v>
                </c:pt>
                <c:pt idx="2339">
                  <c:v>39801</c:v>
                </c:pt>
                <c:pt idx="2340">
                  <c:v>39804</c:v>
                </c:pt>
                <c:pt idx="2341">
                  <c:v>39805</c:v>
                </c:pt>
                <c:pt idx="2342">
                  <c:v>39806</c:v>
                </c:pt>
                <c:pt idx="2343">
                  <c:v>39807</c:v>
                </c:pt>
                <c:pt idx="2344">
                  <c:v>39808</c:v>
                </c:pt>
                <c:pt idx="2345">
                  <c:v>39811</c:v>
                </c:pt>
                <c:pt idx="2346">
                  <c:v>39812</c:v>
                </c:pt>
                <c:pt idx="2347">
                  <c:v>39813</c:v>
                </c:pt>
                <c:pt idx="2348">
                  <c:v>39814</c:v>
                </c:pt>
                <c:pt idx="2349">
                  <c:v>39815</c:v>
                </c:pt>
                <c:pt idx="2350">
                  <c:v>39818</c:v>
                </c:pt>
                <c:pt idx="2351">
                  <c:v>39819</c:v>
                </c:pt>
                <c:pt idx="2352">
                  <c:v>39820</c:v>
                </c:pt>
                <c:pt idx="2353">
                  <c:v>39821</c:v>
                </c:pt>
                <c:pt idx="2354">
                  <c:v>39822</c:v>
                </c:pt>
                <c:pt idx="2355">
                  <c:v>39825</c:v>
                </c:pt>
                <c:pt idx="2356">
                  <c:v>39826</c:v>
                </c:pt>
                <c:pt idx="2357">
                  <c:v>39827</c:v>
                </c:pt>
                <c:pt idx="2358">
                  <c:v>39828</c:v>
                </c:pt>
                <c:pt idx="2359">
                  <c:v>39829</c:v>
                </c:pt>
                <c:pt idx="2360">
                  <c:v>39832</c:v>
                </c:pt>
                <c:pt idx="2361">
                  <c:v>39833</c:v>
                </c:pt>
                <c:pt idx="2362">
                  <c:v>39834</c:v>
                </c:pt>
                <c:pt idx="2363">
                  <c:v>39835</c:v>
                </c:pt>
                <c:pt idx="2364">
                  <c:v>39836</c:v>
                </c:pt>
                <c:pt idx="2365">
                  <c:v>39839</c:v>
                </c:pt>
                <c:pt idx="2366">
                  <c:v>39840</c:v>
                </c:pt>
                <c:pt idx="2367">
                  <c:v>39841</c:v>
                </c:pt>
                <c:pt idx="2368">
                  <c:v>39842</c:v>
                </c:pt>
                <c:pt idx="2369">
                  <c:v>39843</c:v>
                </c:pt>
                <c:pt idx="2370">
                  <c:v>39846</c:v>
                </c:pt>
                <c:pt idx="2371">
                  <c:v>39847</c:v>
                </c:pt>
                <c:pt idx="2372">
                  <c:v>39848</c:v>
                </c:pt>
                <c:pt idx="2373">
                  <c:v>39849</c:v>
                </c:pt>
                <c:pt idx="2374">
                  <c:v>39850</c:v>
                </c:pt>
                <c:pt idx="2375">
                  <c:v>39853</c:v>
                </c:pt>
                <c:pt idx="2376">
                  <c:v>39854</c:v>
                </c:pt>
                <c:pt idx="2377">
                  <c:v>39855</c:v>
                </c:pt>
                <c:pt idx="2378">
                  <c:v>39856</c:v>
                </c:pt>
                <c:pt idx="2379">
                  <c:v>39857</c:v>
                </c:pt>
                <c:pt idx="2380">
                  <c:v>39860</c:v>
                </c:pt>
                <c:pt idx="2381">
                  <c:v>39861</c:v>
                </c:pt>
                <c:pt idx="2382">
                  <c:v>39862</c:v>
                </c:pt>
                <c:pt idx="2383">
                  <c:v>39863</c:v>
                </c:pt>
                <c:pt idx="2384">
                  <c:v>39864</c:v>
                </c:pt>
                <c:pt idx="2385">
                  <c:v>39867</c:v>
                </c:pt>
                <c:pt idx="2386">
                  <c:v>39868</c:v>
                </c:pt>
                <c:pt idx="2387">
                  <c:v>39869</c:v>
                </c:pt>
                <c:pt idx="2388">
                  <c:v>39870</c:v>
                </c:pt>
                <c:pt idx="2389">
                  <c:v>39871</c:v>
                </c:pt>
                <c:pt idx="2390">
                  <c:v>39874</c:v>
                </c:pt>
                <c:pt idx="2391">
                  <c:v>39875</c:v>
                </c:pt>
                <c:pt idx="2392">
                  <c:v>39876</c:v>
                </c:pt>
                <c:pt idx="2393">
                  <c:v>39877</c:v>
                </c:pt>
                <c:pt idx="2394">
                  <c:v>39878</c:v>
                </c:pt>
                <c:pt idx="2395">
                  <c:v>39881</c:v>
                </c:pt>
                <c:pt idx="2396">
                  <c:v>39882</c:v>
                </c:pt>
                <c:pt idx="2397">
                  <c:v>39883</c:v>
                </c:pt>
                <c:pt idx="2398">
                  <c:v>39884</c:v>
                </c:pt>
                <c:pt idx="2399">
                  <c:v>39885</c:v>
                </c:pt>
                <c:pt idx="2400">
                  <c:v>39888</c:v>
                </c:pt>
                <c:pt idx="2401">
                  <c:v>39889</c:v>
                </c:pt>
                <c:pt idx="2402">
                  <c:v>39890</c:v>
                </c:pt>
                <c:pt idx="2403">
                  <c:v>39891</c:v>
                </c:pt>
                <c:pt idx="2404">
                  <c:v>39892</c:v>
                </c:pt>
                <c:pt idx="2405">
                  <c:v>39895</c:v>
                </c:pt>
                <c:pt idx="2406">
                  <c:v>39896</c:v>
                </c:pt>
                <c:pt idx="2407">
                  <c:v>39897</c:v>
                </c:pt>
                <c:pt idx="2408">
                  <c:v>39898</c:v>
                </c:pt>
                <c:pt idx="2409">
                  <c:v>39899</c:v>
                </c:pt>
                <c:pt idx="2410">
                  <c:v>39902</c:v>
                </c:pt>
                <c:pt idx="2411">
                  <c:v>39903</c:v>
                </c:pt>
                <c:pt idx="2412">
                  <c:v>39904</c:v>
                </c:pt>
                <c:pt idx="2413">
                  <c:v>39905</c:v>
                </c:pt>
                <c:pt idx="2414">
                  <c:v>39906</c:v>
                </c:pt>
                <c:pt idx="2415">
                  <c:v>39909</c:v>
                </c:pt>
                <c:pt idx="2416">
                  <c:v>39910</c:v>
                </c:pt>
                <c:pt idx="2417">
                  <c:v>39911</c:v>
                </c:pt>
                <c:pt idx="2418">
                  <c:v>39912</c:v>
                </c:pt>
                <c:pt idx="2419">
                  <c:v>39913</c:v>
                </c:pt>
                <c:pt idx="2420">
                  <c:v>39916</c:v>
                </c:pt>
                <c:pt idx="2421">
                  <c:v>39917</c:v>
                </c:pt>
                <c:pt idx="2422">
                  <c:v>39918</c:v>
                </c:pt>
                <c:pt idx="2423">
                  <c:v>39919</c:v>
                </c:pt>
                <c:pt idx="2424">
                  <c:v>39920</c:v>
                </c:pt>
                <c:pt idx="2425">
                  <c:v>39923</c:v>
                </c:pt>
                <c:pt idx="2426">
                  <c:v>39924</c:v>
                </c:pt>
                <c:pt idx="2427">
                  <c:v>39925</c:v>
                </c:pt>
                <c:pt idx="2428">
                  <c:v>39926</c:v>
                </c:pt>
                <c:pt idx="2429">
                  <c:v>39927</c:v>
                </c:pt>
                <c:pt idx="2430">
                  <c:v>39930</c:v>
                </c:pt>
                <c:pt idx="2431">
                  <c:v>39931</c:v>
                </c:pt>
                <c:pt idx="2432">
                  <c:v>39932</c:v>
                </c:pt>
                <c:pt idx="2433">
                  <c:v>39933</c:v>
                </c:pt>
                <c:pt idx="2434">
                  <c:v>39934</c:v>
                </c:pt>
                <c:pt idx="2435">
                  <c:v>39937</c:v>
                </c:pt>
                <c:pt idx="2436">
                  <c:v>39938</c:v>
                </c:pt>
                <c:pt idx="2437">
                  <c:v>39939</c:v>
                </c:pt>
                <c:pt idx="2438">
                  <c:v>39940</c:v>
                </c:pt>
                <c:pt idx="2439">
                  <c:v>39941</c:v>
                </c:pt>
                <c:pt idx="2440">
                  <c:v>39944</c:v>
                </c:pt>
                <c:pt idx="2441">
                  <c:v>39945</c:v>
                </c:pt>
                <c:pt idx="2442">
                  <c:v>39946</c:v>
                </c:pt>
                <c:pt idx="2443">
                  <c:v>39947</c:v>
                </c:pt>
                <c:pt idx="2444">
                  <c:v>39948</c:v>
                </c:pt>
                <c:pt idx="2445">
                  <c:v>39951</c:v>
                </c:pt>
                <c:pt idx="2446">
                  <c:v>39952</c:v>
                </c:pt>
                <c:pt idx="2447">
                  <c:v>39953</c:v>
                </c:pt>
                <c:pt idx="2448">
                  <c:v>39954</c:v>
                </c:pt>
                <c:pt idx="2449">
                  <c:v>39955</c:v>
                </c:pt>
                <c:pt idx="2450">
                  <c:v>39958</c:v>
                </c:pt>
                <c:pt idx="2451">
                  <c:v>39959</c:v>
                </c:pt>
                <c:pt idx="2452">
                  <c:v>39960</c:v>
                </c:pt>
                <c:pt idx="2453">
                  <c:v>39961</c:v>
                </c:pt>
                <c:pt idx="2454">
                  <c:v>39962</c:v>
                </c:pt>
                <c:pt idx="2455">
                  <c:v>39965</c:v>
                </c:pt>
                <c:pt idx="2456">
                  <c:v>39966</c:v>
                </c:pt>
                <c:pt idx="2457">
                  <c:v>39967</c:v>
                </c:pt>
                <c:pt idx="2458">
                  <c:v>39968</c:v>
                </c:pt>
                <c:pt idx="2459">
                  <c:v>39969</c:v>
                </c:pt>
                <c:pt idx="2460">
                  <c:v>39972</c:v>
                </c:pt>
                <c:pt idx="2461">
                  <c:v>39973</c:v>
                </c:pt>
                <c:pt idx="2462">
                  <c:v>39974</c:v>
                </c:pt>
                <c:pt idx="2463">
                  <c:v>39975</c:v>
                </c:pt>
                <c:pt idx="2464">
                  <c:v>39976</c:v>
                </c:pt>
                <c:pt idx="2465">
                  <c:v>39979</c:v>
                </c:pt>
                <c:pt idx="2466">
                  <c:v>39980</c:v>
                </c:pt>
                <c:pt idx="2467">
                  <c:v>39981</c:v>
                </c:pt>
                <c:pt idx="2468">
                  <c:v>39982</c:v>
                </c:pt>
                <c:pt idx="2469">
                  <c:v>39983</c:v>
                </c:pt>
                <c:pt idx="2470">
                  <c:v>39986</c:v>
                </c:pt>
                <c:pt idx="2471">
                  <c:v>39987</c:v>
                </c:pt>
                <c:pt idx="2472">
                  <c:v>39988</c:v>
                </c:pt>
                <c:pt idx="2473">
                  <c:v>39989</c:v>
                </c:pt>
                <c:pt idx="2474">
                  <c:v>39990</c:v>
                </c:pt>
                <c:pt idx="2475">
                  <c:v>39993</c:v>
                </c:pt>
                <c:pt idx="2476">
                  <c:v>39994</c:v>
                </c:pt>
                <c:pt idx="2477">
                  <c:v>39995</c:v>
                </c:pt>
                <c:pt idx="2478">
                  <c:v>39996</c:v>
                </c:pt>
                <c:pt idx="2479">
                  <c:v>39997</c:v>
                </c:pt>
                <c:pt idx="2480">
                  <c:v>40000</c:v>
                </c:pt>
                <c:pt idx="2481">
                  <c:v>40001</c:v>
                </c:pt>
                <c:pt idx="2482">
                  <c:v>40002</c:v>
                </c:pt>
                <c:pt idx="2483">
                  <c:v>40003</c:v>
                </c:pt>
                <c:pt idx="2484">
                  <c:v>40004</c:v>
                </c:pt>
                <c:pt idx="2485">
                  <c:v>40007</c:v>
                </c:pt>
                <c:pt idx="2486">
                  <c:v>40008</c:v>
                </c:pt>
                <c:pt idx="2487">
                  <c:v>40009</c:v>
                </c:pt>
                <c:pt idx="2488">
                  <c:v>40010</c:v>
                </c:pt>
                <c:pt idx="2489">
                  <c:v>40011</c:v>
                </c:pt>
                <c:pt idx="2490">
                  <c:v>40014</c:v>
                </c:pt>
                <c:pt idx="2491">
                  <c:v>40015</c:v>
                </c:pt>
                <c:pt idx="2492">
                  <c:v>40016</c:v>
                </c:pt>
                <c:pt idx="2493">
                  <c:v>40017</c:v>
                </c:pt>
                <c:pt idx="2494">
                  <c:v>40018</c:v>
                </c:pt>
                <c:pt idx="2495">
                  <c:v>40021</c:v>
                </c:pt>
                <c:pt idx="2496">
                  <c:v>40022</c:v>
                </c:pt>
                <c:pt idx="2497">
                  <c:v>40023</c:v>
                </c:pt>
                <c:pt idx="2498">
                  <c:v>40024</c:v>
                </c:pt>
                <c:pt idx="2499">
                  <c:v>40025</c:v>
                </c:pt>
                <c:pt idx="2500">
                  <c:v>40028</c:v>
                </c:pt>
                <c:pt idx="2501">
                  <c:v>40029</c:v>
                </c:pt>
                <c:pt idx="2502">
                  <c:v>40030</c:v>
                </c:pt>
                <c:pt idx="2503">
                  <c:v>40031</c:v>
                </c:pt>
                <c:pt idx="2504">
                  <c:v>40032</c:v>
                </c:pt>
                <c:pt idx="2505">
                  <c:v>40035</c:v>
                </c:pt>
                <c:pt idx="2506">
                  <c:v>40036</c:v>
                </c:pt>
                <c:pt idx="2507">
                  <c:v>40037</c:v>
                </c:pt>
                <c:pt idx="2508">
                  <c:v>40038</c:v>
                </c:pt>
                <c:pt idx="2509">
                  <c:v>40039</c:v>
                </c:pt>
                <c:pt idx="2510">
                  <c:v>40042</c:v>
                </c:pt>
                <c:pt idx="2511">
                  <c:v>40043</c:v>
                </c:pt>
                <c:pt idx="2512">
                  <c:v>40044</c:v>
                </c:pt>
                <c:pt idx="2513">
                  <c:v>40045</c:v>
                </c:pt>
                <c:pt idx="2514">
                  <c:v>40046</c:v>
                </c:pt>
                <c:pt idx="2515">
                  <c:v>40049</c:v>
                </c:pt>
                <c:pt idx="2516">
                  <c:v>40050</c:v>
                </c:pt>
                <c:pt idx="2517">
                  <c:v>40051</c:v>
                </c:pt>
                <c:pt idx="2518">
                  <c:v>40052</c:v>
                </c:pt>
                <c:pt idx="2519">
                  <c:v>40053</c:v>
                </c:pt>
                <c:pt idx="2520">
                  <c:v>40056</c:v>
                </c:pt>
                <c:pt idx="2521">
                  <c:v>40057</c:v>
                </c:pt>
                <c:pt idx="2522">
                  <c:v>40058</c:v>
                </c:pt>
                <c:pt idx="2523">
                  <c:v>40059</c:v>
                </c:pt>
                <c:pt idx="2524">
                  <c:v>40060</c:v>
                </c:pt>
                <c:pt idx="2525">
                  <c:v>40063</c:v>
                </c:pt>
                <c:pt idx="2526">
                  <c:v>40064</c:v>
                </c:pt>
                <c:pt idx="2527">
                  <c:v>40065</c:v>
                </c:pt>
                <c:pt idx="2528">
                  <c:v>40066</c:v>
                </c:pt>
                <c:pt idx="2529">
                  <c:v>40067</c:v>
                </c:pt>
                <c:pt idx="2530">
                  <c:v>40070</c:v>
                </c:pt>
                <c:pt idx="2531">
                  <c:v>40071</c:v>
                </c:pt>
                <c:pt idx="2532">
                  <c:v>40072</c:v>
                </c:pt>
                <c:pt idx="2533">
                  <c:v>40073</c:v>
                </c:pt>
                <c:pt idx="2534">
                  <c:v>40074</c:v>
                </c:pt>
                <c:pt idx="2535">
                  <c:v>40077</c:v>
                </c:pt>
                <c:pt idx="2536">
                  <c:v>40078</c:v>
                </c:pt>
                <c:pt idx="2537">
                  <c:v>40079</c:v>
                </c:pt>
                <c:pt idx="2538">
                  <c:v>40080</c:v>
                </c:pt>
                <c:pt idx="2539">
                  <c:v>40081</c:v>
                </c:pt>
                <c:pt idx="2540">
                  <c:v>40084</c:v>
                </c:pt>
                <c:pt idx="2541">
                  <c:v>40085</c:v>
                </c:pt>
                <c:pt idx="2542">
                  <c:v>40086</c:v>
                </c:pt>
                <c:pt idx="2543">
                  <c:v>40087</c:v>
                </c:pt>
                <c:pt idx="2544">
                  <c:v>40088</c:v>
                </c:pt>
                <c:pt idx="2545">
                  <c:v>40091</c:v>
                </c:pt>
                <c:pt idx="2546">
                  <c:v>40092</c:v>
                </c:pt>
                <c:pt idx="2547">
                  <c:v>40093</c:v>
                </c:pt>
                <c:pt idx="2548">
                  <c:v>40094</c:v>
                </c:pt>
                <c:pt idx="2549">
                  <c:v>40095</c:v>
                </c:pt>
                <c:pt idx="2550">
                  <c:v>40098</c:v>
                </c:pt>
                <c:pt idx="2551">
                  <c:v>40099</c:v>
                </c:pt>
                <c:pt idx="2552">
                  <c:v>40100</c:v>
                </c:pt>
                <c:pt idx="2553">
                  <c:v>40101</c:v>
                </c:pt>
                <c:pt idx="2554">
                  <c:v>40102</c:v>
                </c:pt>
                <c:pt idx="2555">
                  <c:v>40105</c:v>
                </c:pt>
                <c:pt idx="2556">
                  <c:v>40106</c:v>
                </c:pt>
                <c:pt idx="2557">
                  <c:v>40107</c:v>
                </c:pt>
                <c:pt idx="2558">
                  <c:v>40108</c:v>
                </c:pt>
                <c:pt idx="2559">
                  <c:v>40109</c:v>
                </c:pt>
                <c:pt idx="2560">
                  <c:v>40112</c:v>
                </c:pt>
                <c:pt idx="2561">
                  <c:v>40113</c:v>
                </c:pt>
                <c:pt idx="2562">
                  <c:v>40114</c:v>
                </c:pt>
                <c:pt idx="2563">
                  <c:v>40115</c:v>
                </c:pt>
                <c:pt idx="2564">
                  <c:v>40116</c:v>
                </c:pt>
                <c:pt idx="2565">
                  <c:v>40119</c:v>
                </c:pt>
                <c:pt idx="2566">
                  <c:v>40120</c:v>
                </c:pt>
                <c:pt idx="2567">
                  <c:v>40121</c:v>
                </c:pt>
                <c:pt idx="2568">
                  <c:v>40122</c:v>
                </c:pt>
                <c:pt idx="2569">
                  <c:v>40123</c:v>
                </c:pt>
                <c:pt idx="2570">
                  <c:v>40126</c:v>
                </c:pt>
                <c:pt idx="2571">
                  <c:v>40127</c:v>
                </c:pt>
                <c:pt idx="2572">
                  <c:v>40128</c:v>
                </c:pt>
                <c:pt idx="2573">
                  <c:v>40129</c:v>
                </c:pt>
                <c:pt idx="2574">
                  <c:v>40130</c:v>
                </c:pt>
                <c:pt idx="2575">
                  <c:v>40133</c:v>
                </c:pt>
                <c:pt idx="2576">
                  <c:v>40134</c:v>
                </c:pt>
                <c:pt idx="2577">
                  <c:v>40135</c:v>
                </c:pt>
                <c:pt idx="2578">
                  <c:v>40136</c:v>
                </c:pt>
                <c:pt idx="2579">
                  <c:v>40137</c:v>
                </c:pt>
                <c:pt idx="2580">
                  <c:v>40140</c:v>
                </c:pt>
                <c:pt idx="2581">
                  <c:v>40141</c:v>
                </c:pt>
                <c:pt idx="2582">
                  <c:v>40142</c:v>
                </c:pt>
                <c:pt idx="2583">
                  <c:v>40143</c:v>
                </c:pt>
                <c:pt idx="2584">
                  <c:v>40144</c:v>
                </c:pt>
                <c:pt idx="2585">
                  <c:v>40147</c:v>
                </c:pt>
                <c:pt idx="2586">
                  <c:v>40148</c:v>
                </c:pt>
                <c:pt idx="2587">
                  <c:v>40149</c:v>
                </c:pt>
                <c:pt idx="2588">
                  <c:v>40150</c:v>
                </c:pt>
                <c:pt idx="2589">
                  <c:v>40151</c:v>
                </c:pt>
                <c:pt idx="2590">
                  <c:v>40154</c:v>
                </c:pt>
                <c:pt idx="2591">
                  <c:v>40155</c:v>
                </c:pt>
                <c:pt idx="2592">
                  <c:v>40156</c:v>
                </c:pt>
                <c:pt idx="2593">
                  <c:v>40157</c:v>
                </c:pt>
                <c:pt idx="2594">
                  <c:v>40158</c:v>
                </c:pt>
                <c:pt idx="2595">
                  <c:v>40161</c:v>
                </c:pt>
                <c:pt idx="2596">
                  <c:v>40162</c:v>
                </c:pt>
                <c:pt idx="2597">
                  <c:v>40163</c:v>
                </c:pt>
                <c:pt idx="2598">
                  <c:v>40164</c:v>
                </c:pt>
                <c:pt idx="2599">
                  <c:v>40165</c:v>
                </c:pt>
                <c:pt idx="2600">
                  <c:v>40168</c:v>
                </c:pt>
                <c:pt idx="2601">
                  <c:v>40169</c:v>
                </c:pt>
                <c:pt idx="2602">
                  <c:v>40170</c:v>
                </c:pt>
                <c:pt idx="2603">
                  <c:v>40171</c:v>
                </c:pt>
                <c:pt idx="2604">
                  <c:v>40172</c:v>
                </c:pt>
                <c:pt idx="2605">
                  <c:v>40175</c:v>
                </c:pt>
                <c:pt idx="2606">
                  <c:v>40176</c:v>
                </c:pt>
                <c:pt idx="2607">
                  <c:v>40177</c:v>
                </c:pt>
                <c:pt idx="2608">
                  <c:v>40178</c:v>
                </c:pt>
                <c:pt idx="2609">
                  <c:v>40179</c:v>
                </c:pt>
                <c:pt idx="2610">
                  <c:v>40182</c:v>
                </c:pt>
                <c:pt idx="2611">
                  <c:v>40183</c:v>
                </c:pt>
                <c:pt idx="2612">
                  <c:v>40184</c:v>
                </c:pt>
                <c:pt idx="2613">
                  <c:v>40185</c:v>
                </c:pt>
                <c:pt idx="2614">
                  <c:v>40186</c:v>
                </c:pt>
                <c:pt idx="2615">
                  <c:v>40189</c:v>
                </c:pt>
                <c:pt idx="2616">
                  <c:v>40190</c:v>
                </c:pt>
                <c:pt idx="2617">
                  <c:v>40191</c:v>
                </c:pt>
                <c:pt idx="2618">
                  <c:v>40192</c:v>
                </c:pt>
                <c:pt idx="2619">
                  <c:v>40193</c:v>
                </c:pt>
                <c:pt idx="2620">
                  <c:v>40196</c:v>
                </c:pt>
                <c:pt idx="2621">
                  <c:v>40197</c:v>
                </c:pt>
                <c:pt idx="2622">
                  <c:v>40198</c:v>
                </c:pt>
                <c:pt idx="2623">
                  <c:v>40199</c:v>
                </c:pt>
                <c:pt idx="2624">
                  <c:v>40200</c:v>
                </c:pt>
                <c:pt idx="2625">
                  <c:v>40203</c:v>
                </c:pt>
                <c:pt idx="2626">
                  <c:v>40204</c:v>
                </c:pt>
                <c:pt idx="2627">
                  <c:v>40205</c:v>
                </c:pt>
                <c:pt idx="2628">
                  <c:v>40206</c:v>
                </c:pt>
                <c:pt idx="2629">
                  <c:v>40207</c:v>
                </c:pt>
                <c:pt idx="2630">
                  <c:v>40210</c:v>
                </c:pt>
                <c:pt idx="2631">
                  <c:v>40211</c:v>
                </c:pt>
                <c:pt idx="2632">
                  <c:v>40212</c:v>
                </c:pt>
                <c:pt idx="2633">
                  <c:v>40213</c:v>
                </c:pt>
                <c:pt idx="2634">
                  <c:v>40214</c:v>
                </c:pt>
                <c:pt idx="2635">
                  <c:v>40217</c:v>
                </c:pt>
                <c:pt idx="2636">
                  <c:v>40218</c:v>
                </c:pt>
                <c:pt idx="2637">
                  <c:v>40219</c:v>
                </c:pt>
                <c:pt idx="2638">
                  <c:v>40220</c:v>
                </c:pt>
                <c:pt idx="2639">
                  <c:v>40221</c:v>
                </c:pt>
                <c:pt idx="2640">
                  <c:v>40224</c:v>
                </c:pt>
                <c:pt idx="2641">
                  <c:v>40225</c:v>
                </c:pt>
                <c:pt idx="2642">
                  <c:v>40226</c:v>
                </c:pt>
                <c:pt idx="2643">
                  <c:v>40227</c:v>
                </c:pt>
                <c:pt idx="2644">
                  <c:v>40228</c:v>
                </c:pt>
                <c:pt idx="2645">
                  <c:v>40231</c:v>
                </c:pt>
                <c:pt idx="2646">
                  <c:v>40232</c:v>
                </c:pt>
                <c:pt idx="2647">
                  <c:v>40233</c:v>
                </c:pt>
                <c:pt idx="2648">
                  <c:v>40234</c:v>
                </c:pt>
                <c:pt idx="2649">
                  <c:v>40235</c:v>
                </c:pt>
                <c:pt idx="2650">
                  <c:v>40238</c:v>
                </c:pt>
                <c:pt idx="2651">
                  <c:v>40239</c:v>
                </c:pt>
                <c:pt idx="2652">
                  <c:v>40240</c:v>
                </c:pt>
                <c:pt idx="2653">
                  <c:v>40241</c:v>
                </c:pt>
                <c:pt idx="2654">
                  <c:v>40242</c:v>
                </c:pt>
                <c:pt idx="2655">
                  <c:v>40245</c:v>
                </c:pt>
                <c:pt idx="2656">
                  <c:v>40246</c:v>
                </c:pt>
                <c:pt idx="2657">
                  <c:v>40247</c:v>
                </c:pt>
                <c:pt idx="2658">
                  <c:v>40248</c:v>
                </c:pt>
                <c:pt idx="2659">
                  <c:v>40249</c:v>
                </c:pt>
                <c:pt idx="2660">
                  <c:v>40252</c:v>
                </c:pt>
                <c:pt idx="2661">
                  <c:v>40253</c:v>
                </c:pt>
                <c:pt idx="2662">
                  <c:v>40254</c:v>
                </c:pt>
                <c:pt idx="2663">
                  <c:v>40255</c:v>
                </c:pt>
                <c:pt idx="2664">
                  <c:v>40256</c:v>
                </c:pt>
                <c:pt idx="2665">
                  <c:v>40259</c:v>
                </c:pt>
                <c:pt idx="2666">
                  <c:v>40260</c:v>
                </c:pt>
                <c:pt idx="2667">
                  <c:v>40261</c:v>
                </c:pt>
                <c:pt idx="2668">
                  <c:v>40262</c:v>
                </c:pt>
                <c:pt idx="2669">
                  <c:v>40263</c:v>
                </c:pt>
                <c:pt idx="2670">
                  <c:v>40266</c:v>
                </c:pt>
                <c:pt idx="2671">
                  <c:v>40267</c:v>
                </c:pt>
                <c:pt idx="2672">
                  <c:v>40268</c:v>
                </c:pt>
                <c:pt idx="2673">
                  <c:v>40269</c:v>
                </c:pt>
                <c:pt idx="2674">
                  <c:v>40270</c:v>
                </c:pt>
                <c:pt idx="2675">
                  <c:v>40273</c:v>
                </c:pt>
                <c:pt idx="2676">
                  <c:v>40274</c:v>
                </c:pt>
                <c:pt idx="2677">
                  <c:v>40275</c:v>
                </c:pt>
                <c:pt idx="2678">
                  <c:v>40276</c:v>
                </c:pt>
                <c:pt idx="2679">
                  <c:v>40277</c:v>
                </c:pt>
                <c:pt idx="2680">
                  <c:v>40280</c:v>
                </c:pt>
                <c:pt idx="2681">
                  <c:v>40281</c:v>
                </c:pt>
                <c:pt idx="2682">
                  <c:v>40282</c:v>
                </c:pt>
                <c:pt idx="2683">
                  <c:v>40283</c:v>
                </c:pt>
                <c:pt idx="2684">
                  <c:v>40284</c:v>
                </c:pt>
                <c:pt idx="2685">
                  <c:v>40287</c:v>
                </c:pt>
                <c:pt idx="2686">
                  <c:v>40288</c:v>
                </c:pt>
                <c:pt idx="2687">
                  <c:v>40289</c:v>
                </c:pt>
                <c:pt idx="2688">
                  <c:v>40290</c:v>
                </c:pt>
                <c:pt idx="2689">
                  <c:v>40291</c:v>
                </c:pt>
                <c:pt idx="2690">
                  <c:v>40294</c:v>
                </c:pt>
                <c:pt idx="2691">
                  <c:v>40295</c:v>
                </c:pt>
                <c:pt idx="2692">
                  <c:v>40296</c:v>
                </c:pt>
                <c:pt idx="2693">
                  <c:v>40297</c:v>
                </c:pt>
                <c:pt idx="2694">
                  <c:v>40298</c:v>
                </c:pt>
                <c:pt idx="2695">
                  <c:v>40301</c:v>
                </c:pt>
                <c:pt idx="2696">
                  <c:v>40302</c:v>
                </c:pt>
                <c:pt idx="2697">
                  <c:v>40303</c:v>
                </c:pt>
                <c:pt idx="2698">
                  <c:v>40304</c:v>
                </c:pt>
                <c:pt idx="2699">
                  <c:v>40305</c:v>
                </c:pt>
                <c:pt idx="2700">
                  <c:v>40308</c:v>
                </c:pt>
                <c:pt idx="2701">
                  <c:v>40309</c:v>
                </c:pt>
                <c:pt idx="2702">
                  <c:v>40310</c:v>
                </c:pt>
                <c:pt idx="2703">
                  <c:v>40311</c:v>
                </c:pt>
                <c:pt idx="2704">
                  <c:v>40312</c:v>
                </c:pt>
                <c:pt idx="2705">
                  <c:v>40315</c:v>
                </c:pt>
                <c:pt idx="2706">
                  <c:v>40316</c:v>
                </c:pt>
                <c:pt idx="2707">
                  <c:v>40317</c:v>
                </c:pt>
                <c:pt idx="2708">
                  <c:v>40318</c:v>
                </c:pt>
                <c:pt idx="2709">
                  <c:v>40319</c:v>
                </c:pt>
                <c:pt idx="2710">
                  <c:v>40322</c:v>
                </c:pt>
                <c:pt idx="2711">
                  <c:v>40323</c:v>
                </c:pt>
                <c:pt idx="2712">
                  <c:v>40324</c:v>
                </c:pt>
                <c:pt idx="2713">
                  <c:v>40325</c:v>
                </c:pt>
                <c:pt idx="2714">
                  <c:v>40326</c:v>
                </c:pt>
                <c:pt idx="2715">
                  <c:v>40329</c:v>
                </c:pt>
                <c:pt idx="2716">
                  <c:v>40330</c:v>
                </c:pt>
                <c:pt idx="2717">
                  <c:v>40331</c:v>
                </c:pt>
                <c:pt idx="2718">
                  <c:v>40332</c:v>
                </c:pt>
                <c:pt idx="2719">
                  <c:v>40333</c:v>
                </c:pt>
                <c:pt idx="2720">
                  <c:v>40336</c:v>
                </c:pt>
                <c:pt idx="2721">
                  <c:v>40337</c:v>
                </c:pt>
                <c:pt idx="2722">
                  <c:v>40338</c:v>
                </c:pt>
                <c:pt idx="2723">
                  <c:v>40339</c:v>
                </c:pt>
                <c:pt idx="2724">
                  <c:v>40340</c:v>
                </c:pt>
                <c:pt idx="2725">
                  <c:v>40343</c:v>
                </c:pt>
                <c:pt idx="2726">
                  <c:v>40344</c:v>
                </c:pt>
                <c:pt idx="2727">
                  <c:v>40345</c:v>
                </c:pt>
                <c:pt idx="2728">
                  <c:v>40346</c:v>
                </c:pt>
                <c:pt idx="2729">
                  <c:v>40347</c:v>
                </c:pt>
                <c:pt idx="2730">
                  <c:v>40350</c:v>
                </c:pt>
                <c:pt idx="2731">
                  <c:v>40351</c:v>
                </c:pt>
                <c:pt idx="2732">
                  <c:v>40352</c:v>
                </c:pt>
                <c:pt idx="2733">
                  <c:v>40353</c:v>
                </c:pt>
                <c:pt idx="2734">
                  <c:v>40354</c:v>
                </c:pt>
                <c:pt idx="2735">
                  <c:v>40357</c:v>
                </c:pt>
                <c:pt idx="2736">
                  <c:v>40358</c:v>
                </c:pt>
                <c:pt idx="2737">
                  <c:v>40359</c:v>
                </c:pt>
                <c:pt idx="2738">
                  <c:v>40360</c:v>
                </c:pt>
                <c:pt idx="2739">
                  <c:v>40361</c:v>
                </c:pt>
                <c:pt idx="2740">
                  <c:v>40364</c:v>
                </c:pt>
                <c:pt idx="2741">
                  <c:v>40365</c:v>
                </c:pt>
                <c:pt idx="2742">
                  <c:v>40366</c:v>
                </c:pt>
                <c:pt idx="2743">
                  <c:v>40367</c:v>
                </c:pt>
                <c:pt idx="2744">
                  <c:v>40368</c:v>
                </c:pt>
                <c:pt idx="2745">
                  <c:v>40371</c:v>
                </c:pt>
                <c:pt idx="2746">
                  <c:v>40372</c:v>
                </c:pt>
                <c:pt idx="2747">
                  <c:v>40373</c:v>
                </c:pt>
                <c:pt idx="2748">
                  <c:v>40374</c:v>
                </c:pt>
                <c:pt idx="2749">
                  <c:v>40375</c:v>
                </c:pt>
                <c:pt idx="2750">
                  <c:v>40378</c:v>
                </c:pt>
                <c:pt idx="2751">
                  <c:v>40379</c:v>
                </c:pt>
                <c:pt idx="2752">
                  <c:v>40380</c:v>
                </c:pt>
                <c:pt idx="2753">
                  <c:v>40381</c:v>
                </c:pt>
                <c:pt idx="2754">
                  <c:v>40382</c:v>
                </c:pt>
                <c:pt idx="2755">
                  <c:v>40385</c:v>
                </c:pt>
                <c:pt idx="2756">
                  <c:v>40386</c:v>
                </c:pt>
                <c:pt idx="2757">
                  <c:v>40387</c:v>
                </c:pt>
                <c:pt idx="2758">
                  <c:v>40388</c:v>
                </c:pt>
                <c:pt idx="2759">
                  <c:v>40389</c:v>
                </c:pt>
                <c:pt idx="2760">
                  <c:v>40392</c:v>
                </c:pt>
                <c:pt idx="2761">
                  <c:v>40393</c:v>
                </c:pt>
                <c:pt idx="2762">
                  <c:v>40394</c:v>
                </c:pt>
                <c:pt idx="2763">
                  <c:v>40395</c:v>
                </c:pt>
                <c:pt idx="2764">
                  <c:v>40396</c:v>
                </c:pt>
                <c:pt idx="2765">
                  <c:v>40399</c:v>
                </c:pt>
                <c:pt idx="2766">
                  <c:v>40400</c:v>
                </c:pt>
                <c:pt idx="2767">
                  <c:v>40401</c:v>
                </c:pt>
                <c:pt idx="2768">
                  <c:v>40402</c:v>
                </c:pt>
                <c:pt idx="2769">
                  <c:v>40403</c:v>
                </c:pt>
                <c:pt idx="2770">
                  <c:v>40406</c:v>
                </c:pt>
                <c:pt idx="2771">
                  <c:v>40407</c:v>
                </c:pt>
                <c:pt idx="2772">
                  <c:v>40408</c:v>
                </c:pt>
                <c:pt idx="2773">
                  <c:v>40409</c:v>
                </c:pt>
                <c:pt idx="2774">
                  <c:v>40410</c:v>
                </c:pt>
                <c:pt idx="2775">
                  <c:v>40413</c:v>
                </c:pt>
                <c:pt idx="2776">
                  <c:v>40414</c:v>
                </c:pt>
                <c:pt idx="2777">
                  <c:v>40415</c:v>
                </c:pt>
                <c:pt idx="2778">
                  <c:v>40416</c:v>
                </c:pt>
                <c:pt idx="2779">
                  <c:v>40417</c:v>
                </c:pt>
                <c:pt idx="2780">
                  <c:v>40420</c:v>
                </c:pt>
                <c:pt idx="2781">
                  <c:v>40421</c:v>
                </c:pt>
                <c:pt idx="2782">
                  <c:v>40422</c:v>
                </c:pt>
                <c:pt idx="2783">
                  <c:v>40423</c:v>
                </c:pt>
                <c:pt idx="2784">
                  <c:v>40424</c:v>
                </c:pt>
                <c:pt idx="2785">
                  <c:v>40427</c:v>
                </c:pt>
                <c:pt idx="2786">
                  <c:v>40428</c:v>
                </c:pt>
                <c:pt idx="2787">
                  <c:v>40429</c:v>
                </c:pt>
                <c:pt idx="2788">
                  <c:v>40430</c:v>
                </c:pt>
                <c:pt idx="2789">
                  <c:v>40431</c:v>
                </c:pt>
                <c:pt idx="2790">
                  <c:v>40434</c:v>
                </c:pt>
                <c:pt idx="2791">
                  <c:v>40435</c:v>
                </c:pt>
                <c:pt idx="2792">
                  <c:v>40436</c:v>
                </c:pt>
                <c:pt idx="2793">
                  <c:v>40437</c:v>
                </c:pt>
                <c:pt idx="2794">
                  <c:v>40438</c:v>
                </c:pt>
                <c:pt idx="2795">
                  <c:v>40441</c:v>
                </c:pt>
                <c:pt idx="2796">
                  <c:v>40442</c:v>
                </c:pt>
                <c:pt idx="2797">
                  <c:v>40443</c:v>
                </c:pt>
                <c:pt idx="2798">
                  <c:v>40444</c:v>
                </c:pt>
                <c:pt idx="2799">
                  <c:v>40445</c:v>
                </c:pt>
                <c:pt idx="2800">
                  <c:v>40448</c:v>
                </c:pt>
                <c:pt idx="2801">
                  <c:v>40449</c:v>
                </c:pt>
                <c:pt idx="2802">
                  <c:v>40450</c:v>
                </c:pt>
                <c:pt idx="2803">
                  <c:v>40451</c:v>
                </c:pt>
                <c:pt idx="2804">
                  <c:v>40452</c:v>
                </c:pt>
                <c:pt idx="2805">
                  <c:v>40455</c:v>
                </c:pt>
                <c:pt idx="2806">
                  <c:v>40456</c:v>
                </c:pt>
                <c:pt idx="2807">
                  <c:v>40457</c:v>
                </c:pt>
                <c:pt idx="2808">
                  <c:v>40458</c:v>
                </c:pt>
                <c:pt idx="2809">
                  <c:v>40459</c:v>
                </c:pt>
                <c:pt idx="2810">
                  <c:v>40462</c:v>
                </c:pt>
                <c:pt idx="2811">
                  <c:v>40463</c:v>
                </c:pt>
                <c:pt idx="2812">
                  <c:v>40464</c:v>
                </c:pt>
                <c:pt idx="2813">
                  <c:v>40465</c:v>
                </c:pt>
                <c:pt idx="2814">
                  <c:v>40466</c:v>
                </c:pt>
                <c:pt idx="2815">
                  <c:v>40469</c:v>
                </c:pt>
                <c:pt idx="2816">
                  <c:v>40470</c:v>
                </c:pt>
                <c:pt idx="2817">
                  <c:v>40471</c:v>
                </c:pt>
                <c:pt idx="2818">
                  <c:v>40472</c:v>
                </c:pt>
                <c:pt idx="2819">
                  <c:v>40473</c:v>
                </c:pt>
                <c:pt idx="2820">
                  <c:v>40476</c:v>
                </c:pt>
                <c:pt idx="2821">
                  <c:v>40477</c:v>
                </c:pt>
                <c:pt idx="2822">
                  <c:v>40478</c:v>
                </c:pt>
                <c:pt idx="2823">
                  <c:v>40479</c:v>
                </c:pt>
                <c:pt idx="2824">
                  <c:v>40480</c:v>
                </c:pt>
                <c:pt idx="2825">
                  <c:v>40483</c:v>
                </c:pt>
                <c:pt idx="2826">
                  <c:v>40484</c:v>
                </c:pt>
                <c:pt idx="2827">
                  <c:v>40485</c:v>
                </c:pt>
                <c:pt idx="2828">
                  <c:v>40486</c:v>
                </c:pt>
                <c:pt idx="2829">
                  <c:v>40487</c:v>
                </c:pt>
                <c:pt idx="2830">
                  <c:v>40490</c:v>
                </c:pt>
                <c:pt idx="2831">
                  <c:v>40491</c:v>
                </c:pt>
                <c:pt idx="2832">
                  <c:v>40492</c:v>
                </c:pt>
                <c:pt idx="2833">
                  <c:v>40493</c:v>
                </c:pt>
                <c:pt idx="2834">
                  <c:v>40494</c:v>
                </c:pt>
                <c:pt idx="2835">
                  <c:v>40497</c:v>
                </c:pt>
                <c:pt idx="2836">
                  <c:v>40498</c:v>
                </c:pt>
                <c:pt idx="2837">
                  <c:v>40499</c:v>
                </c:pt>
                <c:pt idx="2838">
                  <c:v>40500</c:v>
                </c:pt>
                <c:pt idx="2839">
                  <c:v>40501</c:v>
                </c:pt>
                <c:pt idx="2840">
                  <c:v>40504</c:v>
                </c:pt>
                <c:pt idx="2841">
                  <c:v>40505</c:v>
                </c:pt>
                <c:pt idx="2842">
                  <c:v>40506</c:v>
                </c:pt>
                <c:pt idx="2843">
                  <c:v>40507</c:v>
                </c:pt>
                <c:pt idx="2844">
                  <c:v>40508</c:v>
                </c:pt>
                <c:pt idx="2845">
                  <c:v>40511</c:v>
                </c:pt>
                <c:pt idx="2846">
                  <c:v>40512</c:v>
                </c:pt>
                <c:pt idx="2847">
                  <c:v>40513</c:v>
                </c:pt>
                <c:pt idx="2848">
                  <c:v>40514</c:v>
                </c:pt>
                <c:pt idx="2849">
                  <c:v>40515</c:v>
                </c:pt>
                <c:pt idx="2850">
                  <c:v>40518</c:v>
                </c:pt>
                <c:pt idx="2851">
                  <c:v>40519</c:v>
                </c:pt>
                <c:pt idx="2852">
                  <c:v>40520</c:v>
                </c:pt>
                <c:pt idx="2853">
                  <c:v>40521</c:v>
                </c:pt>
                <c:pt idx="2854">
                  <c:v>40522</c:v>
                </c:pt>
                <c:pt idx="2855">
                  <c:v>40525</c:v>
                </c:pt>
                <c:pt idx="2856">
                  <c:v>40526</c:v>
                </c:pt>
                <c:pt idx="2857">
                  <c:v>40527</c:v>
                </c:pt>
                <c:pt idx="2858">
                  <c:v>40528</c:v>
                </c:pt>
                <c:pt idx="2859">
                  <c:v>40529</c:v>
                </c:pt>
                <c:pt idx="2860">
                  <c:v>40532</c:v>
                </c:pt>
                <c:pt idx="2861">
                  <c:v>40533</c:v>
                </c:pt>
                <c:pt idx="2862">
                  <c:v>40534</c:v>
                </c:pt>
                <c:pt idx="2863">
                  <c:v>40535</c:v>
                </c:pt>
                <c:pt idx="2864">
                  <c:v>40536</c:v>
                </c:pt>
                <c:pt idx="2865">
                  <c:v>40539</c:v>
                </c:pt>
                <c:pt idx="2866">
                  <c:v>40540</c:v>
                </c:pt>
                <c:pt idx="2867">
                  <c:v>40541</c:v>
                </c:pt>
                <c:pt idx="2868">
                  <c:v>40542</c:v>
                </c:pt>
                <c:pt idx="2869">
                  <c:v>40543</c:v>
                </c:pt>
                <c:pt idx="2870">
                  <c:v>40546</c:v>
                </c:pt>
                <c:pt idx="2871">
                  <c:v>40547</c:v>
                </c:pt>
                <c:pt idx="2872">
                  <c:v>40548</c:v>
                </c:pt>
                <c:pt idx="2873">
                  <c:v>40549</c:v>
                </c:pt>
                <c:pt idx="2874">
                  <c:v>40550</c:v>
                </c:pt>
                <c:pt idx="2875">
                  <c:v>40553</c:v>
                </c:pt>
                <c:pt idx="2876">
                  <c:v>40554</c:v>
                </c:pt>
                <c:pt idx="2877">
                  <c:v>40555</c:v>
                </c:pt>
                <c:pt idx="2878">
                  <c:v>40556</c:v>
                </c:pt>
                <c:pt idx="2879">
                  <c:v>40557</c:v>
                </c:pt>
                <c:pt idx="2880">
                  <c:v>40560</c:v>
                </c:pt>
                <c:pt idx="2881">
                  <c:v>40561</c:v>
                </c:pt>
                <c:pt idx="2882">
                  <c:v>40562</c:v>
                </c:pt>
                <c:pt idx="2883">
                  <c:v>40563</c:v>
                </c:pt>
                <c:pt idx="2884">
                  <c:v>40564</c:v>
                </c:pt>
                <c:pt idx="2885">
                  <c:v>40567</c:v>
                </c:pt>
                <c:pt idx="2886">
                  <c:v>40568</c:v>
                </c:pt>
                <c:pt idx="2887">
                  <c:v>40569</c:v>
                </c:pt>
                <c:pt idx="2888">
                  <c:v>40570</c:v>
                </c:pt>
                <c:pt idx="2889">
                  <c:v>40571</c:v>
                </c:pt>
                <c:pt idx="2890">
                  <c:v>40574</c:v>
                </c:pt>
                <c:pt idx="2891">
                  <c:v>40575</c:v>
                </c:pt>
                <c:pt idx="2892">
                  <c:v>40576</c:v>
                </c:pt>
                <c:pt idx="2893">
                  <c:v>40577</c:v>
                </c:pt>
                <c:pt idx="2894">
                  <c:v>40578</c:v>
                </c:pt>
                <c:pt idx="2895">
                  <c:v>40581</c:v>
                </c:pt>
                <c:pt idx="2896">
                  <c:v>40582</c:v>
                </c:pt>
                <c:pt idx="2897">
                  <c:v>40583</c:v>
                </c:pt>
                <c:pt idx="2898">
                  <c:v>40584</c:v>
                </c:pt>
                <c:pt idx="2899">
                  <c:v>40585</c:v>
                </c:pt>
                <c:pt idx="2900">
                  <c:v>40588</c:v>
                </c:pt>
                <c:pt idx="2901">
                  <c:v>40589</c:v>
                </c:pt>
                <c:pt idx="2902">
                  <c:v>40590</c:v>
                </c:pt>
                <c:pt idx="2903">
                  <c:v>40591</c:v>
                </c:pt>
                <c:pt idx="2904">
                  <c:v>40592</c:v>
                </c:pt>
                <c:pt idx="2905">
                  <c:v>40595</c:v>
                </c:pt>
                <c:pt idx="2906">
                  <c:v>40596</c:v>
                </c:pt>
                <c:pt idx="2907">
                  <c:v>40597</c:v>
                </c:pt>
                <c:pt idx="2908">
                  <c:v>40598</c:v>
                </c:pt>
                <c:pt idx="2909">
                  <c:v>40599</c:v>
                </c:pt>
                <c:pt idx="2910">
                  <c:v>40602</c:v>
                </c:pt>
                <c:pt idx="2911">
                  <c:v>40603</c:v>
                </c:pt>
                <c:pt idx="2912">
                  <c:v>40604</c:v>
                </c:pt>
                <c:pt idx="2913">
                  <c:v>40605</c:v>
                </c:pt>
                <c:pt idx="2914">
                  <c:v>40606</c:v>
                </c:pt>
                <c:pt idx="2915">
                  <c:v>40609</c:v>
                </c:pt>
                <c:pt idx="2916">
                  <c:v>40610</c:v>
                </c:pt>
                <c:pt idx="2917">
                  <c:v>40611</c:v>
                </c:pt>
                <c:pt idx="2918">
                  <c:v>40612</c:v>
                </c:pt>
                <c:pt idx="2919">
                  <c:v>40613</c:v>
                </c:pt>
                <c:pt idx="2920">
                  <c:v>40616</c:v>
                </c:pt>
                <c:pt idx="2921">
                  <c:v>40617</c:v>
                </c:pt>
                <c:pt idx="2922">
                  <c:v>40618</c:v>
                </c:pt>
                <c:pt idx="2923">
                  <c:v>40619</c:v>
                </c:pt>
                <c:pt idx="2924">
                  <c:v>40620</c:v>
                </c:pt>
                <c:pt idx="2925">
                  <c:v>40623</c:v>
                </c:pt>
                <c:pt idx="2926">
                  <c:v>40624</c:v>
                </c:pt>
                <c:pt idx="2927">
                  <c:v>40625</c:v>
                </c:pt>
                <c:pt idx="2928">
                  <c:v>40626</c:v>
                </c:pt>
                <c:pt idx="2929">
                  <c:v>40627</c:v>
                </c:pt>
                <c:pt idx="2930">
                  <c:v>40630</c:v>
                </c:pt>
                <c:pt idx="2931">
                  <c:v>40631</c:v>
                </c:pt>
                <c:pt idx="2932">
                  <c:v>40632</c:v>
                </c:pt>
                <c:pt idx="2933">
                  <c:v>40633</c:v>
                </c:pt>
                <c:pt idx="2934">
                  <c:v>40634</c:v>
                </c:pt>
                <c:pt idx="2935">
                  <c:v>40637</c:v>
                </c:pt>
                <c:pt idx="2936">
                  <c:v>40638</c:v>
                </c:pt>
                <c:pt idx="2937">
                  <c:v>40639</c:v>
                </c:pt>
                <c:pt idx="2938">
                  <c:v>40640</c:v>
                </c:pt>
                <c:pt idx="2939">
                  <c:v>40641</c:v>
                </c:pt>
                <c:pt idx="2940">
                  <c:v>40644</c:v>
                </c:pt>
                <c:pt idx="2941">
                  <c:v>40645</c:v>
                </c:pt>
                <c:pt idx="2942">
                  <c:v>40646</c:v>
                </c:pt>
                <c:pt idx="2943">
                  <c:v>40647</c:v>
                </c:pt>
                <c:pt idx="2944">
                  <c:v>40648</c:v>
                </c:pt>
                <c:pt idx="2945">
                  <c:v>40651</c:v>
                </c:pt>
                <c:pt idx="2946">
                  <c:v>40652</c:v>
                </c:pt>
                <c:pt idx="2947">
                  <c:v>40653</c:v>
                </c:pt>
                <c:pt idx="2948">
                  <c:v>40654</c:v>
                </c:pt>
                <c:pt idx="2949">
                  <c:v>40655</c:v>
                </c:pt>
                <c:pt idx="2950">
                  <c:v>40658</c:v>
                </c:pt>
                <c:pt idx="2951">
                  <c:v>40659</c:v>
                </c:pt>
                <c:pt idx="2952">
                  <c:v>40660</c:v>
                </c:pt>
                <c:pt idx="2953">
                  <c:v>40661</c:v>
                </c:pt>
                <c:pt idx="2954">
                  <c:v>40662</c:v>
                </c:pt>
                <c:pt idx="2955">
                  <c:v>40665</c:v>
                </c:pt>
                <c:pt idx="2956">
                  <c:v>40666</c:v>
                </c:pt>
                <c:pt idx="2957">
                  <c:v>40667</c:v>
                </c:pt>
                <c:pt idx="2958">
                  <c:v>40668</c:v>
                </c:pt>
                <c:pt idx="2959">
                  <c:v>40669</c:v>
                </c:pt>
                <c:pt idx="2960">
                  <c:v>40672</c:v>
                </c:pt>
                <c:pt idx="2961">
                  <c:v>40673</c:v>
                </c:pt>
                <c:pt idx="2962">
                  <c:v>40674</c:v>
                </c:pt>
                <c:pt idx="2963">
                  <c:v>40675</c:v>
                </c:pt>
                <c:pt idx="2964">
                  <c:v>40676</c:v>
                </c:pt>
                <c:pt idx="2965">
                  <c:v>40679</c:v>
                </c:pt>
                <c:pt idx="2966">
                  <c:v>40680</c:v>
                </c:pt>
                <c:pt idx="2967">
                  <c:v>40681</c:v>
                </c:pt>
                <c:pt idx="2968">
                  <c:v>40682</c:v>
                </c:pt>
                <c:pt idx="2969">
                  <c:v>40683</c:v>
                </c:pt>
                <c:pt idx="2970">
                  <c:v>40686</c:v>
                </c:pt>
                <c:pt idx="2971">
                  <c:v>40687</c:v>
                </c:pt>
                <c:pt idx="2972">
                  <c:v>40688</c:v>
                </c:pt>
                <c:pt idx="2973">
                  <c:v>40689</c:v>
                </c:pt>
                <c:pt idx="2974">
                  <c:v>40690</c:v>
                </c:pt>
                <c:pt idx="2975">
                  <c:v>40693</c:v>
                </c:pt>
                <c:pt idx="2976">
                  <c:v>40694</c:v>
                </c:pt>
                <c:pt idx="2977">
                  <c:v>40695</c:v>
                </c:pt>
                <c:pt idx="2978">
                  <c:v>40696</c:v>
                </c:pt>
                <c:pt idx="2979">
                  <c:v>40697</c:v>
                </c:pt>
                <c:pt idx="2980">
                  <c:v>40700</c:v>
                </c:pt>
                <c:pt idx="2981">
                  <c:v>40701</c:v>
                </c:pt>
                <c:pt idx="2982">
                  <c:v>40702</c:v>
                </c:pt>
                <c:pt idx="2983">
                  <c:v>40703</c:v>
                </c:pt>
                <c:pt idx="2984">
                  <c:v>40704</c:v>
                </c:pt>
                <c:pt idx="2985">
                  <c:v>40707</c:v>
                </c:pt>
                <c:pt idx="2986">
                  <c:v>40708</c:v>
                </c:pt>
                <c:pt idx="2987">
                  <c:v>40709</c:v>
                </c:pt>
                <c:pt idx="2988">
                  <c:v>40710</c:v>
                </c:pt>
                <c:pt idx="2989">
                  <c:v>40711</c:v>
                </c:pt>
                <c:pt idx="2990">
                  <c:v>40714</c:v>
                </c:pt>
                <c:pt idx="2991">
                  <c:v>40715</c:v>
                </c:pt>
                <c:pt idx="2992">
                  <c:v>40716</c:v>
                </c:pt>
                <c:pt idx="2993">
                  <c:v>40717</c:v>
                </c:pt>
                <c:pt idx="2994">
                  <c:v>40718</c:v>
                </c:pt>
                <c:pt idx="2995">
                  <c:v>40721</c:v>
                </c:pt>
                <c:pt idx="2996">
                  <c:v>40722</c:v>
                </c:pt>
                <c:pt idx="2997">
                  <c:v>40723</c:v>
                </c:pt>
                <c:pt idx="2998">
                  <c:v>40724</c:v>
                </c:pt>
                <c:pt idx="2999">
                  <c:v>40725</c:v>
                </c:pt>
                <c:pt idx="3000">
                  <c:v>40728</c:v>
                </c:pt>
                <c:pt idx="3001">
                  <c:v>40729</c:v>
                </c:pt>
                <c:pt idx="3002">
                  <c:v>40730</c:v>
                </c:pt>
                <c:pt idx="3003">
                  <c:v>40731</c:v>
                </c:pt>
                <c:pt idx="3004">
                  <c:v>40732</c:v>
                </c:pt>
                <c:pt idx="3005">
                  <c:v>40735</c:v>
                </c:pt>
                <c:pt idx="3006">
                  <c:v>40736</c:v>
                </c:pt>
                <c:pt idx="3007">
                  <c:v>40737</c:v>
                </c:pt>
                <c:pt idx="3008">
                  <c:v>40738</c:v>
                </c:pt>
                <c:pt idx="3009">
                  <c:v>40739</c:v>
                </c:pt>
                <c:pt idx="3010">
                  <c:v>40742</c:v>
                </c:pt>
                <c:pt idx="3011">
                  <c:v>40743</c:v>
                </c:pt>
                <c:pt idx="3012">
                  <c:v>40744</c:v>
                </c:pt>
                <c:pt idx="3013">
                  <c:v>40745</c:v>
                </c:pt>
                <c:pt idx="3014">
                  <c:v>40746</c:v>
                </c:pt>
                <c:pt idx="3015">
                  <c:v>40749</c:v>
                </c:pt>
                <c:pt idx="3016">
                  <c:v>40750</c:v>
                </c:pt>
                <c:pt idx="3017">
                  <c:v>40751</c:v>
                </c:pt>
                <c:pt idx="3018">
                  <c:v>40752</c:v>
                </c:pt>
                <c:pt idx="3019">
                  <c:v>40753</c:v>
                </c:pt>
                <c:pt idx="3020">
                  <c:v>40756</c:v>
                </c:pt>
                <c:pt idx="3021">
                  <c:v>40757</c:v>
                </c:pt>
                <c:pt idx="3022">
                  <c:v>40758</c:v>
                </c:pt>
                <c:pt idx="3023">
                  <c:v>40759</c:v>
                </c:pt>
                <c:pt idx="3024">
                  <c:v>40760</c:v>
                </c:pt>
                <c:pt idx="3025">
                  <c:v>40763</c:v>
                </c:pt>
                <c:pt idx="3026">
                  <c:v>40764</c:v>
                </c:pt>
                <c:pt idx="3027">
                  <c:v>40765</c:v>
                </c:pt>
                <c:pt idx="3028">
                  <c:v>40766</c:v>
                </c:pt>
                <c:pt idx="3029">
                  <c:v>40767</c:v>
                </c:pt>
                <c:pt idx="3030">
                  <c:v>40770</c:v>
                </c:pt>
                <c:pt idx="3031">
                  <c:v>40771</c:v>
                </c:pt>
                <c:pt idx="3032">
                  <c:v>40772</c:v>
                </c:pt>
                <c:pt idx="3033">
                  <c:v>40773</c:v>
                </c:pt>
                <c:pt idx="3034">
                  <c:v>40774</c:v>
                </c:pt>
                <c:pt idx="3035">
                  <c:v>40777</c:v>
                </c:pt>
                <c:pt idx="3036">
                  <c:v>40778</c:v>
                </c:pt>
                <c:pt idx="3037">
                  <c:v>40779</c:v>
                </c:pt>
                <c:pt idx="3038">
                  <c:v>40780</c:v>
                </c:pt>
                <c:pt idx="3039">
                  <c:v>40781</c:v>
                </c:pt>
                <c:pt idx="3040">
                  <c:v>40784</c:v>
                </c:pt>
                <c:pt idx="3041">
                  <c:v>40785</c:v>
                </c:pt>
                <c:pt idx="3042">
                  <c:v>40786</c:v>
                </c:pt>
                <c:pt idx="3043">
                  <c:v>40787</c:v>
                </c:pt>
                <c:pt idx="3044">
                  <c:v>40788</c:v>
                </c:pt>
                <c:pt idx="3045">
                  <c:v>40791</c:v>
                </c:pt>
                <c:pt idx="3046">
                  <c:v>40792</c:v>
                </c:pt>
                <c:pt idx="3047">
                  <c:v>40793</c:v>
                </c:pt>
                <c:pt idx="3048">
                  <c:v>40794</c:v>
                </c:pt>
                <c:pt idx="3049">
                  <c:v>40795</c:v>
                </c:pt>
                <c:pt idx="3050">
                  <c:v>40798</c:v>
                </c:pt>
                <c:pt idx="3051">
                  <c:v>40799</c:v>
                </c:pt>
                <c:pt idx="3052">
                  <c:v>40800</c:v>
                </c:pt>
                <c:pt idx="3053">
                  <c:v>40801</c:v>
                </c:pt>
                <c:pt idx="3054">
                  <c:v>40802</c:v>
                </c:pt>
                <c:pt idx="3055">
                  <c:v>40805</c:v>
                </c:pt>
                <c:pt idx="3056">
                  <c:v>40806</c:v>
                </c:pt>
                <c:pt idx="3057">
                  <c:v>40807</c:v>
                </c:pt>
                <c:pt idx="3058">
                  <c:v>40808</c:v>
                </c:pt>
                <c:pt idx="3059">
                  <c:v>40809</c:v>
                </c:pt>
                <c:pt idx="3060">
                  <c:v>40812</c:v>
                </c:pt>
                <c:pt idx="3061">
                  <c:v>40813</c:v>
                </c:pt>
                <c:pt idx="3062">
                  <c:v>40814</c:v>
                </c:pt>
                <c:pt idx="3063">
                  <c:v>40815</c:v>
                </c:pt>
                <c:pt idx="3064">
                  <c:v>40816</c:v>
                </c:pt>
                <c:pt idx="3065">
                  <c:v>40819</c:v>
                </c:pt>
                <c:pt idx="3066">
                  <c:v>40820</c:v>
                </c:pt>
                <c:pt idx="3067">
                  <c:v>40821</c:v>
                </c:pt>
                <c:pt idx="3068">
                  <c:v>40822</c:v>
                </c:pt>
                <c:pt idx="3069">
                  <c:v>40823</c:v>
                </c:pt>
                <c:pt idx="3070">
                  <c:v>40826</c:v>
                </c:pt>
                <c:pt idx="3071">
                  <c:v>40827</c:v>
                </c:pt>
                <c:pt idx="3072">
                  <c:v>40828</c:v>
                </c:pt>
                <c:pt idx="3073">
                  <c:v>40829</c:v>
                </c:pt>
                <c:pt idx="3074">
                  <c:v>40830</c:v>
                </c:pt>
                <c:pt idx="3075">
                  <c:v>40833</c:v>
                </c:pt>
                <c:pt idx="3076">
                  <c:v>40834</c:v>
                </c:pt>
                <c:pt idx="3077">
                  <c:v>40835</c:v>
                </c:pt>
                <c:pt idx="3078">
                  <c:v>40836</c:v>
                </c:pt>
                <c:pt idx="3079">
                  <c:v>40837</c:v>
                </c:pt>
                <c:pt idx="3080">
                  <c:v>40840</c:v>
                </c:pt>
                <c:pt idx="3081">
                  <c:v>40841</c:v>
                </c:pt>
                <c:pt idx="3082">
                  <c:v>40842</c:v>
                </c:pt>
                <c:pt idx="3083">
                  <c:v>40843</c:v>
                </c:pt>
                <c:pt idx="3084">
                  <c:v>40844</c:v>
                </c:pt>
                <c:pt idx="3085">
                  <c:v>40847</c:v>
                </c:pt>
                <c:pt idx="3086">
                  <c:v>40848</c:v>
                </c:pt>
                <c:pt idx="3087">
                  <c:v>40849</c:v>
                </c:pt>
                <c:pt idx="3088">
                  <c:v>40850</c:v>
                </c:pt>
                <c:pt idx="3089">
                  <c:v>40851</c:v>
                </c:pt>
                <c:pt idx="3090">
                  <c:v>40854</c:v>
                </c:pt>
                <c:pt idx="3091">
                  <c:v>40855</c:v>
                </c:pt>
                <c:pt idx="3092">
                  <c:v>40856</c:v>
                </c:pt>
                <c:pt idx="3093">
                  <c:v>40857</c:v>
                </c:pt>
                <c:pt idx="3094">
                  <c:v>40858</c:v>
                </c:pt>
                <c:pt idx="3095">
                  <c:v>40861</c:v>
                </c:pt>
                <c:pt idx="3096">
                  <c:v>40862</c:v>
                </c:pt>
                <c:pt idx="3097">
                  <c:v>40863</c:v>
                </c:pt>
                <c:pt idx="3098">
                  <c:v>40864</c:v>
                </c:pt>
                <c:pt idx="3099">
                  <c:v>40865</c:v>
                </c:pt>
                <c:pt idx="3100">
                  <c:v>40868</c:v>
                </c:pt>
                <c:pt idx="3101">
                  <c:v>40869</c:v>
                </c:pt>
                <c:pt idx="3102">
                  <c:v>40870</c:v>
                </c:pt>
                <c:pt idx="3103">
                  <c:v>40871</c:v>
                </c:pt>
                <c:pt idx="3104">
                  <c:v>40872</c:v>
                </c:pt>
                <c:pt idx="3105">
                  <c:v>40875</c:v>
                </c:pt>
                <c:pt idx="3106">
                  <c:v>40876</c:v>
                </c:pt>
                <c:pt idx="3107">
                  <c:v>40877</c:v>
                </c:pt>
                <c:pt idx="3108">
                  <c:v>40878</c:v>
                </c:pt>
                <c:pt idx="3109">
                  <c:v>40879</c:v>
                </c:pt>
                <c:pt idx="3110">
                  <c:v>40882</c:v>
                </c:pt>
                <c:pt idx="3111">
                  <c:v>40883</c:v>
                </c:pt>
                <c:pt idx="3112">
                  <c:v>40884</c:v>
                </c:pt>
                <c:pt idx="3113">
                  <c:v>40885</c:v>
                </c:pt>
                <c:pt idx="3114">
                  <c:v>40886</c:v>
                </c:pt>
                <c:pt idx="3115">
                  <c:v>40889</c:v>
                </c:pt>
                <c:pt idx="3116">
                  <c:v>40890</c:v>
                </c:pt>
                <c:pt idx="3117">
                  <c:v>40891</c:v>
                </c:pt>
                <c:pt idx="3118">
                  <c:v>40892</c:v>
                </c:pt>
                <c:pt idx="3119">
                  <c:v>40893</c:v>
                </c:pt>
                <c:pt idx="3120">
                  <c:v>40896</c:v>
                </c:pt>
                <c:pt idx="3121">
                  <c:v>40897</c:v>
                </c:pt>
                <c:pt idx="3122">
                  <c:v>40898</c:v>
                </c:pt>
                <c:pt idx="3123">
                  <c:v>40899</c:v>
                </c:pt>
                <c:pt idx="3124">
                  <c:v>40900</c:v>
                </c:pt>
                <c:pt idx="3125">
                  <c:v>40903</c:v>
                </c:pt>
                <c:pt idx="3126">
                  <c:v>40904</c:v>
                </c:pt>
                <c:pt idx="3127">
                  <c:v>40905</c:v>
                </c:pt>
                <c:pt idx="3128">
                  <c:v>40906</c:v>
                </c:pt>
                <c:pt idx="3129">
                  <c:v>40907</c:v>
                </c:pt>
                <c:pt idx="3130">
                  <c:v>40910</c:v>
                </c:pt>
                <c:pt idx="3131">
                  <c:v>40911</c:v>
                </c:pt>
                <c:pt idx="3132">
                  <c:v>40912</c:v>
                </c:pt>
                <c:pt idx="3133">
                  <c:v>40913</c:v>
                </c:pt>
                <c:pt idx="3134">
                  <c:v>40914</c:v>
                </c:pt>
                <c:pt idx="3135">
                  <c:v>40917</c:v>
                </c:pt>
                <c:pt idx="3136">
                  <c:v>40918</c:v>
                </c:pt>
                <c:pt idx="3137">
                  <c:v>40919</c:v>
                </c:pt>
                <c:pt idx="3138">
                  <c:v>40920</c:v>
                </c:pt>
                <c:pt idx="3139">
                  <c:v>40921</c:v>
                </c:pt>
                <c:pt idx="3140">
                  <c:v>40924</c:v>
                </c:pt>
                <c:pt idx="3141">
                  <c:v>40925</c:v>
                </c:pt>
                <c:pt idx="3142">
                  <c:v>40926</c:v>
                </c:pt>
                <c:pt idx="3143">
                  <c:v>40927</c:v>
                </c:pt>
                <c:pt idx="3144">
                  <c:v>40928</c:v>
                </c:pt>
                <c:pt idx="3145">
                  <c:v>40931</c:v>
                </c:pt>
                <c:pt idx="3146">
                  <c:v>40932</c:v>
                </c:pt>
                <c:pt idx="3147">
                  <c:v>40933</c:v>
                </c:pt>
                <c:pt idx="3148">
                  <c:v>40934</c:v>
                </c:pt>
                <c:pt idx="3149">
                  <c:v>40935</c:v>
                </c:pt>
                <c:pt idx="3150">
                  <c:v>40938</c:v>
                </c:pt>
                <c:pt idx="3151">
                  <c:v>40939</c:v>
                </c:pt>
                <c:pt idx="3152">
                  <c:v>40940</c:v>
                </c:pt>
                <c:pt idx="3153">
                  <c:v>40941</c:v>
                </c:pt>
                <c:pt idx="3154">
                  <c:v>40942</c:v>
                </c:pt>
                <c:pt idx="3155">
                  <c:v>40945</c:v>
                </c:pt>
                <c:pt idx="3156">
                  <c:v>40946</c:v>
                </c:pt>
                <c:pt idx="3157">
                  <c:v>40947</c:v>
                </c:pt>
                <c:pt idx="3158">
                  <c:v>40948</c:v>
                </c:pt>
                <c:pt idx="3159">
                  <c:v>40949</c:v>
                </c:pt>
                <c:pt idx="3160">
                  <c:v>40952</c:v>
                </c:pt>
                <c:pt idx="3161">
                  <c:v>40953</c:v>
                </c:pt>
                <c:pt idx="3162">
                  <c:v>40954</c:v>
                </c:pt>
                <c:pt idx="3163">
                  <c:v>40955</c:v>
                </c:pt>
                <c:pt idx="3164">
                  <c:v>40956</c:v>
                </c:pt>
                <c:pt idx="3165">
                  <c:v>40959</c:v>
                </c:pt>
                <c:pt idx="3166">
                  <c:v>40960</c:v>
                </c:pt>
                <c:pt idx="3167">
                  <c:v>40961</c:v>
                </c:pt>
                <c:pt idx="3168">
                  <c:v>40962</c:v>
                </c:pt>
                <c:pt idx="3169">
                  <c:v>40963</c:v>
                </c:pt>
                <c:pt idx="3170">
                  <c:v>40966</c:v>
                </c:pt>
                <c:pt idx="3171">
                  <c:v>40967</c:v>
                </c:pt>
                <c:pt idx="3172">
                  <c:v>40968</c:v>
                </c:pt>
                <c:pt idx="3173">
                  <c:v>40969</c:v>
                </c:pt>
                <c:pt idx="3174">
                  <c:v>40970</c:v>
                </c:pt>
                <c:pt idx="3175">
                  <c:v>40973</c:v>
                </c:pt>
                <c:pt idx="3176">
                  <c:v>40974</c:v>
                </c:pt>
                <c:pt idx="3177">
                  <c:v>40975</c:v>
                </c:pt>
                <c:pt idx="3178">
                  <c:v>40976</c:v>
                </c:pt>
                <c:pt idx="3179">
                  <c:v>40977</c:v>
                </c:pt>
                <c:pt idx="3180">
                  <c:v>40980</c:v>
                </c:pt>
                <c:pt idx="3181">
                  <c:v>40981</c:v>
                </c:pt>
                <c:pt idx="3182">
                  <c:v>40982</c:v>
                </c:pt>
                <c:pt idx="3183">
                  <c:v>40983</c:v>
                </c:pt>
                <c:pt idx="3184">
                  <c:v>40984</c:v>
                </c:pt>
                <c:pt idx="3185">
                  <c:v>40987</c:v>
                </c:pt>
                <c:pt idx="3186">
                  <c:v>40988</c:v>
                </c:pt>
                <c:pt idx="3187">
                  <c:v>40989</c:v>
                </c:pt>
                <c:pt idx="3188">
                  <c:v>40990</c:v>
                </c:pt>
                <c:pt idx="3189">
                  <c:v>40991</c:v>
                </c:pt>
                <c:pt idx="3190">
                  <c:v>40994</c:v>
                </c:pt>
                <c:pt idx="3191">
                  <c:v>40995</c:v>
                </c:pt>
                <c:pt idx="3192">
                  <c:v>40996</c:v>
                </c:pt>
                <c:pt idx="3193">
                  <c:v>40997</c:v>
                </c:pt>
                <c:pt idx="3194">
                  <c:v>40998</c:v>
                </c:pt>
                <c:pt idx="3195">
                  <c:v>41001</c:v>
                </c:pt>
                <c:pt idx="3196">
                  <c:v>41002</c:v>
                </c:pt>
                <c:pt idx="3197">
                  <c:v>41003</c:v>
                </c:pt>
                <c:pt idx="3198">
                  <c:v>41004</c:v>
                </c:pt>
                <c:pt idx="3199">
                  <c:v>41005</c:v>
                </c:pt>
                <c:pt idx="3200">
                  <c:v>41008</c:v>
                </c:pt>
                <c:pt idx="3201">
                  <c:v>41009</c:v>
                </c:pt>
                <c:pt idx="3202">
                  <c:v>41010</c:v>
                </c:pt>
                <c:pt idx="3203">
                  <c:v>41011</c:v>
                </c:pt>
                <c:pt idx="3204">
                  <c:v>41012</c:v>
                </c:pt>
                <c:pt idx="3205">
                  <c:v>41015</c:v>
                </c:pt>
                <c:pt idx="3206">
                  <c:v>41016</c:v>
                </c:pt>
                <c:pt idx="3207">
                  <c:v>41017</c:v>
                </c:pt>
                <c:pt idx="3208">
                  <c:v>41018</c:v>
                </c:pt>
                <c:pt idx="3209">
                  <c:v>41019</c:v>
                </c:pt>
                <c:pt idx="3210">
                  <c:v>41022</c:v>
                </c:pt>
                <c:pt idx="3211">
                  <c:v>41023</c:v>
                </c:pt>
                <c:pt idx="3212">
                  <c:v>41024</c:v>
                </c:pt>
                <c:pt idx="3213">
                  <c:v>41025</c:v>
                </c:pt>
                <c:pt idx="3214">
                  <c:v>41026</c:v>
                </c:pt>
                <c:pt idx="3215">
                  <c:v>41029</c:v>
                </c:pt>
                <c:pt idx="3216">
                  <c:v>41030</c:v>
                </c:pt>
                <c:pt idx="3217">
                  <c:v>41031</c:v>
                </c:pt>
                <c:pt idx="3218">
                  <c:v>41032</c:v>
                </c:pt>
                <c:pt idx="3219">
                  <c:v>41033</c:v>
                </c:pt>
                <c:pt idx="3220">
                  <c:v>41036</c:v>
                </c:pt>
                <c:pt idx="3221">
                  <c:v>41037</c:v>
                </c:pt>
                <c:pt idx="3222">
                  <c:v>41038</c:v>
                </c:pt>
                <c:pt idx="3223">
                  <c:v>41039</c:v>
                </c:pt>
                <c:pt idx="3224">
                  <c:v>41040</c:v>
                </c:pt>
                <c:pt idx="3225">
                  <c:v>41043</c:v>
                </c:pt>
                <c:pt idx="3226">
                  <c:v>41044</c:v>
                </c:pt>
                <c:pt idx="3227">
                  <c:v>41045</c:v>
                </c:pt>
                <c:pt idx="3228">
                  <c:v>41046</c:v>
                </c:pt>
                <c:pt idx="3229">
                  <c:v>41047</c:v>
                </c:pt>
                <c:pt idx="3230">
                  <c:v>41050</c:v>
                </c:pt>
                <c:pt idx="3231">
                  <c:v>41051</c:v>
                </c:pt>
                <c:pt idx="3232">
                  <c:v>41052</c:v>
                </c:pt>
                <c:pt idx="3233">
                  <c:v>41053</c:v>
                </c:pt>
                <c:pt idx="3234">
                  <c:v>41054</c:v>
                </c:pt>
                <c:pt idx="3235">
                  <c:v>41057</c:v>
                </c:pt>
                <c:pt idx="3236">
                  <c:v>41058</c:v>
                </c:pt>
                <c:pt idx="3237">
                  <c:v>41059</c:v>
                </c:pt>
                <c:pt idx="3238">
                  <c:v>41060</c:v>
                </c:pt>
                <c:pt idx="3239">
                  <c:v>41061</c:v>
                </c:pt>
                <c:pt idx="3240">
                  <c:v>41064</c:v>
                </c:pt>
                <c:pt idx="3241">
                  <c:v>41065</c:v>
                </c:pt>
                <c:pt idx="3242">
                  <c:v>41066</c:v>
                </c:pt>
                <c:pt idx="3243">
                  <c:v>41067</c:v>
                </c:pt>
                <c:pt idx="3244">
                  <c:v>41068</c:v>
                </c:pt>
                <c:pt idx="3245">
                  <c:v>41071</c:v>
                </c:pt>
                <c:pt idx="3246">
                  <c:v>41072</c:v>
                </c:pt>
                <c:pt idx="3247">
                  <c:v>41073</c:v>
                </c:pt>
                <c:pt idx="3248">
                  <c:v>41074</c:v>
                </c:pt>
                <c:pt idx="3249">
                  <c:v>41075</c:v>
                </c:pt>
                <c:pt idx="3250">
                  <c:v>41078</c:v>
                </c:pt>
                <c:pt idx="3251">
                  <c:v>41079</c:v>
                </c:pt>
                <c:pt idx="3252">
                  <c:v>41080</c:v>
                </c:pt>
                <c:pt idx="3253">
                  <c:v>41081</c:v>
                </c:pt>
                <c:pt idx="3254">
                  <c:v>41082</c:v>
                </c:pt>
                <c:pt idx="3255">
                  <c:v>41085</c:v>
                </c:pt>
                <c:pt idx="3256">
                  <c:v>41086</c:v>
                </c:pt>
                <c:pt idx="3257">
                  <c:v>41087</c:v>
                </c:pt>
                <c:pt idx="3258">
                  <c:v>41088</c:v>
                </c:pt>
                <c:pt idx="3259">
                  <c:v>41089</c:v>
                </c:pt>
                <c:pt idx="3260">
                  <c:v>41092</c:v>
                </c:pt>
                <c:pt idx="3261">
                  <c:v>41093</c:v>
                </c:pt>
                <c:pt idx="3262">
                  <c:v>41094</c:v>
                </c:pt>
                <c:pt idx="3263">
                  <c:v>41095</c:v>
                </c:pt>
                <c:pt idx="3264">
                  <c:v>41096</c:v>
                </c:pt>
                <c:pt idx="3265">
                  <c:v>41099</c:v>
                </c:pt>
                <c:pt idx="3266">
                  <c:v>41100</c:v>
                </c:pt>
                <c:pt idx="3267">
                  <c:v>41101</c:v>
                </c:pt>
                <c:pt idx="3268">
                  <c:v>41102</c:v>
                </c:pt>
                <c:pt idx="3269">
                  <c:v>41103</c:v>
                </c:pt>
                <c:pt idx="3270">
                  <c:v>41106</c:v>
                </c:pt>
                <c:pt idx="3271">
                  <c:v>41107</c:v>
                </c:pt>
                <c:pt idx="3272">
                  <c:v>41108</c:v>
                </c:pt>
                <c:pt idx="3273">
                  <c:v>41109</c:v>
                </c:pt>
                <c:pt idx="3274">
                  <c:v>41110</c:v>
                </c:pt>
                <c:pt idx="3275">
                  <c:v>41113</c:v>
                </c:pt>
                <c:pt idx="3276">
                  <c:v>41114</c:v>
                </c:pt>
                <c:pt idx="3277">
                  <c:v>41115</c:v>
                </c:pt>
                <c:pt idx="3278">
                  <c:v>41116</c:v>
                </c:pt>
                <c:pt idx="3279">
                  <c:v>41117</c:v>
                </c:pt>
                <c:pt idx="3280">
                  <c:v>41120</c:v>
                </c:pt>
                <c:pt idx="3281">
                  <c:v>41121</c:v>
                </c:pt>
                <c:pt idx="3282">
                  <c:v>41122</c:v>
                </c:pt>
                <c:pt idx="3283">
                  <c:v>41123</c:v>
                </c:pt>
                <c:pt idx="3284">
                  <c:v>41124</c:v>
                </c:pt>
                <c:pt idx="3285">
                  <c:v>41127</c:v>
                </c:pt>
                <c:pt idx="3286">
                  <c:v>41128</c:v>
                </c:pt>
                <c:pt idx="3287">
                  <c:v>41129</c:v>
                </c:pt>
                <c:pt idx="3288">
                  <c:v>41130</c:v>
                </c:pt>
                <c:pt idx="3289">
                  <c:v>41131</c:v>
                </c:pt>
                <c:pt idx="3290">
                  <c:v>41134</c:v>
                </c:pt>
                <c:pt idx="3291">
                  <c:v>41135</c:v>
                </c:pt>
                <c:pt idx="3292">
                  <c:v>41136</c:v>
                </c:pt>
                <c:pt idx="3293">
                  <c:v>41137</c:v>
                </c:pt>
                <c:pt idx="3294">
                  <c:v>41138</c:v>
                </c:pt>
                <c:pt idx="3295">
                  <c:v>41141</c:v>
                </c:pt>
                <c:pt idx="3296">
                  <c:v>41142</c:v>
                </c:pt>
                <c:pt idx="3297">
                  <c:v>41143</c:v>
                </c:pt>
                <c:pt idx="3298">
                  <c:v>41144</c:v>
                </c:pt>
                <c:pt idx="3299">
                  <c:v>41145</c:v>
                </c:pt>
                <c:pt idx="3300">
                  <c:v>41148</c:v>
                </c:pt>
                <c:pt idx="3301">
                  <c:v>41149</c:v>
                </c:pt>
                <c:pt idx="3302">
                  <c:v>41150</c:v>
                </c:pt>
                <c:pt idx="3303">
                  <c:v>41151</c:v>
                </c:pt>
                <c:pt idx="3304">
                  <c:v>41152</c:v>
                </c:pt>
                <c:pt idx="3305">
                  <c:v>41155</c:v>
                </c:pt>
                <c:pt idx="3306">
                  <c:v>41156</c:v>
                </c:pt>
                <c:pt idx="3307">
                  <c:v>41157</c:v>
                </c:pt>
                <c:pt idx="3308">
                  <c:v>41158</c:v>
                </c:pt>
                <c:pt idx="3309">
                  <c:v>41159</c:v>
                </c:pt>
                <c:pt idx="3310">
                  <c:v>41162</c:v>
                </c:pt>
                <c:pt idx="3311">
                  <c:v>41163</c:v>
                </c:pt>
                <c:pt idx="3312">
                  <c:v>41164</c:v>
                </c:pt>
                <c:pt idx="3313">
                  <c:v>41165</c:v>
                </c:pt>
                <c:pt idx="3314">
                  <c:v>41166</c:v>
                </c:pt>
                <c:pt idx="3315">
                  <c:v>41169</c:v>
                </c:pt>
                <c:pt idx="3316">
                  <c:v>41170</c:v>
                </c:pt>
                <c:pt idx="3317">
                  <c:v>41171</c:v>
                </c:pt>
                <c:pt idx="3318">
                  <c:v>41172</c:v>
                </c:pt>
                <c:pt idx="3319">
                  <c:v>41173</c:v>
                </c:pt>
                <c:pt idx="3320">
                  <c:v>41176</c:v>
                </c:pt>
                <c:pt idx="3321">
                  <c:v>41177</c:v>
                </c:pt>
                <c:pt idx="3322">
                  <c:v>41178</c:v>
                </c:pt>
                <c:pt idx="3323">
                  <c:v>41179</c:v>
                </c:pt>
                <c:pt idx="3324">
                  <c:v>41180</c:v>
                </c:pt>
                <c:pt idx="3325">
                  <c:v>41183</c:v>
                </c:pt>
                <c:pt idx="3326">
                  <c:v>41184</c:v>
                </c:pt>
                <c:pt idx="3327">
                  <c:v>41185</c:v>
                </c:pt>
                <c:pt idx="3328">
                  <c:v>41186</c:v>
                </c:pt>
                <c:pt idx="3329">
                  <c:v>41187</c:v>
                </c:pt>
                <c:pt idx="3330">
                  <c:v>41190</c:v>
                </c:pt>
                <c:pt idx="3331">
                  <c:v>41191</c:v>
                </c:pt>
                <c:pt idx="3332">
                  <c:v>41192</c:v>
                </c:pt>
                <c:pt idx="3333">
                  <c:v>41193</c:v>
                </c:pt>
                <c:pt idx="3334">
                  <c:v>41194</c:v>
                </c:pt>
                <c:pt idx="3335">
                  <c:v>41197</c:v>
                </c:pt>
                <c:pt idx="3336">
                  <c:v>41198</c:v>
                </c:pt>
                <c:pt idx="3337">
                  <c:v>41199</c:v>
                </c:pt>
                <c:pt idx="3338">
                  <c:v>41200</c:v>
                </c:pt>
                <c:pt idx="3339">
                  <c:v>41201</c:v>
                </c:pt>
                <c:pt idx="3340">
                  <c:v>41204</c:v>
                </c:pt>
                <c:pt idx="3341">
                  <c:v>41205</c:v>
                </c:pt>
                <c:pt idx="3342">
                  <c:v>41206</c:v>
                </c:pt>
                <c:pt idx="3343">
                  <c:v>41207</c:v>
                </c:pt>
                <c:pt idx="3344">
                  <c:v>41208</c:v>
                </c:pt>
                <c:pt idx="3345">
                  <c:v>41211</c:v>
                </c:pt>
                <c:pt idx="3346">
                  <c:v>41212</c:v>
                </c:pt>
                <c:pt idx="3347">
                  <c:v>41213</c:v>
                </c:pt>
                <c:pt idx="3348">
                  <c:v>41214</c:v>
                </c:pt>
                <c:pt idx="3349">
                  <c:v>41215</c:v>
                </c:pt>
                <c:pt idx="3350">
                  <c:v>41218</c:v>
                </c:pt>
                <c:pt idx="3351">
                  <c:v>41219</c:v>
                </c:pt>
                <c:pt idx="3352">
                  <c:v>41220</c:v>
                </c:pt>
                <c:pt idx="3353">
                  <c:v>41221</c:v>
                </c:pt>
                <c:pt idx="3354">
                  <c:v>41222</c:v>
                </c:pt>
                <c:pt idx="3355">
                  <c:v>41225</c:v>
                </c:pt>
                <c:pt idx="3356">
                  <c:v>41226</c:v>
                </c:pt>
                <c:pt idx="3357">
                  <c:v>41227</c:v>
                </c:pt>
                <c:pt idx="3358">
                  <c:v>41228</c:v>
                </c:pt>
                <c:pt idx="3359">
                  <c:v>41229</c:v>
                </c:pt>
                <c:pt idx="3360">
                  <c:v>41232</c:v>
                </c:pt>
                <c:pt idx="3361">
                  <c:v>41233</c:v>
                </c:pt>
                <c:pt idx="3362">
                  <c:v>41234</c:v>
                </c:pt>
                <c:pt idx="3363">
                  <c:v>41235</c:v>
                </c:pt>
                <c:pt idx="3364">
                  <c:v>41236</c:v>
                </c:pt>
                <c:pt idx="3365">
                  <c:v>41239</c:v>
                </c:pt>
                <c:pt idx="3366">
                  <c:v>41240</c:v>
                </c:pt>
                <c:pt idx="3367">
                  <c:v>41241</c:v>
                </c:pt>
                <c:pt idx="3368">
                  <c:v>41242</c:v>
                </c:pt>
                <c:pt idx="3369">
                  <c:v>41243</c:v>
                </c:pt>
                <c:pt idx="3370">
                  <c:v>41246</c:v>
                </c:pt>
                <c:pt idx="3371">
                  <c:v>41247</c:v>
                </c:pt>
                <c:pt idx="3372">
                  <c:v>41248</c:v>
                </c:pt>
                <c:pt idx="3373">
                  <c:v>41249</c:v>
                </c:pt>
                <c:pt idx="3374">
                  <c:v>41250</c:v>
                </c:pt>
                <c:pt idx="3375">
                  <c:v>41253</c:v>
                </c:pt>
                <c:pt idx="3376">
                  <c:v>41254</c:v>
                </c:pt>
                <c:pt idx="3377">
                  <c:v>41255</c:v>
                </c:pt>
                <c:pt idx="3378">
                  <c:v>41256</c:v>
                </c:pt>
                <c:pt idx="3379">
                  <c:v>41257</c:v>
                </c:pt>
                <c:pt idx="3380">
                  <c:v>41260</c:v>
                </c:pt>
                <c:pt idx="3381">
                  <c:v>41261</c:v>
                </c:pt>
                <c:pt idx="3382">
                  <c:v>41262</c:v>
                </c:pt>
                <c:pt idx="3383">
                  <c:v>41263</c:v>
                </c:pt>
                <c:pt idx="3384">
                  <c:v>41264</c:v>
                </c:pt>
                <c:pt idx="3385">
                  <c:v>41267</c:v>
                </c:pt>
                <c:pt idx="3386">
                  <c:v>41268</c:v>
                </c:pt>
                <c:pt idx="3387">
                  <c:v>41269</c:v>
                </c:pt>
                <c:pt idx="3388">
                  <c:v>41270</c:v>
                </c:pt>
                <c:pt idx="3389">
                  <c:v>41271</c:v>
                </c:pt>
                <c:pt idx="3390">
                  <c:v>41274</c:v>
                </c:pt>
                <c:pt idx="3391">
                  <c:v>41275</c:v>
                </c:pt>
                <c:pt idx="3392">
                  <c:v>41276</c:v>
                </c:pt>
                <c:pt idx="3393">
                  <c:v>41277</c:v>
                </c:pt>
                <c:pt idx="3394">
                  <c:v>41278</c:v>
                </c:pt>
                <c:pt idx="3395">
                  <c:v>41281</c:v>
                </c:pt>
                <c:pt idx="3396">
                  <c:v>41282</c:v>
                </c:pt>
                <c:pt idx="3397">
                  <c:v>41283</c:v>
                </c:pt>
                <c:pt idx="3398">
                  <c:v>41284</c:v>
                </c:pt>
                <c:pt idx="3399">
                  <c:v>41285</c:v>
                </c:pt>
                <c:pt idx="3400">
                  <c:v>41288</c:v>
                </c:pt>
                <c:pt idx="3401">
                  <c:v>41289</c:v>
                </c:pt>
                <c:pt idx="3402">
                  <c:v>41290</c:v>
                </c:pt>
                <c:pt idx="3403">
                  <c:v>41291</c:v>
                </c:pt>
                <c:pt idx="3404">
                  <c:v>41292</c:v>
                </c:pt>
                <c:pt idx="3405">
                  <c:v>41295</c:v>
                </c:pt>
                <c:pt idx="3406">
                  <c:v>41296</c:v>
                </c:pt>
                <c:pt idx="3407">
                  <c:v>41297</c:v>
                </c:pt>
                <c:pt idx="3408">
                  <c:v>41298</c:v>
                </c:pt>
                <c:pt idx="3409">
                  <c:v>41299</c:v>
                </c:pt>
                <c:pt idx="3410">
                  <c:v>41302</c:v>
                </c:pt>
                <c:pt idx="3411">
                  <c:v>41303</c:v>
                </c:pt>
                <c:pt idx="3412">
                  <c:v>41304</c:v>
                </c:pt>
                <c:pt idx="3413">
                  <c:v>41305</c:v>
                </c:pt>
                <c:pt idx="3414">
                  <c:v>41306</c:v>
                </c:pt>
                <c:pt idx="3415">
                  <c:v>41309</c:v>
                </c:pt>
                <c:pt idx="3416">
                  <c:v>41310</c:v>
                </c:pt>
                <c:pt idx="3417">
                  <c:v>41311</c:v>
                </c:pt>
                <c:pt idx="3418">
                  <c:v>41312</c:v>
                </c:pt>
                <c:pt idx="3419">
                  <c:v>41313</c:v>
                </c:pt>
                <c:pt idx="3420">
                  <c:v>41316</c:v>
                </c:pt>
                <c:pt idx="3421">
                  <c:v>41317</c:v>
                </c:pt>
                <c:pt idx="3422">
                  <c:v>41318</c:v>
                </c:pt>
                <c:pt idx="3423">
                  <c:v>41319</c:v>
                </c:pt>
                <c:pt idx="3424">
                  <c:v>41320</c:v>
                </c:pt>
                <c:pt idx="3425">
                  <c:v>41323</c:v>
                </c:pt>
                <c:pt idx="3426">
                  <c:v>41324</c:v>
                </c:pt>
                <c:pt idx="3427">
                  <c:v>41325</c:v>
                </c:pt>
                <c:pt idx="3428">
                  <c:v>41326</c:v>
                </c:pt>
                <c:pt idx="3429">
                  <c:v>41327</c:v>
                </c:pt>
                <c:pt idx="3430">
                  <c:v>41330</c:v>
                </c:pt>
                <c:pt idx="3431">
                  <c:v>41331</c:v>
                </c:pt>
                <c:pt idx="3432">
                  <c:v>41332</c:v>
                </c:pt>
                <c:pt idx="3433">
                  <c:v>41333</c:v>
                </c:pt>
                <c:pt idx="3434">
                  <c:v>41334</c:v>
                </c:pt>
                <c:pt idx="3435">
                  <c:v>41337</c:v>
                </c:pt>
                <c:pt idx="3436">
                  <c:v>41338</c:v>
                </c:pt>
                <c:pt idx="3437">
                  <c:v>41339</c:v>
                </c:pt>
                <c:pt idx="3438">
                  <c:v>41340</c:v>
                </c:pt>
                <c:pt idx="3439">
                  <c:v>41341</c:v>
                </c:pt>
                <c:pt idx="3440">
                  <c:v>41344</c:v>
                </c:pt>
                <c:pt idx="3441">
                  <c:v>41345</c:v>
                </c:pt>
                <c:pt idx="3442">
                  <c:v>41346</c:v>
                </c:pt>
                <c:pt idx="3443">
                  <c:v>41347</c:v>
                </c:pt>
                <c:pt idx="3444">
                  <c:v>41348</c:v>
                </c:pt>
                <c:pt idx="3445">
                  <c:v>41351</c:v>
                </c:pt>
                <c:pt idx="3446">
                  <c:v>41352</c:v>
                </c:pt>
                <c:pt idx="3447">
                  <c:v>41353</c:v>
                </c:pt>
                <c:pt idx="3448">
                  <c:v>41354</c:v>
                </c:pt>
                <c:pt idx="3449">
                  <c:v>41355</c:v>
                </c:pt>
                <c:pt idx="3450">
                  <c:v>41358</c:v>
                </c:pt>
                <c:pt idx="3451">
                  <c:v>41359</c:v>
                </c:pt>
                <c:pt idx="3452">
                  <c:v>41360</c:v>
                </c:pt>
                <c:pt idx="3453">
                  <c:v>41361</c:v>
                </c:pt>
                <c:pt idx="3454">
                  <c:v>41362</c:v>
                </c:pt>
                <c:pt idx="3455">
                  <c:v>41365</c:v>
                </c:pt>
                <c:pt idx="3456">
                  <c:v>41366</c:v>
                </c:pt>
                <c:pt idx="3457">
                  <c:v>41367</c:v>
                </c:pt>
                <c:pt idx="3458">
                  <c:v>41368</c:v>
                </c:pt>
                <c:pt idx="3459">
                  <c:v>41369</c:v>
                </c:pt>
                <c:pt idx="3460">
                  <c:v>41372</c:v>
                </c:pt>
                <c:pt idx="3461">
                  <c:v>41373</c:v>
                </c:pt>
                <c:pt idx="3462">
                  <c:v>41374</c:v>
                </c:pt>
                <c:pt idx="3463">
                  <c:v>41375</c:v>
                </c:pt>
                <c:pt idx="3464">
                  <c:v>41376</c:v>
                </c:pt>
                <c:pt idx="3465">
                  <c:v>41379</c:v>
                </c:pt>
                <c:pt idx="3466">
                  <c:v>41380</c:v>
                </c:pt>
                <c:pt idx="3467">
                  <c:v>41381</c:v>
                </c:pt>
                <c:pt idx="3468">
                  <c:v>41382</c:v>
                </c:pt>
                <c:pt idx="3469">
                  <c:v>41383</c:v>
                </c:pt>
                <c:pt idx="3470">
                  <c:v>41386</c:v>
                </c:pt>
                <c:pt idx="3471">
                  <c:v>41387</c:v>
                </c:pt>
                <c:pt idx="3472">
                  <c:v>41388</c:v>
                </c:pt>
                <c:pt idx="3473">
                  <c:v>41389</c:v>
                </c:pt>
                <c:pt idx="3474">
                  <c:v>41390</c:v>
                </c:pt>
                <c:pt idx="3475">
                  <c:v>41393</c:v>
                </c:pt>
                <c:pt idx="3476">
                  <c:v>41394</c:v>
                </c:pt>
                <c:pt idx="3477">
                  <c:v>41395</c:v>
                </c:pt>
                <c:pt idx="3478">
                  <c:v>41396</c:v>
                </c:pt>
                <c:pt idx="3479">
                  <c:v>41397</c:v>
                </c:pt>
                <c:pt idx="3480">
                  <c:v>41400</c:v>
                </c:pt>
                <c:pt idx="3481">
                  <c:v>41401</c:v>
                </c:pt>
                <c:pt idx="3482">
                  <c:v>41402</c:v>
                </c:pt>
                <c:pt idx="3483">
                  <c:v>41403</c:v>
                </c:pt>
                <c:pt idx="3484">
                  <c:v>41404</c:v>
                </c:pt>
                <c:pt idx="3485">
                  <c:v>41407</c:v>
                </c:pt>
                <c:pt idx="3486">
                  <c:v>41408</c:v>
                </c:pt>
                <c:pt idx="3487">
                  <c:v>41409</c:v>
                </c:pt>
                <c:pt idx="3488">
                  <c:v>41410</c:v>
                </c:pt>
                <c:pt idx="3489">
                  <c:v>41411</c:v>
                </c:pt>
                <c:pt idx="3490">
                  <c:v>41414</c:v>
                </c:pt>
                <c:pt idx="3491">
                  <c:v>41415</c:v>
                </c:pt>
                <c:pt idx="3492">
                  <c:v>41416</c:v>
                </c:pt>
                <c:pt idx="3493">
                  <c:v>41417</c:v>
                </c:pt>
                <c:pt idx="3494">
                  <c:v>41418</c:v>
                </c:pt>
                <c:pt idx="3495">
                  <c:v>41421</c:v>
                </c:pt>
                <c:pt idx="3496">
                  <c:v>41422</c:v>
                </c:pt>
                <c:pt idx="3497">
                  <c:v>41423</c:v>
                </c:pt>
                <c:pt idx="3498">
                  <c:v>41424</c:v>
                </c:pt>
                <c:pt idx="3499">
                  <c:v>41425</c:v>
                </c:pt>
                <c:pt idx="3500">
                  <c:v>41428</c:v>
                </c:pt>
                <c:pt idx="3501">
                  <c:v>41429</c:v>
                </c:pt>
                <c:pt idx="3502">
                  <c:v>41430</c:v>
                </c:pt>
                <c:pt idx="3503">
                  <c:v>41431</c:v>
                </c:pt>
                <c:pt idx="3504">
                  <c:v>41432</c:v>
                </c:pt>
                <c:pt idx="3505">
                  <c:v>41435</c:v>
                </c:pt>
                <c:pt idx="3506">
                  <c:v>41436</c:v>
                </c:pt>
                <c:pt idx="3507">
                  <c:v>41437</c:v>
                </c:pt>
                <c:pt idx="3508">
                  <c:v>41438</c:v>
                </c:pt>
                <c:pt idx="3509">
                  <c:v>41439</c:v>
                </c:pt>
                <c:pt idx="3510">
                  <c:v>41442</c:v>
                </c:pt>
                <c:pt idx="3511">
                  <c:v>41443</c:v>
                </c:pt>
                <c:pt idx="3512">
                  <c:v>41444</c:v>
                </c:pt>
                <c:pt idx="3513">
                  <c:v>41445</c:v>
                </c:pt>
                <c:pt idx="3514">
                  <c:v>41446</c:v>
                </c:pt>
                <c:pt idx="3515">
                  <c:v>41449</c:v>
                </c:pt>
                <c:pt idx="3516">
                  <c:v>41450</c:v>
                </c:pt>
                <c:pt idx="3517">
                  <c:v>41451</c:v>
                </c:pt>
                <c:pt idx="3518">
                  <c:v>41452</c:v>
                </c:pt>
                <c:pt idx="3519">
                  <c:v>41453</c:v>
                </c:pt>
                <c:pt idx="3520">
                  <c:v>41456</c:v>
                </c:pt>
                <c:pt idx="3521">
                  <c:v>41457</c:v>
                </c:pt>
                <c:pt idx="3522">
                  <c:v>41458</c:v>
                </c:pt>
                <c:pt idx="3523">
                  <c:v>41459</c:v>
                </c:pt>
                <c:pt idx="3524">
                  <c:v>41460</c:v>
                </c:pt>
                <c:pt idx="3525">
                  <c:v>41463</c:v>
                </c:pt>
                <c:pt idx="3526">
                  <c:v>41464</c:v>
                </c:pt>
                <c:pt idx="3527">
                  <c:v>41465</c:v>
                </c:pt>
                <c:pt idx="3528">
                  <c:v>41466</c:v>
                </c:pt>
                <c:pt idx="3529">
                  <c:v>41467</c:v>
                </c:pt>
                <c:pt idx="3530">
                  <c:v>41470</c:v>
                </c:pt>
                <c:pt idx="3531">
                  <c:v>41471</c:v>
                </c:pt>
                <c:pt idx="3532">
                  <c:v>41472</c:v>
                </c:pt>
                <c:pt idx="3533">
                  <c:v>41473</c:v>
                </c:pt>
                <c:pt idx="3534">
                  <c:v>41474</c:v>
                </c:pt>
                <c:pt idx="3535">
                  <c:v>41477</c:v>
                </c:pt>
                <c:pt idx="3536">
                  <c:v>41478</c:v>
                </c:pt>
                <c:pt idx="3537">
                  <c:v>41479</c:v>
                </c:pt>
                <c:pt idx="3538">
                  <c:v>41480</c:v>
                </c:pt>
                <c:pt idx="3539">
                  <c:v>41481</c:v>
                </c:pt>
                <c:pt idx="3540">
                  <c:v>41484</c:v>
                </c:pt>
                <c:pt idx="3541">
                  <c:v>41485</c:v>
                </c:pt>
                <c:pt idx="3542">
                  <c:v>41486</c:v>
                </c:pt>
                <c:pt idx="3543">
                  <c:v>41487</c:v>
                </c:pt>
                <c:pt idx="3544">
                  <c:v>41488</c:v>
                </c:pt>
                <c:pt idx="3545">
                  <c:v>41491</c:v>
                </c:pt>
                <c:pt idx="3546">
                  <c:v>41492</c:v>
                </c:pt>
                <c:pt idx="3547">
                  <c:v>41493</c:v>
                </c:pt>
                <c:pt idx="3548">
                  <c:v>41494</c:v>
                </c:pt>
                <c:pt idx="3549">
                  <c:v>41495</c:v>
                </c:pt>
                <c:pt idx="3550">
                  <c:v>41498</c:v>
                </c:pt>
                <c:pt idx="3551">
                  <c:v>41499</c:v>
                </c:pt>
                <c:pt idx="3552">
                  <c:v>41500</c:v>
                </c:pt>
                <c:pt idx="3553">
                  <c:v>41501</c:v>
                </c:pt>
                <c:pt idx="3554">
                  <c:v>41502</c:v>
                </c:pt>
                <c:pt idx="3555">
                  <c:v>41505</c:v>
                </c:pt>
                <c:pt idx="3556">
                  <c:v>41506</c:v>
                </c:pt>
                <c:pt idx="3557">
                  <c:v>41507</c:v>
                </c:pt>
                <c:pt idx="3558">
                  <c:v>41508</c:v>
                </c:pt>
                <c:pt idx="3559">
                  <c:v>41509</c:v>
                </c:pt>
                <c:pt idx="3560">
                  <c:v>41512</c:v>
                </c:pt>
                <c:pt idx="3561">
                  <c:v>41513</c:v>
                </c:pt>
                <c:pt idx="3562">
                  <c:v>41514</c:v>
                </c:pt>
                <c:pt idx="3563">
                  <c:v>41515</c:v>
                </c:pt>
                <c:pt idx="3564">
                  <c:v>41516</c:v>
                </c:pt>
                <c:pt idx="3565">
                  <c:v>41519</c:v>
                </c:pt>
                <c:pt idx="3566">
                  <c:v>41520</c:v>
                </c:pt>
                <c:pt idx="3567">
                  <c:v>41521</c:v>
                </c:pt>
                <c:pt idx="3568">
                  <c:v>41522</c:v>
                </c:pt>
                <c:pt idx="3569">
                  <c:v>41523</c:v>
                </c:pt>
                <c:pt idx="3570">
                  <c:v>41526</c:v>
                </c:pt>
                <c:pt idx="3571">
                  <c:v>41527</c:v>
                </c:pt>
                <c:pt idx="3572">
                  <c:v>41528</c:v>
                </c:pt>
                <c:pt idx="3573">
                  <c:v>41529</c:v>
                </c:pt>
                <c:pt idx="3574">
                  <c:v>41530</c:v>
                </c:pt>
                <c:pt idx="3575">
                  <c:v>41533</c:v>
                </c:pt>
                <c:pt idx="3576">
                  <c:v>41534</c:v>
                </c:pt>
                <c:pt idx="3577">
                  <c:v>41535</c:v>
                </c:pt>
                <c:pt idx="3578">
                  <c:v>41536</c:v>
                </c:pt>
                <c:pt idx="3579">
                  <c:v>41537</c:v>
                </c:pt>
                <c:pt idx="3580">
                  <c:v>41540</c:v>
                </c:pt>
                <c:pt idx="3581">
                  <c:v>41541</c:v>
                </c:pt>
                <c:pt idx="3582">
                  <c:v>41542</c:v>
                </c:pt>
                <c:pt idx="3583">
                  <c:v>41543</c:v>
                </c:pt>
                <c:pt idx="3584">
                  <c:v>41544</c:v>
                </c:pt>
                <c:pt idx="3585">
                  <c:v>41547</c:v>
                </c:pt>
                <c:pt idx="3586">
                  <c:v>41548</c:v>
                </c:pt>
                <c:pt idx="3587">
                  <c:v>41549</c:v>
                </c:pt>
                <c:pt idx="3588">
                  <c:v>41550</c:v>
                </c:pt>
                <c:pt idx="3589">
                  <c:v>41551</c:v>
                </c:pt>
                <c:pt idx="3590">
                  <c:v>41554</c:v>
                </c:pt>
                <c:pt idx="3591">
                  <c:v>41555</c:v>
                </c:pt>
                <c:pt idx="3592">
                  <c:v>41556</c:v>
                </c:pt>
                <c:pt idx="3593">
                  <c:v>41557</c:v>
                </c:pt>
                <c:pt idx="3594">
                  <c:v>41558</c:v>
                </c:pt>
                <c:pt idx="3595">
                  <c:v>41561</c:v>
                </c:pt>
                <c:pt idx="3596">
                  <c:v>41562</c:v>
                </c:pt>
                <c:pt idx="3597">
                  <c:v>41563</c:v>
                </c:pt>
                <c:pt idx="3598">
                  <c:v>41564</c:v>
                </c:pt>
                <c:pt idx="3599">
                  <c:v>41565</c:v>
                </c:pt>
                <c:pt idx="3600">
                  <c:v>41568</c:v>
                </c:pt>
                <c:pt idx="3601">
                  <c:v>41569</c:v>
                </c:pt>
                <c:pt idx="3602">
                  <c:v>41570</c:v>
                </c:pt>
                <c:pt idx="3603">
                  <c:v>41571</c:v>
                </c:pt>
                <c:pt idx="3604">
                  <c:v>41572</c:v>
                </c:pt>
                <c:pt idx="3605">
                  <c:v>41575</c:v>
                </c:pt>
                <c:pt idx="3606">
                  <c:v>41576</c:v>
                </c:pt>
                <c:pt idx="3607">
                  <c:v>41577</c:v>
                </c:pt>
                <c:pt idx="3608">
                  <c:v>41578</c:v>
                </c:pt>
                <c:pt idx="3609">
                  <c:v>41579</c:v>
                </c:pt>
                <c:pt idx="3610">
                  <c:v>41582</c:v>
                </c:pt>
                <c:pt idx="3611">
                  <c:v>41583</c:v>
                </c:pt>
                <c:pt idx="3612">
                  <c:v>41584</c:v>
                </c:pt>
                <c:pt idx="3613">
                  <c:v>41585</c:v>
                </c:pt>
                <c:pt idx="3614">
                  <c:v>41586</c:v>
                </c:pt>
                <c:pt idx="3615">
                  <c:v>41589</c:v>
                </c:pt>
                <c:pt idx="3616">
                  <c:v>41590</c:v>
                </c:pt>
                <c:pt idx="3617">
                  <c:v>41591</c:v>
                </c:pt>
                <c:pt idx="3618">
                  <c:v>41592</c:v>
                </c:pt>
                <c:pt idx="3619">
                  <c:v>41593</c:v>
                </c:pt>
                <c:pt idx="3620">
                  <c:v>41596</c:v>
                </c:pt>
                <c:pt idx="3621">
                  <c:v>41597</c:v>
                </c:pt>
                <c:pt idx="3622">
                  <c:v>41598</c:v>
                </c:pt>
                <c:pt idx="3623">
                  <c:v>41599</c:v>
                </c:pt>
                <c:pt idx="3624">
                  <c:v>41600</c:v>
                </c:pt>
                <c:pt idx="3625">
                  <c:v>41603</c:v>
                </c:pt>
                <c:pt idx="3626">
                  <c:v>41604</c:v>
                </c:pt>
                <c:pt idx="3627">
                  <c:v>41605</c:v>
                </c:pt>
                <c:pt idx="3628">
                  <c:v>41606</c:v>
                </c:pt>
                <c:pt idx="3629">
                  <c:v>41607</c:v>
                </c:pt>
                <c:pt idx="3630">
                  <c:v>41610</c:v>
                </c:pt>
                <c:pt idx="3631">
                  <c:v>41611</c:v>
                </c:pt>
                <c:pt idx="3632">
                  <c:v>41612</c:v>
                </c:pt>
                <c:pt idx="3633">
                  <c:v>41613</c:v>
                </c:pt>
                <c:pt idx="3634">
                  <c:v>41614</c:v>
                </c:pt>
                <c:pt idx="3635">
                  <c:v>41617</c:v>
                </c:pt>
                <c:pt idx="3636">
                  <c:v>41618</c:v>
                </c:pt>
                <c:pt idx="3637">
                  <c:v>41619</c:v>
                </c:pt>
                <c:pt idx="3638">
                  <c:v>41620</c:v>
                </c:pt>
                <c:pt idx="3639">
                  <c:v>41621</c:v>
                </c:pt>
                <c:pt idx="3640">
                  <c:v>41624</c:v>
                </c:pt>
                <c:pt idx="3641">
                  <c:v>41625</c:v>
                </c:pt>
                <c:pt idx="3642">
                  <c:v>41626</c:v>
                </c:pt>
                <c:pt idx="3643">
                  <c:v>41627</c:v>
                </c:pt>
                <c:pt idx="3644">
                  <c:v>41628</c:v>
                </c:pt>
                <c:pt idx="3645">
                  <c:v>41631</c:v>
                </c:pt>
                <c:pt idx="3646">
                  <c:v>41632</c:v>
                </c:pt>
                <c:pt idx="3647">
                  <c:v>41633</c:v>
                </c:pt>
                <c:pt idx="3648">
                  <c:v>41634</c:v>
                </c:pt>
                <c:pt idx="3649">
                  <c:v>41635</c:v>
                </c:pt>
                <c:pt idx="3650">
                  <c:v>41638</c:v>
                </c:pt>
                <c:pt idx="3651">
                  <c:v>41639</c:v>
                </c:pt>
                <c:pt idx="3652">
                  <c:v>41640</c:v>
                </c:pt>
                <c:pt idx="3653">
                  <c:v>41641</c:v>
                </c:pt>
                <c:pt idx="3654">
                  <c:v>41642</c:v>
                </c:pt>
                <c:pt idx="3655">
                  <c:v>41645</c:v>
                </c:pt>
                <c:pt idx="3656">
                  <c:v>41646</c:v>
                </c:pt>
                <c:pt idx="3657">
                  <c:v>41647</c:v>
                </c:pt>
                <c:pt idx="3658">
                  <c:v>41648</c:v>
                </c:pt>
                <c:pt idx="3659">
                  <c:v>41649</c:v>
                </c:pt>
                <c:pt idx="3660">
                  <c:v>41652</c:v>
                </c:pt>
                <c:pt idx="3661">
                  <c:v>41653</c:v>
                </c:pt>
                <c:pt idx="3662">
                  <c:v>41654</c:v>
                </c:pt>
                <c:pt idx="3663">
                  <c:v>41655</c:v>
                </c:pt>
                <c:pt idx="3664">
                  <c:v>41656</c:v>
                </c:pt>
                <c:pt idx="3665">
                  <c:v>41659</c:v>
                </c:pt>
                <c:pt idx="3666">
                  <c:v>41660</c:v>
                </c:pt>
                <c:pt idx="3667">
                  <c:v>41661</c:v>
                </c:pt>
                <c:pt idx="3668">
                  <c:v>41662</c:v>
                </c:pt>
                <c:pt idx="3669">
                  <c:v>41663</c:v>
                </c:pt>
                <c:pt idx="3670">
                  <c:v>41666</c:v>
                </c:pt>
                <c:pt idx="3671">
                  <c:v>41667</c:v>
                </c:pt>
                <c:pt idx="3672">
                  <c:v>41668</c:v>
                </c:pt>
                <c:pt idx="3673">
                  <c:v>41669</c:v>
                </c:pt>
                <c:pt idx="3674">
                  <c:v>41670</c:v>
                </c:pt>
                <c:pt idx="3675">
                  <c:v>41673</c:v>
                </c:pt>
                <c:pt idx="3676">
                  <c:v>41674</c:v>
                </c:pt>
                <c:pt idx="3677">
                  <c:v>41675</c:v>
                </c:pt>
                <c:pt idx="3678">
                  <c:v>41676</c:v>
                </c:pt>
                <c:pt idx="3679">
                  <c:v>41677</c:v>
                </c:pt>
                <c:pt idx="3680">
                  <c:v>41680</c:v>
                </c:pt>
                <c:pt idx="3681">
                  <c:v>41681</c:v>
                </c:pt>
                <c:pt idx="3682">
                  <c:v>41682</c:v>
                </c:pt>
                <c:pt idx="3683">
                  <c:v>41683</c:v>
                </c:pt>
                <c:pt idx="3684">
                  <c:v>41684</c:v>
                </c:pt>
                <c:pt idx="3685">
                  <c:v>41687</c:v>
                </c:pt>
                <c:pt idx="3686">
                  <c:v>41688</c:v>
                </c:pt>
                <c:pt idx="3687">
                  <c:v>41689</c:v>
                </c:pt>
                <c:pt idx="3688">
                  <c:v>41690</c:v>
                </c:pt>
                <c:pt idx="3689">
                  <c:v>41691</c:v>
                </c:pt>
                <c:pt idx="3690">
                  <c:v>41694</c:v>
                </c:pt>
                <c:pt idx="3691">
                  <c:v>41695</c:v>
                </c:pt>
                <c:pt idx="3692">
                  <c:v>41696</c:v>
                </c:pt>
                <c:pt idx="3693">
                  <c:v>41697</c:v>
                </c:pt>
                <c:pt idx="3694">
                  <c:v>41698</c:v>
                </c:pt>
                <c:pt idx="3695">
                  <c:v>41701</c:v>
                </c:pt>
                <c:pt idx="3696">
                  <c:v>41702</c:v>
                </c:pt>
                <c:pt idx="3697">
                  <c:v>41703</c:v>
                </c:pt>
                <c:pt idx="3698">
                  <c:v>41704</c:v>
                </c:pt>
                <c:pt idx="3699">
                  <c:v>41705</c:v>
                </c:pt>
                <c:pt idx="3700">
                  <c:v>41708</c:v>
                </c:pt>
                <c:pt idx="3701">
                  <c:v>41709</c:v>
                </c:pt>
                <c:pt idx="3702">
                  <c:v>41710</c:v>
                </c:pt>
                <c:pt idx="3703">
                  <c:v>41711</c:v>
                </c:pt>
                <c:pt idx="3704">
                  <c:v>41712</c:v>
                </c:pt>
                <c:pt idx="3705">
                  <c:v>41715</c:v>
                </c:pt>
                <c:pt idx="3706">
                  <c:v>41716</c:v>
                </c:pt>
                <c:pt idx="3707">
                  <c:v>41717</c:v>
                </c:pt>
                <c:pt idx="3708">
                  <c:v>41718</c:v>
                </c:pt>
                <c:pt idx="3709">
                  <c:v>41719</c:v>
                </c:pt>
                <c:pt idx="3710">
                  <c:v>41722</c:v>
                </c:pt>
                <c:pt idx="3711">
                  <c:v>41723</c:v>
                </c:pt>
                <c:pt idx="3712">
                  <c:v>41724</c:v>
                </c:pt>
                <c:pt idx="3713">
                  <c:v>41725</c:v>
                </c:pt>
                <c:pt idx="3714">
                  <c:v>41726</c:v>
                </c:pt>
                <c:pt idx="3715">
                  <c:v>41729</c:v>
                </c:pt>
                <c:pt idx="3716">
                  <c:v>41730</c:v>
                </c:pt>
                <c:pt idx="3717">
                  <c:v>41731</c:v>
                </c:pt>
                <c:pt idx="3718">
                  <c:v>41732</c:v>
                </c:pt>
                <c:pt idx="3719">
                  <c:v>41733</c:v>
                </c:pt>
                <c:pt idx="3720">
                  <c:v>41736</c:v>
                </c:pt>
                <c:pt idx="3721">
                  <c:v>41737</c:v>
                </c:pt>
                <c:pt idx="3722">
                  <c:v>41738</c:v>
                </c:pt>
                <c:pt idx="3723">
                  <c:v>41739</c:v>
                </c:pt>
                <c:pt idx="3724">
                  <c:v>41740</c:v>
                </c:pt>
                <c:pt idx="3725">
                  <c:v>41743</c:v>
                </c:pt>
                <c:pt idx="3726">
                  <c:v>41744</c:v>
                </c:pt>
                <c:pt idx="3727">
                  <c:v>41745</c:v>
                </c:pt>
                <c:pt idx="3728">
                  <c:v>41746</c:v>
                </c:pt>
                <c:pt idx="3729">
                  <c:v>41747</c:v>
                </c:pt>
                <c:pt idx="3730">
                  <c:v>41750</c:v>
                </c:pt>
                <c:pt idx="3731">
                  <c:v>41751</c:v>
                </c:pt>
                <c:pt idx="3732">
                  <c:v>41752</c:v>
                </c:pt>
                <c:pt idx="3733">
                  <c:v>41753</c:v>
                </c:pt>
                <c:pt idx="3734">
                  <c:v>41754</c:v>
                </c:pt>
                <c:pt idx="3735">
                  <c:v>41757</c:v>
                </c:pt>
                <c:pt idx="3736">
                  <c:v>41758</c:v>
                </c:pt>
                <c:pt idx="3737">
                  <c:v>41759</c:v>
                </c:pt>
                <c:pt idx="3738">
                  <c:v>41760</c:v>
                </c:pt>
                <c:pt idx="3739">
                  <c:v>41761</c:v>
                </c:pt>
                <c:pt idx="3740">
                  <c:v>41764</c:v>
                </c:pt>
                <c:pt idx="3741">
                  <c:v>41765</c:v>
                </c:pt>
                <c:pt idx="3742">
                  <c:v>41766</c:v>
                </c:pt>
                <c:pt idx="3743">
                  <c:v>41767</c:v>
                </c:pt>
                <c:pt idx="3744">
                  <c:v>41768</c:v>
                </c:pt>
                <c:pt idx="3745">
                  <c:v>41771</c:v>
                </c:pt>
                <c:pt idx="3746">
                  <c:v>41772</c:v>
                </c:pt>
                <c:pt idx="3747">
                  <c:v>41773</c:v>
                </c:pt>
                <c:pt idx="3748">
                  <c:v>41774</c:v>
                </c:pt>
                <c:pt idx="3749">
                  <c:v>41775</c:v>
                </c:pt>
                <c:pt idx="3750">
                  <c:v>41778</c:v>
                </c:pt>
                <c:pt idx="3751">
                  <c:v>41779</c:v>
                </c:pt>
                <c:pt idx="3752">
                  <c:v>41780</c:v>
                </c:pt>
                <c:pt idx="3753">
                  <c:v>41781</c:v>
                </c:pt>
                <c:pt idx="3754">
                  <c:v>41782</c:v>
                </c:pt>
                <c:pt idx="3755">
                  <c:v>41785</c:v>
                </c:pt>
                <c:pt idx="3756">
                  <c:v>41786</c:v>
                </c:pt>
                <c:pt idx="3757">
                  <c:v>41787</c:v>
                </c:pt>
                <c:pt idx="3758">
                  <c:v>41788</c:v>
                </c:pt>
                <c:pt idx="3759">
                  <c:v>41789</c:v>
                </c:pt>
                <c:pt idx="3760">
                  <c:v>41792</c:v>
                </c:pt>
                <c:pt idx="3761">
                  <c:v>41793</c:v>
                </c:pt>
                <c:pt idx="3762">
                  <c:v>41794</c:v>
                </c:pt>
                <c:pt idx="3763">
                  <c:v>41795</c:v>
                </c:pt>
                <c:pt idx="3764">
                  <c:v>41796</c:v>
                </c:pt>
                <c:pt idx="3765">
                  <c:v>41799</c:v>
                </c:pt>
                <c:pt idx="3766">
                  <c:v>41800</c:v>
                </c:pt>
                <c:pt idx="3767">
                  <c:v>41801</c:v>
                </c:pt>
                <c:pt idx="3768">
                  <c:v>41802</c:v>
                </c:pt>
                <c:pt idx="3769">
                  <c:v>41803</c:v>
                </c:pt>
                <c:pt idx="3770">
                  <c:v>41806</c:v>
                </c:pt>
                <c:pt idx="3771">
                  <c:v>41807</c:v>
                </c:pt>
                <c:pt idx="3772">
                  <c:v>41808</c:v>
                </c:pt>
                <c:pt idx="3773">
                  <c:v>41809</c:v>
                </c:pt>
                <c:pt idx="3774">
                  <c:v>41810</c:v>
                </c:pt>
                <c:pt idx="3775">
                  <c:v>41813</c:v>
                </c:pt>
                <c:pt idx="3776">
                  <c:v>41814</c:v>
                </c:pt>
                <c:pt idx="3777">
                  <c:v>41815</c:v>
                </c:pt>
                <c:pt idx="3778">
                  <c:v>41816</c:v>
                </c:pt>
                <c:pt idx="3779">
                  <c:v>41817</c:v>
                </c:pt>
                <c:pt idx="3780">
                  <c:v>41820</c:v>
                </c:pt>
                <c:pt idx="3781">
                  <c:v>41821</c:v>
                </c:pt>
                <c:pt idx="3782">
                  <c:v>41822</c:v>
                </c:pt>
                <c:pt idx="3783">
                  <c:v>41823</c:v>
                </c:pt>
                <c:pt idx="3784">
                  <c:v>41824</c:v>
                </c:pt>
                <c:pt idx="3785">
                  <c:v>41827</c:v>
                </c:pt>
                <c:pt idx="3786">
                  <c:v>41828</c:v>
                </c:pt>
                <c:pt idx="3787">
                  <c:v>41829</c:v>
                </c:pt>
                <c:pt idx="3788">
                  <c:v>41830</c:v>
                </c:pt>
                <c:pt idx="3789">
                  <c:v>41831</c:v>
                </c:pt>
                <c:pt idx="3790">
                  <c:v>41834</c:v>
                </c:pt>
                <c:pt idx="3791">
                  <c:v>41835</c:v>
                </c:pt>
                <c:pt idx="3792">
                  <c:v>41836</c:v>
                </c:pt>
                <c:pt idx="3793">
                  <c:v>41837</c:v>
                </c:pt>
                <c:pt idx="3794">
                  <c:v>41838</c:v>
                </c:pt>
                <c:pt idx="3795">
                  <c:v>41841</c:v>
                </c:pt>
                <c:pt idx="3796">
                  <c:v>41842</c:v>
                </c:pt>
                <c:pt idx="3797">
                  <c:v>41843</c:v>
                </c:pt>
                <c:pt idx="3798">
                  <c:v>41844</c:v>
                </c:pt>
                <c:pt idx="3799">
                  <c:v>41845</c:v>
                </c:pt>
                <c:pt idx="3800">
                  <c:v>41848</c:v>
                </c:pt>
                <c:pt idx="3801">
                  <c:v>41849</c:v>
                </c:pt>
                <c:pt idx="3802">
                  <c:v>41850</c:v>
                </c:pt>
                <c:pt idx="3803">
                  <c:v>41851</c:v>
                </c:pt>
                <c:pt idx="3804">
                  <c:v>41852</c:v>
                </c:pt>
                <c:pt idx="3805">
                  <c:v>41855</c:v>
                </c:pt>
                <c:pt idx="3806">
                  <c:v>41856</c:v>
                </c:pt>
                <c:pt idx="3807">
                  <c:v>41857</c:v>
                </c:pt>
                <c:pt idx="3808">
                  <c:v>41858</c:v>
                </c:pt>
                <c:pt idx="3809">
                  <c:v>41859</c:v>
                </c:pt>
                <c:pt idx="3810">
                  <c:v>41862</c:v>
                </c:pt>
                <c:pt idx="3811">
                  <c:v>41863</c:v>
                </c:pt>
                <c:pt idx="3812">
                  <c:v>41864</c:v>
                </c:pt>
                <c:pt idx="3813">
                  <c:v>41865</c:v>
                </c:pt>
                <c:pt idx="3814">
                  <c:v>41866</c:v>
                </c:pt>
                <c:pt idx="3815">
                  <c:v>41869</c:v>
                </c:pt>
                <c:pt idx="3816">
                  <c:v>41870</c:v>
                </c:pt>
                <c:pt idx="3817">
                  <c:v>41871</c:v>
                </c:pt>
                <c:pt idx="3818">
                  <c:v>41872</c:v>
                </c:pt>
                <c:pt idx="3819">
                  <c:v>41873</c:v>
                </c:pt>
                <c:pt idx="3820">
                  <c:v>41876</c:v>
                </c:pt>
                <c:pt idx="3821">
                  <c:v>41877</c:v>
                </c:pt>
                <c:pt idx="3822">
                  <c:v>41878</c:v>
                </c:pt>
                <c:pt idx="3823">
                  <c:v>41879</c:v>
                </c:pt>
                <c:pt idx="3824">
                  <c:v>41880</c:v>
                </c:pt>
                <c:pt idx="3825">
                  <c:v>41883</c:v>
                </c:pt>
                <c:pt idx="3826">
                  <c:v>41884</c:v>
                </c:pt>
                <c:pt idx="3827">
                  <c:v>41885</c:v>
                </c:pt>
                <c:pt idx="3828">
                  <c:v>41886</c:v>
                </c:pt>
                <c:pt idx="3829">
                  <c:v>41887</c:v>
                </c:pt>
                <c:pt idx="3830">
                  <c:v>41890</c:v>
                </c:pt>
                <c:pt idx="3831">
                  <c:v>41891</c:v>
                </c:pt>
                <c:pt idx="3832">
                  <c:v>41892</c:v>
                </c:pt>
                <c:pt idx="3833">
                  <c:v>41893</c:v>
                </c:pt>
                <c:pt idx="3834">
                  <c:v>41894</c:v>
                </c:pt>
                <c:pt idx="3835">
                  <c:v>41897</c:v>
                </c:pt>
                <c:pt idx="3836">
                  <c:v>41898</c:v>
                </c:pt>
                <c:pt idx="3837">
                  <c:v>41899</c:v>
                </c:pt>
                <c:pt idx="3838">
                  <c:v>41900</c:v>
                </c:pt>
                <c:pt idx="3839">
                  <c:v>41901</c:v>
                </c:pt>
                <c:pt idx="3840">
                  <c:v>41904</c:v>
                </c:pt>
                <c:pt idx="3841">
                  <c:v>41905</c:v>
                </c:pt>
                <c:pt idx="3842">
                  <c:v>41906</c:v>
                </c:pt>
                <c:pt idx="3843">
                  <c:v>41907</c:v>
                </c:pt>
                <c:pt idx="3844">
                  <c:v>41908</c:v>
                </c:pt>
                <c:pt idx="3845">
                  <c:v>41911</c:v>
                </c:pt>
                <c:pt idx="3846">
                  <c:v>41912</c:v>
                </c:pt>
                <c:pt idx="3847">
                  <c:v>41913</c:v>
                </c:pt>
                <c:pt idx="3848">
                  <c:v>41914</c:v>
                </c:pt>
                <c:pt idx="3849">
                  <c:v>41915</c:v>
                </c:pt>
                <c:pt idx="3850">
                  <c:v>41918</c:v>
                </c:pt>
                <c:pt idx="3851">
                  <c:v>41919</c:v>
                </c:pt>
                <c:pt idx="3852">
                  <c:v>41920</c:v>
                </c:pt>
                <c:pt idx="3853">
                  <c:v>41921</c:v>
                </c:pt>
                <c:pt idx="3854">
                  <c:v>41922</c:v>
                </c:pt>
                <c:pt idx="3855">
                  <c:v>41925</c:v>
                </c:pt>
                <c:pt idx="3856">
                  <c:v>41926</c:v>
                </c:pt>
                <c:pt idx="3857">
                  <c:v>41927</c:v>
                </c:pt>
                <c:pt idx="3858">
                  <c:v>41928</c:v>
                </c:pt>
                <c:pt idx="3859">
                  <c:v>41929</c:v>
                </c:pt>
                <c:pt idx="3860">
                  <c:v>41932</c:v>
                </c:pt>
                <c:pt idx="3861">
                  <c:v>41933</c:v>
                </c:pt>
                <c:pt idx="3862">
                  <c:v>41934</c:v>
                </c:pt>
                <c:pt idx="3863">
                  <c:v>41935</c:v>
                </c:pt>
                <c:pt idx="3864">
                  <c:v>41936</c:v>
                </c:pt>
                <c:pt idx="3865">
                  <c:v>41939</c:v>
                </c:pt>
                <c:pt idx="3866">
                  <c:v>41940</c:v>
                </c:pt>
                <c:pt idx="3867">
                  <c:v>41941</c:v>
                </c:pt>
                <c:pt idx="3868">
                  <c:v>41942</c:v>
                </c:pt>
                <c:pt idx="3869">
                  <c:v>41943</c:v>
                </c:pt>
                <c:pt idx="3870">
                  <c:v>41946</c:v>
                </c:pt>
                <c:pt idx="3871">
                  <c:v>41947</c:v>
                </c:pt>
                <c:pt idx="3872">
                  <c:v>41948</c:v>
                </c:pt>
                <c:pt idx="3873">
                  <c:v>41949</c:v>
                </c:pt>
                <c:pt idx="3874">
                  <c:v>41950</c:v>
                </c:pt>
                <c:pt idx="3875">
                  <c:v>41953</c:v>
                </c:pt>
                <c:pt idx="3876">
                  <c:v>41954</c:v>
                </c:pt>
                <c:pt idx="3877">
                  <c:v>41955</c:v>
                </c:pt>
                <c:pt idx="3878">
                  <c:v>41956</c:v>
                </c:pt>
                <c:pt idx="3879">
                  <c:v>41957</c:v>
                </c:pt>
                <c:pt idx="3880">
                  <c:v>41960</c:v>
                </c:pt>
                <c:pt idx="3881">
                  <c:v>41961</c:v>
                </c:pt>
                <c:pt idx="3882">
                  <c:v>41962</c:v>
                </c:pt>
                <c:pt idx="3883">
                  <c:v>41963</c:v>
                </c:pt>
                <c:pt idx="3884">
                  <c:v>41964</c:v>
                </c:pt>
                <c:pt idx="3885">
                  <c:v>41967</c:v>
                </c:pt>
                <c:pt idx="3886">
                  <c:v>41968</c:v>
                </c:pt>
                <c:pt idx="3887">
                  <c:v>41969</c:v>
                </c:pt>
                <c:pt idx="3888">
                  <c:v>41970</c:v>
                </c:pt>
                <c:pt idx="3889">
                  <c:v>41971</c:v>
                </c:pt>
                <c:pt idx="3890">
                  <c:v>41974</c:v>
                </c:pt>
                <c:pt idx="3891">
                  <c:v>41975</c:v>
                </c:pt>
                <c:pt idx="3892">
                  <c:v>41976</c:v>
                </c:pt>
                <c:pt idx="3893">
                  <c:v>41977</c:v>
                </c:pt>
                <c:pt idx="3894">
                  <c:v>41978</c:v>
                </c:pt>
                <c:pt idx="3895">
                  <c:v>41981</c:v>
                </c:pt>
                <c:pt idx="3896">
                  <c:v>41982</c:v>
                </c:pt>
                <c:pt idx="3897">
                  <c:v>41983</c:v>
                </c:pt>
                <c:pt idx="3898">
                  <c:v>41984</c:v>
                </c:pt>
                <c:pt idx="3899">
                  <c:v>41985</c:v>
                </c:pt>
                <c:pt idx="3900">
                  <c:v>41988</c:v>
                </c:pt>
                <c:pt idx="3901">
                  <c:v>41989</c:v>
                </c:pt>
                <c:pt idx="3902">
                  <c:v>41990</c:v>
                </c:pt>
                <c:pt idx="3903">
                  <c:v>41991</c:v>
                </c:pt>
                <c:pt idx="3904">
                  <c:v>41992</c:v>
                </c:pt>
                <c:pt idx="3905">
                  <c:v>41995</c:v>
                </c:pt>
                <c:pt idx="3906">
                  <c:v>41996</c:v>
                </c:pt>
                <c:pt idx="3907">
                  <c:v>41997</c:v>
                </c:pt>
                <c:pt idx="3908">
                  <c:v>41998</c:v>
                </c:pt>
                <c:pt idx="3909">
                  <c:v>41999</c:v>
                </c:pt>
                <c:pt idx="3910">
                  <c:v>42002</c:v>
                </c:pt>
                <c:pt idx="3911">
                  <c:v>42003</c:v>
                </c:pt>
                <c:pt idx="3912">
                  <c:v>42004</c:v>
                </c:pt>
                <c:pt idx="3913">
                  <c:v>42005</c:v>
                </c:pt>
                <c:pt idx="3914">
                  <c:v>42006</c:v>
                </c:pt>
                <c:pt idx="3915">
                  <c:v>42009</c:v>
                </c:pt>
                <c:pt idx="3916">
                  <c:v>42010</c:v>
                </c:pt>
                <c:pt idx="3917">
                  <c:v>42011</c:v>
                </c:pt>
                <c:pt idx="3918">
                  <c:v>42012</c:v>
                </c:pt>
                <c:pt idx="3919">
                  <c:v>42013</c:v>
                </c:pt>
                <c:pt idx="3920">
                  <c:v>42016</c:v>
                </c:pt>
                <c:pt idx="3921">
                  <c:v>42017</c:v>
                </c:pt>
                <c:pt idx="3922">
                  <c:v>42018</c:v>
                </c:pt>
                <c:pt idx="3923">
                  <c:v>42019</c:v>
                </c:pt>
                <c:pt idx="3924">
                  <c:v>42020</c:v>
                </c:pt>
                <c:pt idx="3925">
                  <c:v>42023</c:v>
                </c:pt>
                <c:pt idx="3926">
                  <c:v>42024</c:v>
                </c:pt>
                <c:pt idx="3927">
                  <c:v>42025</c:v>
                </c:pt>
                <c:pt idx="3928">
                  <c:v>42026</c:v>
                </c:pt>
                <c:pt idx="3929">
                  <c:v>42027</c:v>
                </c:pt>
                <c:pt idx="3930">
                  <c:v>42030</c:v>
                </c:pt>
                <c:pt idx="3931">
                  <c:v>42031</c:v>
                </c:pt>
                <c:pt idx="3932">
                  <c:v>42032</c:v>
                </c:pt>
                <c:pt idx="3933">
                  <c:v>42033</c:v>
                </c:pt>
                <c:pt idx="3934">
                  <c:v>42034</c:v>
                </c:pt>
                <c:pt idx="3935">
                  <c:v>42037</c:v>
                </c:pt>
                <c:pt idx="3936">
                  <c:v>42038</c:v>
                </c:pt>
                <c:pt idx="3937">
                  <c:v>42039</c:v>
                </c:pt>
                <c:pt idx="3938">
                  <c:v>42040</c:v>
                </c:pt>
                <c:pt idx="3939">
                  <c:v>42041</c:v>
                </c:pt>
                <c:pt idx="3940">
                  <c:v>42044</c:v>
                </c:pt>
                <c:pt idx="3941">
                  <c:v>42045</c:v>
                </c:pt>
                <c:pt idx="3942">
                  <c:v>42046</c:v>
                </c:pt>
                <c:pt idx="3943">
                  <c:v>42047</c:v>
                </c:pt>
                <c:pt idx="3944">
                  <c:v>42048</c:v>
                </c:pt>
                <c:pt idx="3945">
                  <c:v>42051</c:v>
                </c:pt>
                <c:pt idx="3946">
                  <c:v>42052</c:v>
                </c:pt>
                <c:pt idx="3947">
                  <c:v>42053</c:v>
                </c:pt>
                <c:pt idx="3948">
                  <c:v>42054</c:v>
                </c:pt>
                <c:pt idx="3949">
                  <c:v>42055</c:v>
                </c:pt>
                <c:pt idx="3950">
                  <c:v>42058</c:v>
                </c:pt>
                <c:pt idx="3951">
                  <c:v>42059</c:v>
                </c:pt>
                <c:pt idx="3952">
                  <c:v>42060</c:v>
                </c:pt>
                <c:pt idx="3953">
                  <c:v>42061</c:v>
                </c:pt>
                <c:pt idx="3954">
                  <c:v>42062</c:v>
                </c:pt>
                <c:pt idx="3955">
                  <c:v>42065</c:v>
                </c:pt>
                <c:pt idx="3956">
                  <c:v>42066</c:v>
                </c:pt>
                <c:pt idx="3957">
                  <c:v>42067</c:v>
                </c:pt>
                <c:pt idx="3958">
                  <c:v>42068</c:v>
                </c:pt>
                <c:pt idx="3959">
                  <c:v>42069</c:v>
                </c:pt>
                <c:pt idx="3960">
                  <c:v>42072</c:v>
                </c:pt>
                <c:pt idx="3961">
                  <c:v>42073</c:v>
                </c:pt>
                <c:pt idx="3962">
                  <c:v>42074</c:v>
                </c:pt>
                <c:pt idx="3963">
                  <c:v>42075</c:v>
                </c:pt>
                <c:pt idx="3964">
                  <c:v>42076</c:v>
                </c:pt>
                <c:pt idx="3965">
                  <c:v>42079</c:v>
                </c:pt>
                <c:pt idx="3966">
                  <c:v>42080</c:v>
                </c:pt>
                <c:pt idx="3967">
                  <c:v>42081</c:v>
                </c:pt>
                <c:pt idx="3968">
                  <c:v>42082</c:v>
                </c:pt>
                <c:pt idx="3969">
                  <c:v>42083</c:v>
                </c:pt>
                <c:pt idx="3970">
                  <c:v>42086</c:v>
                </c:pt>
                <c:pt idx="3971">
                  <c:v>42087</c:v>
                </c:pt>
                <c:pt idx="3972">
                  <c:v>42088</c:v>
                </c:pt>
                <c:pt idx="3973">
                  <c:v>42089</c:v>
                </c:pt>
                <c:pt idx="3974">
                  <c:v>42090</c:v>
                </c:pt>
                <c:pt idx="3975">
                  <c:v>42093</c:v>
                </c:pt>
                <c:pt idx="3976">
                  <c:v>42094</c:v>
                </c:pt>
                <c:pt idx="3977">
                  <c:v>42095</c:v>
                </c:pt>
                <c:pt idx="3978">
                  <c:v>42096</c:v>
                </c:pt>
                <c:pt idx="3979">
                  <c:v>42097</c:v>
                </c:pt>
                <c:pt idx="3980">
                  <c:v>42100</c:v>
                </c:pt>
                <c:pt idx="3981">
                  <c:v>42101</c:v>
                </c:pt>
                <c:pt idx="3982">
                  <c:v>42102</c:v>
                </c:pt>
                <c:pt idx="3983">
                  <c:v>42103</c:v>
                </c:pt>
                <c:pt idx="3984">
                  <c:v>42104</c:v>
                </c:pt>
                <c:pt idx="3985">
                  <c:v>42107</c:v>
                </c:pt>
                <c:pt idx="3986">
                  <c:v>42108</c:v>
                </c:pt>
                <c:pt idx="3987">
                  <c:v>42109</c:v>
                </c:pt>
                <c:pt idx="3988">
                  <c:v>42110</c:v>
                </c:pt>
                <c:pt idx="3989">
                  <c:v>42111</c:v>
                </c:pt>
                <c:pt idx="3990">
                  <c:v>42114</c:v>
                </c:pt>
                <c:pt idx="3991">
                  <c:v>42115</c:v>
                </c:pt>
                <c:pt idx="3992">
                  <c:v>42116</c:v>
                </c:pt>
                <c:pt idx="3993">
                  <c:v>42117</c:v>
                </c:pt>
                <c:pt idx="3994">
                  <c:v>42118</c:v>
                </c:pt>
                <c:pt idx="3995">
                  <c:v>42121</c:v>
                </c:pt>
                <c:pt idx="3996">
                  <c:v>42122</c:v>
                </c:pt>
                <c:pt idx="3997">
                  <c:v>42123</c:v>
                </c:pt>
                <c:pt idx="3998">
                  <c:v>42124</c:v>
                </c:pt>
                <c:pt idx="3999">
                  <c:v>42125</c:v>
                </c:pt>
                <c:pt idx="4000">
                  <c:v>42128</c:v>
                </c:pt>
                <c:pt idx="4001">
                  <c:v>42129</c:v>
                </c:pt>
                <c:pt idx="4002">
                  <c:v>42130</c:v>
                </c:pt>
                <c:pt idx="4003">
                  <c:v>42131</c:v>
                </c:pt>
                <c:pt idx="4004">
                  <c:v>42132</c:v>
                </c:pt>
                <c:pt idx="4005">
                  <c:v>42135</c:v>
                </c:pt>
                <c:pt idx="4006">
                  <c:v>42136</c:v>
                </c:pt>
                <c:pt idx="4007">
                  <c:v>42137</c:v>
                </c:pt>
                <c:pt idx="4008">
                  <c:v>42138</c:v>
                </c:pt>
                <c:pt idx="4009">
                  <c:v>42139</c:v>
                </c:pt>
                <c:pt idx="4010">
                  <c:v>42142</c:v>
                </c:pt>
                <c:pt idx="4011">
                  <c:v>42143</c:v>
                </c:pt>
                <c:pt idx="4012">
                  <c:v>42144</c:v>
                </c:pt>
                <c:pt idx="4013">
                  <c:v>42145</c:v>
                </c:pt>
                <c:pt idx="4014">
                  <c:v>42146</c:v>
                </c:pt>
                <c:pt idx="4015">
                  <c:v>42149</c:v>
                </c:pt>
                <c:pt idx="4016">
                  <c:v>42150</c:v>
                </c:pt>
                <c:pt idx="4017">
                  <c:v>42151</c:v>
                </c:pt>
                <c:pt idx="4018">
                  <c:v>42152</c:v>
                </c:pt>
                <c:pt idx="4019">
                  <c:v>42153</c:v>
                </c:pt>
                <c:pt idx="4020">
                  <c:v>42156</c:v>
                </c:pt>
                <c:pt idx="4021">
                  <c:v>42157</c:v>
                </c:pt>
                <c:pt idx="4022">
                  <c:v>42158</c:v>
                </c:pt>
                <c:pt idx="4023">
                  <c:v>42159</c:v>
                </c:pt>
                <c:pt idx="4024">
                  <c:v>42160</c:v>
                </c:pt>
                <c:pt idx="4025">
                  <c:v>42163</c:v>
                </c:pt>
                <c:pt idx="4026">
                  <c:v>42164</c:v>
                </c:pt>
                <c:pt idx="4027">
                  <c:v>42165</c:v>
                </c:pt>
                <c:pt idx="4028">
                  <c:v>42166</c:v>
                </c:pt>
                <c:pt idx="4029">
                  <c:v>42167</c:v>
                </c:pt>
                <c:pt idx="4030">
                  <c:v>42170</c:v>
                </c:pt>
                <c:pt idx="4031">
                  <c:v>42171</c:v>
                </c:pt>
                <c:pt idx="4032">
                  <c:v>42172</c:v>
                </c:pt>
                <c:pt idx="4033">
                  <c:v>42173</c:v>
                </c:pt>
                <c:pt idx="4034">
                  <c:v>42174</c:v>
                </c:pt>
                <c:pt idx="4035">
                  <c:v>42177</c:v>
                </c:pt>
                <c:pt idx="4036">
                  <c:v>42178</c:v>
                </c:pt>
                <c:pt idx="4037">
                  <c:v>42179</c:v>
                </c:pt>
                <c:pt idx="4038">
                  <c:v>42180</c:v>
                </c:pt>
                <c:pt idx="4039">
                  <c:v>42181</c:v>
                </c:pt>
                <c:pt idx="4040">
                  <c:v>42184</c:v>
                </c:pt>
                <c:pt idx="4041">
                  <c:v>42185</c:v>
                </c:pt>
                <c:pt idx="4042">
                  <c:v>42186</c:v>
                </c:pt>
                <c:pt idx="4043">
                  <c:v>42187</c:v>
                </c:pt>
                <c:pt idx="4044">
                  <c:v>42188</c:v>
                </c:pt>
                <c:pt idx="4045">
                  <c:v>42191</c:v>
                </c:pt>
                <c:pt idx="4046">
                  <c:v>42192</c:v>
                </c:pt>
                <c:pt idx="4047">
                  <c:v>42193</c:v>
                </c:pt>
                <c:pt idx="4048">
                  <c:v>42194</c:v>
                </c:pt>
                <c:pt idx="4049">
                  <c:v>42195</c:v>
                </c:pt>
                <c:pt idx="4050">
                  <c:v>42198</c:v>
                </c:pt>
                <c:pt idx="4051">
                  <c:v>42199</c:v>
                </c:pt>
                <c:pt idx="4052">
                  <c:v>42200</c:v>
                </c:pt>
                <c:pt idx="4053">
                  <c:v>42201</c:v>
                </c:pt>
                <c:pt idx="4054">
                  <c:v>42202</c:v>
                </c:pt>
                <c:pt idx="4055">
                  <c:v>42205</c:v>
                </c:pt>
                <c:pt idx="4056">
                  <c:v>42206</c:v>
                </c:pt>
                <c:pt idx="4057">
                  <c:v>42207</c:v>
                </c:pt>
                <c:pt idx="4058">
                  <c:v>42208</c:v>
                </c:pt>
                <c:pt idx="4059">
                  <c:v>42209</c:v>
                </c:pt>
                <c:pt idx="4060">
                  <c:v>42212</c:v>
                </c:pt>
                <c:pt idx="4061">
                  <c:v>42213</c:v>
                </c:pt>
                <c:pt idx="4062">
                  <c:v>42214</c:v>
                </c:pt>
                <c:pt idx="4063">
                  <c:v>42215</c:v>
                </c:pt>
                <c:pt idx="4064">
                  <c:v>42216</c:v>
                </c:pt>
                <c:pt idx="4065">
                  <c:v>42219</c:v>
                </c:pt>
                <c:pt idx="4066">
                  <c:v>42220</c:v>
                </c:pt>
                <c:pt idx="4067">
                  <c:v>42221</c:v>
                </c:pt>
                <c:pt idx="4068">
                  <c:v>42222</c:v>
                </c:pt>
                <c:pt idx="4069">
                  <c:v>42223</c:v>
                </c:pt>
                <c:pt idx="4070">
                  <c:v>42226</c:v>
                </c:pt>
                <c:pt idx="4071">
                  <c:v>42227</c:v>
                </c:pt>
                <c:pt idx="4072">
                  <c:v>42228</c:v>
                </c:pt>
                <c:pt idx="4073">
                  <c:v>42229</c:v>
                </c:pt>
                <c:pt idx="4074">
                  <c:v>42230</c:v>
                </c:pt>
                <c:pt idx="4075">
                  <c:v>42233</c:v>
                </c:pt>
                <c:pt idx="4076">
                  <c:v>42234</c:v>
                </c:pt>
                <c:pt idx="4077">
                  <c:v>42235</c:v>
                </c:pt>
                <c:pt idx="4078">
                  <c:v>42236</c:v>
                </c:pt>
                <c:pt idx="4079">
                  <c:v>42237</c:v>
                </c:pt>
                <c:pt idx="4080">
                  <c:v>42240</c:v>
                </c:pt>
                <c:pt idx="4081">
                  <c:v>42241</c:v>
                </c:pt>
                <c:pt idx="4082">
                  <c:v>42242</c:v>
                </c:pt>
                <c:pt idx="4083">
                  <c:v>42243</c:v>
                </c:pt>
                <c:pt idx="4084">
                  <c:v>42244</c:v>
                </c:pt>
                <c:pt idx="4085">
                  <c:v>42247</c:v>
                </c:pt>
                <c:pt idx="4086">
                  <c:v>42248</c:v>
                </c:pt>
                <c:pt idx="4087">
                  <c:v>42249</c:v>
                </c:pt>
                <c:pt idx="4088">
                  <c:v>42250</c:v>
                </c:pt>
                <c:pt idx="4089">
                  <c:v>42251</c:v>
                </c:pt>
                <c:pt idx="4090">
                  <c:v>42254</c:v>
                </c:pt>
                <c:pt idx="4091">
                  <c:v>42255</c:v>
                </c:pt>
                <c:pt idx="4092">
                  <c:v>42256</c:v>
                </c:pt>
                <c:pt idx="4093">
                  <c:v>42257</c:v>
                </c:pt>
                <c:pt idx="4094">
                  <c:v>42258</c:v>
                </c:pt>
                <c:pt idx="4095">
                  <c:v>42261</c:v>
                </c:pt>
                <c:pt idx="4096">
                  <c:v>42262</c:v>
                </c:pt>
                <c:pt idx="4097">
                  <c:v>42263</c:v>
                </c:pt>
                <c:pt idx="4098">
                  <c:v>42264</c:v>
                </c:pt>
                <c:pt idx="4099">
                  <c:v>42265</c:v>
                </c:pt>
                <c:pt idx="4100">
                  <c:v>42268</c:v>
                </c:pt>
                <c:pt idx="4101">
                  <c:v>42269</c:v>
                </c:pt>
                <c:pt idx="4102">
                  <c:v>42270</c:v>
                </c:pt>
                <c:pt idx="4103">
                  <c:v>42271</c:v>
                </c:pt>
                <c:pt idx="4104">
                  <c:v>42272</c:v>
                </c:pt>
                <c:pt idx="4105">
                  <c:v>42275</c:v>
                </c:pt>
                <c:pt idx="4106">
                  <c:v>42276</c:v>
                </c:pt>
                <c:pt idx="4107">
                  <c:v>42277</c:v>
                </c:pt>
                <c:pt idx="4108">
                  <c:v>42278</c:v>
                </c:pt>
                <c:pt idx="4109">
                  <c:v>42279</c:v>
                </c:pt>
                <c:pt idx="4110">
                  <c:v>42282</c:v>
                </c:pt>
                <c:pt idx="4111">
                  <c:v>42283</c:v>
                </c:pt>
                <c:pt idx="4112">
                  <c:v>42284</c:v>
                </c:pt>
                <c:pt idx="4113">
                  <c:v>42285</c:v>
                </c:pt>
                <c:pt idx="4114">
                  <c:v>42286</c:v>
                </c:pt>
                <c:pt idx="4115">
                  <c:v>42289</c:v>
                </c:pt>
                <c:pt idx="4116">
                  <c:v>42290</c:v>
                </c:pt>
                <c:pt idx="4117">
                  <c:v>42291</c:v>
                </c:pt>
                <c:pt idx="4118">
                  <c:v>42292</c:v>
                </c:pt>
                <c:pt idx="4119">
                  <c:v>42293</c:v>
                </c:pt>
                <c:pt idx="4120">
                  <c:v>42296</c:v>
                </c:pt>
                <c:pt idx="4121">
                  <c:v>42297</c:v>
                </c:pt>
                <c:pt idx="4122">
                  <c:v>42298</c:v>
                </c:pt>
                <c:pt idx="4123">
                  <c:v>42299</c:v>
                </c:pt>
                <c:pt idx="4124">
                  <c:v>42300</c:v>
                </c:pt>
                <c:pt idx="4125">
                  <c:v>42303</c:v>
                </c:pt>
                <c:pt idx="4126">
                  <c:v>42304</c:v>
                </c:pt>
                <c:pt idx="4127">
                  <c:v>42305</c:v>
                </c:pt>
                <c:pt idx="4128">
                  <c:v>42306</c:v>
                </c:pt>
                <c:pt idx="4129">
                  <c:v>42307</c:v>
                </c:pt>
                <c:pt idx="4130">
                  <c:v>42310</c:v>
                </c:pt>
                <c:pt idx="4131">
                  <c:v>42311</c:v>
                </c:pt>
                <c:pt idx="4132">
                  <c:v>42312</c:v>
                </c:pt>
                <c:pt idx="4133">
                  <c:v>42313</c:v>
                </c:pt>
                <c:pt idx="4134">
                  <c:v>42314</c:v>
                </c:pt>
                <c:pt idx="4135">
                  <c:v>42317</c:v>
                </c:pt>
                <c:pt idx="4136">
                  <c:v>42318</c:v>
                </c:pt>
                <c:pt idx="4137">
                  <c:v>42319</c:v>
                </c:pt>
                <c:pt idx="4138">
                  <c:v>42320</c:v>
                </c:pt>
                <c:pt idx="4139">
                  <c:v>42321</c:v>
                </c:pt>
                <c:pt idx="4140">
                  <c:v>42324</c:v>
                </c:pt>
                <c:pt idx="4141">
                  <c:v>42325</c:v>
                </c:pt>
                <c:pt idx="4142">
                  <c:v>42326</c:v>
                </c:pt>
                <c:pt idx="4143">
                  <c:v>42327</c:v>
                </c:pt>
                <c:pt idx="4144">
                  <c:v>42328</c:v>
                </c:pt>
                <c:pt idx="4145">
                  <c:v>42331</c:v>
                </c:pt>
                <c:pt idx="4146">
                  <c:v>42332</c:v>
                </c:pt>
                <c:pt idx="4147">
                  <c:v>42333</c:v>
                </c:pt>
                <c:pt idx="4148">
                  <c:v>42334</c:v>
                </c:pt>
                <c:pt idx="4149">
                  <c:v>42335</c:v>
                </c:pt>
                <c:pt idx="4150">
                  <c:v>42338</c:v>
                </c:pt>
                <c:pt idx="4151">
                  <c:v>42339</c:v>
                </c:pt>
                <c:pt idx="4152">
                  <c:v>42340</c:v>
                </c:pt>
                <c:pt idx="4153">
                  <c:v>42341</c:v>
                </c:pt>
                <c:pt idx="4154">
                  <c:v>42342</c:v>
                </c:pt>
                <c:pt idx="4155">
                  <c:v>42345</c:v>
                </c:pt>
                <c:pt idx="4156">
                  <c:v>42346</c:v>
                </c:pt>
                <c:pt idx="4157">
                  <c:v>42347</c:v>
                </c:pt>
                <c:pt idx="4158">
                  <c:v>42348</c:v>
                </c:pt>
                <c:pt idx="4159">
                  <c:v>42349</c:v>
                </c:pt>
                <c:pt idx="4160">
                  <c:v>42352</c:v>
                </c:pt>
                <c:pt idx="4161">
                  <c:v>42353</c:v>
                </c:pt>
                <c:pt idx="4162">
                  <c:v>42354</c:v>
                </c:pt>
                <c:pt idx="4163">
                  <c:v>42355</c:v>
                </c:pt>
                <c:pt idx="4164">
                  <c:v>42356</c:v>
                </c:pt>
                <c:pt idx="4165">
                  <c:v>42359</c:v>
                </c:pt>
                <c:pt idx="4166">
                  <c:v>42360</c:v>
                </c:pt>
                <c:pt idx="4167">
                  <c:v>42361</c:v>
                </c:pt>
                <c:pt idx="4168">
                  <c:v>42362</c:v>
                </c:pt>
                <c:pt idx="4169">
                  <c:v>42363</c:v>
                </c:pt>
                <c:pt idx="4170">
                  <c:v>42366</c:v>
                </c:pt>
                <c:pt idx="4171">
                  <c:v>42367</c:v>
                </c:pt>
                <c:pt idx="4172">
                  <c:v>42368</c:v>
                </c:pt>
                <c:pt idx="4173">
                  <c:v>42369</c:v>
                </c:pt>
                <c:pt idx="4174">
                  <c:v>42370</c:v>
                </c:pt>
                <c:pt idx="4175">
                  <c:v>42373</c:v>
                </c:pt>
                <c:pt idx="4176">
                  <c:v>42374</c:v>
                </c:pt>
                <c:pt idx="4177">
                  <c:v>42375</c:v>
                </c:pt>
                <c:pt idx="4178">
                  <c:v>42376</c:v>
                </c:pt>
                <c:pt idx="4179">
                  <c:v>42377</c:v>
                </c:pt>
                <c:pt idx="4180">
                  <c:v>42380</c:v>
                </c:pt>
                <c:pt idx="4181">
                  <c:v>42381</c:v>
                </c:pt>
                <c:pt idx="4182">
                  <c:v>42382</c:v>
                </c:pt>
                <c:pt idx="4183">
                  <c:v>42383</c:v>
                </c:pt>
                <c:pt idx="4184">
                  <c:v>42384</c:v>
                </c:pt>
                <c:pt idx="4185">
                  <c:v>42387</c:v>
                </c:pt>
                <c:pt idx="4186">
                  <c:v>42388</c:v>
                </c:pt>
                <c:pt idx="4187">
                  <c:v>42389</c:v>
                </c:pt>
                <c:pt idx="4188">
                  <c:v>42390</c:v>
                </c:pt>
                <c:pt idx="4189">
                  <c:v>42391</c:v>
                </c:pt>
                <c:pt idx="4190">
                  <c:v>42394</c:v>
                </c:pt>
                <c:pt idx="4191">
                  <c:v>42395</c:v>
                </c:pt>
                <c:pt idx="4192">
                  <c:v>42396</c:v>
                </c:pt>
                <c:pt idx="4193">
                  <c:v>42397</c:v>
                </c:pt>
                <c:pt idx="4194">
                  <c:v>42398</c:v>
                </c:pt>
                <c:pt idx="4195">
                  <c:v>42401</c:v>
                </c:pt>
                <c:pt idx="4196">
                  <c:v>42402</c:v>
                </c:pt>
                <c:pt idx="4197">
                  <c:v>42403</c:v>
                </c:pt>
                <c:pt idx="4198">
                  <c:v>42404</c:v>
                </c:pt>
                <c:pt idx="4199">
                  <c:v>42405</c:v>
                </c:pt>
                <c:pt idx="4200">
                  <c:v>42408</c:v>
                </c:pt>
                <c:pt idx="4201">
                  <c:v>42409</c:v>
                </c:pt>
                <c:pt idx="4202">
                  <c:v>42410</c:v>
                </c:pt>
                <c:pt idx="4203">
                  <c:v>42411</c:v>
                </c:pt>
                <c:pt idx="4204">
                  <c:v>42412</c:v>
                </c:pt>
                <c:pt idx="4205">
                  <c:v>42415</c:v>
                </c:pt>
                <c:pt idx="4206">
                  <c:v>42416</c:v>
                </c:pt>
                <c:pt idx="4207">
                  <c:v>42417</c:v>
                </c:pt>
                <c:pt idx="4208">
                  <c:v>42418</c:v>
                </c:pt>
                <c:pt idx="4209">
                  <c:v>42419</c:v>
                </c:pt>
                <c:pt idx="4210">
                  <c:v>42422</c:v>
                </c:pt>
                <c:pt idx="4211">
                  <c:v>42423</c:v>
                </c:pt>
                <c:pt idx="4212">
                  <c:v>42424</c:v>
                </c:pt>
                <c:pt idx="4213">
                  <c:v>42425</c:v>
                </c:pt>
                <c:pt idx="4214">
                  <c:v>42426</c:v>
                </c:pt>
                <c:pt idx="4215">
                  <c:v>42429</c:v>
                </c:pt>
                <c:pt idx="4216">
                  <c:v>42430</c:v>
                </c:pt>
                <c:pt idx="4217">
                  <c:v>42431</c:v>
                </c:pt>
                <c:pt idx="4218">
                  <c:v>42432</c:v>
                </c:pt>
                <c:pt idx="4219">
                  <c:v>42433</c:v>
                </c:pt>
                <c:pt idx="4220">
                  <c:v>42436</c:v>
                </c:pt>
                <c:pt idx="4221">
                  <c:v>42437</c:v>
                </c:pt>
                <c:pt idx="4222">
                  <c:v>42438</c:v>
                </c:pt>
                <c:pt idx="4223">
                  <c:v>42439</c:v>
                </c:pt>
                <c:pt idx="4224">
                  <c:v>42440</c:v>
                </c:pt>
                <c:pt idx="4225">
                  <c:v>42443</c:v>
                </c:pt>
                <c:pt idx="4226">
                  <c:v>42444</c:v>
                </c:pt>
                <c:pt idx="4227">
                  <c:v>42445</c:v>
                </c:pt>
                <c:pt idx="4228">
                  <c:v>42446</c:v>
                </c:pt>
                <c:pt idx="4229">
                  <c:v>42447</c:v>
                </c:pt>
                <c:pt idx="4230">
                  <c:v>42450</c:v>
                </c:pt>
                <c:pt idx="4231">
                  <c:v>42451</c:v>
                </c:pt>
                <c:pt idx="4232">
                  <c:v>42452</c:v>
                </c:pt>
                <c:pt idx="4233">
                  <c:v>42453</c:v>
                </c:pt>
                <c:pt idx="4234">
                  <c:v>42454</c:v>
                </c:pt>
                <c:pt idx="4235">
                  <c:v>42457</c:v>
                </c:pt>
                <c:pt idx="4236">
                  <c:v>42458</c:v>
                </c:pt>
                <c:pt idx="4237">
                  <c:v>42459</c:v>
                </c:pt>
                <c:pt idx="4238">
                  <c:v>42460</c:v>
                </c:pt>
                <c:pt idx="4239">
                  <c:v>42461</c:v>
                </c:pt>
                <c:pt idx="4240">
                  <c:v>42464</c:v>
                </c:pt>
                <c:pt idx="4241">
                  <c:v>42465</c:v>
                </c:pt>
                <c:pt idx="4242">
                  <c:v>42466</c:v>
                </c:pt>
                <c:pt idx="4243">
                  <c:v>42467</c:v>
                </c:pt>
                <c:pt idx="4244">
                  <c:v>42468</c:v>
                </c:pt>
                <c:pt idx="4245">
                  <c:v>42471</c:v>
                </c:pt>
                <c:pt idx="4246">
                  <c:v>42472</c:v>
                </c:pt>
                <c:pt idx="4247">
                  <c:v>42473</c:v>
                </c:pt>
                <c:pt idx="4248">
                  <c:v>42474</c:v>
                </c:pt>
                <c:pt idx="4249">
                  <c:v>42475</c:v>
                </c:pt>
                <c:pt idx="4250">
                  <c:v>42478</c:v>
                </c:pt>
                <c:pt idx="4251">
                  <c:v>42479</c:v>
                </c:pt>
                <c:pt idx="4252">
                  <c:v>42480</c:v>
                </c:pt>
                <c:pt idx="4253">
                  <c:v>42481</c:v>
                </c:pt>
                <c:pt idx="4254">
                  <c:v>42482</c:v>
                </c:pt>
                <c:pt idx="4255">
                  <c:v>42485</c:v>
                </c:pt>
                <c:pt idx="4256">
                  <c:v>42486</c:v>
                </c:pt>
                <c:pt idx="4257">
                  <c:v>42487</c:v>
                </c:pt>
                <c:pt idx="4258">
                  <c:v>42488</c:v>
                </c:pt>
                <c:pt idx="4259">
                  <c:v>42489</c:v>
                </c:pt>
                <c:pt idx="4260">
                  <c:v>42492</c:v>
                </c:pt>
                <c:pt idx="4261">
                  <c:v>42493</c:v>
                </c:pt>
                <c:pt idx="4262">
                  <c:v>42494</c:v>
                </c:pt>
                <c:pt idx="4263">
                  <c:v>42495</c:v>
                </c:pt>
                <c:pt idx="4264">
                  <c:v>42496</c:v>
                </c:pt>
                <c:pt idx="4265">
                  <c:v>42499</c:v>
                </c:pt>
                <c:pt idx="4266">
                  <c:v>42500</c:v>
                </c:pt>
                <c:pt idx="4267">
                  <c:v>42501</c:v>
                </c:pt>
                <c:pt idx="4268">
                  <c:v>42502</c:v>
                </c:pt>
                <c:pt idx="4269">
                  <c:v>42503</c:v>
                </c:pt>
                <c:pt idx="4270">
                  <c:v>42506</c:v>
                </c:pt>
                <c:pt idx="4271">
                  <c:v>42507</c:v>
                </c:pt>
                <c:pt idx="4272">
                  <c:v>42508</c:v>
                </c:pt>
                <c:pt idx="4273">
                  <c:v>42509</c:v>
                </c:pt>
                <c:pt idx="4274">
                  <c:v>42510</c:v>
                </c:pt>
                <c:pt idx="4275">
                  <c:v>42513</c:v>
                </c:pt>
                <c:pt idx="4276">
                  <c:v>42514</c:v>
                </c:pt>
                <c:pt idx="4277">
                  <c:v>42515</c:v>
                </c:pt>
                <c:pt idx="4278">
                  <c:v>42516</c:v>
                </c:pt>
                <c:pt idx="4279">
                  <c:v>42517</c:v>
                </c:pt>
                <c:pt idx="4280">
                  <c:v>42520</c:v>
                </c:pt>
                <c:pt idx="4281">
                  <c:v>42521</c:v>
                </c:pt>
                <c:pt idx="4282">
                  <c:v>42522</c:v>
                </c:pt>
                <c:pt idx="4283">
                  <c:v>42523</c:v>
                </c:pt>
                <c:pt idx="4284">
                  <c:v>42524</c:v>
                </c:pt>
                <c:pt idx="4285">
                  <c:v>42527</c:v>
                </c:pt>
                <c:pt idx="4286">
                  <c:v>42528</c:v>
                </c:pt>
                <c:pt idx="4287">
                  <c:v>42529</c:v>
                </c:pt>
                <c:pt idx="4288">
                  <c:v>42530</c:v>
                </c:pt>
                <c:pt idx="4289">
                  <c:v>42531</c:v>
                </c:pt>
                <c:pt idx="4290">
                  <c:v>42534</c:v>
                </c:pt>
                <c:pt idx="4291">
                  <c:v>42535</c:v>
                </c:pt>
                <c:pt idx="4292">
                  <c:v>42536</c:v>
                </c:pt>
                <c:pt idx="4293">
                  <c:v>42537</c:v>
                </c:pt>
                <c:pt idx="4294">
                  <c:v>42538</c:v>
                </c:pt>
                <c:pt idx="4295">
                  <c:v>42541</c:v>
                </c:pt>
                <c:pt idx="4296">
                  <c:v>42542</c:v>
                </c:pt>
                <c:pt idx="4297">
                  <c:v>42543</c:v>
                </c:pt>
                <c:pt idx="4298">
                  <c:v>42544</c:v>
                </c:pt>
                <c:pt idx="4299">
                  <c:v>42545</c:v>
                </c:pt>
                <c:pt idx="4300">
                  <c:v>42548</c:v>
                </c:pt>
                <c:pt idx="4301">
                  <c:v>42549</c:v>
                </c:pt>
                <c:pt idx="4302">
                  <c:v>42550</c:v>
                </c:pt>
                <c:pt idx="4303">
                  <c:v>42551</c:v>
                </c:pt>
                <c:pt idx="4304">
                  <c:v>42552</c:v>
                </c:pt>
                <c:pt idx="4305">
                  <c:v>42555</c:v>
                </c:pt>
                <c:pt idx="4306">
                  <c:v>42556</c:v>
                </c:pt>
                <c:pt idx="4307">
                  <c:v>42557</c:v>
                </c:pt>
                <c:pt idx="4308">
                  <c:v>42558</c:v>
                </c:pt>
                <c:pt idx="4309">
                  <c:v>42559</c:v>
                </c:pt>
                <c:pt idx="4310">
                  <c:v>42562</c:v>
                </c:pt>
                <c:pt idx="4311">
                  <c:v>42563</c:v>
                </c:pt>
                <c:pt idx="4312">
                  <c:v>42564</c:v>
                </c:pt>
                <c:pt idx="4313">
                  <c:v>42565</c:v>
                </c:pt>
                <c:pt idx="4314">
                  <c:v>42566</c:v>
                </c:pt>
                <c:pt idx="4315">
                  <c:v>42569</c:v>
                </c:pt>
                <c:pt idx="4316">
                  <c:v>42570</c:v>
                </c:pt>
                <c:pt idx="4317">
                  <c:v>42571</c:v>
                </c:pt>
                <c:pt idx="4318">
                  <c:v>42572</c:v>
                </c:pt>
                <c:pt idx="4319">
                  <c:v>42573</c:v>
                </c:pt>
                <c:pt idx="4320">
                  <c:v>42576</c:v>
                </c:pt>
                <c:pt idx="4321">
                  <c:v>42577</c:v>
                </c:pt>
                <c:pt idx="4322">
                  <c:v>42578</c:v>
                </c:pt>
                <c:pt idx="4323">
                  <c:v>42579</c:v>
                </c:pt>
                <c:pt idx="4324">
                  <c:v>42580</c:v>
                </c:pt>
                <c:pt idx="4325">
                  <c:v>42583</c:v>
                </c:pt>
                <c:pt idx="4326">
                  <c:v>42584</c:v>
                </c:pt>
                <c:pt idx="4327">
                  <c:v>42585</c:v>
                </c:pt>
                <c:pt idx="4328">
                  <c:v>42586</c:v>
                </c:pt>
                <c:pt idx="4329">
                  <c:v>42587</c:v>
                </c:pt>
                <c:pt idx="4330">
                  <c:v>42590</c:v>
                </c:pt>
                <c:pt idx="4331">
                  <c:v>42591</c:v>
                </c:pt>
                <c:pt idx="4332">
                  <c:v>42592</c:v>
                </c:pt>
                <c:pt idx="4333">
                  <c:v>42593</c:v>
                </c:pt>
                <c:pt idx="4334">
                  <c:v>42594</c:v>
                </c:pt>
                <c:pt idx="4335">
                  <c:v>42597</c:v>
                </c:pt>
                <c:pt idx="4336">
                  <c:v>42598</c:v>
                </c:pt>
                <c:pt idx="4337">
                  <c:v>42599</c:v>
                </c:pt>
                <c:pt idx="4338">
                  <c:v>42600</c:v>
                </c:pt>
                <c:pt idx="4339">
                  <c:v>42601</c:v>
                </c:pt>
                <c:pt idx="4340">
                  <c:v>42604</c:v>
                </c:pt>
                <c:pt idx="4341">
                  <c:v>42605</c:v>
                </c:pt>
                <c:pt idx="4342">
                  <c:v>42606</c:v>
                </c:pt>
                <c:pt idx="4343">
                  <c:v>42607</c:v>
                </c:pt>
                <c:pt idx="4344">
                  <c:v>42608</c:v>
                </c:pt>
                <c:pt idx="4345">
                  <c:v>42611</c:v>
                </c:pt>
                <c:pt idx="4346">
                  <c:v>42612</c:v>
                </c:pt>
                <c:pt idx="4347">
                  <c:v>42613</c:v>
                </c:pt>
                <c:pt idx="4348">
                  <c:v>42614</c:v>
                </c:pt>
                <c:pt idx="4349">
                  <c:v>42615</c:v>
                </c:pt>
                <c:pt idx="4350">
                  <c:v>42618</c:v>
                </c:pt>
                <c:pt idx="4351">
                  <c:v>42619</c:v>
                </c:pt>
                <c:pt idx="4352">
                  <c:v>42620</c:v>
                </c:pt>
                <c:pt idx="4353">
                  <c:v>42621</c:v>
                </c:pt>
                <c:pt idx="4354">
                  <c:v>42622</c:v>
                </c:pt>
                <c:pt idx="4355">
                  <c:v>42625</c:v>
                </c:pt>
                <c:pt idx="4356">
                  <c:v>42626</c:v>
                </c:pt>
                <c:pt idx="4357">
                  <c:v>42627</c:v>
                </c:pt>
                <c:pt idx="4358">
                  <c:v>42628</c:v>
                </c:pt>
                <c:pt idx="4359">
                  <c:v>42629</c:v>
                </c:pt>
                <c:pt idx="4360">
                  <c:v>42632</c:v>
                </c:pt>
                <c:pt idx="4361">
                  <c:v>42633</c:v>
                </c:pt>
                <c:pt idx="4362">
                  <c:v>42634</c:v>
                </c:pt>
                <c:pt idx="4363">
                  <c:v>42635</c:v>
                </c:pt>
                <c:pt idx="4364">
                  <c:v>42636</c:v>
                </c:pt>
                <c:pt idx="4365">
                  <c:v>42639</c:v>
                </c:pt>
                <c:pt idx="4366">
                  <c:v>42640</c:v>
                </c:pt>
                <c:pt idx="4367">
                  <c:v>42641</c:v>
                </c:pt>
                <c:pt idx="4368">
                  <c:v>42642</c:v>
                </c:pt>
                <c:pt idx="4369">
                  <c:v>42643</c:v>
                </c:pt>
                <c:pt idx="4370">
                  <c:v>42646</c:v>
                </c:pt>
                <c:pt idx="4371">
                  <c:v>42647</c:v>
                </c:pt>
                <c:pt idx="4372">
                  <c:v>42648</c:v>
                </c:pt>
                <c:pt idx="4373">
                  <c:v>42649</c:v>
                </c:pt>
                <c:pt idx="4374">
                  <c:v>42650</c:v>
                </c:pt>
                <c:pt idx="4375">
                  <c:v>42653</c:v>
                </c:pt>
                <c:pt idx="4376">
                  <c:v>42654</c:v>
                </c:pt>
                <c:pt idx="4377">
                  <c:v>42655</c:v>
                </c:pt>
                <c:pt idx="4378">
                  <c:v>42656</c:v>
                </c:pt>
                <c:pt idx="4379">
                  <c:v>42657</c:v>
                </c:pt>
                <c:pt idx="4380">
                  <c:v>42660</c:v>
                </c:pt>
                <c:pt idx="4381">
                  <c:v>42661</c:v>
                </c:pt>
                <c:pt idx="4382">
                  <c:v>42662</c:v>
                </c:pt>
                <c:pt idx="4383">
                  <c:v>42663</c:v>
                </c:pt>
                <c:pt idx="4384">
                  <c:v>42664</c:v>
                </c:pt>
                <c:pt idx="4385">
                  <c:v>42667</c:v>
                </c:pt>
                <c:pt idx="4386">
                  <c:v>42668</c:v>
                </c:pt>
                <c:pt idx="4387">
                  <c:v>42669</c:v>
                </c:pt>
                <c:pt idx="4388">
                  <c:v>42670</c:v>
                </c:pt>
                <c:pt idx="4389">
                  <c:v>42671</c:v>
                </c:pt>
                <c:pt idx="4390">
                  <c:v>42674</c:v>
                </c:pt>
                <c:pt idx="4391">
                  <c:v>42675</c:v>
                </c:pt>
                <c:pt idx="4392">
                  <c:v>42676</c:v>
                </c:pt>
                <c:pt idx="4393">
                  <c:v>42677</c:v>
                </c:pt>
                <c:pt idx="4394">
                  <c:v>42678</c:v>
                </c:pt>
                <c:pt idx="4395">
                  <c:v>42681</c:v>
                </c:pt>
                <c:pt idx="4396">
                  <c:v>42682</c:v>
                </c:pt>
                <c:pt idx="4397">
                  <c:v>42683</c:v>
                </c:pt>
                <c:pt idx="4398">
                  <c:v>42684</c:v>
                </c:pt>
                <c:pt idx="4399">
                  <c:v>42685</c:v>
                </c:pt>
                <c:pt idx="4400">
                  <c:v>42688</c:v>
                </c:pt>
                <c:pt idx="4401">
                  <c:v>42689</c:v>
                </c:pt>
                <c:pt idx="4402">
                  <c:v>42690</c:v>
                </c:pt>
                <c:pt idx="4403">
                  <c:v>42691</c:v>
                </c:pt>
                <c:pt idx="4404">
                  <c:v>42692</c:v>
                </c:pt>
                <c:pt idx="4405">
                  <c:v>42695</c:v>
                </c:pt>
                <c:pt idx="4406">
                  <c:v>42696</c:v>
                </c:pt>
                <c:pt idx="4407">
                  <c:v>42697</c:v>
                </c:pt>
                <c:pt idx="4408">
                  <c:v>42698</c:v>
                </c:pt>
                <c:pt idx="4409">
                  <c:v>42699</c:v>
                </c:pt>
                <c:pt idx="4410">
                  <c:v>42702</c:v>
                </c:pt>
                <c:pt idx="4411">
                  <c:v>42703</c:v>
                </c:pt>
                <c:pt idx="4412">
                  <c:v>42704</c:v>
                </c:pt>
                <c:pt idx="4413">
                  <c:v>42705</c:v>
                </c:pt>
                <c:pt idx="4414">
                  <c:v>42706</c:v>
                </c:pt>
                <c:pt idx="4415">
                  <c:v>42709</c:v>
                </c:pt>
                <c:pt idx="4416">
                  <c:v>42710</c:v>
                </c:pt>
                <c:pt idx="4417">
                  <c:v>42711</c:v>
                </c:pt>
                <c:pt idx="4418">
                  <c:v>42712</c:v>
                </c:pt>
                <c:pt idx="4419">
                  <c:v>42713</c:v>
                </c:pt>
                <c:pt idx="4420">
                  <c:v>42716</c:v>
                </c:pt>
                <c:pt idx="4421">
                  <c:v>42717</c:v>
                </c:pt>
                <c:pt idx="4422">
                  <c:v>42718</c:v>
                </c:pt>
                <c:pt idx="4423">
                  <c:v>42719</c:v>
                </c:pt>
                <c:pt idx="4424">
                  <c:v>42720</c:v>
                </c:pt>
                <c:pt idx="4425">
                  <c:v>42723</c:v>
                </c:pt>
                <c:pt idx="4426">
                  <c:v>42724</c:v>
                </c:pt>
                <c:pt idx="4427">
                  <c:v>42725</c:v>
                </c:pt>
                <c:pt idx="4428">
                  <c:v>42726</c:v>
                </c:pt>
                <c:pt idx="4429">
                  <c:v>42727</c:v>
                </c:pt>
                <c:pt idx="4430">
                  <c:v>42730</c:v>
                </c:pt>
                <c:pt idx="4431">
                  <c:v>42731</c:v>
                </c:pt>
                <c:pt idx="4432">
                  <c:v>42732</c:v>
                </c:pt>
                <c:pt idx="4433">
                  <c:v>42733</c:v>
                </c:pt>
                <c:pt idx="4434">
                  <c:v>42734</c:v>
                </c:pt>
                <c:pt idx="4435">
                  <c:v>42737</c:v>
                </c:pt>
                <c:pt idx="4436">
                  <c:v>42738</c:v>
                </c:pt>
                <c:pt idx="4437">
                  <c:v>42739</c:v>
                </c:pt>
                <c:pt idx="4438">
                  <c:v>42740</c:v>
                </c:pt>
                <c:pt idx="4439">
                  <c:v>42741</c:v>
                </c:pt>
                <c:pt idx="4440">
                  <c:v>42744</c:v>
                </c:pt>
                <c:pt idx="4441">
                  <c:v>42745</c:v>
                </c:pt>
                <c:pt idx="4442">
                  <c:v>42746</c:v>
                </c:pt>
                <c:pt idx="4443">
                  <c:v>42747</c:v>
                </c:pt>
                <c:pt idx="4444">
                  <c:v>42748</c:v>
                </c:pt>
                <c:pt idx="4445">
                  <c:v>42751</c:v>
                </c:pt>
                <c:pt idx="4446">
                  <c:v>42752</c:v>
                </c:pt>
                <c:pt idx="4447">
                  <c:v>42753</c:v>
                </c:pt>
                <c:pt idx="4448">
                  <c:v>42754</c:v>
                </c:pt>
                <c:pt idx="4449">
                  <c:v>42755</c:v>
                </c:pt>
                <c:pt idx="4450">
                  <c:v>42758</c:v>
                </c:pt>
                <c:pt idx="4451">
                  <c:v>42759</c:v>
                </c:pt>
                <c:pt idx="4452">
                  <c:v>42760</c:v>
                </c:pt>
                <c:pt idx="4453">
                  <c:v>42761</c:v>
                </c:pt>
                <c:pt idx="4454">
                  <c:v>42762</c:v>
                </c:pt>
                <c:pt idx="4455">
                  <c:v>42765</c:v>
                </c:pt>
                <c:pt idx="4456">
                  <c:v>42766</c:v>
                </c:pt>
                <c:pt idx="4457">
                  <c:v>42767</c:v>
                </c:pt>
                <c:pt idx="4458">
                  <c:v>42768</c:v>
                </c:pt>
                <c:pt idx="4459">
                  <c:v>42769</c:v>
                </c:pt>
                <c:pt idx="4460">
                  <c:v>42772</c:v>
                </c:pt>
                <c:pt idx="4461">
                  <c:v>42773</c:v>
                </c:pt>
                <c:pt idx="4462">
                  <c:v>42774</c:v>
                </c:pt>
                <c:pt idx="4463">
                  <c:v>42775</c:v>
                </c:pt>
                <c:pt idx="4464">
                  <c:v>42776</c:v>
                </c:pt>
                <c:pt idx="4465">
                  <c:v>42779</c:v>
                </c:pt>
                <c:pt idx="4466">
                  <c:v>42780</c:v>
                </c:pt>
                <c:pt idx="4467">
                  <c:v>42781</c:v>
                </c:pt>
                <c:pt idx="4468">
                  <c:v>42782</c:v>
                </c:pt>
                <c:pt idx="4469">
                  <c:v>42783</c:v>
                </c:pt>
                <c:pt idx="4470">
                  <c:v>42786</c:v>
                </c:pt>
                <c:pt idx="4471">
                  <c:v>42787</c:v>
                </c:pt>
                <c:pt idx="4472">
                  <c:v>42788</c:v>
                </c:pt>
                <c:pt idx="4473">
                  <c:v>42789</c:v>
                </c:pt>
                <c:pt idx="4474">
                  <c:v>42790</c:v>
                </c:pt>
                <c:pt idx="4475">
                  <c:v>42793</c:v>
                </c:pt>
                <c:pt idx="4476">
                  <c:v>42794</c:v>
                </c:pt>
                <c:pt idx="4477">
                  <c:v>42795</c:v>
                </c:pt>
                <c:pt idx="4478">
                  <c:v>42796</c:v>
                </c:pt>
                <c:pt idx="4479">
                  <c:v>42797</c:v>
                </c:pt>
                <c:pt idx="4480">
                  <c:v>42800</c:v>
                </c:pt>
                <c:pt idx="4481">
                  <c:v>42801</c:v>
                </c:pt>
                <c:pt idx="4482">
                  <c:v>42802</c:v>
                </c:pt>
                <c:pt idx="4483">
                  <c:v>42803</c:v>
                </c:pt>
                <c:pt idx="4484">
                  <c:v>42804</c:v>
                </c:pt>
                <c:pt idx="4485">
                  <c:v>42807</c:v>
                </c:pt>
                <c:pt idx="4486">
                  <c:v>42808</c:v>
                </c:pt>
                <c:pt idx="4487">
                  <c:v>42809</c:v>
                </c:pt>
                <c:pt idx="4488">
                  <c:v>42810</c:v>
                </c:pt>
                <c:pt idx="4489">
                  <c:v>42811</c:v>
                </c:pt>
                <c:pt idx="4490">
                  <c:v>42814</c:v>
                </c:pt>
                <c:pt idx="4491">
                  <c:v>42815</c:v>
                </c:pt>
                <c:pt idx="4492">
                  <c:v>42816</c:v>
                </c:pt>
                <c:pt idx="4493">
                  <c:v>42817</c:v>
                </c:pt>
                <c:pt idx="4494">
                  <c:v>42818</c:v>
                </c:pt>
                <c:pt idx="4495">
                  <c:v>42821</c:v>
                </c:pt>
                <c:pt idx="4496">
                  <c:v>42822</c:v>
                </c:pt>
                <c:pt idx="4497">
                  <c:v>42823</c:v>
                </c:pt>
                <c:pt idx="4498">
                  <c:v>42824</c:v>
                </c:pt>
                <c:pt idx="4499">
                  <c:v>42825</c:v>
                </c:pt>
                <c:pt idx="4500">
                  <c:v>42828</c:v>
                </c:pt>
                <c:pt idx="4501">
                  <c:v>42829</c:v>
                </c:pt>
                <c:pt idx="4502">
                  <c:v>42830</c:v>
                </c:pt>
                <c:pt idx="4503">
                  <c:v>42831</c:v>
                </c:pt>
                <c:pt idx="4504">
                  <c:v>42832</c:v>
                </c:pt>
                <c:pt idx="4505">
                  <c:v>42835</c:v>
                </c:pt>
                <c:pt idx="4506">
                  <c:v>42836</c:v>
                </c:pt>
                <c:pt idx="4507">
                  <c:v>42837</c:v>
                </c:pt>
                <c:pt idx="4508">
                  <c:v>42838</c:v>
                </c:pt>
                <c:pt idx="4509">
                  <c:v>42839</c:v>
                </c:pt>
                <c:pt idx="4510">
                  <c:v>42842</c:v>
                </c:pt>
                <c:pt idx="4511">
                  <c:v>42843</c:v>
                </c:pt>
                <c:pt idx="4512">
                  <c:v>42844</c:v>
                </c:pt>
                <c:pt idx="4513">
                  <c:v>42845</c:v>
                </c:pt>
                <c:pt idx="4514">
                  <c:v>42846</c:v>
                </c:pt>
                <c:pt idx="4515">
                  <c:v>42849</c:v>
                </c:pt>
                <c:pt idx="4516">
                  <c:v>42850</c:v>
                </c:pt>
                <c:pt idx="4517">
                  <c:v>42851</c:v>
                </c:pt>
                <c:pt idx="4518">
                  <c:v>42852</c:v>
                </c:pt>
                <c:pt idx="4519">
                  <c:v>42853</c:v>
                </c:pt>
                <c:pt idx="4520">
                  <c:v>42856</c:v>
                </c:pt>
                <c:pt idx="4521">
                  <c:v>42857</c:v>
                </c:pt>
                <c:pt idx="4522">
                  <c:v>42858</c:v>
                </c:pt>
                <c:pt idx="4523">
                  <c:v>42859</c:v>
                </c:pt>
                <c:pt idx="4524">
                  <c:v>42860</c:v>
                </c:pt>
                <c:pt idx="4525">
                  <c:v>42863</c:v>
                </c:pt>
                <c:pt idx="4526">
                  <c:v>42864</c:v>
                </c:pt>
                <c:pt idx="4527">
                  <c:v>42865</c:v>
                </c:pt>
                <c:pt idx="4528">
                  <c:v>42866</c:v>
                </c:pt>
                <c:pt idx="4529">
                  <c:v>42867</c:v>
                </c:pt>
                <c:pt idx="4530">
                  <c:v>42870</c:v>
                </c:pt>
                <c:pt idx="4531">
                  <c:v>42871</c:v>
                </c:pt>
                <c:pt idx="4532">
                  <c:v>42872</c:v>
                </c:pt>
                <c:pt idx="4533">
                  <c:v>42873</c:v>
                </c:pt>
                <c:pt idx="4534">
                  <c:v>42874</c:v>
                </c:pt>
                <c:pt idx="4535">
                  <c:v>42877</c:v>
                </c:pt>
                <c:pt idx="4536">
                  <c:v>42878</c:v>
                </c:pt>
                <c:pt idx="4537">
                  <c:v>42879</c:v>
                </c:pt>
                <c:pt idx="4538">
                  <c:v>42880</c:v>
                </c:pt>
                <c:pt idx="4539">
                  <c:v>42881</c:v>
                </c:pt>
                <c:pt idx="4540">
                  <c:v>42884</c:v>
                </c:pt>
                <c:pt idx="4541">
                  <c:v>42885</c:v>
                </c:pt>
                <c:pt idx="4542">
                  <c:v>42886</c:v>
                </c:pt>
                <c:pt idx="4543">
                  <c:v>42887</c:v>
                </c:pt>
                <c:pt idx="4544">
                  <c:v>42888</c:v>
                </c:pt>
                <c:pt idx="4545">
                  <c:v>42891</c:v>
                </c:pt>
                <c:pt idx="4546">
                  <c:v>42892</c:v>
                </c:pt>
                <c:pt idx="4547">
                  <c:v>42893</c:v>
                </c:pt>
                <c:pt idx="4548">
                  <c:v>42894</c:v>
                </c:pt>
                <c:pt idx="4549">
                  <c:v>42895</c:v>
                </c:pt>
                <c:pt idx="4550">
                  <c:v>42898</c:v>
                </c:pt>
                <c:pt idx="4551">
                  <c:v>42899</c:v>
                </c:pt>
                <c:pt idx="4552">
                  <c:v>42900</c:v>
                </c:pt>
                <c:pt idx="4553">
                  <c:v>42901</c:v>
                </c:pt>
                <c:pt idx="4554">
                  <c:v>42902</c:v>
                </c:pt>
                <c:pt idx="4555">
                  <c:v>42905</c:v>
                </c:pt>
                <c:pt idx="4556">
                  <c:v>42906</c:v>
                </c:pt>
                <c:pt idx="4557">
                  <c:v>42907</c:v>
                </c:pt>
                <c:pt idx="4558">
                  <c:v>42908</c:v>
                </c:pt>
                <c:pt idx="4559">
                  <c:v>42909</c:v>
                </c:pt>
                <c:pt idx="4560">
                  <c:v>42912</c:v>
                </c:pt>
                <c:pt idx="4561">
                  <c:v>42913</c:v>
                </c:pt>
                <c:pt idx="4562">
                  <c:v>42914</c:v>
                </c:pt>
                <c:pt idx="4563">
                  <c:v>42915</c:v>
                </c:pt>
                <c:pt idx="4564">
                  <c:v>42916</c:v>
                </c:pt>
                <c:pt idx="4565">
                  <c:v>42919</c:v>
                </c:pt>
                <c:pt idx="4566">
                  <c:v>42920</c:v>
                </c:pt>
                <c:pt idx="4567">
                  <c:v>42921</c:v>
                </c:pt>
                <c:pt idx="4568">
                  <c:v>42922</c:v>
                </c:pt>
                <c:pt idx="4569">
                  <c:v>42923</c:v>
                </c:pt>
                <c:pt idx="4570">
                  <c:v>42926</c:v>
                </c:pt>
                <c:pt idx="4571">
                  <c:v>42927</c:v>
                </c:pt>
                <c:pt idx="4572">
                  <c:v>42928</c:v>
                </c:pt>
                <c:pt idx="4573">
                  <c:v>42929</c:v>
                </c:pt>
                <c:pt idx="4574">
                  <c:v>42930</c:v>
                </c:pt>
                <c:pt idx="4575">
                  <c:v>42933</c:v>
                </c:pt>
                <c:pt idx="4576">
                  <c:v>42934</c:v>
                </c:pt>
                <c:pt idx="4577">
                  <c:v>42935</c:v>
                </c:pt>
                <c:pt idx="4578">
                  <c:v>42936</c:v>
                </c:pt>
                <c:pt idx="4579">
                  <c:v>42937</c:v>
                </c:pt>
                <c:pt idx="4580">
                  <c:v>42940</c:v>
                </c:pt>
                <c:pt idx="4581">
                  <c:v>42941</c:v>
                </c:pt>
                <c:pt idx="4582">
                  <c:v>42942</c:v>
                </c:pt>
                <c:pt idx="4583">
                  <c:v>42943</c:v>
                </c:pt>
                <c:pt idx="4584">
                  <c:v>42944</c:v>
                </c:pt>
                <c:pt idx="4585">
                  <c:v>42947</c:v>
                </c:pt>
                <c:pt idx="4586">
                  <c:v>42948</c:v>
                </c:pt>
                <c:pt idx="4587">
                  <c:v>42949</c:v>
                </c:pt>
                <c:pt idx="4588">
                  <c:v>42950</c:v>
                </c:pt>
                <c:pt idx="4589">
                  <c:v>42951</c:v>
                </c:pt>
                <c:pt idx="4590">
                  <c:v>42954</c:v>
                </c:pt>
                <c:pt idx="4591">
                  <c:v>42955</c:v>
                </c:pt>
                <c:pt idx="4592">
                  <c:v>42956</c:v>
                </c:pt>
                <c:pt idx="4593">
                  <c:v>42957</c:v>
                </c:pt>
                <c:pt idx="4594">
                  <c:v>42958</c:v>
                </c:pt>
                <c:pt idx="4595">
                  <c:v>42961</c:v>
                </c:pt>
                <c:pt idx="4596">
                  <c:v>42962</c:v>
                </c:pt>
                <c:pt idx="4597">
                  <c:v>42963</c:v>
                </c:pt>
                <c:pt idx="4598">
                  <c:v>42964</c:v>
                </c:pt>
                <c:pt idx="4599">
                  <c:v>42965</c:v>
                </c:pt>
                <c:pt idx="4600">
                  <c:v>42968</c:v>
                </c:pt>
                <c:pt idx="4601">
                  <c:v>42969</c:v>
                </c:pt>
                <c:pt idx="4602">
                  <c:v>42970</c:v>
                </c:pt>
                <c:pt idx="4603">
                  <c:v>42971</c:v>
                </c:pt>
                <c:pt idx="4604">
                  <c:v>42972</c:v>
                </c:pt>
                <c:pt idx="4605">
                  <c:v>42975</c:v>
                </c:pt>
                <c:pt idx="4606">
                  <c:v>42976</c:v>
                </c:pt>
                <c:pt idx="4607">
                  <c:v>42977</c:v>
                </c:pt>
                <c:pt idx="4608">
                  <c:v>42978</c:v>
                </c:pt>
                <c:pt idx="4609">
                  <c:v>42979</c:v>
                </c:pt>
                <c:pt idx="4610">
                  <c:v>42982</c:v>
                </c:pt>
                <c:pt idx="4611">
                  <c:v>42983</c:v>
                </c:pt>
                <c:pt idx="4612">
                  <c:v>42984</c:v>
                </c:pt>
                <c:pt idx="4613">
                  <c:v>42985</c:v>
                </c:pt>
                <c:pt idx="4614">
                  <c:v>42986</c:v>
                </c:pt>
                <c:pt idx="4615">
                  <c:v>42989</c:v>
                </c:pt>
                <c:pt idx="4616">
                  <c:v>42990</c:v>
                </c:pt>
                <c:pt idx="4617">
                  <c:v>42991</c:v>
                </c:pt>
                <c:pt idx="4618">
                  <c:v>42992</c:v>
                </c:pt>
                <c:pt idx="4619">
                  <c:v>42993</c:v>
                </c:pt>
                <c:pt idx="4620">
                  <c:v>42996</c:v>
                </c:pt>
                <c:pt idx="4621">
                  <c:v>42997</c:v>
                </c:pt>
                <c:pt idx="4622">
                  <c:v>42998</c:v>
                </c:pt>
                <c:pt idx="4623">
                  <c:v>42999</c:v>
                </c:pt>
                <c:pt idx="4624">
                  <c:v>43000</c:v>
                </c:pt>
                <c:pt idx="4625">
                  <c:v>43003</c:v>
                </c:pt>
                <c:pt idx="4626">
                  <c:v>43004</c:v>
                </c:pt>
                <c:pt idx="4627">
                  <c:v>43005</c:v>
                </c:pt>
                <c:pt idx="4628">
                  <c:v>43006</c:v>
                </c:pt>
                <c:pt idx="4629">
                  <c:v>43007</c:v>
                </c:pt>
                <c:pt idx="4630">
                  <c:v>43010</c:v>
                </c:pt>
                <c:pt idx="4631">
                  <c:v>43011</c:v>
                </c:pt>
                <c:pt idx="4632">
                  <c:v>43012</c:v>
                </c:pt>
                <c:pt idx="4633">
                  <c:v>43013</c:v>
                </c:pt>
                <c:pt idx="4634">
                  <c:v>43014</c:v>
                </c:pt>
                <c:pt idx="4635">
                  <c:v>43017</c:v>
                </c:pt>
                <c:pt idx="4636">
                  <c:v>43018</c:v>
                </c:pt>
                <c:pt idx="4637">
                  <c:v>43019</c:v>
                </c:pt>
                <c:pt idx="4638">
                  <c:v>43020</c:v>
                </c:pt>
                <c:pt idx="4639">
                  <c:v>43021</c:v>
                </c:pt>
                <c:pt idx="4640">
                  <c:v>43024</c:v>
                </c:pt>
                <c:pt idx="4641">
                  <c:v>43025</c:v>
                </c:pt>
                <c:pt idx="4642">
                  <c:v>43026</c:v>
                </c:pt>
                <c:pt idx="4643">
                  <c:v>43027</c:v>
                </c:pt>
                <c:pt idx="4644">
                  <c:v>43028</c:v>
                </c:pt>
                <c:pt idx="4645">
                  <c:v>43031</c:v>
                </c:pt>
                <c:pt idx="4646">
                  <c:v>43032</c:v>
                </c:pt>
                <c:pt idx="4647">
                  <c:v>43033</c:v>
                </c:pt>
                <c:pt idx="4648">
                  <c:v>43034</c:v>
                </c:pt>
                <c:pt idx="4649">
                  <c:v>43035</c:v>
                </c:pt>
                <c:pt idx="4650">
                  <c:v>43038</c:v>
                </c:pt>
                <c:pt idx="4651">
                  <c:v>43039</c:v>
                </c:pt>
                <c:pt idx="4652">
                  <c:v>43040</c:v>
                </c:pt>
                <c:pt idx="4653">
                  <c:v>43041</c:v>
                </c:pt>
                <c:pt idx="4654">
                  <c:v>43042</c:v>
                </c:pt>
                <c:pt idx="4655">
                  <c:v>43045</c:v>
                </c:pt>
                <c:pt idx="4656">
                  <c:v>43046</c:v>
                </c:pt>
                <c:pt idx="4657">
                  <c:v>43047</c:v>
                </c:pt>
                <c:pt idx="4658">
                  <c:v>43048</c:v>
                </c:pt>
                <c:pt idx="4659">
                  <c:v>43049</c:v>
                </c:pt>
                <c:pt idx="4660">
                  <c:v>43052</c:v>
                </c:pt>
                <c:pt idx="4661">
                  <c:v>43053</c:v>
                </c:pt>
                <c:pt idx="4662">
                  <c:v>43054</c:v>
                </c:pt>
                <c:pt idx="4663">
                  <c:v>43055</c:v>
                </c:pt>
                <c:pt idx="4664">
                  <c:v>43056</c:v>
                </c:pt>
                <c:pt idx="4665">
                  <c:v>43059</c:v>
                </c:pt>
                <c:pt idx="4666">
                  <c:v>43060</c:v>
                </c:pt>
                <c:pt idx="4667">
                  <c:v>43061</c:v>
                </c:pt>
                <c:pt idx="4668">
                  <c:v>43062</c:v>
                </c:pt>
                <c:pt idx="4669">
                  <c:v>43063</c:v>
                </c:pt>
                <c:pt idx="4670">
                  <c:v>43066</c:v>
                </c:pt>
                <c:pt idx="4671">
                  <c:v>43067</c:v>
                </c:pt>
                <c:pt idx="4672">
                  <c:v>43068</c:v>
                </c:pt>
                <c:pt idx="4673">
                  <c:v>43069</c:v>
                </c:pt>
                <c:pt idx="4674">
                  <c:v>43070</c:v>
                </c:pt>
                <c:pt idx="4675">
                  <c:v>43073</c:v>
                </c:pt>
                <c:pt idx="4676">
                  <c:v>43074</c:v>
                </c:pt>
                <c:pt idx="4677">
                  <c:v>43075</c:v>
                </c:pt>
                <c:pt idx="4678">
                  <c:v>43076</c:v>
                </c:pt>
                <c:pt idx="4679">
                  <c:v>43077</c:v>
                </c:pt>
                <c:pt idx="4680">
                  <c:v>43080</c:v>
                </c:pt>
                <c:pt idx="4681">
                  <c:v>43081</c:v>
                </c:pt>
                <c:pt idx="4682">
                  <c:v>43082</c:v>
                </c:pt>
                <c:pt idx="4683">
                  <c:v>43083</c:v>
                </c:pt>
                <c:pt idx="4684">
                  <c:v>43084</c:v>
                </c:pt>
                <c:pt idx="4685">
                  <c:v>43087</c:v>
                </c:pt>
                <c:pt idx="4686">
                  <c:v>43088</c:v>
                </c:pt>
                <c:pt idx="4687">
                  <c:v>43089</c:v>
                </c:pt>
                <c:pt idx="4688">
                  <c:v>43090</c:v>
                </c:pt>
                <c:pt idx="4689">
                  <c:v>43091</c:v>
                </c:pt>
                <c:pt idx="4690">
                  <c:v>43094</c:v>
                </c:pt>
                <c:pt idx="4691">
                  <c:v>43095</c:v>
                </c:pt>
                <c:pt idx="4692">
                  <c:v>43096</c:v>
                </c:pt>
                <c:pt idx="4693">
                  <c:v>43097</c:v>
                </c:pt>
                <c:pt idx="4694">
                  <c:v>43098</c:v>
                </c:pt>
                <c:pt idx="4695">
                  <c:v>43101</c:v>
                </c:pt>
                <c:pt idx="4696">
                  <c:v>43102</c:v>
                </c:pt>
                <c:pt idx="4697">
                  <c:v>43103</c:v>
                </c:pt>
                <c:pt idx="4698">
                  <c:v>43104</c:v>
                </c:pt>
                <c:pt idx="4699">
                  <c:v>43105</c:v>
                </c:pt>
                <c:pt idx="4700">
                  <c:v>43108</c:v>
                </c:pt>
                <c:pt idx="4701">
                  <c:v>43109</c:v>
                </c:pt>
                <c:pt idx="4702">
                  <c:v>43110</c:v>
                </c:pt>
                <c:pt idx="4703">
                  <c:v>43111</c:v>
                </c:pt>
                <c:pt idx="4704">
                  <c:v>43112</c:v>
                </c:pt>
                <c:pt idx="4705">
                  <c:v>43115</c:v>
                </c:pt>
                <c:pt idx="4706">
                  <c:v>43116</c:v>
                </c:pt>
                <c:pt idx="4707">
                  <c:v>43117</c:v>
                </c:pt>
                <c:pt idx="4708">
                  <c:v>43118</c:v>
                </c:pt>
                <c:pt idx="4709">
                  <c:v>43119</c:v>
                </c:pt>
                <c:pt idx="4710">
                  <c:v>43122</c:v>
                </c:pt>
                <c:pt idx="4711">
                  <c:v>43123</c:v>
                </c:pt>
                <c:pt idx="4712">
                  <c:v>43124</c:v>
                </c:pt>
                <c:pt idx="4713">
                  <c:v>43125</c:v>
                </c:pt>
                <c:pt idx="4714">
                  <c:v>43126</c:v>
                </c:pt>
                <c:pt idx="4715">
                  <c:v>43129</c:v>
                </c:pt>
                <c:pt idx="4716">
                  <c:v>43130</c:v>
                </c:pt>
                <c:pt idx="4717">
                  <c:v>43131</c:v>
                </c:pt>
                <c:pt idx="4718">
                  <c:v>43132</c:v>
                </c:pt>
                <c:pt idx="4719">
                  <c:v>43133</c:v>
                </c:pt>
                <c:pt idx="4720">
                  <c:v>43136</c:v>
                </c:pt>
                <c:pt idx="4721">
                  <c:v>43137</c:v>
                </c:pt>
                <c:pt idx="4722">
                  <c:v>43138</c:v>
                </c:pt>
                <c:pt idx="4723">
                  <c:v>43139</c:v>
                </c:pt>
                <c:pt idx="4724">
                  <c:v>43140</c:v>
                </c:pt>
                <c:pt idx="4725">
                  <c:v>43143</c:v>
                </c:pt>
                <c:pt idx="4726">
                  <c:v>43144</c:v>
                </c:pt>
                <c:pt idx="4727">
                  <c:v>43145</c:v>
                </c:pt>
                <c:pt idx="4728">
                  <c:v>43146</c:v>
                </c:pt>
                <c:pt idx="4729">
                  <c:v>43147</c:v>
                </c:pt>
                <c:pt idx="4730">
                  <c:v>43150</c:v>
                </c:pt>
                <c:pt idx="4731">
                  <c:v>43151</c:v>
                </c:pt>
                <c:pt idx="4732">
                  <c:v>43152</c:v>
                </c:pt>
                <c:pt idx="4733">
                  <c:v>43153</c:v>
                </c:pt>
                <c:pt idx="4734">
                  <c:v>43154</c:v>
                </c:pt>
                <c:pt idx="4735">
                  <c:v>43157</c:v>
                </c:pt>
                <c:pt idx="4736">
                  <c:v>43158</c:v>
                </c:pt>
                <c:pt idx="4737">
                  <c:v>43159</c:v>
                </c:pt>
                <c:pt idx="4738">
                  <c:v>43160</c:v>
                </c:pt>
                <c:pt idx="4739">
                  <c:v>43161</c:v>
                </c:pt>
                <c:pt idx="4740">
                  <c:v>43164</c:v>
                </c:pt>
                <c:pt idx="4741">
                  <c:v>43165</c:v>
                </c:pt>
                <c:pt idx="4742">
                  <c:v>43166</c:v>
                </c:pt>
                <c:pt idx="4743">
                  <c:v>43167</c:v>
                </c:pt>
                <c:pt idx="4744">
                  <c:v>43168</c:v>
                </c:pt>
                <c:pt idx="4745">
                  <c:v>43171</c:v>
                </c:pt>
                <c:pt idx="4746">
                  <c:v>43172</c:v>
                </c:pt>
                <c:pt idx="4747">
                  <c:v>43173</c:v>
                </c:pt>
                <c:pt idx="4748">
                  <c:v>43174</c:v>
                </c:pt>
                <c:pt idx="4749">
                  <c:v>43175</c:v>
                </c:pt>
                <c:pt idx="4750">
                  <c:v>43178</c:v>
                </c:pt>
                <c:pt idx="4751">
                  <c:v>43179</c:v>
                </c:pt>
                <c:pt idx="4752">
                  <c:v>43180</c:v>
                </c:pt>
                <c:pt idx="4753">
                  <c:v>43181</c:v>
                </c:pt>
                <c:pt idx="4754">
                  <c:v>43182</c:v>
                </c:pt>
                <c:pt idx="4755">
                  <c:v>43185</c:v>
                </c:pt>
                <c:pt idx="4756">
                  <c:v>43186</c:v>
                </c:pt>
                <c:pt idx="4757">
                  <c:v>43187</c:v>
                </c:pt>
                <c:pt idx="4758">
                  <c:v>43188</c:v>
                </c:pt>
                <c:pt idx="4759">
                  <c:v>43189</c:v>
                </c:pt>
                <c:pt idx="4760">
                  <c:v>43192</c:v>
                </c:pt>
                <c:pt idx="4761">
                  <c:v>43193</c:v>
                </c:pt>
                <c:pt idx="4762">
                  <c:v>43194</c:v>
                </c:pt>
                <c:pt idx="4763">
                  <c:v>43195</c:v>
                </c:pt>
                <c:pt idx="4764">
                  <c:v>43196</c:v>
                </c:pt>
                <c:pt idx="4765">
                  <c:v>43199</c:v>
                </c:pt>
                <c:pt idx="4766">
                  <c:v>43200</c:v>
                </c:pt>
                <c:pt idx="4767">
                  <c:v>43201</c:v>
                </c:pt>
                <c:pt idx="4768">
                  <c:v>43202</c:v>
                </c:pt>
                <c:pt idx="4769">
                  <c:v>43203</c:v>
                </c:pt>
                <c:pt idx="4770">
                  <c:v>43206</c:v>
                </c:pt>
                <c:pt idx="4771">
                  <c:v>43207</c:v>
                </c:pt>
                <c:pt idx="4772">
                  <c:v>43208</c:v>
                </c:pt>
                <c:pt idx="4773">
                  <c:v>43209</c:v>
                </c:pt>
                <c:pt idx="4774">
                  <c:v>43210</c:v>
                </c:pt>
                <c:pt idx="4775">
                  <c:v>43213</c:v>
                </c:pt>
                <c:pt idx="4776">
                  <c:v>43214</c:v>
                </c:pt>
                <c:pt idx="4777">
                  <c:v>43215</c:v>
                </c:pt>
                <c:pt idx="4778">
                  <c:v>43216</c:v>
                </c:pt>
                <c:pt idx="4779">
                  <c:v>43217</c:v>
                </c:pt>
                <c:pt idx="4780">
                  <c:v>43220</c:v>
                </c:pt>
                <c:pt idx="4781">
                  <c:v>43221</c:v>
                </c:pt>
                <c:pt idx="4782">
                  <c:v>43222</c:v>
                </c:pt>
                <c:pt idx="4783">
                  <c:v>43223</c:v>
                </c:pt>
                <c:pt idx="4784">
                  <c:v>43224</c:v>
                </c:pt>
                <c:pt idx="4785">
                  <c:v>43227</c:v>
                </c:pt>
                <c:pt idx="4786">
                  <c:v>43228</c:v>
                </c:pt>
                <c:pt idx="4787">
                  <c:v>43229</c:v>
                </c:pt>
                <c:pt idx="4788">
                  <c:v>43230</c:v>
                </c:pt>
                <c:pt idx="4789">
                  <c:v>43231</c:v>
                </c:pt>
                <c:pt idx="4790">
                  <c:v>43234</c:v>
                </c:pt>
                <c:pt idx="4791">
                  <c:v>43235</c:v>
                </c:pt>
                <c:pt idx="4792">
                  <c:v>43236</c:v>
                </c:pt>
                <c:pt idx="4793">
                  <c:v>43237</c:v>
                </c:pt>
                <c:pt idx="4794">
                  <c:v>43238</c:v>
                </c:pt>
                <c:pt idx="4795">
                  <c:v>43241</c:v>
                </c:pt>
                <c:pt idx="4796">
                  <c:v>43242</c:v>
                </c:pt>
                <c:pt idx="4797">
                  <c:v>43243</c:v>
                </c:pt>
                <c:pt idx="4798">
                  <c:v>43244</c:v>
                </c:pt>
                <c:pt idx="4799">
                  <c:v>43245</c:v>
                </c:pt>
                <c:pt idx="4800">
                  <c:v>43248</c:v>
                </c:pt>
                <c:pt idx="4801">
                  <c:v>43249</c:v>
                </c:pt>
                <c:pt idx="4802">
                  <c:v>43250</c:v>
                </c:pt>
                <c:pt idx="4803">
                  <c:v>43251</c:v>
                </c:pt>
                <c:pt idx="4804">
                  <c:v>43252</c:v>
                </c:pt>
                <c:pt idx="4805">
                  <c:v>43255</c:v>
                </c:pt>
                <c:pt idx="4806">
                  <c:v>43256</c:v>
                </c:pt>
                <c:pt idx="4807">
                  <c:v>43257</c:v>
                </c:pt>
                <c:pt idx="4808">
                  <c:v>43258</c:v>
                </c:pt>
                <c:pt idx="4809">
                  <c:v>43259</c:v>
                </c:pt>
                <c:pt idx="4810">
                  <c:v>43262</c:v>
                </c:pt>
                <c:pt idx="4811">
                  <c:v>43263</c:v>
                </c:pt>
                <c:pt idx="4812">
                  <c:v>43264</c:v>
                </c:pt>
                <c:pt idx="4813">
                  <c:v>43265</c:v>
                </c:pt>
                <c:pt idx="4814">
                  <c:v>43266</c:v>
                </c:pt>
                <c:pt idx="4815">
                  <c:v>43269</c:v>
                </c:pt>
                <c:pt idx="4816">
                  <c:v>43270</c:v>
                </c:pt>
                <c:pt idx="4817">
                  <c:v>43271</c:v>
                </c:pt>
                <c:pt idx="4818">
                  <c:v>43272</c:v>
                </c:pt>
                <c:pt idx="4819">
                  <c:v>43273</c:v>
                </c:pt>
                <c:pt idx="4820">
                  <c:v>43276</c:v>
                </c:pt>
                <c:pt idx="4821">
                  <c:v>43277</c:v>
                </c:pt>
                <c:pt idx="4822">
                  <c:v>43278</c:v>
                </c:pt>
                <c:pt idx="4823">
                  <c:v>43279</c:v>
                </c:pt>
                <c:pt idx="4824">
                  <c:v>43280</c:v>
                </c:pt>
                <c:pt idx="4825">
                  <c:v>43283</c:v>
                </c:pt>
                <c:pt idx="4826">
                  <c:v>43284</c:v>
                </c:pt>
                <c:pt idx="4827">
                  <c:v>43285</c:v>
                </c:pt>
                <c:pt idx="4828">
                  <c:v>43286</c:v>
                </c:pt>
                <c:pt idx="4829">
                  <c:v>43287</c:v>
                </c:pt>
                <c:pt idx="4830">
                  <c:v>43290</c:v>
                </c:pt>
                <c:pt idx="4831">
                  <c:v>43291</c:v>
                </c:pt>
                <c:pt idx="4832">
                  <c:v>43292</c:v>
                </c:pt>
                <c:pt idx="4833">
                  <c:v>43293</c:v>
                </c:pt>
                <c:pt idx="4834">
                  <c:v>43294</c:v>
                </c:pt>
                <c:pt idx="4835">
                  <c:v>43297</c:v>
                </c:pt>
                <c:pt idx="4836">
                  <c:v>43298</c:v>
                </c:pt>
                <c:pt idx="4837">
                  <c:v>43299</c:v>
                </c:pt>
                <c:pt idx="4838">
                  <c:v>43300</c:v>
                </c:pt>
                <c:pt idx="4839">
                  <c:v>43301</c:v>
                </c:pt>
                <c:pt idx="4840">
                  <c:v>43304</c:v>
                </c:pt>
                <c:pt idx="4841">
                  <c:v>43305</c:v>
                </c:pt>
                <c:pt idx="4842">
                  <c:v>43306</c:v>
                </c:pt>
                <c:pt idx="4843">
                  <c:v>43307</c:v>
                </c:pt>
                <c:pt idx="4844">
                  <c:v>43308</c:v>
                </c:pt>
                <c:pt idx="4845">
                  <c:v>43311</c:v>
                </c:pt>
                <c:pt idx="4846">
                  <c:v>43312</c:v>
                </c:pt>
                <c:pt idx="4847">
                  <c:v>43313</c:v>
                </c:pt>
                <c:pt idx="4848">
                  <c:v>43314</c:v>
                </c:pt>
                <c:pt idx="4849">
                  <c:v>43315</c:v>
                </c:pt>
                <c:pt idx="4850">
                  <c:v>43318</c:v>
                </c:pt>
                <c:pt idx="4851">
                  <c:v>43319</c:v>
                </c:pt>
                <c:pt idx="4852">
                  <c:v>43320</c:v>
                </c:pt>
                <c:pt idx="4853">
                  <c:v>43321</c:v>
                </c:pt>
                <c:pt idx="4854">
                  <c:v>43322</c:v>
                </c:pt>
                <c:pt idx="4855">
                  <c:v>43325</c:v>
                </c:pt>
                <c:pt idx="4856">
                  <c:v>43326</c:v>
                </c:pt>
                <c:pt idx="4857">
                  <c:v>43327</c:v>
                </c:pt>
                <c:pt idx="4858">
                  <c:v>43328</c:v>
                </c:pt>
                <c:pt idx="4859">
                  <c:v>43329</c:v>
                </c:pt>
                <c:pt idx="4860">
                  <c:v>43332</c:v>
                </c:pt>
                <c:pt idx="4861">
                  <c:v>43333</c:v>
                </c:pt>
                <c:pt idx="4862">
                  <c:v>43334</c:v>
                </c:pt>
                <c:pt idx="4863">
                  <c:v>43335</c:v>
                </c:pt>
                <c:pt idx="4864">
                  <c:v>43336</c:v>
                </c:pt>
                <c:pt idx="4865">
                  <c:v>43339</c:v>
                </c:pt>
                <c:pt idx="4866">
                  <c:v>43340</c:v>
                </c:pt>
                <c:pt idx="4867">
                  <c:v>43341</c:v>
                </c:pt>
                <c:pt idx="4868">
                  <c:v>43342</c:v>
                </c:pt>
                <c:pt idx="4869">
                  <c:v>43343</c:v>
                </c:pt>
                <c:pt idx="4870">
                  <c:v>43346</c:v>
                </c:pt>
                <c:pt idx="4871">
                  <c:v>43347</c:v>
                </c:pt>
                <c:pt idx="4872">
                  <c:v>43348</c:v>
                </c:pt>
                <c:pt idx="4873">
                  <c:v>43349</c:v>
                </c:pt>
                <c:pt idx="4874">
                  <c:v>43350</c:v>
                </c:pt>
                <c:pt idx="4875">
                  <c:v>43353</c:v>
                </c:pt>
                <c:pt idx="4876">
                  <c:v>43354</c:v>
                </c:pt>
                <c:pt idx="4877">
                  <c:v>43355</c:v>
                </c:pt>
                <c:pt idx="4878">
                  <c:v>43356</c:v>
                </c:pt>
                <c:pt idx="4879">
                  <c:v>43357</c:v>
                </c:pt>
                <c:pt idx="4880">
                  <c:v>43360</c:v>
                </c:pt>
                <c:pt idx="4881">
                  <c:v>43361</c:v>
                </c:pt>
                <c:pt idx="4882">
                  <c:v>43362</c:v>
                </c:pt>
                <c:pt idx="4883">
                  <c:v>43363</c:v>
                </c:pt>
                <c:pt idx="4884">
                  <c:v>43364</c:v>
                </c:pt>
                <c:pt idx="4885">
                  <c:v>43367</c:v>
                </c:pt>
                <c:pt idx="4886">
                  <c:v>43368</c:v>
                </c:pt>
                <c:pt idx="4887">
                  <c:v>43369</c:v>
                </c:pt>
                <c:pt idx="4888">
                  <c:v>43370</c:v>
                </c:pt>
                <c:pt idx="4889">
                  <c:v>43371</c:v>
                </c:pt>
                <c:pt idx="4890">
                  <c:v>43374</c:v>
                </c:pt>
                <c:pt idx="4891">
                  <c:v>43375</c:v>
                </c:pt>
                <c:pt idx="4892">
                  <c:v>43376</c:v>
                </c:pt>
                <c:pt idx="4893">
                  <c:v>43377</c:v>
                </c:pt>
                <c:pt idx="4894">
                  <c:v>43378</c:v>
                </c:pt>
                <c:pt idx="4895">
                  <c:v>43381</c:v>
                </c:pt>
                <c:pt idx="4896">
                  <c:v>43382</c:v>
                </c:pt>
                <c:pt idx="4897">
                  <c:v>43383</c:v>
                </c:pt>
                <c:pt idx="4898">
                  <c:v>43384</c:v>
                </c:pt>
                <c:pt idx="4899">
                  <c:v>43385</c:v>
                </c:pt>
                <c:pt idx="4900">
                  <c:v>43388</c:v>
                </c:pt>
                <c:pt idx="4901">
                  <c:v>43389</c:v>
                </c:pt>
                <c:pt idx="4902">
                  <c:v>43390</c:v>
                </c:pt>
                <c:pt idx="4903">
                  <c:v>43391</c:v>
                </c:pt>
                <c:pt idx="4904">
                  <c:v>43392</c:v>
                </c:pt>
                <c:pt idx="4905">
                  <c:v>43395</c:v>
                </c:pt>
                <c:pt idx="4906">
                  <c:v>43396</c:v>
                </c:pt>
                <c:pt idx="4907">
                  <c:v>43397</c:v>
                </c:pt>
                <c:pt idx="4908">
                  <c:v>43398</c:v>
                </c:pt>
                <c:pt idx="4909">
                  <c:v>43399</c:v>
                </c:pt>
                <c:pt idx="4910">
                  <c:v>43402</c:v>
                </c:pt>
                <c:pt idx="4911">
                  <c:v>43403</c:v>
                </c:pt>
                <c:pt idx="4912">
                  <c:v>43404</c:v>
                </c:pt>
                <c:pt idx="4913">
                  <c:v>43405</c:v>
                </c:pt>
                <c:pt idx="4914">
                  <c:v>43406</c:v>
                </c:pt>
                <c:pt idx="4915">
                  <c:v>43409</c:v>
                </c:pt>
                <c:pt idx="4916">
                  <c:v>43410</c:v>
                </c:pt>
                <c:pt idx="4917">
                  <c:v>43411</c:v>
                </c:pt>
                <c:pt idx="4918">
                  <c:v>43412</c:v>
                </c:pt>
                <c:pt idx="4919">
                  <c:v>43413</c:v>
                </c:pt>
                <c:pt idx="4920">
                  <c:v>43416</c:v>
                </c:pt>
                <c:pt idx="4921">
                  <c:v>43417</c:v>
                </c:pt>
                <c:pt idx="4922">
                  <c:v>43418</c:v>
                </c:pt>
                <c:pt idx="4923">
                  <c:v>43419</c:v>
                </c:pt>
                <c:pt idx="4924">
                  <c:v>43420</c:v>
                </c:pt>
                <c:pt idx="4925">
                  <c:v>43423</c:v>
                </c:pt>
                <c:pt idx="4926">
                  <c:v>43424</c:v>
                </c:pt>
                <c:pt idx="4927">
                  <c:v>43425</c:v>
                </c:pt>
                <c:pt idx="4928">
                  <c:v>43426</c:v>
                </c:pt>
                <c:pt idx="4929">
                  <c:v>43427</c:v>
                </c:pt>
                <c:pt idx="4930">
                  <c:v>43430</c:v>
                </c:pt>
                <c:pt idx="4931">
                  <c:v>43431</c:v>
                </c:pt>
                <c:pt idx="4932">
                  <c:v>43432</c:v>
                </c:pt>
                <c:pt idx="4933">
                  <c:v>43433</c:v>
                </c:pt>
                <c:pt idx="4934">
                  <c:v>43434</c:v>
                </c:pt>
                <c:pt idx="4935">
                  <c:v>43437</c:v>
                </c:pt>
                <c:pt idx="4936">
                  <c:v>43438</c:v>
                </c:pt>
                <c:pt idx="4937">
                  <c:v>43439</c:v>
                </c:pt>
                <c:pt idx="4938">
                  <c:v>43440</c:v>
                </c:pt>
                <c:pt idx="4939">
                  <c:v>43441</c:v>
                </c:pt>
                <c:pt idx="4940">
                  <c:v>43444</c:v>
                </c:pt>
                <c:pt idx="4941">
                  <c:v>43445</c:v>
                </c:pt>
                <c:pt idx="4942">
                  <c:v>43446</c:v>
                </c:pt>
                <c:pt idx="4943">
                  <c:v>43447</c:v>
                </c:pt>
                <c:pt idx="4944">
                  <c:v>43448</c:v>
                </c:pt>
                <c:pt idx="4945">
                  <c:v>43451</c:v>
                </c:pt>
                <c:pt idx="4946">
                  <c:v>43452</c:v>
                </c:pt>
                <c:pt idx="4947">
                  <c:v>43453</c:v>
                </c:pt>
                <c:pt idx="4948">
                  <c:v>43454</c:v>
                </c:pt>
                <c:pt idx="4949">
                  <c:v>43455</c:v>
                </c:pt>
                <c:pt idx="4950">
                  <c:v>43458</c:v>
                </c:pt>
                <c:pt idx="4951">
                  <c:v>43459</c:v>
                </c:pt>
                <c:pt idx="4952">
                  <c:v>43460</c:v>
                </c:pt>
                <c:pt idx="4953">
                  <c:v>43461</c:v>
                </c:pt>
                <c:pt idx="4954">
                  <c:v>43462</c:v>
                </c:pt>
                <c:pt idx="4955">
                  <c:v>43465</c:v>
                </c:pt>
                <c:pt idx="4956">
                  <c:v>43466</c:v>
                </c:pt>
                <c:pt idx="4957">
                  <c:v>43467</c:v>
                </c:pt>
                <c:pt idx="4958">
                  <c:v>43468</c:v>
                </c:pt>
                <c:pt idx="4959">
                  <c:v>43469</c:v>
                </c:pt>
                <c:pt idx="4960">
                  <c:v>43472</c:v>
                </c:pt>
                <c:pt idx="4961">
                  <c:v>43473</c:v>
                </c:pt>
                <c:pt idx="4962">
                  <c:v>43474</c:v>
                </c:pt>
                <c:pt idx="4963">
                  <c:v>43475</c:v>
                </c:pt>
                <c:pt idx="4964">
                  <c:v>43476</c:v>
                </c:pt>
                <c:pt idx="4965">
                  <c:v>43479</c:v>
                </c:pt>
                <c:pt idx="4966">
                  <c:v>43480</c:v>
                </c:pt>
                <c:pt idx="4967">
                  <c:v>43481</c:v>
                </c:pt>
                <c:pt idx="4968">
                  <c:v>43482</c:v>
                </c:pt>
                <c:pt idx="4969">
                  <c:v>43483</c:v>
                </c:pt>
                <c:pt idx="4970">
                  <c:v>43486</c:v>
                </c:pt>
                <c:pt idx="4971">
                  <c:v>43487</c:v>
                </c:pt>
                <c:pt idx="4972">
                  <c:v>43488</c:v>
                </c:pt>
                <c:pt idx="4973">
                  <c:v>43489</c:v>
                </c:pt>
                <c:pt idx="4974">
                  <c:v>43490</c:v>
                </c:pt>
                <c:pt idx="4975">
                  <c:v>43493</c:v>
                </c:pt>
                <c:pt idx="4976">
                  <c:v>43494</c:v>
                </c:pt>
                <c:pt idx="4977">
                  <c:v>43495</c:v>
                </c:pt>
                <c:pt idx="4978">
                  <c:v>43496</c:v>
                </c:pt>
                <c:pt idx="4979">
                  <c:v>43497</c:v>
                </c:pt>
                <c:pt idx="4980">
                  <c:v>43500</c:v>
                </c:pt>
                <c:pt idx="4981">
                  <c:v>43501</c:v>
                </c:pt>
                <c:pt idx="4982">
                  <c:v>43502</c:v>
                </c:pt>
                <c:pt idx="4983">
                  <c:v>43503</c:v>
                </c:pt>
                <c:pt idx="4984">
                  <c:v>43504</c:v>
                </c:pt>
                <c:pt idx="4985">
                  <c:v>43507</c:v>
                </c:pt>
                <c:pt idx="4986">
                  <c:v>43508</c:v>
                </c:pt>
                <c:pt idx="4987">
                  <c:v>43509</c:v>
                </c:pt>
                <c:pt idx="4988">
                  <c:v>43510</c:v>
                </c:pt>
                <c:pt idx="4989">
                  <c:v>43511</c:v>
                </c:pt>
                <c:pt idx="4990">
                  <c:v>43514</c:v>
                </c:pt>
                <c:pt idx="4991">
                  <c:v>43515</c:v>
                </c:pt>
                <c:pt idx="4992">
                  <c:v>43516</c:v>
                </c:pt>
                <c:pt idx="4993">
                  <c:v>43517</c:v>
                </c:pt>
                <c:pt idx="4994">
                  <c:v>43518</c:v>
                </c:pt>
                <c:pt idx="4995">
                  <c:v>43521</c:v>
                </c:pt>
                <c:pt idx="4996">
                  <c:v>43522</c:v>
                </c:pt>
                <c:pt idx="4997">
                  <c:v>43523</c:v>
                </c:pt>
                <c:pt idx="4998">
                  <c:v>43524</c:v>
                </c:pt>
                <c:pt idx="4999">
                  <c:v>43525</c:v>
                </c:pt>
                <c:pt idx="5000">
                  <c:v>43528</c:v>
                </c:pt>
                <c:pt idx="5001">
                  <c:v>43529</c:v>
                </c:pt>
                <c:pt idx="5002">
                  <c:v>43530</c:v>
                </c:pt>
                <c:pt idx="5003">
                  <c:v>43531</c:v>
                </c:pt>
                <c:pt idx="5004">
                  <c:v>43532</c:v>
                </c:pt>
                <c:pt idx="5005">
                  <c:v>43535</c:v>
                </c:pt>
                <c:pt idx="5006">
                  <c:v>43536</c:v>
                </c:pt>
                <c:pt idx="5007">
                  <c:v>43537</c:v>
                </c:pt>
                <c:pt idx="5008">
                  <c:v>43538</c:v>
                </c:pt>
                <c:pt idx="5009">
                  <c:v>43539</c:v>
                </c:pt>
                <c:pt idx="5010">
                  <c:v>43542</c:v>
                </c:pt>
                <c:pt idx="5011">
                  <c:v>43543</c:v>
                </c:pt>
                <c:pt idx="5012">
                  <c:v>43544</c:v>
                </c:pt>
                <c:pt idx="5013">
                  <c:v>43545</c:v>
                </c:pt>
                <c:pt idx="5014">
                  <c:v>43546</c:v>
                </c:pt>
                <c:pt idx="5015">
                  <c:v>43549</c:v>
                </c:pt>
                <c:pt idx="5016">
                  <c:v>43550</c:v>
                </c:pt>
                <c:pt idx="5017">
                  <c:v>43551</c:v>
                </c:pt>
                <c:pt idx="5018">
                  <c:v>43552</c:v>
                </c:pt>
                <c:pt idx="5019">
                  <c:v>43553</c:v>
                </c:pt>
                <c:pt idx="5020">
                  <c:v>43556</c:v>
                </c:pt>
                <c:pt idx="5021">
                  <c:v>43557</c:v>
                </c:pt>
                <c:pt idx="5022">
                  <c:v>43558</c:v>
                </c:pt>
                <c:pt idx="5023">
                  <c:v>43559</c:v>
                </c:pt>
                <c:pt idx="5024">
                  <c:v>43560</c:v>
                </c:pt>
                <c:pt idx="5025">
                  <c:v>43563</c:v>
                </c:pt>
                <c:pt idx="5026">
                  <c:v>43564</c:v>
                </c:pt>
                <c:pt idx="5027">
                  <c:v>43565</c:v>
                </c:pt>
                <c:pt idx="5028">
                  <c:v>43566</c:v>
                </c:pt>
                <c:pt idx="5029">
                  <c:v>43567</c:v>
                </c:pt>
                <c:pt idx="5030">
                  <c:v>43570</c:v>
                </c:pt>
                <c:pt idx="5031">
                  <c:v>43571</c:v>
                </c:pt>
                <c:pt idx="5032">
                  <c:v>43572</c:v>
                </c:pt>
                <c:pt idx="5033">
                  <c:v>43573</c:v>
                </c:pt>
                <c:pt idx="5034">
                  <c:v>43574</c:v>
                </c:pt>
                <c:pt idx="5035">
                  <c:v>43577</c:v>
                </c:pt>
                <c:pt idx="5036">
                  <c:v>43578</c:v>
                </c:pt>
                <c:pt idx="5037">
                  <c:v>43579</c:v>
                </c:pt>
                <c:pt idx="5038">
                  <c:v>43580</c:v>
                </c:pt>
                <c:pt idx="5039">
                  <c:v>43581</c:v>
                </c:pt>
                <c:pt idx="5040">
                  <c:v>43584</c:v>
                </c:pt>
                <c:pt idx="5041">
                  <c:v>43585</c:v>
                </c:pt>
                <c:pt idx="5042">
                  <c:v>43586</c:v>
                </c:pt>
                <c:pt idx="5043">
                  <c:v>43587</c:v>
                </c:pt>
                <c:pt idx="5044">
                  <c:v>43588</c:v>
                </c:pt>
                <c:pt idx="5045">
                  <c:v>43591</c:v>
                </c:pt>
                <c:pt idx="5046">
                  <c:v>43592</c:v>
                </c:pt>
                <c:pt idx="5047">
                  <c:v>43593</c:v>
                </c:pt>
                <c:pt idx="5048">
                  <c:v>43594</c:v>
                </c:pt>
                <c:pt idx="5049">
                  <c:v>43595</c:v>
                </c:pt>
                <c:pt idx="5050">
                  <c:v>43598</c:v>
                </c:pt>
                <c:pt idx="5051">
                  <c:v>43599</c:v>
                </c:pt>
                <c:pt idx="5052">
                  <c:v>43600</c:v>
                </c:pt>
                <c:pt idx="5053">
                  <c:v>43601</c:v>
                </c:pt>
                <c:pt idx="5054">
                  <c:v>43602</c:v>
                </c:pt>
                <c:pt idx="5055">
                  <c:v>43605</c:v>
                </c:pt>
                <c:pt idx="5056">
                  <c:v>43606</c:v>
                </c:pt>
                <c:pt idx="5057">
                  <c:v>43607</c:v>
                </c:pt>
                <c:pt idx="5058">
                  <c:v>43608</c:v>
                </c:pt>
                <c:pt idx="5059">
                  <c:v>43609</c:v>
                </c:pt>
                <c:pt idx="5060">
                  <c:v>43612</c:v>
                </c:pt>
                <c:pt idx="5061">
                  <c:v>43613</c:v>
                </c:pt>
                <c:pt idx="5062">
                  <c:v>43614</c:v>
                </c:pt>
                <c:pt idx="5063">
                  <c:v>43615</c:v>
                </c:pt>
                <c:pt idx="5064">
                  <c:v>43616</c:v>
                </c:pt>
                <c:pt idx="5065">
                  <c:v>43619</c:v>
                </c:pt>
                <c:pt idx="5066">
                  <c:v>43620</c:v>
                </c:pt>
                <c:pt idx="5067">
                  <c:v>43621</c:v>
                </c:pt>
                <c:pt idx="5068">
                  <c:v>43622</c:v>
                </c:pt>
                <c:pt idx="5069">
                  <c:v>43623</c:v>
                </c:pt>
                <c:pt idx="5070">
                  <c:v>43626</c:v>
                </c:pt>
                <c:pt idx="5071">
                  <c:v>43627</c:v>
                </c:pt>
                <c:pt idx="5072">
                  <c:v>43628</c:v>
                </c:pt>
                <c:pt idx="5073">
                  <c:v>43629</c:v>
                </c:pt>
                <c:pt idx="5074">
                  <c:v>43630</c:v>
                </c:pt>
                <c:pt idx="5075">
                  <c:v>43633</c:v>
                </c:pt>
                <c:pt idx="5076">
                  <c:v>43634</c:v>
                </c:pt>
                <c:pt idx="5077">
                  <c:v>43635</c:v>
                </c:pt>
                <c:pt idx="5078">
                  <c:v>43636</c:v>
                </c:pt>
                <c:pt idx="5079">
                  <c:v>43637</c:v>
                </c:pt>
                <c:pt idx="5080">
                  <c:v>43640</c:v>
                </c:pt>
                <c:pt idx="5081">
                  <c:v>43641</c:v>
                </c:pt>
                <c:pt idx="5082">
                  <c:v>43642</c:v>
                </c:pt>
                <c:pt idx="5083">
                  <c:v>43643</c:v>
                </c:pt>
                <c:pt idx="5084">
                  <c:v>43644</c:v>
                </c:pt>
                <c:pt idx="5085">
                  <c:v>43647</c:v>
                </c:pt>
                <c:pt idx="5086">
                  <c:v>43648</c:v>
                </c:pt>
                <c:pt idx="5087">
                  <c:v>43649</c:v>
                </c:pt>
                <c:pt idx="5088">
                  <c:v>43650</c:v>
                </c:pt>
                <c:pt idx="5089">
                  <c:v>43651</c:v>
                </c:pt>
                <c:pt idx="5090">
                  <c:v>43654</c:v>
                </c:pt>
                <c:pt idx="5091">
                  <c:v>43655</c:v>
                </c:pt>
                <c:pt idx="5092">
                  <c:v>43656</c:v>
                </c:pt>
                <c:pt idx="5093">
                  <c:v>43657</c:v>
                </c:pt>
                <c:pt idx="5094">
                  <c:v>43658</c:v>
                </c:pt>
                <c:pt idx="5095">
                  <c:v>43661</c:v>
                </c:pt>
                <c:pt idx="5096">
                  <c:v>43662</c:v>
                </c:pt>
                <c:pt idx="5097">
                  <c:v>43663</c:v>
                </c:pt>
                <c:pt idx="5098">
                  <c:v>43664</c:v>
                </c:pt>
                <c:pt idx="5099">
                  <c:v>43665</c:v>
                </c:pt>
                <c:pt idx="5100">
                  <c:v>43668</c:v>
                </c:pt>
                <c:pt idx="5101">
                  <c:v>43669</c:v>
                </c:pt>
                <c:pt idx="5102">
                  <c:v>43670</c:v>
                </c:pt>
                <c:pt idx="5103">
                  <c:v>43671</c:v>
                </c:pt>
                <c:pt idx="5104">
                  <c:v>43672</c:v>
                </c:pt>
                <c:pt idx="5105">
                  <c:v>43675</c:v>
                </c:pt>
                <c:pt idx="5106">
                  <c:v>43676</c:v>
                </c:pt>
                <c:pt idx="5107">
                  <c:v>43677</c:v>
                </c:pt>
                <c:pt idx="5108">
                  <c:v>43678</c:v>
                </c:pt>
                <c:pt idx="5109">
                  <c:v>43679</c:v>
                </c:pt>
                <c:pt idx="5110">
                  <c:v>43682</c:v>
                </c:pt>
                <c:pt idx="5111">
                  <c:v>43683</c:v>
                </c:pt>
                <c:pt idx="5112">
                  <c:v>43684</c:v>
                </c:pt>
                <c:pt idx="5113">
                  <c:v>43685</c:v>
                </c:pt>
                <c:pt idx="5114">
                  <c:v>43686</c:v>
                </c:pt>
                <c:pt idx="5115">
                  <c:v>43689</c:v>
                </c:pt>
                <c:pt idx="5116">
                  <c:v>43690</c:v>
                </c:pt>
                <c:pt idx="5117">
                  <c:v>43691</c:v>
                </c:pt>
                <c:pt idx="5118">
                  <c:v>43692</c:v>
                </c:pt>
                <c:pt idx="5119">
                  <c:v>43693</c:v>
                </c:pt>
                <c:pt idx="5120">
                  <c:v>43696</c:v>
                </c:pt>
                <c:pt idx="5121">
                  <c:v>43697</c:v>
                </c:pt>
                <c:pt idx="5122">
                  <c:v>43698</c:v>
                </c:pt>
                <c:pt idx="5123">
                  <c:v>43699</c:v>
                </c:pt>
                <c:pt idx="5124">
                  <c:v>43700</c:v>
                </c:pt>
                <c:pt idx="5125">
                  <c:v>43703</c:v>
                </c:pt>
                <c:pt idx="5126">
                  <c:v>43704</c:v>
                </c:pt>
                <c:pt idx="5127">
                  <c:v>43705</c:v>
                </c:pt>
                <c:pt idx="5128">
                  <c:v>43706</c:v>
                </c:pt>
                <c:pt idx="5129">
                  <c:v>43707</c:v>
                </c:pt>
                <c:pt idx="5130">
                  <c:v>43710</c:v>
                </c:pt>
                <c:pt idx="5131">
                  <c:v>43711</c:v>
                </c:pt>
                <c:pt idx="5132">
                  <c:v>43712</c:v>
                </c:pt>
                <c:pt idx="5133">
                  <c:v>43713</c:v>
                </c:pt>
                <c:pt idx="5134">
                  <c:v>43714</c:v>
                </c:pt>
                <c:pt idx="5135">
                  <c:v>43717</c:v>
                </c:pt>
                <c:pt idx="5136">
                  <c:v>43718</c:v>
                </c:pt>
                <c:pt idx="5137">
                  <c:v>43719</c:v>
                </c:pt>
                <c:pt idx="5138">
                  <c:v>43720</c:v>
                </c:pt>
                <c:pt idx="5139">
                  <c:v>43721</c:v>
                </c:pt>
                <c:pt idx="5140">
                  <c:v>43724</c:v>
                </c:pt>
                <c:pt idx="5141">
                  <c:v>43725</c:v>
                </c:pt>
                <c:pt idx="5142">
                  <c:v>43726</c:v>
                </c:pt>
                <c:pt idx="5143">
                  <c:v>43727</c:v>
                </c:pt>
                <c:pt idx="5144">
                  <c:v>43728</c:v>
                </c:pt>
                <c:pt idx="5145">
                  <c:v>43731</c:v>
                </c:pt>
                <c:pt idx="5146">
                  <c:v>43732</c:v>
                </c:pt>
                <c:pt idx="5147">
                  <c:v>43733</c:v>
                </c:pt>
                <c:pt idx="5148">
                  <c:v>43734</c:v>
                </c:pt>
                <c:pt idx="5149">
                  <c:v>43735</c:v>
                </c:pt>
                <c:pt idx="5150">
                  <c:v>43738</c:v>
                </c:pt>
                <c:pt idx="5151">
                  <c:v>43739</c:v>
                </c:pt>
                <c:pt idx="5152">
                  <c:v>43740</c:v>
                </c:pt>
                <c:pt idx="5153">
                  <c:v>43741</c:v>
                </c:pt>
                <c:pt idx="5154">
                  <c:v>43742</c:v>
                </c:pt>
                <c:pt idx="5155">
                  <c:v>43745</c:v>
                </c:pt>
                <c:pt idx="5156">
                  <c:v>43746</c:v>
                </c:pt>
                <c:pt idx="5157">
                  <c:v>43747</c:v>
                </c:pt>
                <c:pt idx="5158">
                  <c:v>43748</c:v>
                </c:pt>
                <c:pt idx="5159">
                  <c:v>43749</c:v>
                </c:pt>
                <c:pt idx="5160">
                  <c:v>43752</c:v>
                </c:pt>
                <c:pt idx="5161">
                  <c:v>43753</c:v>
                </c:pt>
                <c:pt idx="5162">
                  <c:v>43754</c:v>
                </c:pt>
                <c:pt idx="5163">
                  <c:v>43755</c:v>
                </c:pt>
                <c:pt idx="5164">
                  <c:v>43756</c:v>
                </c:pt>
                <c:pt idx="5165">
                  <c:v>43759</c:v>
                </c:pt>
                <c:pt idx="5166">
                  <c:v>43760</c:v>
                </c:pt>
                <c:pt idx="5167">
                  <c:v>43761</c:v>
                </c:pt>
                <c:pt idx="5168">
                  <c:v>43762</c:v>
                </c:pt>
                <c:pt idx="5169">
                  <c:v>43763</c:v>
                </c:pt>
                <c:pt idx="5170">
                  <c:v>43766</c:v>
                </c:pt>
                <c:pt idx="5171">
                  <c:v>43767</c:v>
                </c:pt>
                <c:pt idx="5172">
                  <c:v>43768</c:v>
                </c:pt>
                <c:pt idx="5173">
                  <c:v>43769</c:v>
                </c:pt>
                <c:pt idx="5174">
                  <c:v>43770</c:v>
                </c:pt>
                <c:pt idx="5175">
                  <c:v>43773</c:v>
                </c:pt>
                <c:pt idx="5176">
                  <c:v>43774</c:v>
                </c:pt>
                <c:pt idx="5177">
                  <c:v>43775</c:v>
                </c:pt>
                <c:pt idx="5178">
                  <c:v>43776</c:v>
                </c:pt>
                <c:pt idx="5179">
                  <c:v>43777</c:v>
                </c:pt>
                <c:pt idx="5180">
                  <c:v>43780</c:v>
                </c:pt>
                <c:pt idx="5181">
                  <c:v>43781</c:v>
                </c:pt>
                <c:pt idx="5182">
                  <c:v>43782</c:v>
                </c:pt>
                <c:pt idx="5183">
                  <c:v>43783</c:v>
                </c:pt>
                <c:pt idx="5184">
                  <c:v>43784</c:v>
                </c:pt>
                <c:pt idx="5185">
                  <c:v>43787</c:v>
                </c:pt>
                <c:pt idx="5186">
                  <c:v>43788</c:v>
                </c:pt>
                <c:pt idx="5187">
                  <c:v>43789</c:v>
                </c:pt>
                <c:pt idx="5188">
                  <c:v>43790</c:v>
                </c:pt>
                <c:pt idx="5189">
                  <c:v>43791</c:v>
                </c:pt>
                <c:pt idx="5190">
                  <c:v>43794</c:v>
                </c:pt>
                <c:pt idx="5191">
                  <c:v>43795</c:v>
                </c:pt>
                <c:pt idx="5192">
                  <c:v>43796</c:v>
                </c:pt>
                <c:pt idx="5193">
                  <c:v>43797</c:v>
                </c:pt>
                <c:pt idx="5194">
                  <c:v>43798</c:v>
                </c:pt>
                <c:pt idx="5195">
                  <c:v>43801</c:v>
                </c:pt>
                <c:pt idx="5196">
                  <c:v>43802</c:v>
                </c:pt>
                <c:pt idx="5197">
                  <c:v>43803</c:v>
                </c:pt>
                <c:pt idx="5198">
                  <c:v>43804</c:v>
                </c:pt>
                <c:pt idx="5199">
                  <c:v>43805</c:v>
                </c:pt>
                <c:pt idx="5200">
                  <c:v>43808</c:v>
                </c:pt>
                <c:pt idx="5201">
                  <c:v>43809</c:v>
                </c:pt>
                <c:pt idx="5202">
                  <c:v>43810</c:v>
                </c:pt>
                <c:pt idx="5203">
                  <c:v>43811</c:v>
                </c:pt>
                <c:pt idx="5204">
                  <c:v>43812</c:v>
                </c:pt>
                <c:pt idx="5205">
                  <c:v>43815</c:v>
                </c:pt>
                <c:pt idx="5206">
                  <c:v>43816</c:v>
                </c:pt>
                <c:pt idx="5207">
                  <c:v>43817</c:v>
                </c:pt>
                <c:pt idx="5208">
                  <c:v>43818</c:v>
                </c:pt>
                <c:pt idx="5209">
                  <c:v>43819</c:v>
                </c:pt>
                <c:pt idx="5210">
                  <c:v>43822</c:v>
                </c:pt>
                <c:pt idx="5211">
                  <c:v>43823</c:v>
                </c:pt>
                <c:pt idx="5212">
                  <c:v>43824</c:v>
                </c:pt>
                <c:pt idx="5213">
                  <c:v>43825</c:v>
                </c:pt>
                <c:pt idx="5214">
                  <c:v>43826</c:v>
                </c:pt>
                <c:pt idx="5215">
                  <c:v>43829</c:v>
                </c:pt>
                <c:pt idx="5216">
                  <c:v>43830</c:v>
                </c:pt>
                <c:pt idx="5217">
                  <c:v>43831</c:v>
                </c:pt>
                <c:pt idx="5218">
                  <c:v>43832</c:v>
                </c:pt>
                <c:pt idx="5219">
                  <c:v>43833</c:v>
                </c:pt>
                <c:pt idx="5220">
                  <c:v>43836</c:v>
                </c:pt>
                <c:pt idx="5221">
                  <c:v>43837</c:v>
                </c:pt>
                <c:pt idx="5222">
                  <c:v>43838</c:v>
                </c:pt>
                <c:pt idx="5223">
                  <c:v>43839</c:v>
                </c:pt>
                <c:pt idx="5224">
                  <c:v>43840</c:v>
                </c:pt>
                <c:pt idx="5225">
                  <c:v>43843</c:v>
                </c:pt>
                <c:pt idx="5226">
                  <c:v>43844</c:v>
                </c:pt>
                <c:pt idx="5227">
                  <c:v>43845</c:v>
                </c:pt>
                <c:pt idx="5228">
                  <c:v>43846</c:v>
                </c:pt>
                <c:pt idx="5229">
                  <c:v>43847</c:v>
                </c:pt>
                <c:pt idx="5230">
                  <c:v>43850</c:v>
                </c:pt>
                <c:pt idx="5231">
                  <c:v>43851</c:v>
                </c:pt>
                <c:pt idx="5232">
                  <c:v>43852</c:v>
                </c:pt>
                <c:pt idx="5233">
                  <c:v>43853</c:v>
                </c:pt>
                <c:pt idx="5234">
                  <c:v>43854</c:v>
                </c:pt>
                <c:pt idx="5235">
                  <c:v>43857</c:v>
                </c:pt>
                <c:pt idx="5236">
                  <c:v>43858</c:v>
                </c:pt>
                <c:pt idx="5237">
                  <c:v>43859</c:v>
                </c:pt>
                <c:pt idx="5238">
                  <c:v>43860</c:v>
                </c:pt>
                <c:pt idx="5239">
                  <c:v>43861</c:v>
                </c:pt>
                <c:pt idx="5240">
                  <c:v>43864</c:v>
                </c:pt>
                <c:pt idx="5241">
                  <c:v>43865</c:v>
                </c:pt>
                <c:pt idx="5242">
                  <c:v>43866</c:v>
                </c:pt>
                <c:pt idx="5243">
                  <c:v>43867</c:v>
                </c:pt>
                <c:pt idx="5244">
                  <c:v>43868</c:v>
                </c:pt>
                <c:pt idx="5245">
                  <c:v>43871</c:v>
                </c:pt>
                <c:pt idx="5246">
                  <c:v>43872</c:v>
                </c:pt>
                <c:pt idx="5247">
                  <c:v>43873</c:v>
                </c:pt>
                <c:pt idx="5248">
                  <c:v>43874</c:v>
                </c:pt>
                <c:pt idx="5249">
                  <c:v>43875</c:v>
                </c:pt>
                <c:pt idx="5250">
                  <c:v>43878</c:v>
                </c:pt>
                <c:pt idx="5251">
                  <c:v>43879</c:v>
                </c:pt>
                <c:pt idx="5252">
                  <c:v>43880</c:v>
                </c:pt>
                <c:pt idx="5253">
                  <c:v>43881</c:v>
                </c:pt>
                <c:pt idx="5254">
                  <c:v>43882</c:v>
                </c:pt>
                <c:pt idx="5255">
                  <c:v>43885</c:v>
                </c:pt>
                <c:pt idx="5256">
                  <c:v>43886</c:v>
                </c:pt>
                <c:pt idx="5257">
                  <c:v>43887</c:v>
                </c:pt>
                <c:pt idx="5258">
                  <c:v>43888</c:v>
                </c:pt>
                <c:pt idx="5259">
                  <c:v>43889</c:v>
                </c:pt>
                <c:pt idx="5260">
                  <c:v>43892</c:v>
                </c:pt>
                <c:pt idx="5261">
                  <c:v>43893</c:v>
                </c:pt>
                <c:pt idx="5262">
                  <c:v>43894</c:v>
                </c:pt>
                <c:pt idx="5263">
                  <c:v>43895</c:v>
                </c:pt>
                <c:pt idx="5264">
                  <c:v>43896</c:v>
                </c:pt>
                <c:pt idx="5265">
                  <c:v>43899</c:v>
                </c:pt>
                <c:pt idx="5266">
                  <c:v>43900</c:v>
                </c:pt>
                <c:pt idx="5267">
                  <c:v>43901</c:v>
                </c:pt>
                <c:pt idx="5268">
                  <c:v>43902</c:v>
                </c:pt>
                <c:pt idx="5269">
                  <c:v>43903</c:v>
                </c:pt>
                <c:pt idx="5270">
                  <c:v>43906</c:v>
                </c:pt>
                <c:pt idx="5271">
                  <c:v>43907</c:v>
                </c:pt>
                <c:pt idx="5272">
                  <c:v>43908</c:v>
                </c:pt>
                <c:pt idx="5273">
                  <c:v>43909</c:v>
                </c:pt>
                <c:pt idx="5274">
                  <c:v>43910</c:v>
                </c:pt>
                <c:pt idx="5275">
                  <c:v>43913</c:v>
                </c:pt>
                <c:pt idx="5276">
                  <c:v>43914</c:v>
                </c:pt>
                <c:pt idx="5277">
                  <c:v>43915</c:v>
                </c:pt>
                <c:pt idx="5278">
                  <c:v>43916</c:v>
                </c:pt>
                <c:pt idx="5279">
                  <c:v>43917</c:v>
                </c:pt>
                <c:pt idx="5280">
                  <c:v>43920</c:v>
                </c:pt>
                <c:pt idx="5281">
                  <c:v>43921</c:v>
                </c:pt>
                <c:pt idx="5282">
                  <c:v>43922</c:v>
                </c:pt>
                <c:pt idx="5283">
                  <c:v>43923</c:v>
                </c:pt>
                <c:pt idx="5284">
                  <c:v>43924</c:v>
                </c:pt>
                <c:pt idx="5285">
                  <c:v>43927</c:v>
                </c:pt>
                <c:pt idx="5286">
                  <c:v>43928</c:v>
                </c:pt>
                <c:pt idx="5287">
                  <c:v>43929</c:v>
                </c:pt>
                <c:pt idx="5288">
                  <c:v>43930</c:v>
                </c:pt>
                <c:pt idx="5289">
                  <c:v>43931</c:v>
                </c:pt>
                <c:pt idx="5290">
                  <c:v>43934</c:v>
                </c:pt>
                <c:pt idx="5291">
                  <c:v>43935</c:v>
                </c:pt>
                <c:pt idx="5292">
                  <c:v>43936</c:v>
                </c:pt>
                <c:pt idx="5293">
                  <c:v>43937</c:v>
                </c:pt>
                <c:pt idx="5294">
                  <c:v>43938</c:v>
                </c:pt>
                <c:pt idx="5295">
                  <c:v>43941</c:v>
                </c:pt>
                <c:pt idx="5296">
                  <c:v>43942</c:v>
                </c:pt>
                <c:pt idx="5297">
                  <c:v>43943</c:v>
                </c:pt>
                <c:pt idx="5298">
                  <c:v>43944</c:v>
                </c:pt>
                <c:pt idx="5299">
                  <c:v>43945</c:v>
                </c:pt>
                <c:pt idx="5300">
                  <c:v>43948</c:v>
                </c:pt>
                <c:pt idx="5301">
                  <c:v>43949</c:v>
                </c:pt>
                <c:pt idx="5302">
                  <c:v>43950</c:v>
                </c:pt>
                <c:pt idx="5303">
                  <c:v>43951</c:v>
                </c:pt>
                <c:pt idx="5304">
                  <c:v>43952</c:v>
                </c:pt>
                <c:pt idx="5305">
                  <c:v>43955</c:v>
                </c:pt>
                <c:pt idx="5306">
                  <c:v>43956</c:v>
                </c:pt>
                <c:pt idx="5307">
                  <c:v>43957</c:v>
                </c:pt>
                <c:pt idx="5308">
                  <c:v>43958</c:v>
                </c:pt>
                <c:pt idx="5309">
                  <c:v>43959</c:v>
                </c:pt>
                <c:pt idx="5310">
                  <c:v>43962</c:v>
                </c:pt>
                <c:pt idx="5311">
                  <c:v>43963</c:v>
                </c:pt>
                <c:pt idx="5312">
                  <c:v>43964</c:v>
                </c:pt>
                <c:pt idx="5313">
                  <c:v>43965</c:v>
                </c:pt>
                <c:pt idx="5314">
                  <c:v>43966</c:v>
                </c:pt>
                <c:pt idx="5315">
                  <c:v>43969</c:v>
                </c:pt>
                <c:pt idx="5316">
                  <c:v>43970</c:v>
                </c:pt>
                <c:pt idx="5317">
                  <c:v>43971</c:v>
                </c:pt>
                <c:pt idx="5318">
                  <c:v>43972</c:v>
                </c:pt>
                <c:pt idx="5319">
                  <c:v>43973</c:v>
                </c:pt>
                <c:pt idx="5320">
                  <c:v>43976</c:v>
                </c:pt>
                <c:pt idx="5321">
                  <c:v>43977</c:v>
                </c:pt>
                <c:pt idx="5322">
                  <c:v>43978</c:v>
                </c:pt>
                <c:pt idx="5323">
                  <c:v>43979</c:v>
                </c:pt>
                <c:pt idx="5324">
                  <c:v>43980</c:v>
                </c:pt>
                <c:pt idx="5325">
                  <c:v>43983</c:v>
                </c:pt>
                <c:pt idx="5326">
                  <c:v>43984</c:v>
                </c:pt>
                <c:pt idx="5327">
                  <c:v>43985</c:v>
                </c:pt>
                <c:pt idx="5328">
                  <c:v>43986</c:v>
                </c:pt>
                <c:pt idx="5329">
                  <c:v>43987</c:v>
                </c:pt>
                <c:pt idx="5330">
                  <c:v>43990</c:v>
                </c:pt>
                <c:pt idx="5331">
                  <c:v>43991</c:v>
                </c:pt>
                <c:pt idx="5332">
                  <c:v>43992</c:v>
                </c:pt>
                <c:pt idx="5333">
                  <c:v>43993</c:v>
                </c:pt>
                <c:pt idx="5334">
                  <c:v>43994</c:v>
                </c:pt>
                <c:pt idx="5335">
                  <c:v>43997</c:v>
                </c:pt>
                <c:pt idx="5336">
                  <c:v>43998</c:v>
                </c:pt>
                <c:pt idx="5337">
                  <c:v>43999</c:v>
                </c:pt>
                <c:pt idx="5338">
                  <c:v>44000</c:v>
                </c:pt>
                <c:pt idx="5339">
                  <c:v>44001</c:v>
                </c:pt>
                <c:pt idx="5340">
                  <c:v>44004</c:v>
                </c:pt>
                <c:pt idx="5341">
                  <c:v>44005</c:v>
                </c:pt>
                <c:pt idx="5342">
                  <c:v>44006</c:v>
                </c:pt>
                <c:pt idx="5343">
                  <c:v>44007</c:v>
                </c:pt>
                <c:pt idx="5344">
                  <c:v>44008</c:v>
                </c:pt>
                <c:pt idx="5345">
                  <c:v>44011</c:v>
                </c:pt>
                <c:pt idx="5346">
                  <c:v>44012</c:v>
                </c:pt>
                <c:pt idx="5347">
                  <c:v>44013</c:v>
                </c:pt>
                <c:pt idx="5348">
                  <c:v>44014</c:v>
                </c:pt>
                <c:pt idx="5349">
                  <c:v>44015</c:v>
                </c:pt>
                <c:pt idx="5350">
                  <c:v>44018</c:v>
                </c:pt>
                <c:pt idx="5351">
                  <c:v>44019</c:v>
                </c:pt>
                <c:pt idx="5352">
                  <c:v>44020</c:v>
                </c:pt>
                <c:pt idx="5353">
                  <c:v>44021</c:v>
                </c:pt>
                <c:pt idx="5354">
                  <c:v>44022</c:v>
                </c:pt>
                <c:pt idx="5355">
                  <c:v>44025</c:v>
                </c:pt>
                <c:pt idx="5356">
                  <c:v>44026</c:v>
                </c:pt>
                <c:pt idx="5357">
                  <c:v>44027</c:v>
                </c:pt>
                <c:pt idx="5358">
                  <c:v>44028</c:v>
                </c:pt>
                <c:pt idx="5359">
                  <c:v>44029</c:v>
                </c:pt>
                <c:pt idx="5360">
                  <c:v>44032</c:v>
                </c:pt>
                <c:pt idx="5361">
                  <c:v>44033</c:v>
                </c:pt>
                <c:pt idx="5362">
                  <c:v>44034</c:v>
                </c:pt>
                <c:pt idx="5363">
                  <c:v>44035</c:v>
                </c:pt>
                <c:pt idx="5364">
                  <c:v>44036</c:v>
                </c:pt>
                <c:pt idx="5365">
                  <c:v>44039</c:v>
                </c:pt>
                <c:pt idx="5366">
                  <c:v>44040</c:v>
                </c:pt>
                <c:pt idx="5367">
                  <c:v>44041</c:v>
                </c:pt>
                <c:pt idx="5368">
                  <c:v>44042</c:v>
                </c:pt>
                <c:pt idx="5369">
                  <c:v>44043</c:v>
                </c:pt>
                <c:pt idx="5370">
                  <c:v>44046</c:v>
                </c:pt>
                <c:pt idx="5371">
                  <c:v>44047</c:v>
                </c:pt>
                <c:pt idx="5372">
                  <c:v>44048</c:v>
                </c:pt>
                <c:pt idx="5373">
                  <c:v>44049</c:v>
                </c:pt>
                <c:pt idx="5374">
                  <c:v>44050</c:v>
                </c:pt>
                <c:pt idx="5375">
                  <c:v>44053</c:v>
                </c:pt>
                <c:pt idx="5376">
                  <c:v>44054</c:v>
                </c:pt>
                <c:pt idx="5377">
                  <c:v>44055</c:v>
                </c:pt>
                <c:pt idx="5378">
                  <c:v>44056</c:v>
                </c:pt>
                <c:pt idx="5379">
                  <c:v>44057</c:v>
                </c:pt>
                <c:pt idx="5380">
                  <c:v>44060</c:v>
                </c:pt>
                <c:pt idx="5381">
                  <c:v>44061</c:v>
                </c:pt>
                <c:pt idx="5382">
                  <c:v>44062</c:v>
                </c:pt>
                <c:pt idx="5383">
                  <c:v>44063</c:v>
                </c:pt>
                <c:pt idx="5384">
                  <c:v>44064</c:v>
                </c:pt>
                <c:pt idx="5385">
                  <c:v>44067</c:v>
                </c:pt>
                <c:pt idx="5386">
                  <c:v>44068</c:v>
                </c:pt>
                <c:pt idx="5387">
                  <c:v>44069</c:v>
                </c:pt>
                <c:pt idx="5388">
                  <c:v>44070</c:v>
                </c:pt>
                <c:pt idx="5389">
                  <c:v>44071</c:v>
                </c:pt>
                <c:pt idx="5390">
                  <c:v>44074</c:v>
                </c:pt>
                <c:pt idx="5391">
                  <c:v>44075</c:v>
                </c:pt>
                <c:pt idx="5392">
                  <c:v>44076</c:v>
                </c:pt>
                <c:pt idx="5393">
                  <c:v>44077</c:v>
                </c:pt>
                <c:pt idx="5394">
                  <c:v>44078</c:v>
                </c:pt>
                <c:pt idx="5395">
                  <c:v>44081</c:v>
                </c:pt>
                <c:pt idx="5396">
                  <c:v>44082</c:v>
                </c:pt>
                <c:pt idx="5397">
                  <c:v>44083</c:v>
                </c:pt>
                <c:pt idx="5398">
                  <c:v>44084</c:v>
                </c:pt>
                <c:pt idx="5399">
                  <c:v>44085</c:v>
                </c:pt>
                <c:pt idx="5400">
                  <c:v>44088</c:v>
                </c:pt>
                <c:pt idx="5401">
                  <c:v>44089</c:v>
                </c:pt>
                <c:pt idx="5402">
                  <c:v>44090</c:v>
                </c:pt>
                <c:pt idx="5403">
                  <c:v>44091</c:v>
                </c:pt>
                <c:pt idx="5404">
                  <c:v>44092</c:v>
                </c:pt>
                <c:pt idx="5405">
                  <c:v>44095</c:v>
                </c:pt>
                <c:pt idx="5406">
                  <c:v>44096</c:v>
                </c:pt>
                <c:pt idx="5407">
                  <c:v>44097</c:v>
                </c:pt>
                <c:pt idx="5408">
                  <c:v>44098</c:v>
                </c:pt>
                <c:pt idx="5409">
                  <c:v>44099</c:v>
                </c:pt>
                <c:pt idx="5410">
                  <c:v>44102</c:v>
                </c:pt>
                <c:pt idx="5411">
                  <c:v>44103</c:v>
                </c:pt>
                <c:pt idx="5412">
                  <c:v>44104</c:v>
                </c:pt>
                <c:pt idx="5413">
                  <c:v>44105</c:v>
                </c:pt>
                <c:pt idx="5414">
                  <c:v>44106</c:v>
                </c:pt>
                <c:pt idx="5415">
                  <c:v>44109</c:v>
                </c:pt>
                <c:pt idx="5416">
                  <c:v>44110</c:v>
                </c:pt>
                <c:pt idx="5417">
                  <c:v>44111</c:v>
                </c:pt>
                <c:pt idx="5418">
                  <c:v>44112</c:v>
                </c:pt>
                <c:pt idx="5419">
                  <c:v>44113</c:v>
                </c:pt>
                <c:pt idx="5420">
                  <c:v>44116</c:v>
                </c:pt>
                <c:pt idx="5421">
                  <c:v>44117</c:v>
                </c:pt>
                <c:pt idx="5422">
                  <c:v>44118</c:v>
                </c:pt>
                <c:pt idx="5423">
                  <c:v>44119</c:v>
                </c:pt>
                <c:pt idx="5424">
                  <c:v>44120</c:v>
                </c:pt>
                <c:pt idx="5425">
                  <c:v>44123</c:v>
                </c:pt>
                <c:pt idx="5426">
                  <c:v>44124</c:v>
                </c:pt>
                <c:pt idx="5427">
                  <c:v>44125</c:v>
                </c:pt>
                <c:pt idx="5428">
                  <c:v>44126</c:v>
                </c:pt>
                <c:pt idx="5429">
                  <c:v>44127</c:v>
                </c:pt>
                <c:pt idx="5430">
                  <c:v>44130</c:v>
                </c:pt>
                <c:pt idx="5431">
                  <c:v>44131</c:v>
                </c:pt>
                <c:pt idx="5432">
                  <c:v>44132</c:v>
                </c:pt>
                <c:pt idx="5433">
                  <c:v>44133</c:v>
                </c:pt>
                <c:pt idx="5434">
                  <c:v>44134</c:v>
                </c:pt>
                <c:pt idx="5435">
                  <c:v>44137</c:v>
                </c:pt>
                <c:pt idx="5436">
                  <c:v>44138</c:v>
                </c:pt>
                <c:pt idx="5437">
                  <c:v>44139</c:v>
                </c:pt>
                <c:pt idx="5438">
                  <c:v>44140</c:v>
                </c:pt>
                <c:pt idx="5439">
                  <c:v>44141</c:v>
                </c:pt>
                <c:pt idx="5440">
                  <c:v>44144</c:v>
                </c:pt>
                <c:pt idx="5441">
                  <c:v>44145</c:v>
                </c:pt>
                <c:pt idx="5442">
                  <c:v>44146</c:v>
                </c:pt>
                <c:pt idx="5443">
                  <c:v>44147</c:v>
                </c:pt>
                <c:pt idx="5444">
                  <c:v>44148</c:v>
                </c:pt>
                <c:pt idx="5445">
                  <c:v>44151</c:v>
                </c:pt>
                <c:pt idx="5446">
                  <c:v>44152</c:v>
                </c:pt>
                <c:pt idx="5447">
                  <c:v>44153</c:v>
                </c:pt>
                <c:pt idx="5448">
                  <c:v>44154</c:v>
                </c:pt>
                <c:pt idx="5449">
                  <c:v>44155</c:v>
                </c:pt>
                <c:pt idx="5450">
                  <c:v>44158</c:v>
                </c:pt>
                <c:pt idx="5451">
                  <c:v>44159</c:v>
                </c:pt>
                <c:pt idx="5452">
                  <c:v>44160</c:v>
                </c:pt>
                <c:pt idx="5453">
                  <c:v>44161</c:v>
                </c:pt>
                <c:pt idx="5454">
                  <c:v>44162</c:v>
                </c:pt>
                <c:pt idx="5455">
                  <c:v>44165</c:v>
                </c:pt>
                <c:pt idx="5456">
                  <c:v>44166</c:v>
                </c:pt>
                <c:pt idx="5457">
                  <c:v>44167</c:v>
                </c:pt>
                <c:pt idx="5458">
                  <c:v>44168</c:v>
                </c:pt>
                <c:pt idx="5459">
                  <c:v>44169</c:v>
                </c:pt>
                <c:pt idx="5460">
                  <c:v>44172</c:v>
                </c:pt>
                <c:pt idx="5461">
                  <c:v>44173</c:v>
                </c:pt>
                <c:pt idx="5462">
                  <c:v>44174</c:v>
                </c:pt>
                <c:pt idx="5463">
                  <c:v>44175</c:v>
                </c:pt>
                <c:pt idx="5464">
                  <c:v>44176</c:v>
                </c:pt>
                <c:pt idx="5465">
                  <c:v>44179</c:v>
                </c:pt>
                <c:pt idx="5466">
                  <c:v>44180</c:v>
                </c:pt>
                <c:pt idx="5467">
                  <c:v>44181</c:v>
                </c:pt>
                <c:pt idx="5468">
                  <c:v>44182</c:v>
                </c:pt>
                <c:pt idx="5469">
                  <c:v>44183</c:v>
                </c:pt>
                <c:pt idx="5470">
                  <c:v>44186</c:v>
                </c:pt>
                <c:pt idx="5471">
                  <c:v>44187</c:v>
                </c:pt>
                <c:pt idx="5472">
                  <c:v>44188</c:v>
                </c:pt>
                <c:pt idx="5473">
                  <c:v>44189</c:v>
                </c:pt>
                <c:pt idx="5474">
                  <c:v>44190</c:v>
                </c:pt>
                <c:pt idx="5475">
                  <c:v>44193</c:v>
                </c:pt>
                <c:pt idx="5476">
                  <c:v>44194</c:v>
                </c:pt>
                <c:pt idx="5477">
                  <c:v>44195</c:v>
                </c:pt>
                <c:pt idx="5478">
                  <c:v>44196</c:v>
                </c:pt>
                <c:pt idx="5479">
                  <c:v>44197</c:v>
                </c:pt>
                <c:pt idx="5480">
                  <c:v>44200</c:v>
                </c:pt>
                <c:pt idx="5481">
                  <c:v>44201</c:v>
                </c:pt>
                <c:pt idx="5482">
                  <c:v>44202</c:v>
                </c:pt>
                <c:pt idx="5483">
                  <c:v>44203</c:v>
                </c:pt>
                <c:pt idx="5484">
                  <c:v>44204</c:v>
                </c:pt>
                <c:pt idx="5485">
                  <c:v>44207</c:v>
                </c:pt>
                <c:pt idx="5486">
                  <c:v>44208</c:v>
                </c:pt>
                <c:pt idx="5487">
                  <c:v>44209</c:v>
                </c:pt>
                <c:pt idx="5488">
                  <c:v>44210</c:v>
                </c:pt>
                <c:pt idx="5489">
                  <c:v>44211</c:v>
                </c:pt>
                <c:pt idx="5490">
                  <c:v>44214</c:v>
                </c:pt>
                <c:pt idx="5491">
                  <c:v>44215</c:v>
                </c:pt>
                <c:pt idx="5492">
                  <c:v>44216</c:v>
                </c:pt>
                <c:pt idx="5493">
                  <c:v>44217</c:v>
                </c:pt>
                <c:pt idx="5494">
                  <c:v>44218</c:v>
                </c:pt>
                <c:pt idx="5495">
                  <c:v>44221</c:v>
                </c:pt>
                <c:pt idx="5496">
                  <c:v>44222</c:v>
                </c:pt>
                <c:pt idx="5497">
                  <c:v>44223</c:v>
                </c:pt>
                <c:pt idx="5498">
                  <c:v>44224</c:v>
                </c:pt>
                <c:pt idx="5499">
                  <c:v>44225</c:v>
                </c:pt>
                <c:pt idx="5500">
                  <c:v>44228</c:v>
                </c:pt>
                <c:pt idx="5501">
                  <c:v>44229</c:v>
                </c:pt>
                <c:pt idx="5502">
                  <c:v>44230</c:v>
                </c:pt>
                <c:pt idx="5503">
                  <c:v>44231</c:v>
                </c:pt>
                <c:pt idx="5504">
                  <c:v>44232</c:v>
                </c:pt>
                <c:pt idx="5505">
                  <c:v>44235</c:v>
                </c:pt>
                <c:pt idx="5506">
                  <c:v>44236</c:v>
                </c:pt>
                <c:pt idx="5507">
                  <c:v>44237</c:v>
                </c:pt>
                <c:pt idx="5508">
                  <c:v>44238</c:v>
                </c:pt>
                <c:pt idx="5509">
                  <c:v>44239</c:v>
                </c:pt>
                <c:pt idx="5510">
                  <c:v>44242</c:v>
                </c:pt>
                <c:pt idx="5511">
                  <c:v>44243</c:v>
                </c:pt>
                <c:pt idx="5512">
                  <c:v>44244</c:v>
                </c:pt>
                <c:pt idx="5513">
                  <c:v>44245</c:v>
                </c:pt>
                <c:pt idx="5514">
                  <c:v>44246</c:v>
                </c:pt>
                <c:pt idx="5515">
                  <c:v>44249</c:v>
                </c:pt>
                <c:pt idx="5516">
                  <c:v>44250</c:v>
                </c:pt>
                <c:pt idx="5517">
                  <c:v>44251</c:v>
                </c:pt>
                <c:pt idx="5518">
                  <c:v>44252</c:v>
                </c:pt>
                <c:pt idx="5519">
                  <c:v>44253</c:v>
                </c:pt>
                <c:pt idx="5520">
                  <c:v>44256</c:v>
                </c:pt>
                <c:pt idx="5521">
                  <c:v>44257</c:v>
                </c:pt>
                <c:pt idx="5522">
                  <c:v>44258</c:v>
                </c:pt>
                <c:pt idx="5523">
                  <c:v>44259</c:v>
                </c:pt>
                <c:pt idx="5524">
                  <c:v>44260</c:v>
                </c:pt>
                <c:pt idx="5525">
                  <c:v>44263</c:v>
                </c:pt>
                <c:pt idx="5526">
                  <c:v>44264</c:v>
                </c:pt>
                <c:pt idx="5527">
                  <c:v>44265</c:v>
                </c:pt>
                <c:pt idx="5528">
                  <c:v>44266</c:v>
                </c:pt>
                <c:pt idx="5529">
                  <c:v>44267</c:v>
                </c:pt>
                <c:pt idx="5530">
                  <c:v>44270</c:v>
                </c:pt>
                <c:pt idx="5531">
                  <c:v>44271</c:v>
                </c:pt>
                <c:pt idx="5532">
                  <c:v>44272</c:v>
                </c:pt>
                <c:pt idx="5533">
                  <c:v>44273</c:v>
                </c:pt>
                <c:pt idx="5534">
                  <c:v>44274</c:v>
                </c:pt>
                <c:pt idx="5535">
                  <c:v>44277</c:v>
                </c:pt>
                <c:pt idx="5536">
                  <c:v>44278</c:v>
                </c:pt>
                <c:pt idx="5537">
                  <c:v>44279</c:v>
                </c:pt>
                <c:pt idx="5538">
                  <c:v>44280</c:v>
                </c:pt>
                <c:pt idx="5539">
                  <c:v>44281</c:v>
                </c:pt>
                <c:pt idx="5540">
                  <c:v>44284</c:v>
                </c:pt>
                <c:pt idx="5541">
                  <c:v>44285</c:v>
                </c:pt>
                <c:pt idx="5542">
                  <c:v>44286</c:v>
                </c:pt>
                <c:pt idx="5543">
                  <c:v>44287</c:v>
                </c:pt>
                <c:pt idx="5544">
                  <c:v>44288</c:v>
                </c:pt>
                <c:pt idx="5545">
                  <c:v>44291</c:v>
                </c:pt>
                <c:pt idx="5546">
                  <c:v>44292</c:v>
                </c:pt>
                <c:pt idx="5547">
                  <c:v>44293</c:v>
                </c:pt>
                <c:pt idx="5548">
                  <c:v>44294</c:v>
                </c:pt>
                <c:pt idx="5549">
                  <c:v>44295</c:v>
                </c:pt>
                <c:pt idx="5550">
                  <c:v>44298</c:v>
                </c:pt>
                <c:pt idx="5551">
                  <c:v>44299</c:v>
                </c:pt>
                <c:pt idx="5552">
                  <c:v>44300</c:v>
                </c:pt>
                <c:pt idx="5553">
                  <c:v>44301</c:v>
                </c:pt>
                <c:pt idx="5554">
                  <c:v>44302</c:v>
                </c:pt>
                <c:pt idx="5555">
                  <c:v>44305</c:v>
                </c:pt>
                <c:pt idx="5556">
                  <c:v>44306</c:v>
                </c:pt>
                <c:pt idx="5557">
                  <c:v>44307</c:v>
                </c:pt>
                <c:pt idx="5558">
                  <c:v>44308</c:v>
                </c:pt>
                <c:pt idx="5559">
                  <c:v>44309</c:v>
                </c:pt>
                <c:pt idx="5560">
                  <c:v>44312</c:v>
                </c:pt>
                <c:pt idx="5561">
                  <c:v>44313</c:v>
                </c:pt>
                <c:pt idx="5562">
                  <c:v>44314</c:v>
                </c:pt>
                <c:pt idx="5563">
                  <c:v>44315</c:v>
                </c:pt>
                <c:pt idx="5564">
                  <c:v>44316</c:v>
                </c:pt>
                <c:pt idx="5565">
                  <c:v>44319</c:v>
                </c:pt>
                <c:pt idx="5566">
                  <c:v>44320</c:v>
                </c:pt>
                <c:pt idx="5567">
                  <c:v>44321</c:v>
                </c:pt>
                <c:pt idx="5568">
                  <c:v>44322</c:v>
                </c:pt>
                <c:pt idx="5569">
                  <c:v>44323</c:v>
                </c:pt>
                <c:pt idx="5570">
                  <c:v>44326</c:v>
                </c:pt>
                <c:pt idx="5571">
                  <c:v>44327</c:v>
                </c:pt>
                <c:pt idx="5572">
                  <c:v>44328</c:v>
                </c:pt>
                <c:pt idx="5573">
                  <c:v>44329</c:v>
                </c:pt>
                <c:pt idx="5574">
                  <c:v>44330</c:v>
                </c:pt>
                <c:pt idx="5575">
                  <c:v>44333</c:v>
                </c:pt>
                <c:pt idx="5576">
                  <c:v>44334</c:v>
                </c:pt>
                <c:pt idx="5577">
                  <c:v>44335</c:v>
                </c:pt>
                <c:pt idx="5578">
                  <c:v>44336</c:v>
                </c:pt>
                <c:pt idx="5579">
                  <c:v>44337</c:v>
                </c:pt>
                <c:pt idx="5580">
                  <c:v>44340</c:v>
                </c:pt>
                <c:pt idx="5581">
                  <c:v>44341</c:v>
                </c:pt>
                <c:pt idx="5582">
                  <c:v>44342</c:v>
                </c:pt>
                <c:pt idx="5583">
                  <c:v>44343</c:v>
                </c:pt>
                <c:pt idx="5584">
                  <c:v>44344</c:v>
                </c:pt>
                <c:pt idx="5585">
                  <c:v>44347</c:v>
                </c:pt>
                <c:pt idx="5586">
                  <c:v>44348</c:v>
                </c:pt>
                <c:pt idx="5587">
                  <c:v>44349</c:v>
                </c:pt>
                <c:pt idx="5588">
                  <c:v>44350</c:v>
                </c:pt>
                <c:pt idx="5589">
                  <c:v>44351</c:v>
                </c:pt>
                <c:pt idx="5590">
                  <c:v>44354</c:v>
                </c:pt>
                <c:pt idx="5591">
                  <c:v>44355</c:v>
                </c:pt>
                <c:pt idx="5592">
                  <c:v>44356</c:v>
                </c:pt>
                <c:pt idx="5593">
                  <c:v>44357</c:v>
                </c:pt>
                <c:pt idx="5594">
                  <c:v>44358</c:v>
                </c:pt>
                <c:pt idx="5595">
                  <c:v>44361</c:v>
                </c:pt>
                <c:pt idx="5596">
                  <c:v>44362</c:v>
                </c:pt>
                <c:pt idx="5597">
                  <c:v>44363</c:v>
                </c:pt>
                <c:pt idx="5598">
                  <c:v>44364</c:v>
                </c:pt>
                <c:pt idx="5599">
                  <c:v>44365</c:v>
                </c:pt>
                <c:pt idx="5600">
                  <c:v>44368</c:v>
                </c:pt>
                <c:pt idx="5601">
                  <c:v>44369</c:v>
                </c:pt>
                <c:pt idx="5602">
                  <c:v>44370</c:v>
                </c:pt>
                <c:pt idx="5603">
                  <c:v>44371</c:v>
                </c:pt>
                <c:pt idx="5604">
                  <c:v>44372</c:v>
                </c:pt>
                <c:pt idx="5605">
                  <c:v>44375</c:v>
                </c:pt>
                <c:pt idx="5606">
                  <c:v>44376</c:v>
                </c:pt>
                <c:pt idx="5607">
                  <c:v>44377</c:v>
                </c:pt>
                <c:pt idx="5608">
                  <c:v>44378</c:v>
                </c:pt>
                <c:pt idx="5609">
                  <c:v>44379</c:v>
                </c:pt>
                <c:pt idx="5610">
                  <c:v>44382</c:v>
                </c:pt>
                <c:pt idx="5611">
                  <c:v>44383</c:v>
                </c:pt>
                <c:pt idx="5612">
                  <c:v>44384</c:v>
                </c:pt>
                <c:pt idx="5613">
                  <c:v>44385</c:v>
                </c:pt>
                <c:pt idx="5614">
                  <c:v>44386</c:v>
                </c:pt>
                <c:pt idx="5615">
                  <c:v>44389</c:v>
                </c:pt>
                <c:pt idx="5616">
                  <c:v>44390</c:v>
                </c:pt>
                <c:pt idx="5617">
                  <c:v>44391</c:v>
                </c:pt>
                <c:pt idx="5618">
                  <c:v>44392</c:v>
                </c:pt>
                <c:pt idx="5619">
                  <c:v>44393</c:v>
                </c:pt>
                <c:pt idx="5620">
                  <c:v>44396</c:v>
                </c:pt>
                <c:pt idx="5621">
                  <c:v>44397</c:v>
                </c:pt>
                <c:pt idx="5622">
                  <c:v>44398</c:v>
                </c:pt>
                <c:pt idx="5623">
                  <c:v>44399</c:v>
                </c:pt>
                <c:pt idx="5624">
                  <c:v>44400</c:v>
                </c:pt>
                <c:pt idx="5625">
                  <c:v>44403</c:v>
                </c:pt>
                <c:pt idx="5626">
                  <c:v>44404</c:v>
                </c:pt>
                <c:pt idx="5627">
                  <c:v>44405</c:v>
                </c:pt>
                <c:pt idx="5628">
                  <c:v>44406</c:v>
                </c:pt>
                <c:pt idx="5629">
                  <c:v>44407</c:v>
                </c:pt>
                <c:pt idx="5630">
                  <c:v>44410</c:v>
                </c:pt>
                <c:pt idx="5631">
                  <c:v>44411</c:v>
                </c:pt>
                <c:pt idx="5632">
                  <c:v>44412</c:v>
                </c:pt>
                <c:pt idx="5633">
                  <c:v>44413</c:v>
                </c:pt>
                <c:pt idx="5634">
                  <c:v>44414</c:v>
                </c:pt>
                <c:pt idx="5635">
                  <c:v>44417</c:v>
                </c:pt>
                <c:pt idx="5636">
                  <c:v>44418</c:v>
                </c:pt>
                <c:pt idx="5637">
                  <c:v>44419</c:v>
                </c:pt>
                <c:pt idx="5638">
                  <c:v>44420</c:v>
                </c:pt>
                <c:pt idx="5639">
                  <c:v>44421</c:v>
                </c:pt>
                <c:pt idx="5640">
                  <c:v>44424</c:v>
                </c:pt>
                <c:pt idx="5641">
                  <c:v>44425</c:v>
                </c:pt>
                <c:pt idx="5642">
                  <c:v>44426</c:v>
                </c:pt>
                <c:pt idx="5643">
                  <c:v>44427</c:v>
                </c:pt>
                <c:pt idx="5644">
                  <c:v>44428</c:v>
                </c:pt>
                <c:pt idx="5645">
                  <c:v>44431</c:v>
                </c:pt>
                <c:pt idx="5646">
                  <c:v>44432</c:v>
                </c:pt>
                <c:pt idx="5647">
                  <c:v>44433</c:v>
                </c:pt>
                <c:pt idx="5648">
                  <c:v>44434</c:v>
                </c:pt>
                <c:pt idx="5649">
                  <c:v>44435</c:v>
                </c:pt>
                <c:pt idx="5650">
                  <c:v>44438</c:v>
                </c:pt>
                <c:pt idx="5651">
                  <c:v>44439</c:v>
                </c:pt>
                <c:pt idx="5652">
                  <c:v>44440</c:v>
                </c:pt>
                <c:pt idx="5653">
                  <c:v>44441</c:v>
                </c:pt>
                <c:pt idx="5654">
                  <c:v>44442</c:v>
                </c:pt>
                <c:pt idx="5655">
                  <c:v>44445</c:v>
                </c:pt>
                <c:pt idx="5656">
                  <c:v>44446</c:v>
                </c:pt>
                <c:pt idx="5657">
                  <c:v>44447</c:v>
                </c:pt>
                <c:pt idx="5658">
                  <c:v>44448</c:v>
                </c:pt>
                <c:pt idx="5659">
                  <c:v>44449</c:v>
                </c:pt>
                <c:pt idx="5660">
                  <c:v>44452</c:v>
                </c:pt>
                <c:pt idx="5661">
                  <c:v>44453</c:v>
                </c:pt>
                <c:pt idx="5662">
                  <c:v>44454</c:v>
                </c:pt>
                <c:pt idx="5663">
                  <c:v>44455</c:v>
                </c:pt>
                <c:pt idx="5664">
                  <c:v>44456</c:v>
                </c:pt>
                <c:pt idx="5665">
                  <c:v>44459</c:v>
                </c:pt>
                <c:pt idx="5666">
                  <c:v>44460</c:v>
                </c:pt>
                <c:pt idx="5667">
                  <c:v>44461</c:v>
                </c:pt>
                <c:pt idx="5668">
                  <c:v>44462</c:v>
                </c:pt>
                <c:pt idx="5669">
                  <c:v>44463</c:v>
                </c:pt>
                <c:pt idx="5670">
                  <c:v>44466</c:v>
                </c:pt>
                <c:pt idx="5671">
                  <c:v>44467</c:v>
                </c:pt>
                <c:pt idx="5672">
                  <c:v>44468</c:v>
                </c:pt>
                <c:pt idx="5673">
                  <c:v>44469</c:v>
                </c:pt>
                <c:pt idx="5674">
                  <c:v>44470</c:v>
                </c:pt>
                <c:pt idx="5675">
                  <c:v>44473</c:v>
                </c:pt>
                <c:pt idx="5676">
                  <c:v>44474</c:v>
                </c:pt>
                <c:pt idx="5677">
                  <c:v>44475</c:v>
                </c:pt>
                <c:pt idx="5678">
                  <c:v>44476</c:v>
                </c:pt>
                <c:pt idx="5679">
                  <c:v>44477</c:v>
                </c:pt>
                <c:pt idx="5680">
                  <c:v>44480</c:v>
                </c:pt>
                <c:pt idx="5681">
                  <c:v>44481</c:v>
                </c:pt>
                <c:pt idx="5682">
                  <c:v>44482</c:v>
                </c:pt>
                <c:pt idx="5683">
                  <c:v>44483</c:v>
                </c:pt>
                <c:pt idx="5684">
                  <c:v>44484</c:v>
                </c:pt>
                <c:pt idx="5685">
                  <c:v>44487</c:v>
                </c:pt>
                <c:pt idx="5686">
                  <c:v>44488</c:v>
                </c:pt>
                <c:pt idx="5687">
                  <c:v>44489</c:v>
                </c:pt>
                <c:pt idx="5688">
                  <c:v>44490</c:v>
                </c:pt>
                <c:pt idx="5689">
                  <c:v>44491</c:v>
                </c:pt>
                <c:pt idx="5690">
                  <c:v>44494</c:v>
                </c:pt>
                <c:pt idx="5691">
                  <c:v>44495</c:v>
                </c:pt>
                <c:pt idx="5692">
                  <c:v>44496</c:v>
                </c:pt>
                <c:pt idx="5693">
                  <c:v>44497</c:v>
                </c:pt>
                <c:pt idx="5694">
                  <c:v>44498</c:v>
                </c:pt>
                <c:pt idx="5695">
                  <c:v>44501</c:v>
                </c:pt>
                <c:pt idx="5696">
                  <c:v>44502</c:v>
                </c:pt>
                <c:pt idx="5697">
                  <c:v>44503</c:v>
                </c:pt>
                <c:pt idx="5698">
                  <c:v>44504</c:v>
                </c:pt>
                <c:pt idx="5699">
                  <c:v>44505</c:v>
                </c:pt>
                <c:pt idx="5700">
                  <c:v>44508</c:v>
                </c:pt>
                <c:pt idx="5701">
                  <c:v>44509</c:v>
                </c:pt>
                <c:pt idx="5702">
                  <c:v>44510</c:v>
                </c:pt>
                <c:pt idx="5703">
                  <c:v>44511</c:v>
                </c:pt>
                <c:pt idx="5704">
                  <c:v>44512</c:v>
                </c:pt>
                <c:pt idx="5705">
                  <c:v>44515</c:v>
                </c:pt>
                <c:pt idx="5706">
                  <c:v>44516</c:v>
                </c:pt>
                <c:pt idx="5707">
                  <c:v>44517</c:v>
                </c:pt>
                <c:pt idx="5708">
                  <c:v>44518</c:v>
                </c:pt>
                <c:pt idx="5709">
                  <c:v>44519</c:v>
                </c:pt>
                <c:pt idx="5710">
                  <c:v>44522</c:v>
                </c:pt>
                <c:pt idx="5711">
                  <c:v>44523</c:v>
                </c:pt>
                <c:pt idx="5712">
                  <c:v>44524</c:v>
                </c:pt>
                <c:pt idx="5713">
                  <c:v>44525</c:v>
                </c:pt>
                <c:pt idx="5714">
                  <c:v>44526</c:v>
                </c:pt>
                <c:pt idx="5715">
                  <c:v>44529</c:v>
                </c:pt>
                <c:pt idx="5716">
                  <c:v>44530</c:v>
                </c:pt>
                <c:pt idx="5717">
                  <c:v>44531</c:v>
                </c:pt>
                <c:pt idx="5718">
                  <c:v>44532</c:v>
                </c:pt>
                <c:pt idx="5719">
                  <c:v>44533</c:v>
                </c:pt>
                <c:pt idx="5720">
                  <c:v>44536</c:v>
                </c:pt>
                <c:pt idx="5721">
                  <c:v>44537</c:v>
                </c:pt>
                <c:pt idx="5722">
                  <c:v>44538</c:v>
                </c:pt>
                <c:pt idx="5723">
                  <c:v>44539</c:v>
                </c:pt>
                <c:pt idx="5724">
                  <c:v>44540</c:v>
                </c:pt>
                <c:pt idx="5725">
                  <c:v>44543</c:v>
                </c:pt>
                <c:pt idx="5726">
                  <c:v>44544</c:v>
                </c:pt>
                <c:pt idx="5727">
                  <c:v>44545</c:v>
                </c:pt>
                <c:pt idx="5728">
                  <c:v>44546</c:v>
                </c:pt>
                <c:pt idx="5729">
                  <c:v>44547</c:v>
                </c:pt>
                <c:pt idx="5730">
                  <c:v>44550</c:v>
                </c:pt>
                <c:pt idx="5731">
                  <c:v>44551</c:v>
                </c:pt>
                <c:pt idx="5732">
                  <c:v>44552</c:v>
                </c:pt>
                <c:pt idx="5733">
                  <c:v>44553</c:v>
                </c:pt>
                <c:pt idx="5734">
                  <c:v>44554</c:v>
                </c:pt>
                <c:pt idx="5735">
                  <c:v>44557</c:v>
                </c:pt>
                <c:pt idx="5736">
                  <c:v>44558</c:v>
                </c:pt>
                <c:pt idx="5737">
                  <c:v>44559</c:v>
                </c:pt>
                <c:pt idx="5738">
                  <c:v>44560</c:v>
                </c:pt>
                <c:pt idx="5739">
                  <c:v>44561</c:v>
                </c:pt>
                <c:pt idx="5740">
                  <c:v>44564</c:v>
                </c:pt>
                <c:pt idx="5741">
                  <c:v>44565</c:v>
                </c:pt>
                <c:pt idx="5742">
                  <c:v>44566</c:v>
                </c:pt>
                <c:pt idx="5743">
                  <c:v>44567</c:v>
                </c:pt>
                <c:pt idx="5744">
                  <c:v>44568</c:v>
                </c:pt>
                <c:pt idx="5745">
                  <c:v>44571</c:v>
                </c:pt>
                <c:pt idx="5746">
                  <c:v>44572</c:v>
                </c:pt>
                <c:pt idx="5747">
                  <c:v>44573</c:v>
                </c:pt>
                <c:pt idx="5748">
                  <c:v>44574</c:v>
                </c:pt>
                <c:pt idx="5749">
                  <c:v>44575</c:v>
                </c:pt>
                <c:pt idx="5750">
                  <c:v>44578</c:v>
                </c:pt>
                <c:pt idx="5751">
                  <c:v>44579</c:v>
                </c:pt>
                <c:pt idx="5752">
                  <c:v>44580</c:v>
                </c:pt>
                <c:pt idx="5753">
                  <c:v>44581</c:v>
                </c:pt>
                <c:pt idx="5754">
                  <c:v>44582</c:v>
                </c:pt>
                <c:pt idx="5755">
                  <c:v>44585</c:v>
                </c:pt>
                <c:pt idx="5756">
                  <c:v>44586</c:v>
                </c:pt>
                <c:pt idx="5757">
                  <c:v>44587</c:v>
                </c:pt>
                <c:pt idx="5758">
                  <c:v>44588</c:v>
                </c:pt>
                <c:pt idx="5759">
                  <c:v>44589</c:v>
                </c:pt>
                <c:pt idx="5760">
                  <c:v>44592</c:v>
                </c:pt>
                <c:pt idx="5761">
                  <c:v>44593</c:v>
                </c:pt>
                <c:pt idx="5762">
                  <c:v>44594</c:v>
                </c:pt>
                <c:pt idx="5763">
                  <c:v>44595</c:v>
                </c:pt>
                <c:pt idx="5764">
                  <c:v>44596</c:v>
                </c:pt>
                <c:pt idx="5765">
                  <c:v>44599</c:v>
                </c:pt>
                <c:pt idx="5766">
                  <c:v>44600</c:v>
                </c:pt>
                <c:pt idx="5767">
                  <c:v>44601</c:v>
                </c:pt>
                <c:pt idx="5768">
                  <c:v>44602</c:v>
                </c:pt>
                <c:pt idx="5769">
                  <c:v>44603</c:v>
                </c:pt>
                <c:pt idx="5770">
                  <c:v>44606</c:v>
                </c:pt>
                <c:pt idx="5771">
                  <c:v>44607</c:v>
                </c:pt>
                <c:pt idx="5772">
                  <c:v>44608</c:v>
                </c:pt>
                <c:pt idx="5773">
                  <c:v>44609</c:v>
                </c:pt>
                <c:pt idx="5774">
                  <c:v>44610</c:v>
                </c:pt>
                <c:pt idx="5775">
                  <c:v>44613</c:v>
                </c:pt>
                <c:pt idx="5776">
                  <c:v>44614</c:v>
                </c:pt>
                <c:pt idx="5777">
                  <c:v>44615</c:v>
                </c:pt>
                <c:pt idx="5778">
                  <c:v>44616</c:v>
                </c:pt>
                <c:pt idx="5779">
                  <c:v>44617</c:v>
                </c:pt>
                <c:pt idx="5780">
                  <c:v>44620</c:v>
                </c:pt>
                <c:pt idx="5781">
                  <c:v>44621</c:v>
                </c:pt>
                <c:pt idx="5782">
                  <c:v>44622</c:v>
                </c:pt>
                <c:pt idx="5783">
                  <c:v>44623</c:v>
                </c:pt>
                <c:pt idx="5784">
                  <c:v>44624</c:v>
                </c:pt>
                <c:pt idx="5785">
                  <c:v>44627</c:v>
                </c:pt>
                <c:pt idx="5786">
                  <c:v>44628</c:v>
                </c:pt>
                <c:pt idx="5787">
                  <c:v>44629</c:v>
                </c:pt>
                <c:pt idx="5788">
                  <c:v>44630</c:v>
                </c:pt>
                <c:pt idx="5789">
                  <c:v>44631</c:v>
                </c:pt>
                <c:pt idx="5790">
                  <c:v>44634</c:v>
                </c:pt>
                <c:pt idx="5791">
                  <c:v>44635</c:v>
                </c:pt>
                <c:pt idx="5792">
                  <c:v>44636</c:v>
                </c:pt>
                <c:pt idx="5793">
                  <c:v>44637</c:v>
                </c:pt>
                <c:pt idx="5794">
                  <c:v>44638</c:v>
                </c:pt>
                <c:pt idx="5795">
                  <c:v>44641</c:v>
                </c:pt>
                <c:pt idx="5796">
                  <c:v>44642</c:v>
                </c:pt>
                <c:pt idx="5797">
                  <c:v>44643</c:v>
                </c:pt>
                <c:pt idx="5798">
                  <c:v>44644</c:v>
                </c:pt>
                <c:pt idx="5799">
                  <c:v>44645</c:v>
                </c:pt>
                <c:pt idx="5800">
                  <c:v>44648</c:v>
                </c:pt>
                <c:pt idx="5801">
                  <c:v>44649</c:v>
                </c:pt>
                <c:pt idx="5802">
                  <c:v>44650</c:v>
                </c:pt>
                <c:pt idx="5803">
                  <c:v>44651</c:v>
                </c:pt>
                <c:pt idx="5804">
                  <c:v>44652</c:v>
                </c:pt>
                <c:pt idx="5805">
                  <c:v>44655</c:v>
                </c:pt>
                <c:pt idx="5806">
                  <c:v>44656</c:v>
                </c:pt>
                <c:pt idx="5807">
                  <c:v>44657</c:v>
                </c:pt>
                <c:pt idx="5808">
                  <c:v>44658</c:v>
                </c:pt>
                <c:pt idx="5809">
                  <c:v>44659</c:v>
                </c:pt>
                <c:pt idx="5810">
                  <c:v>44662</c:v>
                </c:pt>
                <c:pt idx="5811">
                  <c:v>44663</c:v>
                </c:pt>
                <c:pt idx="5812">
                  <c:v>44664</c:v>
                </c:pt>
                <c:pt idx="5813">
                  <c:v>44665</c:v>
                </c:pt>
                <c:pt idx="5814">
                  <c:v>44666</c:v>
                </c:pt>
                <c:pt idx="5815">
                  <c:v>44669</c:v>
                </c:pt>
                <c:pt idx="5816">
                  <c:v>44670</c:v>
                </c:pt>
                <c:pt idx="5817">
                  <c:v>44671</c:v>
                </c:pt>
                <c:pt idx="5818">
                  <c:v>44672</c:v>
                </c:pt>
                <c:pt idx="5819">
                  <c:v>44673</c:v>
                </c:pt>
                <c:pt idx="5820">
                  <c:v>44676</c:v>
                </c:pt>
                <c:pt idx="5821">
                  <c:v>44677</c:v>
                </c:pt>
                <c:pt idx="5822">
                  <c:v>44678</c:v>
                </c:pt>
                <c:pt idx="5823">
                  <c:v>44679</c:v>
                </c:pt>
                <c:pt idx="5824">
                  <c:v>44680</c:v>
                </c:pt>
                <c:pt idx="5825">
                  <c:v>44683</c:v>
                </c:pt>
                <c:pt idx="5826">
                  <c:v>44684</c:v>
                </c:pt>
                <c:pt idx="5827">
                  <c:v>44685</c:v>
                </c:pt>
                <c:pt idx="5828">
                  <c:v>44686</c:v>
                </c:pt>
                <c:pt idx="5829">
                  <c:v>44687</c:v>
                </c:pt>
                <c:pt idx="5830">
                  <c:v>44690</c:v>
                </c:pt>
                <c:pt idx="5831">
                  <c:v>44691</c:v>
                </c:pt>
                <c:pt idx="5832">
                  <c:v>44692</c:v>
                </c:pt>
                <c:pt idx="5833">
                  <c:v>44693</c:v>
                </c:pt>
                <c:pt idx="5834">
                  <c:v>44694</c:v>
                </c:pt>
                <c:pt idx="5835">
                  <c:v>44697</c:v>
                </c:pt>
                <c:pt idx="5836">
                  <c:v>44698</c:v>
                </c:pt>
                <c:pt idx="5837">
                  <c:v>44699</c:v>
                </c:pt>
                <c:pt idx="5838">
                  <c:v>44700</c:v>
                </c:pt>
                <c:pt idx="5839">
                  <c:v>44701</c:v>
                </c:pt>
                <c:pt idx="5840">
                  <c:v>44704</c:v>
                </c:pt>
                <c:pt idx="5841">
                  <c:v>44705</c:v>
                </c:pt>
                <c:pt idx="5842">
                  <c:v>44706</c:v>
                </c:pt>
                <c:pt idx="5843">
                  <c:v>44707</c:v>
                </c:pt>
                <c:pt idx="5844">
                  <c:v>44708</c:v>
                </c:pt>
                <c:pt idx="5845">
                  <c:v>44711</c:v>
                </c:pt>
                <c:pt idx="5846">
                  <c:v>44712</c:v>
                </c:pt>
                <c:pt idx="5847">
                  <c:v>44713</c:v>
                </c:pt>
                <c:pt idx="5848">
                  <c:v>44714</c:v>
                </c:pt>
                <c:pt idx="5849">
                  <c:v>44715</c:v>
                </c:pt>
                <c:pt idx="5850">
                  <c:v>44718</c:v>
                </c:pt>
                <c:pt idx="5851">
                  <c:v>44719</c:v>
                </c:pt>
                <c:pt idx="5852">
                  <c:v>44720</c:v>
                </c:pt>
                <c:pt idx="5853">
                  <c:v>44721</c:v>
                </c:pt>
                <c:pt idx="5854">
                  <c:v>44722</c:v>
                </c:pt>
                <c:pt idx="5855">
                  <c:v>44725</c:v>
                </c:pt>
                <c:pt idx="5856">
                  <c:v>44726</c:v>
                </c:pt>
                <c:pt idx="5857">
                  <c:v>44727</c:v>
                </c:pt>
                <c:pt idx="5858">
                  <c:v>44728</c:v>
                </c:pt>
                <c:pt idx="5859">
                  <c:v>44729</c:v>
                </c:pt>
                <c:pt idx="5860">
                  <c:v>44732</c:v>
                </c:pt>
                <c:pt idx="5861">
                  <c:v>44733</c:v>
                </c:pt>
                <c:pt idx="5862">
                  <c:v>44734</c:v>
                </c:pt>
                <c:pt idx="5863">
                  <c:v>44735</c:v>
                </c:pt>
                <c:pt idx="5864">
                  <c:v>44736</c:v>
                </c:pt>
                <c:pt idx="5865">
                  <c:v>44739</c:v>
                </c:pt>
                <c:pt idx="5866">
                  <c:v>44740</c:v>
                </c:pt>
                <c:pt idx="5867">
                  <c:v>44741</c:v>
                </c:pt>
                <c:pt idx="5868">
                  <c:v>44742</c:v>
                </c:pt>
                <c:pt idx="5869">
                  <c:v>44743</c:v>
                </c:pt>
                <c:pt idx="5870">
                  <c:v>44746</c:v>
                </c:pt>
                <c:pt idx="5871">
                  <c:v>44747</c:v>
                </c:pt>
                <c:pt idx="5872">
                  <c:v>44748</c:v>
                </c:pt>
                <c:pt idx="5873">
                  <c:v>44749</c:v>
                </c:pt>
                <c:pt idx="5874">
                  <c:v>44750</c:v>
                </c:pt>
                <c:pt idx="5875">
                  <c:v>44753</c:v>
                </c:pt>
                <c:pt idx="5876">
                  <c:v>44754</c:v>
                </c:pt>
                <c:pt idx="5877">
                  <c:v>44755</c:v>
                </c:pt>
                <c:pt idx="5878">
                  <c:v>44756</c:v>
                </c:pt>
                <c:pt idx="5879">
                  <c:v>44757</c:v>
                </c:pt>
                <c:pt idx="5880">
                  <c:v>44760</c:v>
                </c:pt>
                <c:pt idx="5881">
                  <c:v>44761</c:v>
                </c:pt>
                <c:pt idx="5882">
                  <c:v>44762</c:v>
                </c:pt>
                <c:pt idx="5883">
                  <c:v>44763</c:v>
                </c:pt>
                <c:pt idx="5884">
                  <c:v>44764</c:v>
                </c:pt>
                <c:pt idx="5885">
                  <c:v>44767</c:v>
                </c:pt>
                <c:pt idx="5886">
                  <c:v>44768</c:v>
                </c:pt>
                <c:pt idx="5887">
                  <c:v>44769</c:v>
                </c:pt>
                <c:pt idx="5888">
                  <c:v>44770</c:v>
                </c:pt>
                <c:pt idx="5889">
                  <c:v>44771</c:v>
                </c:pt>
                <c:pt idx="5890">
                  <c:v>44774</c:v>
                </c:pt>
                <c:pt idx="5891">
                  <c:v>44775</c:v>
                </c:pt>
                <c:pt idx="5892">
                  <c:v>44776</c:v>
                </c:pt>
                <c:pt idx="5893">
                  <c:v>44777</c:v>
                </c:pt>
                <c:pt idx="5894">
                  <c:v>44778</c:v>
                </c:pt>
                <c:pt idx="5895">
                  <c:v>44781</c:v>
                </c:pt>
                <c:pt idx="5896">
                  <c:v>44782</c:v>
                </c:pt>
                <c:pt idx="5897">
                  <c:v>44783</c:v>
                </c:pt>
                <c:pt idx="5898">
                  <c:v>44784</c:v>
                </c:pt>
                <c:pt idx="5899">
                  <c:v>44785</c:v>
                </c:pt>
                <c:pt idx="5900">
                  <c:v>44788</c:v>
                </c:pt>
                <c:pt idx="5901">
                  <c:v>44789</c:v>
                </c:pt>
                <c:pt idx="5902">
                  <c:v>44790</c:v>
                </c:pt>
                <c:pt idx="5903">
                  <c:v>44791</c:v>
                </c:pt>
                <c:pt idx="5904">
                  <c:v>44792</c:v>
                </c:pt>
                <c:pt idx="5905">
                  <c:v>44795</c:v>
                </c:pt>
                <c:pt idx="5906">
                  <c:v>44796</c:v>
                </c:pt>
                <c:pt idx="5907">
                  <c:v>44797</c:v>
                </c:pt>
                <c:pt idx="5908">
                  <c:v>44798</c:v>
                </c:pt>
                <c:pt idx="5909">
                  <c:v>44799</c:v>
                </c:pt>
                <c:pt idx="5910">
                  <c:v>44802</c:v>
                </c:pt>
                <c:pt idx="5911">
                  <c:v>44803</c:v>
                </c:pt>
                <c:pt idx="5912">
                  <c:v>44804</c:v>
                </c:pt>
                <c:pt idx="5913">
                  <c:v>44805</c:v>
                </c:pt>
                <c:pt idx="5914">
                  <c:v>44806</c:v>
                </c:pt>
                <c:pt idx="5915">
                  <c:v>44809</c:v>
                </c:pt>
                <c:pt idx="5916">
                  <c:v>44810</c:v>
                </c:pt>
                <c:pt idx="5917">
                  <c:v>44811</c:v>
                </c:pt>
                <c:pt idx="5918">
                  <c:v>44812</c:v>
                </c:pt>
                <c:pt idx="5919">
                  <c:v>44813</c:v>
                </c:pt>
                <c:pt idx="5920">
                  <c:v>44816</c:v>
                </c:pt>
                <c:pt idx="5921">
                  <c:v>44817</c:v>
                </c:pt>
                <c:pt idx="5922">
                  <c:v>44818</c:v>
                </c:pt>
                <c:pt idx="5923">
                  <c:v>44819</c:v>
                </c:pt>
                <c:pt idx="5924">
                  <c:v>44820</c:v>
                </c:pt>
                <c:pt idx="5925">
                  <c:v>44823</c:v>
                </c:pt>
                <c:pt idx="5926">
                  <c:v>44824</c:v>
                </c:pt>
                <c:pt idx="5927">
                  <c:v>44825</c:v>
                </c:pt>
                <c:pt idx="5928">
                  <c:v>44826</c:v>
                </c:pt>
                <c:pt idx="5929">
                  <c:v>44827</c:v>
                </c:pt>
                <c:pt idx="5930">
                  <c:v>44830</c:v>
                </c:pt>
                <c:pt idx="5931">
                  <c:v>44831</c:v>
                </c:pt>
                <c:pt idx="5932">
                  <c:v>44832</c:v>
                </c:pt>
                <c:pt idx="5933">
                  <c:v>44833</c:v>
                </c:pt>
                <c:pt idx="5934">
                  <c:v>44834</c:v>
                </c:pt>
                <c:pt idx="5935">
                  <c:v>44837</c:v>
                </c:pt>
                <c:pt idx="5936">
                  <c:v>44838</c:v>
                </c:pt>
                <c:pt idx="5937">
                  <c:v>44839</c:v>
                </c:pt>
                <c:pt idx="5938">
                  <c:v>44840</c:v>
                </c:pt>
                <c:pt idx="5939">
                  <c:v>44841</c:v>
                </c:pt>
                <c:pt idx="5940">
                  <c:v>44844</c:v>
                </c:pt>
                <c:pt idx="5941">
                  <c:v>44845</c:v>
                </c:pt>
              </c:numCache>
            </c:numRef>
          </c:cat>
          <c:val>
            <c:numRef>
              <c:f>'[圖6&amp;7rr 美元指數與美國10年期公債殖利率MSCI全球、已開發及新興市場指數(更新至20221017).xlsx(調整字型).xlsx]工作表1'!$R$5225:$R$5949</c:f>
              <c:numCache>
                <c:formatCode>General</c:formatCode>
                <c:ptCount val="7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20</c:v>
                </c:pt>
                <c:pt idx="44">
                  <c:v>20</c:v>
                </c:pt>
                <c:pt idx="45">
                  <c:v>20</c:v>
                </c:pt>
                <c:pt idx="46">
                  <c:v>20</c:v>
                </c:pt>
                <c:pt idx="47">
                  <c:v>20</c:v>
                </c:pt>
                <c:pt idx="48">
                  <c:v>20</c:v>
                </c:pt>
                <c:pt idx="49">
                  <c:v>20</c:v>
                </c:pt>
                <c:pt idx="50">
                  <c:v>20</c:v>
                </c:pt>
                <c:pt idx="51">
                  <c:v>20</c:v>
                </c:pt>
                <c:pt idx="52">
                  <c:v>20</c:v>
                </c:pt>
                <c:pt idx="53">
                  <c:v>20</c:v>
                </c:pt>
                <c:pt idx="54">
                  <c:v>20</c:v>
                </c:pt>
                <c:pt idx="55">
                  <c:v>20</c:v>
                </c:pt>
                <c:pt idx="56">
                  <c:v>20</c:v>
                </c:pt>
                <c:pt idx="57">
                  <c:v>20</c:v>
                </c:pt>
                <c:pt idx="58">
                  <c:v>20</c:v>
                </c:pt>
                <c:pt idx="59">
                  <c:v>20</c:v>
                </c:pt>
                <c:pt idx="60">
                  <c:v>20</c:v>
                </c:pt>
                <c:pt idx="61">
                  <c:v>20</c:v>
                </c:pt>
                <c:pt idx="62">
                  <c:v>20</c:v>
                </c:pt>
                <c:pt idx="63">
                  <c:v>20</c:v>
                </c:pt>
                <c:pt idx="64">
                  <c:v>20</c:v>
                </c:pt>
                <c:pt idx="65">
                  <c:v>20</c:v>
                </c:pt>
                <c:pt idx="66">
                  <c:v>20</c:v>
                </c:pt>
                <c:pt idx="67">
                  <c:v>20</c:v>
                </c:pt>
                <c:pt idx="68">
                  <c:v>20</c:v>
                </c:pt>
                <c:pt idx="69">
                  <c:v>20</c:v>
                </c:pt>
                <c:pt idx="70">
                  <c:v>20</c:v>
                </c:pt>
                <c:pt idx="71">
                  <c:v>20</c:v>
                </c:pt>
                <c:pt idx="72">
                  <c:v>20</c:v>
                </c:pt>
                <c:pt idx="73">
                  <c:v>20</c:v>
                </c:pt>
                <c:pt idx="74">
                  <c:v>20</c:v>
                </c:pt>
                <c:pt idx="75">
                  <c:v>20</c:v>
                </c:pt>
                <c:pt idx="76">
                  <c:v>20</c:v>
                </c:pt>
                <c:pt idx="77">
                  <c:v>20</c:v>
                </c:pt>
                <c:pt idx="78">
                  <c:v>20</c:v>
                </c:pt>
                <c:pt idx="79">
                  <c:v>20</c:v>
                </c:pt>
                <c:pt idx="80">
                  <c:v>20</c:v>
                </c:pt>
                <c:pt idx="81">
                  <c:v>20</c:v>
                </c:pt>
                <c:pt idx="82">
                  <c:v>20</c:v>
                </c:pt>
                <c:pt idx="83">
                  <c:v>20</c:v>
                </c:pt>
                <c:pt idx="84">
                  <c:v>20</c:v>
                </c:pt>
                <c:pt idx="85">
                  <c:v>20</c:v>
                </c:pt>
                <c:pt idx="86">
                  <c:v>20</c:v>
                </c:pt>
                <c:pt idx="87">
                  <c:v>20</c:v>
                </c:pt>
                <c:pt idx="88">
                  <c:v>20</c:v>
                </c:pt>
                <c:pt idx="89">
                  <c:v>20</c:v>
                </c:pt>
                <c:pt idx="90">
                  <c:v>20</c:v>
                </c:pt>
                <c:pt idx="91">
                  <c:v>20</c:v>
                </c:pt>
                <c:pt idx="92">
                  <c:v>20</c:v>
                </c:pt>
                <c:pt idx="93">
                  <c:v>20</c:v>
                </c:pt>
                <c:pt idx="94">
                  <c:v>20</c:v>
                </c:pt>
                <c:pt idx="95">
                  <c:v>20</c:v>
                </c:pt>
                <c:pt idx="96">
                  <c:v>20</c:v>
                </c:pt>
                <c:pt idx="97">
                  <c:v>20</c:v>
                </c:pt>
                <c:pt idx="98">
                  <c:v>20</c:v>
                </c:pt>
                <c:pt idx="99">
                  <c:v>20</c:v>
                </c:pt>
                <c:pt idx="100">
                  <c:v>20</c:v>
                </c:pt>
                <c:pt idx="101">
                  <c:v>20</c:v>
                </c:pt>
                <c:pt idx="102">
                  <c:v>20</c:v>
                </c:pt>
                <c:pt idx="103">
                  <c:v>20</c:v>
                </c:pt>
                <c:pt idx="104">
                  <c:v>20</c:v>
                </c:pt>
                <c:pt idx="105">
                  <c:v>20</c:v>
                </c:pt>
                <c:pt idx="106">
                  <c:v>20</c:v>
                </c:pt>
                <c:pt idx="107">
                  <c:v>20</c:v>
                </c:pt>
                <c:pt idx="108">
                  <c:v>20</c:v>
                </c:pt>
                <c:pt idx="109">
                  <c:v>20</c:v>
                </c:pt>
                <c:pt idx="110">
                  <c:v>20</c:v>
                </c:pt>
                <c:pt idx="111">
                  <c:v>20</c:v>
                </c:pt>
                <c:pt idx="112">
                  <c:v>20</c:v>
                </c:pt>
                <c:pt idx="113">
                  <c:v>20</c:v>
                </c:pt>
                <c:pt idx="114">
                  <c:v>20</c:v>
                </c:pt>
                <c:pt idx="115">
                  <c:v>20</c:v>
                </c:pt>
                <c:pt idx="116">
                  <c:v>20</c:v>
                </c:pt>
                <c:pt idx="117">
                  <c:v>20</c:v>
                </c:pt>
                <c:pt idx="118">
                  <c:v>20</c:v>
                </c:pt>
                <c:pt idx="119">
                  <c:v>20</c:v>
                </c:pt>
                <c:pt idx="120">
                  <c:v>20</c:v>
                </c:pt>
                <c:pt idx="121">
                  <c:v>20</c:v>
                </c:pt>
                <c:pt idx="122">
                  <c:v>20</c:v>
                </c:pt>
                <c:pt idx="123">
                  <c:v>20</c:v>
                </c:pt>
                <c:pt idx="124">
                  <c:v>20</c:v>
                </c:pt>
                <c:pt idx="125">
                  <c:v>20</c:v>
                </c:pt>
                <c:pt idx="126">
                  <c:v>20</c:v>
                </c:pt>
                <c:pt idx="127">
                  <c:v>20</c:v>
                </c:pt>
                <c:pt idx="128">
                  <c:v>20</c:v>
                </c:pt>
                <c:pt idx="129">
                  <c:v>20</c:v>
                </c:pt>
                <c:pt idx="130">
                  <c:v>20</c:v>
                </c:pt>
                <c:pt idx="131">
                  <c:v>20</c:v>
                </c:pt>
                <c:pt idx="132">
                  <c:v>20</c:v>
                </c:pt>
                <c:pt idx="133">
                  <c:v>20</c:v>
                </c:pt>
                <c:pt idx="134">
                  <c:v>20</c:v>
                </c:pt>
                <c:pt idx="135">
                  <c:v>20</c:v>
                </c:pt>
                <c:pt idx="136">
                  <c:v>20</c:v>
                </c:pt>
                <c:pt idx="137">
                  <c:v>20</c:v>
                </c:pt>
                <c:pt idx="138">
                  <c:v>20</c:v>
                </c:pt>
                <c:pt idx="139">
                  <c:v>20</c:v>
                </c:pt>
                <c:pt idx="140">
                  <c:v>20</c:v>
                </c:pt>
                <c:pt idx="141">
                  <c:v>20</c:v>
                </c:pt>
                <c:pt idx="142">
                  <c:v>20</c:v>
                </c:pt>
                <c:pt idx="143">
                  <c:v>20</c:v>
                </c:pt>
                <c:pt idx="144">
                  <c:v>20</c:v>
                </c:pt>
                <c:pt idx="145">
                  <c:v>20</c:v>
                </c:pt>
                <c:pt idx="146">
                  <c:v>20</c:v>
                </c:pt>
                <c:pt idx="147">
                  <c:v>20</c:v>
                </c:pt>
                <c:pt idx="148">
                  <c:v>20</c:v>
                </c:pt>
                <c:pt idx="149">
                  <c:v>20</c:v>
                </c:pt>
                <c:pt idx="150">
                  <c:v>20</c:v>
                </c:pt>
                <c:pt idx="151">
                  <c:v>20</c:v>
                </c:pt>
                <c:pt idx="152">
                  <c:v>20</c:v>
                </c:pt>
                <c:pt idx="153">
                  <c:v>20</c:v>
                </c:pt>
                <c:pt idx="154">
                  <c:v>20</c:v>
                </c:pt>
                <c:pt idx="155">
                  <c:v>20</c:v>
                </c:pt>
                <c:pt idx="156">
                  <c:v>20</c:v>
                </c:pt>
                <c:pt idx="157">
                  <c:v>20</c:v>
                </c:pt>
                <c:pt idx="158">
                  <c:v>20</c:v>
                </c:pt>
                <c:pt idx="159">
                  <c:v>20</c:v>
                </c:pt>
                <c:pt idx="160">
                  <c:v>20</c:v>
                </c:pt>
                <c:pt idx="161">
                  <c:v>20</c:v>
                </c:pt>
                <c:pt idx="162">
                  <c:v>20</c:v>
                </c:pt>
                <c:pt idx="163">
                  <c:v>20</c:v>
                </c:pt>
                <c:pt idx="164">
                  <c:v>20</c:v>
                </c:pt>
                <c:pt idx="165">
                  <c:v>20</c:v>
                </c:pt>
                <c:pt idx="166">
                  <c:v>20</c:v>
                </c:pt>
                <c:pt idx="167">
                  <c:v>20</c:v>
                </c:pt>
                <c:pt idx="168">
                  <c:v>20</c:v>
                </c:pt>
                <c:pt idx="169">
                  <c:v>20</c:v>
                </c:pt>
                <c:pt idx="170">
                  <c:v>20</c:v>
                </c:pt>
                <c:pt idx="171">
                  <c:v>20</c:v>
                </c:pt>
                <c:pt idx="172">
                  <c:v>20</c:v>
                </c:pt>
                <c:pt idx="173">
                  <c:v>20</c:v>
                </c:pt>
                <c:pt idx="174">
                  <c:v>20</c:v>
                </c:pt>
                <c:pt idx="175">
                  <c:v>20</c:v>
                </c:pt>
                <c:pt idx="176">
                  <c:v>20</c:v>
                </c:pt>
                <c:pt idx="177">
                  <c:v>20</c:v>
                </c:pt>
                <c:pt idx="178">
                  <c:v>20</c:v>
                </c:pt>
                <c:pt idx="179">
                  <c:v>20</c:v>
                </c:pt>
                <c:pt idx="180">
                  <c:v>20</c:v>
                </c:pt>
                <c:pt idx="181">
                  <c:v>20</c:v>
                </c:pt>
                <c:pt idx="182">
                  <c:v>20</c:v>
                </c:pt>
                <c:pt idx="183">
                  <c:v>20</c:v>
                </c:pt>
                <c:pt idx="184">
                  <c:v>20</c:v>
                </c:pt>
                <c:pt idx="185">
                  <c:v>20</c:v>
                </c:pt>
                <c:pt idx="186">
                  <c:v>20</c:v>
                </c:pt>
                <c:pt idx="187">
                  <c:v>20</c:v>
                </c:pt>
                <c:pt idx="188">
                  <c:v>20</c:v>
                </c:pt>
                <c:pt idx="189">
                  <c:v>20</c:v>
                </c:pt>
                <c:pt idx="190">
                  <c:v>20</c:v>
                </c:pt>
                <c:pt idx="191">
                  <c:v>20</c:v>
                </c:pt>
                <c:pt idx="192">
                  <c:v>20</c:v>
                </c:pt>
                <c:pt idx="193">
                  <c:v>20</c:v>
                </c:pt>
                <c:pt idx="194">
                  <c:v>20</c:v>
                </c:pt>
                <c:pt idx="195">
                  <c:v>20</c:v>
                </c:pt>
                <c:pt idx="196">
                  <c:v>20</c:v>
                </c:pt>
                <c:pt idx="197">
                  <c:v>20</c:v>
                </c:pt>
                <c:pt idx="198">
                  <c:v>20</c:v>
                </c:pt>
                <c:pt idx="199">
                  <c:v>20</c:v>
                </c:pt>
                <c:pt idx="200">
                  <c:v>20</c:v>
                </c:pt>
                <c:pt idx="201">
                  <c:v>20</c:v>
                </c:pt>
                <c:pt idx="202">
                  <c:v>20</c:v>
                </c:pt>
                <c:pt idx="203">
                  <c:v>20</c:v>
                </c:pt>
                <c:pt idx="204">
                  <c:v>20</c:v>
                </c:pt>
                <c:pt idx="205">
                  <c:v>20</c:v>
                </c:pt>
                <c:pt idx="206">
                  <c:v>20</c:v>
                </c:pt>
                <c:pt idx="207">
                  <c:v>20</c:v>
                </c:pt>
                <c:pt idx="208">
                  <c:v>20</c:v>
                </c:pt>
                <c:pt idx="209">
                  <c:v>20</c:v>
                </c:pt>
                <c:pt idx="210">
                  <c:v>20</c:v>
                </c:pt>
                <c:pt idx="211">
                  <c:v>20</c:v>
                </c:pt>
                <c:pt idx="212">
                  <c:v>20</c:v>
                </c:pt>
                <c:pt idx="213">
                  <c:v>20</c:v>
                </c:pt>
                <c:pt idx="214">
                  <c:v>20</c:v>
                </c:pt>
                <c:pt idx="215">
                  <c:v>20</c:v>
                </c:pt>
                <c:pt idx="216">
                  <c:v>20</c:v>
                </c:pt>
                <c:pt idx="217">
                  <c:v>20</c:v>
                </c:pt>
                <c:pt idx="218">
                  <c:v>20</c:v>
                </c:pt>
                <c:pt idx="219">
                  <c:v>20</c:v>
                </c:pt>
                <c:pt idx="220">
                  <c:v>20</c:v>
                </c:pt>
                <c:pt idx="221">
                  <c:v>20</c:v>
                </c:pt>
                <c:pt idx="222">
                  <c:v>20</c:v>
                </c:pt>
                <c:pt idx="223">
                  <c:v>20</c:v>
                </c:pt>
                <c:pt idx="224">
                  <c:v>20</c:v>
                </c:pt>
                <c:pt idx="225">
                  <c:v>20</c:v>
                </c:pt>
                <c:pt idx="226">
                  <c:v>20</c:v>
                </c:pt>
                <c:pt idx="227">
                  <c:v>20</c:v>
                </c:pt>
                <c:pt idx="228">
                  <c:v>20</c:v>
                </c:pt>
                <c:pt idx="229">
                  <c:v>20</c:v>
                </c:pt>
                <c:pt idx="230">
                  <c:v>20</c:v>
                </c:pt>
                <c:pt idx="231">
                  <c:v>20</c:v>
                </c:pt>
                <c:pt idx="232">
                  <c:v>20</c:v>
                </c:pt>
                <c:pt idx="233">
                  <c:v>20</c:v>
                </c:pt>
                <c:pt idx="234">
                  <c:v>20</c:v>
                </c:pt>
                <c:pt idx="235">
                  <c:v>20</c:v>
                </c:pt>
                <c:pt idx="236">
                  <c:v>20</c:v>
                </c:pt>
                <c:pt idx="237">
                  <c:v>20</c:v>
                </c:pt>
                <c:pt idx="238">
                  <c:v>20</c:v>
                </c:pt>
                <c:pt idx="239">
                  <c:v>20</c:v>
                </c:pt>
                <c:pt idx="240">
                  <c:v>20</c:v>
                </c:pt>
                <c:pt idx="241">
                  <c:v>20</c:v>
                </c:pt>
                <c:pt idx="242">
                  <c:v>20</c:v>
                </c:pt>
                <c:pt idx="243">
                  <c:v>20</c:v>
                </c:pt>
                <c:pt idx="244">
                  <c:v>20</c:v>
                </c:pt>
                <c:pt idx="245">
                  <c:v>20</c:v>
                </c:pt>
                <c:pt idx="246">
                  <c:v>20</c:v>
                </c:pt>
                <c:pt idx="247">
                  <c:v>20</c:v>
                </c:pt>
                <c:pt idx="248">
                  <c:v>20</c:v>
                </c:pt>
                <c:pt idx="249">
                  <c:v>20</c:v>
                </c:pt>
                <c:pt idx="250">
                  <c:v>20</c:v>
                </c:pt>
                <c:pt idx="251">
                  <c:v>20</c:v>
                </c:pt>
                <c:pt idx="252">
                  <c:v>20</c:v>
                </c:pt>
                <c:pt idx="253">
                  <c:v>20</c:v>
                </c:pt>
                <c:pt idx="254">
                  <c:v>20</c:v>
                </c:pt>
                <c:pt idx="255">
                  <c:v>20</c:v>
                </c:pt>
                <c:pt idx="256">
                  <c:v>20</c:v>
                </c:pt>
                <c:pt idx="257">
                  <c:v>20</c:v>
                </c:pt>
                <c:pt idx="258">
                  <c:v>20</c:v>
                </c:pt>
                <c:pt idx="259">
                  <c:v>20</c:v>
                </c:pt>
                <c:pt idx="260">
                  <c:v>20</c:v>
                </c:pt>
                <c:pt idx="261">
                  <c:v>20</c:v>
                </c:pt>
                <c:pt idx="262">
                  <c:v>20</c:v>
                </c:pt>
                <c:pt idx="263">
                  <c:v>20</c:v>
                </c:pt>
                <c:pt idx="264">
                  <c:v>20</c:v>
                </c:pt>
                <c:pt idx="265">
                  <c:v>20</c:v>
                </c:pt>
                <c:pt idx="266">
                  <c:v>20</c:v>
                </c:pt>
                <c:pt idx="267">
                  <c:v>20</c:v>
                </c:pt>
                <c:pt idx="268">
                  <c:v>20</c:v>
                </c:pt>
                <c:pt idx="269">
                  <c:v>20</c:v>
                </c:pt>
                <c:pt idx="270">
                  <c:v>20</c:v>
                </c:pt>
                <c:pt idx="271">
                  <c:v>20</c:v>
                </c:pt>
                <c:pt idx="272">
                  <c:v>20</c:v>
                </c:pt>
                <c:pt idx="273">
                  <c:v>20</c:v>
                </c:pt>
                <c:pt idx="274">
                  <c:v>20</c:v>
                </c:pt>
                <c:pt idx="275">
                  <c:v>20</c:v>
                </c:pt>
                <c:pt idx="276">
                  <c:v>20</c:v>
                </c:pt>
                <c:pt idx="277">
                  <c:v>20</c:v>
                </c:pt>
                <c:pt idx="278">
                  <c:v>20</c:v>
                </c:pt>
                <c:pt idx="279">
                  <c:v>20</c:v>
                </c:pt>
                <c:pt idx="280">
                  <c:v>20</c:v>
                </c:pt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  <c:pt idx="304">
                  <c:v>20</c:v>
                </c:pt>
                <c:pt idx="305">
                  <c:v>20</c:v>
                </c:pt>
                <c:pt idx="306">
                  <c:v>20</c:v>
                </c:pt>
                <c:pt idx="307">
                  <c:v>20</c:v>
                </c:pt>
                <c:pt idx="308">
                  <c:v>20</c:v>
                </c:pt>
                <c:pt idx="309">
                  <c:v>20</c:v>
                </c:pt>
                <c:pt idx="310">
                  <c:v>20</c:v>
                </c:pt>
                <c:pt idx="311">
                  <c:v>20</c:v>
                </c:pt>
                <c:pt idx="312">
                  <c:v>20</c:v>
                </c:pt>
                <c:pt idx="313">
                  <c:v>20</c:v>
                </c:pt>
                <c:pt idx="314">
                  <c:v>20</c:v>
                </c:pt>
                <c:pt idx="315">
                  <c:v>20</c:v>
                </c:pt>
                <c:pt idx="316">
                  <c:v>20</c:v>
                </c:pt>
                <c:pt idx="317">
                  <c:v>20</c:v>
                </c:pt>
                <c:pt idx="318">
                  <c:v>20</c:v>
                </c:pt>
                <c:pt idx="319">
                  <c:v>20</c:v>
                </c:pt>
                <c:pt idx="320">
                  <c:v>20</c:v>
                </c:pt>
                <c:pt idx="321">
                  <c:v>20</c:v>
                </c:pt>
                <c:pt idx="322">
                  <c:v>20</c:v>
                </c:pt>
                <c:pt idx="323">
                  <c:v>20</c:v>
                </c:pt>
                <c:pt idx="324">
                  <c:v>20</c:v>
                </c:pt>
                <c:pt idx="325">
                  <c:v>20</c:v>
                </c:pt>
                <c:pt idx="326">
                  <c:v>20</c:v>
                </c:pt>
                <c:pt idx="327">
                  <c:v>20</c:v>
                </c:pt>
                <c:pt idx="328">
                  <c:v>20</c:v>
                </c:pt>
                <c:pt idx="329">
                  <c:v>20</c:v>
                </c:pt>
                <c:pt idx="330">
                  <c:v>20</c:v>
                </c:pt>
                <c:pt idx="331">
                  <c:v>20</c:v>
                </c:pt>
                <c:pt idx="332">
                  <c:v>20</c:v>
                </c:pt>
                <c:pt idx="333">
                  <c:v>20</c:v>
                </c:pt>
                <c:pt idx="334">
                  <c:v>20</c:v>
                </c:pt>
                <c:pt idx="335">
                  <c:v>20</c:v>
                </c:pt>
                <c:pt idx="336">
                  <c:v>20</c:v>
                </c:pt>
                <c:pt idx="337">
                  <c:v>20</c:v>
                </c:pt>
                <c:pt idx="338">
                  <c:v>20</c:v>
                </c:pt>
                <c:pt idx="339">
                  <c:v>20</c:v>
                </c:pt>
                <c:pt idx="340">
                  <c:v>20</c:v>
                </c:pt>
                <c:pt idx="341">
                  <c:v>20</c:v>
                </c:pt>
                <c:pt idx="342">
                  <c:v>20</c:v>
                </c:pt>
                <c:pt idx="343">
                  <c:v>20</c:v>
                </c:pt>
                <c:pt idx="344">
                  <c:v>20</c:v>
                </c:pt>
                <c:pt idx="345">
                  <c:v>20</c:v>
                </c:pt>
                <c:pt idx="346">
                  <c:v>20</c:v>
                </c:pt>
                <c:pt idx="347">
                  <c:v>20</c:v>
                </c:pt>
                <c:pt idx="348">
                  <c:v>20</c:v>
                </c:pt>
                <c:pt idx="349">
                  <c:v>20</c:v>
                </c:pt>
                <c:pt idx="350">
                  <c:v>20</c:v>
                </c:pt>
                <c:pt idx="351">
                  <c:v>20</c:v>
                </c:pt>
                <c:pt idx="352">
                  <c:v>20</c:v>
                </c:pt>
                <c:pt idx="353">
                  <c:v>20</c:v>
                </c:pt>
                <c:pt idx="354">
                  <c:v>20</c:v>
                </c:pt>
                <c:pt idx="355">
                  <c:v>20</c:v>
                </c:pt>
                <c:pt idx="356">
                  <c:v>20</c:v>
                </c:pt>
                <c:pt idx="357">
                  <c:v>20</c:v>
                </c:pt>
                <c:pt idx="358">
                  <c:v>20</c:v>
                </c:pt>
                <c:pt idx="359">
                  <c:v>20</c:v>
                </c:pt>
                <c:pt idx="360">
                  <c:v>20</c:v>
                </c:pt>
                <c:pt idx="361">
                  <c:v>20</c:v>
                </c:pt>
                <c:pt idx="362">
                  <c:v>20</c:v>
                </c:pt>
                <c:pt idx="363">
                  <c:v>20</c:v>
                </c:pt>
                <c:pt idx="364">
                  <c:v>20</c:v>
                </c:pt>
                <c:pt idx="365">
                  <c:v>20</c:v>
                </c:pt>
                <c:pt idx="366">
                  <c:v>20</c:v>
                </c:pt>
                <c:pt idx="367">
                  <c:v>20</c:v>
                </c:pt>
                <c:pt idx="368">
                  <c:v>20</c:v>
                </c:pt>
                <c:pt idx="369">
                  <c:v>20</c:v>
                </c:pt>
                <c:pt idx="370">
                  <c:v>20</c:v>
                </c:pt>
                <c:pt idx="371">
                  <c:v>20</c:v>
                </c:pt>
                <c:pt idx="372">
                  <c:v>20</c:v>
                </c:pt>
                <c:pt idx="373">
                  <c:v>20</c:v>
                </c:pt>
                <c:pt idx="374">
                  <c:v>20</c:v>
                </c:pt>
                <c:pt idx="375">
                  <c:v>20</c:v>
                </c:pt>
                <c:pt idx="376">
                  <c:v>20</c:v>
                </c:pt>
                <c:pt idx="377">
                  <c:v>20</c:v>
                </c:pt>
                <c:pt idx="378">
                  <c:v>20</c:v>
                </c:pt>
                <c:pt idx="379">
                  <c:v>20</c:v>
                </c:pt>
                <c:pt idx="380">
                  <c:v>20</c:v>
                </c:pt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  <c:pt idx="389">
                  <c:v>20</c:v>
                </c:pt>
                <c:pt idx="390">
                  <c:v>20</c:v>
                </c:pt>
                <c:pt idx="391">
                  <c:v>20</c:v>
                </c:pt>
                <c:pt idx="392">
                  <c:v>20</c:v>
                </c:pt>
                <c:pt idx="393">
                  <c:v>20</c:v>
                </c:pt>
                <c:pt idx="394">
                  <c:v>20</c:v>
                </c:pt>
                <c:pt idx="395">
                  <c:v>20</c:v>
                </c:pt>
                <c:pt idx="396">
                  <c:v>20</c:v>
                </c:pt>
                <c:pt idx="397">
                  <c:v>20</c:v>
                </c:pt>
                <c:pt idx="398">
                  <c:v>20</c:v>
                </c:pt>
                <c:pt idx="399">
                  <c:v>20</c:v>
                </c:pt>
                <c:pt idx="400">
                  <c:v>20</c:v>
                </c:pt>
                <c:pt idx="401">
                  <c:v>20</c:v>
                </c:pt>
                <c:pt idx="402">
                  <c:v>20</c:v>
                </c:pt>
                <c:pt idx="403">
                  <c:v>20</c:v>
                </c:pt>
                <c:pt idx="404">
                  <c:v>20</c:v>
                </c:pt>
                <c:pt idx="405">
                  <c:v>20</c:v>
                </c:pt>
                <c:pt idx="406">
                  <c:v>20</c:v>
                </c:pt>
                <c:pt idx="407">
                  <c:v>20</c:v>
                </c:pt>
                <c:pt idx="408">
                  <c:v>20</c:v>
                </c:pt>
                <c:pt idx="409">
                  <c:v>20</c:v>
                </c:pt>
                <c:pt idx="410">
                  <c:v>20</c:v>
                </c:pt>
                <c:pt idx="411">
                  <c:v>20</c:v>
                </c:pt>
                <c:pt idx="412">
                  <c:v>20</c:v>
                </c:pt>
                <c:pt idx="413">
                  <c:v>20</c:v>
                </c:pt>
                <c:pt idx="414">
                  <c:v>20</c:v>
                </c:pt>
                <c:pt idx="415">
                  <c:v>20</c:v>
                </c:pt>
                <c:pt idx="416">
                  <c:v>20</c:v>
                </c:pt>
                <c:pt idx="417">
                  <c:v>20</c:v>
                </c:pt>
                <c:pt idx="418">
                  <c:v>20</c:v>
                </c:pt>
                <c:pt idx="419">
                  <c:v>20</c:v>
                </c:pt>
                <c:pt idx="420">
                  <c:v>20</c:v>
                </c:pt>
                <c:pt idx="421">
                  <c:v>20</c:v>
                </c:pt>
                <c:pt idx="422">
                  <c:v>20</c:v>
                </c:pt>
                <c:pt idx="423">
                  <c:v>20</c:v>
                </c:pt>
                <c:pt idx="424">
                  <c:v>20</c:v>
                </c:pt>
                <c:pt idx="425">
                  <c:v>20</c:v>
                </c:pt>
                <c:pt idx="426">
                  <c:v>20</c:v>
                </c:pt>
                <c:pt idx="427">
                  <c:v>20</c:v>
                </c:pt>
                <c:pt idx="428">
                  <c:v>20</c:v>
                </c:pt>
                <c:pt idx="429">
                  <c:v>20</c:v>
                </c:pt>
                <c:pt idx="430">
                  <c:v>20</c:v>
                </c:pt>
                <c:pt idx="431">
                  <c:v>20</c:v>
                </c:pt>
                <c:pt idx="432">
                  <c:v>20</c:v>
                </c:pt>
                <c:pt idx="433">
                  <c:v>20</c:v>
                </c:pt>
                <c:pt idx="434">
                  <c:v>20</c:v>
                </c:pt>
                <c:pt idx="435">
                  <c:v>20</c:v>
                </c:pt>
                <c:pt idx="436">
                  <c:v>20</c:v>
                </c:pt>
                <c:pt idx="437">
                  <c:v>20</c:v>
                </c:pt>
                <c:pt idx="438">
                  <c:v>20</c:v>
                </c:pt>
                <c:pt idx="439">
                  <c:v>20</c:v>
                </c:pt>
                <c:pt idx="440">
                  <c:v>20</c:v>
                </c:pt>
                <c:pt idx="441">
                  <c:v>20</c:v>
                </c:pt>
                <c:pt idx="442">
                  <c:v>20</c:v>
                </c:pt>
                <c:pt idx="443">
                  <c:v>20</c:v>
                </c:pt>
                <c:pt idx="444">
                  <c:v>20</c:v>
                </c:pt>
                <c:pt idx="445">
                  <c:v>20</c:v>
                </c:pt>
                <c:pt idx="446">
                  <c:v>20</c:v>
                </c:pt>
                <c:pt idx="447">
                  <c:v>20</c:v>
                </c:pt>
                <c:pt idx="448">
                  <c:v>20</c:v>
                </c:pt>
                <c:pt idx="449">
                  <c:v>20</c:v>
                </c:pt>
                <c:pt idx="450">
                  <c:v>20</c:v>
                </c:pt>
                <c:pt idx="451">
                  <c:v>20</c:v>
                </c:pt>
                <c:pt idx="452">
                  <c:v>20</c:v>
                </c:pt>
                <c:pt idx="453">
                  <c:v>20</c:v>
                </c:pt>
                <c:pt idx="454">
                  <c:v>20</c:v>
                </c:pt>
                <c:pt idx="455">
                  <c:v>20</c:v>
                </c:pt>
                <c:pt idx="456">
                  <c:v>20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94-476C-BB21-B79172F8C971}"/>
            </c:ext>
          </c:extLst>
        </c:ser>
        <c:ser>
          <c:idx val="3"/>
          <c:order val="3"/>
          <c:tx>
            <c:strRef>
              <c:f>'[圖6&amp;7rr 美元指數與美國10年期公債殖利率MSCI全球、已開發及新興市場指數(更新至20221017).xlsx(調整字型).xlsx]工作表1'!$S$7</c:f>
              <c:strCache>
                <c:ptCount val="1"/>
                <c:pt idx="0">
                  <c:v>QT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/>
          </c:spPr>
          <c:invertIfNegative val="0"/>
          <c:cat>
            <c:numRef>
              <c:f>'[圖6&amp;7rr 美元指數與美國10年期公債殖利率MSCI全球、已開發及新興市場指數(更新至20221017).xlsx(調整字型).xlsx]工作表1'!$O$8:$O$5949</c:f>
              <c:numCache>
                <c:formatCode>m/d/yyyy</c:formatCode>
                <c:ptCount val="5942"/>
                <c:pt idx="0">
                  <c:v>36528</c:v>
                </c:pt>
                <c:pt idx="1">
                  <c:v>36529</c:v>
                </c:pt>
                <c:pt idx="2">
                  <c:v>36530</c:v>
                </c:pt>
                <c:pt idx="3">
                  <c:v>36531</c:v>
                </c:pt>
                <c:pt idx="4">
                  <c:v>36532</c:v>
                </c:pt>
                <c:pt idx="5">
                  <c:v>36535</c:v>
                </c:pt>
                <c:pt idx="6">
                  <c:v>36536</c:v>
                </c:pt>
                <c:pt idx="7">
                  <c:v>36537</c:v>
                </c:pt>
                <c:pt idx="8">
                  <c:v>36538</c:v>
                </c:pt>
                <c:pt idx="9">
                  <c:v>36539</c:v>
                </c:pt>
                <c:pt idx="10">
                  <c:v>36542</c:v>
                </c:pt>
                <c:pt idx="11">
                  <c:v>36543</c:v>
                </c:pt>
                <c:pt idx="12">
                  <c:v>36544</c:v>
                </c:pt>
                <c:pt idx="13">
                  <c:v>36545</c:v>
                </c:pt>
                <c:pt idx="14">
                  <c:v>36546</c:v>
                </c:pt>
                <c:pt idx="15">
                  <c:v>36549</c:v>
                </c:pt>
                <c:pt idx="16">
                  <c:v>36550</c:v>
                </c:pt>
                <c:pt idx="17">
                  <c:v>36551</c:v>
                </c:pt>
                <c:pt idx="18">
                  <c:v>36552</c:v>
                </c:pt>
                <c:pt idx="19">
                  <c:v>36553</c:v>
                </c:pt>
                <c:pt idx="20">
                  <c:v>36556</c:v>
                </c:pt>
                <c:pt idx="21">
                  <c:v>36557</c:v>
                </c:pt>
                <c:pt idx="22">
                  <c:v>36558</c:v>
                </c:pt>
                <c:pt idx="23">
                  <c:v>36559</c:v>
                </c:pt>
                <c:pt idx="24">
                  <c:v>36560</c:v>
                </c:pt>
                <c:pt idx="25">
                  <c:v>36563</c:v>
                </c:pt>
                <c:pt idx="26">
                  <c:v>36564</c:v>
                </c:pt>
                <c:pt idx="27">
                  <c:v>36565</c:v>
                </c:pt>
                <c:pt idx="28">
                  <c:v>36566</c:v>
                </c:pt>
                <c:pt idx="29">
                  <c:v>36567</c:v>
                </c:pt>
                <c:pt idx="30">
                  <c:v>36570</c:v>
                </c:pt>
                <c:pt idx="31">
                  <c:v>36571</c:v>
                </c:pt>
                <c:pt idx="32">
                  <c:v>36572</c:v>
                </c:pt>
                <c:pt idx="33">
                  <c:v>36573</c:v>
                </c:pt>
                <c:pt idx="34">
                  <c:v>36574</c:v>
                </c:pt>
                <c:pt idx="35">
                  <c:v>36577</c:v>
                </c:pt>
                <c:pt idx="36">
                  <c:v>36578</c:v>
                </c:pt>
                <c:pt idx="37">
                  <c:v>36579</c:v>
                </c:pt>
                <c:pt idx="38">
                  <c:v>36580</c:v>
                </c:pt>
                <c:pt idx="39">
                  <c:v>36581</c:v>
                </c:pt>
                <c:pt idx="40">
                  <c:v>36584</c:v>
                </c:pt>
                <c:pt idx="41">
                  <c:v>36585</c:v>
                </c:pt>
                <c:pt idx="42">
                  <c:v>36586</c:v>
                </c:pt>
                <c:pt idx="43">
                  <c:v>36587</c:v>
                </c:pt>
                <c:pt idx="44">
                  <c:v>36588</c:v>
                </c:pt>
                <c:pt idx="45">
                  <c:v>36591</c:v>
                </c:pt>
                <c:pt idx="46">
                  <c:v>36592</c:v>
                </c:pt>
                <c:pt idx="47">
                  <c:v>36593</c:v>
                </c:pt>
                <c:pt idx="48">
                  <c:v>36594</c:v>
                </c:pt>
                <c:pt idx="49">
                  <c:v>36595</c:v>
                </c:pt>
                <c:pt idx="50">
                  <c:v>36598</c:v>
                </c:pt>
                <c:pt idx="51">
                  <c:v>36599</c:v>
                </c:pt>
                <c:pt idx="52">
                  <c:v>36600</c:v>
                </c:pt>
                <c:pt idx="53">
                  <c:v>36601</c:v>
                </c:pt>
                <c:pt idx="54">
                  <c:v>36602</c:v>
                </c:pt>
                <c:pt idx="55">
                  <c:v>36605</c:v>
                </c:pt>
                <c:pt idx="56">
                  <c:v>36606</c:v>
                </c:pt>
                <c:pt idx="57">
                  <c:v>36607</c:v>
                </c:pt>
                <c:pt idx="58">
                  <c:v>36608</c:v>
                </c:pt>
                <c:pt idx="59">
                  <c:v>36609</c:v>
                </c:pt>
                <c:pt idx="60">
                  <c:v>36612</c:v>
                </c:pt>
                <c:pt idx="61">
                  <c:v>36613</c:v>
                </c:pt>
                <c:pt idx="62">
                  <c:v>36614</c:v>
                </c:pt>
                <c:pt idx="63">
                  <c:v>36615</c:v>
                </c:pt>
                <c:pt idx="64">
                  <c:v>36616</c:v>
                </c:pt>
                <c:pt idx="65">
                  <c:v>36619</c:v>
                </c:pt>
                <c:pt idx="66">
                  <c:v>36620</c:v>
                </c:pt>
                <c:pt idx="67">
                  <c:v>36621</c:v>
                </c:pt>
                <c:pt idx="68">
                  <c:v>36622</c:v>
                </c:pt>
                <c:pt idx="69">
                  <c:v>36623</c:v>
                </c:pt>
                <c:pt idx="70">
                  <c:v>36626</c:v>
                </c:pt>
                <c:pt idx="71">
                  <c:v>36627</c:v>
                </c:pt>
                <c:pt idx="72">
                  <c:v>36628</c:v>
                </c:pt>
                <c:pt idx="73">
                  <c:v>36629</c:v>
                </c:pt>
                <c:pt idx="74">
                  <c:v>36630</c:v>
                </c:pt>
                <c:pt idx="75">
                  <c:v>36633</c:v>
                </c:pt>
                <c:pt idx="76">
                  <c:v>36634</c:v>
                </c:pt>
                <c:pt idx="77">
                  <c:v>36635</c:v>
                </c:pt>
                <c:pt idx="78">
                  <c:v>36636</c:v>
                </c:pt>
                <c:pt idx="79">
                  <c:v>36637</c:v>
                </c:pt>
                <c:pt idx="80">
                  <c:v>36640</c:v>
                </c:pt>
                <c:pt idx="81">
                  <c:v>36641</c:v>
                </c:pt>
                <c:pt idx="82">
                  <c:v>36642</c:v>
                </c:pt>
                <c:pt idx="83">
                  <c:v>36643</c:v>
                </c:pt>
                <c:pt idx="84">
                  <c:v>36644</c:v>
                </c:pt>
                <c:pt idx="85">
                  <c:v>36647</c:v>
                </c:pt>
                <c:pt idx="86">
                  <c:v>36648</c:v>
                </c:pt>
                <c:pt idx="87">
                  <c:v>36649</c:v>
                </c:pt>
                <c:pt idx="88">
                  <c:v>36650</c:v>
                </c:pt>
                <c:pt idx="89">
                  <c:v>36651</c:v>
                </c:pt>
                <c:pt idx="90">
                  <c:v>36654</c:v>
                </c:pt>
                <c:pt idx="91">
                  <c:v>36655</c:v>
                </c:pt>
                <c:pt idx="92">
                  <c:v>36656</c:v>
                </c:pt>
                <c:pt idx="93">
                  <c:v>36657</c:v>
                </c:pt>
                <c:pt idx="94">
                  <c:v>36658</c:v>
                </c:pt>
                <c:pt idx="95">
                  <c:v>36661</c:v>
                </c:pt>
                <c:pt idx="96">
                  <c:v>36662</c:v>
                </c:pt>
                <c:pt idx="97">
                  <c:v>36663</c:v>
                </c:pt>
                <c:pt idx="98">
                  <c:v>36664</c:v>
                </c:pt>
                <c:pt idx="99">
                  <c:v>36665</c:v>
                </c:pt>
                <c:pt idx="100">
                  <c:v>36668</c:v>
                </c:pt>
                <c:pt idx="101">
                  <c:v>36669</c:v>
                </c:pt>
                <c:pt idx="102">
                  <c:v>36670</c:v>
                </c:pt>
                <c:pt idx="103">
                  <c:v>36671</c:v>
                </c:pt>
                <c:pt idx="104">
                  <c:v>36672</c:v>
                </c:pt>
                <c:pt idx="105">
                  <c:v>36675</c:v>
                </c:pt>
                <c:pt idx="106">
                  <c:v>36676</c:v>
                </c:pt>
                <c:pt idx="107">
                  <c:v>36677</c:v>
                </c:pt>
                <c:pt idx="108">
                  <c:v>36678</c:v>
                </c:pt>
                <c:pt idx="109">
                  <c:v>36679</c:v>
                </c:pt>
                <c:pt idx="110">
                  <c:v>36682</c:v>
                </c:pt>
                <c:pt idx="111">
                  <c:v>36683</c:v>
                </c:pt>
                <c:pt idx="112">
                  <c:v>36684</c:v>
                </c:pt>
                <c:pt idx="113">
                  <c:v>36685</c:v>
                </c:pt>
                <c:pt idx="114">
                  <c:v>36686</c:v>
                </c:pt>
                <c:pt idx="115">
                  <c:v>36689</c:v>
                </c:pt>
                <c:pt idx="116">
                  <c:v>36690</c:v>
                </c:pt>
                <c:pt idx="117">
                  <c:v>36691</c:v>
                </c:pt>
                <c:pt idx="118">
                  <c:v>36692</c:v>
                </c:pt>
                <c:pt idx="119">
                  <c:v>36693</c:v>
                </c:pt>
                <c:pt idx="120">
                  <c:v>36696</c:v>
                </c:pt>
                <c:pt idx="121">
                  <c:v>36697</c:v>
                </c:pt>
                <c:pt idx="122">
                  <c:v>36698</c:v>
                </c:pt>
                <c:pt idx="123">
                  <c:v>36699</c:v>
                </c:pt>
                <c:pt idx="124">
                  <c:v>36700</c:v>
                </c:pt>
                <c:pt idx="125">
                  <c:v>36703</c:v>
                </c:pt>
                <c:pt idx="126">
                  <c:v>36704</c:v>
                </c:pt>
                <c:pt idx="127">
                  <c:v>36705</c:v>
                </c:pt>
                <c:pt idx="128">
                  <c:v>36706</c:v>
                </c:pt>
                <c:pt idx="129">
                  <c:v>36707</c:v>
                </c:pt>
                <c:pt idx="130">
                  <c:v>36710</c:v>
                </c:pt>
                <c:pt idx="131">
                  <c:v>36711</c:v>
                </c:pt>
                <c:pt idx="132">
                  <c:v>36712</c:v>
                </c:pt>
                <c:pt idx="133">
                  <c:v>36713</c:v>
                </c:pt>
                <c:pt idx="134">
                  <c:v>36714</c:v>
                </c:pt>
                <c:pt idx="135">
                  <c:v>36717</c:v>
                </c:pt>
                <c:pt idx="136">
                  <c:v>36718</c:v>
                </c:pt>
                <c:pt idx="137">
                  <c:v>36719</c:v>
                </c:pt>
                <c:pt idx="138">
                  <c:v>36720</c:v>
                </c:pt>
                <c:pt idx="139">
                  <c:v>36721</c:v>
                </c:pt>
                <c:pt idx="140">
                  <c:v>36724</c:v>
                </c:pt>
                <c:pt idx="141">
                  <c:v>36725</c:v>
                </c:pt>
                <c:pt idx="142">
                  <c:v>36726</c:v>
                </c:pt>
                <c:pt idx="143">
                  <c:v>36727</c:v>
                </c:pt>
                <c:pt idx="144">
                  <c:v>36728</c:v>
                </c:pt>
                <c:pt idx="145">
                  <c:v>36731</c:v>
                </c:pt>
                <c:pt idx="146">
                  <c:v>36732</c:v>
                </c:pt>
                <c:pt idx="147">
                  <c:v>36733</c:v>
                </c:pt>
                <c:pt idx="148">
                  <c:v>36734</c:v>
                </c:pt>
                <c:pt idx="149">
                  <c:v>36735</c:v>
                </c:pt>
                <c:pt idx="150">
                  <c:v>36738</c:v>
                </c:pt>
                <c:pt idx="151">
                  <c:v>36739</c:v>
                </c:pt>
                <c:pt idx="152">
                  <c:v>36740</c:v>
                </c:pt>
                <c:pt idx="153">
                  <c:v>36741</c:v>
                </c:pt>
                <c:pt idx="154">
                  <c:v>36742</c:v>
                </c:pt>
                <c:pt idx="155">
                  <c:v>36745</c:v>
                </c:pt>
                <c:pt idx="156">
                  <c:v>36746</c:v>
                </c:pt>
                <c:pt idx="157">
                  <c:v>36747</c:v>
                </c:pt>
                <c:pt idx="158">
                  <c:v>36748</c:v>
                </c:pt>
                <c:pt idx="159">
                  <c:v>36749</c:v>
                </c:pt>
                <c:pt idx="160">
                  <c:v>36752</c:v>
                </c:pt>
                <c:pt idx="161">
                  <c:v>36753</c:v>
                </c:pt>
                <c:pt idx="162">
                  <c:v>36754</c:v>
                </c:pt>
                <c:pt idx="163">
                  <c:v>36755</c:v>
                </c:pt>
                <c:pt idx="164">
                  <c:v>36756</c:v>
                </c:pt>
                <c:pt idx="165">
                  <c:v>36759</c:v>
                </c:pt>
                <c:pt idx="166">
                  <c:v>36760</c:v>
                </c:pt>
                <c:pt idx="167">
                  <c:v>36761</c:v>
                </c:pt>
                <c:pt idx="168">
                  <c:v>36762</c:v>
                </c:pt>
                <c:pt idx="169">
                  <c:v>36763</c:v>
                </c:pt>
                <c:pt idx="170">
                  <c:v>36766</c:v>
                </c:pt>
                <c:pt idx="171">
                  <c:v>36767</c:v>
                </c:pt>
                <c:pt idx="172">
                  <c:v>36768</c:v>
                </c:pt>
                <c:pt idx="173">
                  <c:v>36769</c:v>
                </c:pt>
                <c:pt idx="174">
                  <c:v>36770</c:v>
                </c:pt>
                <c:pt idx="175">
                  <c:v>36773</c:v>
                </c:pt>
                <c:pt idx="176">
                  <c:v>36774</c:v>
                </c:pt>
                <c:pt idx="177">
                  <c:v>36775</c:v>
                </c:pt>
                <c:pt idx="178">
                  <c:v>36776</c:v>
                </c:pt>
                <c:pt idx="179">
                  <c:v>36777</c:v>
                </c:pt>
                <c:pt idx="180">
                  <c:v>36780</c:v>
                </c:pt>
                <c:pt idx="181">
                  <c:v>36781</c:v>
                </c:pt>
                <c:pt idx="182">
                  <c:v>36782</c:v>
                </c:pt>
                <c:pt idx="183">
                  <c:v>36783</c:v>
                </c:pt>
                <c:pt idx="184">
                  <c:v>36784</c:v>
                </c:pt>
                <c:pt idx="185">
                  <c:v>36787</c:v>
                </c:pt>
                <c:pt idx="186">
                  <c:v>36788</c:v>
                </c:pt>
                <c:pt idx="187">
                  <c:v>36789</c:v>
                </c:pt>
                <c:pt idx="188">
                  <c:v>36790</c:v>
                </c:pt>
                <c:pt idx="189">
                  <c:v>36791</c:v>
                </c:pt>
                <c:pt idx="190">
                  <c:v>36794</c:v>
                </c:pt>
                <c:pt idx="191">
                  <c:v>36795</c:v>
                </c:pt>
                <c:pt idx="192">
                  <c:v>36796</c:v>
                </c:pt>
                <c:pt idx="193">
                  <c:v>36797</c:v>
                </c:pt>
                <c:pt idx="194">
                  <c:v>36798</c:v>
                </c:pt>
                <c:pt idx="195">
                  <c:v>36801</c:v>
                </c:pt>
                <c:pt idx="196">
                  <c:v>36802</c:v>
                </c:pt>
                <c:pt idx="197">
                  <c:v>36803</c:v>
                </c:pt>
                <c:pt idx="198">
                  <c:v>36804</c:v>
                </c:pt>
                <c:pt idx="199">
                  <c:v>36805</c:v>
                </c:pt>
                <c:pt idx="200">
                  <c:v>36808</c:v>
                </c:pt>
                <c:pt idx="201">
                  <c:v>36809</c:v>
                </c:pt>
                <c:pt idx="202">
                  <c:v>36810</c:v>
                </c:pt>
                <c:pt idx="203">
                  <c:v>36811</c:v>
                </c:pt>
                <c:pt idx="204">
                  <c:v>36812</c:v>
                </c:pt>
                <c:pt idx="205">
                  <c:v>36815</c:v>
                </c:pt>
                <c:pt idx="206">
                  <c:v>36816</c:v>
                </c:pt>
                <c:pt idx="207">
                  <c:v>36817</c:v>
                </c:pt>
                <c:pt idx="208">
                  <c:v>36818</c:v>
                </c:pt>
                <c:pt idx="209">
                  <c:v>36819</c:v>
                </c:pt>
                <c:pt idx="210">
                  <c:v>36822</c:v>
                </c:pt>
                <c:pt idx="211">
                  <c:v>36823</c:v>
                </c:pt>
                <c:pt idx="212">
                  <c:v>36824</c:v>
                </c:pt>
                <c:pt idx="213">
                  <c:v>36825</c:v>
                </c:pt>
                <c:pt idx="214">
                  <c:v>36826</c:v>
                </c:pt>
                <c:pt idx="215">
                  <c:v>36829</c:v>
                </c:pt>
                <c:pt idx="216">
                  <c:v>36830</c:v>
                </c:pt>
                <c:pt idx="217">
                  <c:v>36831</c:v>
                </c:pt>
                <c:pt idx="218">
                  <c:v>36832</c:v>
                </c:pt>
                <c:pt idx="219">
                  <c:v>36833</c:v>
                </c:pt>
                <c:pt idx="220">
                  <c:v>36836</c:v>
                </c:pt>
                <c:pt idx="221">
                  <c:v>36837</c:v>
                </c:pt>
                <c:pt idx="222">
                  <c:v>36838</c:v>
                </c:pt>
                <c:pt idx="223">
                  <c:v>36839</c:v>
                </c:pt>
                <c:pt idx="224">
                  <c:v>36840</c:v>
                </c:pt>
                <c:pt idx="225">
                  <c:v>36843</c:v>
                </c:pt>
                <c:pt idx="226">
                  <c:v>36844</c:v>
                </c:pt>
                <c:pt idx="227">
                  <c:v>36845</c:v>
                </c:pt>
                <c:pt idx="228">
                  <c:v>36846</c:v>
                </c:pt>
                <c:pt idx="229">
                  <c:v>36847</c:v>
                </c:pt>
                <c:pt idx="230">
                  <c:v>36850</c:v>
                </c:pt>
                <c:pt idx="231">
                  <c:v>36851</c:v>
                </c:pt>
                <c:pt idx="232">
                  <c:v>36852</c:v>
                </c:pt>
                <c:pt idx="233">
                  <c:v>36853</c:v>
                </c:pt>
                <c:pt idx="234">
                  <c:v>36854</c:v>
                </c:pt>
                <c:pt idx="235">
                  <c:v>36857</c:v>
                </c:pt>
                <c:pt idx="236">
                  <c:v>36858</c:v>
                </c:pt>
                <c:pt idx="237">
                  <c:v>36859</c:v>
                </c:pt>
                <c:pt idx="238">
                  <c:v>36860</c:v>
                </c:pt>
                <c:pt idx="239">
                  <c:v>36861</c:v>
                </c:pt>
                <c:pt idx="240">
                  <c:v>36864</c:v>
                </c:pt>
                <c:pt idx="241">
                  <c:v>36865</c:v>
                </c:pt>
                <c:pt idx="242">
                  <c:v>36866</c:v>
                </c:pt>
                <c:pt idx="243">
                  <c:v>36867</c:v>
                </c:pt>
                <c:pt idx="244">
                  <c:v>36868</c:v>
                </c:pt>
                <c:pt idx="245">
                  <c:v>36871</c:v>
                </c:pt>
                <c:pt idx="246">
                  <c:v>36872</c:v>
                </c:pt>
                <c:pt idx="247">
                  <c:v>36873</c:v>
                </c:pt>
                <c:pt idx="248">
                  <c:v>36874</c:v>
                </c:pt>
                <c:pt idx="249">
                  <c:v>36875</c:v>
                </c:pt>
                <c:pt idx="250">
                  <c:v>36878</c:v>
                </c:pt>
                <c:pt idx="251">
                  <c:v>36879</c:v>
                </c:pt>
                <c:pt idx="252">
                  <c:v>36880</c:v>
                </c:pt>
                <c:pt idx="253">
                  <c:v>36881</c:v>
                </c:pt>
                <c:pt idx="254">
                  <c:v>36882</c:v>
                </c:pt>
                <c:pt idx="255">
                  <c:v>36885</c:v>
                </c:pt>
                <c:pt idx="256">
                  <c:v>36886</c:v>
                </c:pt>
                <c:pt idx="257">
                  <c:v>36887</c:v>
                </c:pt>
                <c:pt idx="258">
                  <c:v>36888</c:v>
                </c:pt>
                <c:pt idx="259">
                  <c:v>36889</c:v>
                </c:pt>
                <c:pt idx="260">
                  <c:v>36892</c:v>
                </c:pt>
                <c:pt idx="261">
                  <c:v>36893</c:v>
                </c:pt>
                <c:pt idx="262">
                  <c:v>36894</c:v>
                </c:pt>
                <c:pt idx="263">
                  <c:v>36895</c:v>
                </c:pt>
                <c:pt idx="264">
                  <c:v>36896</c:v>
                </c:pt>
                <c:pt idx="265">
                  <c:v>36899</c:v>
                </c:pt>
                <c:pt idx="266">
                  <c:v>36900</c:v>
                </c:pt>
                <c:pt idx="267">
                  <c:v>36901</c:v>
                </c:pt>
                <c:pt idx="268">
                  <c:v>36902</c:v>
                </c:pt>
                <c:pt idx="269">
                  <c:v>36903</c:v>
                </c:pt>
                <c:pt idx="270">
                  <c:v>36906</c:v>
                </c:pt>
                <c:pt idx="271">
                  <c:v>36907</c:v>
                </c:pt>
                <c:pt idx="272">
                  <c:v>36908</c:v>
                </c:pt>
                <c:pt idx="273">
                  <c:v>36909</c:v>
                </c:pt>
                <c:pt idx="274">
                  <c:v>36910</c:v>
                </c:pt>
                <c:pt idx="275">
                  <c:v>36913</c:v>
                </c:pt>
                <c:pt idx="276">
                  <c:v>36914</c:v>
                </c:pt>
                <c:pt idx="277">
                  <c:v>36915</c:v>
                </c:pt>
                <c:pt idx="278">
                  <c:v>36916</c:v>
                </c:pt>
                <c:pt idx="279">
                  <c:v>36917</c:v>
                </c:pt>
                <c:pt idx="280">
                  <c:v>36920</c:v>
                </c:pt>
                <c:pt idx="281">
                  <c:v>36921</c:v>
                </c:pt>
                <c:pt idx="282">
                  <c:v>36922</c:v>
                </c:pt>
                <c:pt idx="283">
                  <c:v>36923</c:v>
                </c:pt>
                <c:pt idx="284">
                  <c:v>36924</c:v>
                </c:pt>
                <c:pt idx="285">
                  <c:v>36927</c:v>
                </c:pt>
                <c:pt idx="286">
                  <c:v>36928</c:v>
                </c:pt>
                <c:pt idx="287">
                  <c:v>36929</c:v>
                </c:pt>
                <c:pt idx="288">
                  <c:v>36930</c:v>
                </c:pt>
                <c:pt idx="289">
                  <c:v>36931</c:v>
                </c:pt>
                <c:pt idx="290">
                  <c:v>36934</c:v>
                </c:pt>
                <c:pt idx="291">
                  <c:v>36935</c:v>
                </c:pt>
                <c:pt idx="292">
                  <c:v>36936</c:v>
                </c:pt>
                <c:pt idx="293">
                  <c:v>36937</c:v>
                </c:pt>
                <c:pt idx="294">
                  <c:v>36938</c:v>
                </c:pt>
                <c:pt idx="295">
                  <c:v>36941</c:v>
                </c:pt>
                <c:pt idx="296">
                  <c:v>36942</c:v>
                </c:pt>
                <c:pt idx="297">
                  <c:v>36943</c:v>
                </c:pt>
                <c:pt idx="298">
                  <c:v>36944</c:v>
                </c:pt>
                <c:pt idx="299">
                  <c:v>36945</c:v>
                </c:pt>
                <c:pt idx="300">
                  <c:v>36948</c:v>
                </c:pt>
                <c:pt idx="301">
                  <c:v>36949</c:v>
                </c:pt>
                <c:pt idx="302">
                  <c:v>36950</c:v>
                </c:pt>
                <c:pt idx="303">
                  <c:v>36951</c:v>
                </c:pt>
                <c:pt idx="304">
                  <c:v>36952</c:v>
                </c:pt>
                <c:pt idx="305">
                  <c:v>36955</c:v>
                </c:pt>
                <c:pt idx="306">
                  <c:v>36956</c:v>
                </c:pt>
                <c:pt idx="307">
                  <c:v>36957</c:v>
                </c:pt>
                <c:pt idx="308">
                  <c:v>36958</c:v>
                </c:pt>
                <c:pt idx="309">
                  <c:v>36959</c:v>
                </c:pt>
                <c:pt idx="310">
                  <c:v>36962</c:v>
                </c:pt>
                <c:pt idx="311">
                  <c:v>36963</c:v>
                </c:pt>
                <c:pt idx="312">
                  <c:v>36964</c:v>
                </c:pt>
                <c:pt idx="313">
                  <c:v>36965</c:v>
                </c:pt>
                <c:pt idx="314">
                  <c:v>36966</c:v>
                </c:pt>
                <c:pt idx="315">
                  <c:v>36969</c:v>
                </c:pt>
                <c:pt idx="316">
                  <c:v>36970</c:v>
                </c:pt>
                <c:pt idx="317">
                  <c:v>36971</c:v>
                </c:pt>
                <c:pt idx="318">
                  <c:v>36972</c:v>
                </c:pt>
                <c:pt idx="319">
                  <c:v>36973</c:v>
                </c:pt>
                <c:pt idx="320">
                  <c:v>36976</c:v>
                </c:pt>
                <c:pt idx="321">
                  <c:v>36977</c:v>
                </c:pt>
                <c:pt idx="322">
                  <c:v>36978</c:v>
                </c:pt>
                <c:pt idx="323">
                  <c:v>36979</c:v>
                </c:pt>
                <c:pt idx="324">
                  <c:v>36980</c:v>
                </c:pt>
                <c:pt idx="325">
                  <c:v>36983</c:v>
                </c:pt>
                <c:pt idx="326">
                  <c:v>36984</c:v>
                </c:pt>
                <c:pt idx="327">
                  <c:v>36985</c:v>
                </c:pt>
                <c:pt idx="328">
                  <c:v>36986</c:v>
                </c:pt>
                <c:pt idx="329">
                  <c:v>36987</c:v>
                </c:pt>
                <c:pt idx="330">
                  <c:v>36990</c:v>
                </c:pt>
                <c:pt idx="331">
                  <c:v>36991</c:v>
                </c:pt>
                <c:pt idx="332">
                  <c:v>36992</c:v>
                </c:pt>
                <c:pt idx="333">
                  <c:v>36993</c:v>
                </c:pt>
                <c:pt idx="334">
                  <c:v>36994</c:v>
                </c:pt>
                <c:pt idx="335">
                  <c:v>36997</c:v>
                </c:pt>
                <c:pt idx="336">
                  <c:v>36998</c:v>
                </c:pt>
                <c:pt idx="337">
                  <c:v>36999</c:v>
                </c:pt>
                <c:pt idx="338">
                  <c:v>37000</c:v>
                </c:pt>
                <c:pt idx="339">
                  <c:v>37001</c:v>
                </c:pt>
                <c:pt idx="340">
                  <c:v>37004</c:v>
                </c:pt>
                <c:pt idx="341">
                  <c:v>37005</c:v>
                </c:pt>
                <c:pt idx="342">
                  <c:v>37006</c:v>
                </c:pt>
                <c:pt idx="343">
                  <c:v>37007</c:v>
                </c:pt>
                <c:pt idx="344">
                  <c:v>37008</c:v>
                </c:pt>
                <c:pt idx="345">
                  <c:v>37011</c:v>
                </c:pt>
                <c:pt idx="346">
                  <c:v>37012</c:v>
                </c:pt>
                <c:pt idx="347">
                  <c:v>37013</c:v>
                </c:pt>
                <c:pt idx="348">
                  <c:v>37014</c:v>
                </c:pt>
                <c:pt idx="349">
                  <c:v>37015</c:v>
                </c:pt>
                <c:pt idx="350">
                  <c:v>37018</c:v>
                </c:pt>
                <c:pt idx="351">
                  <c:v>37019</c:v>
                </c:pt>
                <c:pt idx="352">
                  <c:v>37020</c:v>
                </c:pt>
                <c:pt idx="353">
                  <c:v>37021</c:v>
                </c:pt>
                <c:pt idx="354">
                  <c:v>37022</c:v>
                </c:pt>
                <c:pt idx="355">
                  <c:v>37025</c:v>
                </c:pt>
                <c:pt idx="356">
                  <c:v>37026</c:v>
                </c:pt>
                <c:pt idx="357">
                  <c:v>37027</c:v>
                </c:pt>
                <c:pt idx="358">
                  <c:v>37028</c:v>
                </c:pt>
                <c:pt idx="359">
                  <c:v>37029</c:v>
                </c:pt>
                <c:pt idx="360">
                  <c:v>37032</c:v>
                </c:pt>
                <c:pt idx="361">
                  <c:v>37033</c:v>
                </c:pt>
                <c:pt idx="362">
                  <c:v>37034</c:v>
                </c:pt>
                <c:pt idx="363">
                  <c:v>37035</c:v>
                </c:pt>
                <c:pt idx="364">
                  <c:v>37036</c:v>
                </c:pt>
                <c:pt idx="365">
                  <c:v>37039</c:v>
                </c:pt>
                <c:pt idx="366">
                  <c:v>37040</c:v>
                </c:pt>
                <c:pt idx="367">
                  <c:v>37041</c:v>
                </c:pt>
                <c:pt idx="368">
                  <c:v>37042</c:v>
                </c:pt>
                <c:pt idx="369">
                  <c:v>37043</c:v>
                </c:pt>
                <c:pt idx="370">
                  <c:v>37046</c:v>
                </c:pt>
                <c:pt idx="371">
                  <c:v>37047</c:v>
                </c:pt>
                <c:pt idx="372">
                  <c:v>37048</c:v>
                </c:pt>
                <c:pt idx="373">
                  <c:v>37049</c:v>
                </c:pt>
                <c:pt idx="374">
                  <c:v>37050</c:v>
                </c:pt>
                <c:pt idx="375">
                  <c:v>37053</c:v>
                </c:pt>
                <c:pt idx="376">
                  <c:v>37054</c:v>
                </c:pt>
                <c:pt idx="377">
                  <c:v>37055</c:v>
                </c:pt>
                <c:pt idx="378">
                  <c:v>37056</c:v>
                </c:pt>
                <c:pt idx="379">
                  <c:v>37057</c:v>
                </c:pt>
                <c:pt idx="380">
                  <c:v>37060</c:v>
                </c:pt>
                <c:pt idx="381">
                  <c:v>37061</c:v>
                </c:pt>
                <c:pt idx="382">
                  <c:v>37062</c:v>
                </c:pt>
                <c:pt idx="383">
                  <c:v>37063</c:v>
                </c:pt>
                <c:pt idx="384">
                  <c:v>37064</c:v>
                </c:pt>
                <c:pt idx="385">
                  <c:v>37067</c:v>
                </c:pt>
                <c:pt idx="386">
                  <c:v>37068</c:v>
                </c:pt>
                <c:pt idx="387">
                  <c:v>37069</c:v>
                </c:pt>
                <c:pt idx="388">
                  <c:v>37070</c:v>
                </c:pt>
                <c:pt idx="389">
                  <c:v>37071</c:v>
                </c:pt>
                <c:pt idx="390">
                  <c:v>37074</c:v>
                </c:pt>
                <c:pt idx="391">
                  <c:v>37075</c:v>
                </c:pt>
                <c:pt idx="392">
                  <c:v>37076</c:v>
                </c:pt>
                <c:pt idx="393">
                  <c:v>37077</c:v>
                </c:pt>
                <c:pt idx="394">
                  <c:v>37078</c:v>
                </c:pt>
                <c:pt idx="395">
                  <c:v>37081</c:v>
                </c:pt>
                <c:pt idx="396">
                  <c:v>37082</c:v>
                </c:pt>
                <c:pt idx="397">
                  <c:v>37083</c:v>
                </c:pt>
                <c:pt idx="398">
                  <c:v>37084</c:v>
                </c:pt>
                <c:pt idx="399">
                  <c:v>37085</c:v>
                </c:pt>
                <c:pt idx="400">
                  <c:v>37088</c:v>
                </c:pt>
                <c:pt idx="401">
                  <c:v>37089</c:v>
                </c:pt>
                <c:pt idx="402">
                  <c:v>37090</c:v>
                </c:pt>
                <c:pt idx="403">
                  <c:v>37091</c:v>
                </c:pt>
                <c:pt idx="404">
                  <c:v>37092</c:v>
                </c:pt>
                <c:pt idx="405">
                  <c:v>37095</c:v>
                </c:pt>
                <c:pt idx="406">
                  <c:v>37096</c:v>
                </c:pt>
                <c:pt idx="407">
                  <c:v>37097</c:v>
                </c:pt>
                <c:pt idx="408">
                  <c:v>37098</c:v>
                </c:pt>
                <c:pt idx="409">
                  <c:v>37099</c:v>
                </c:pt>
                <c:pt idx="410">
                  <c:v>37102</c:v>
                </c:pt>
                <c:pt idx="411">
                  <c:v>37103</c:v>
                </c:pt>
                <c:pt idx="412">
                  <c:v>37104</c:v>
                </c:pt>
                <c:pt idx="413">
                  <c:v>37105</c:v>
                </c:pt>
                <c:pt idx="414">
                  <c:v>37106</c:v>
                </c:pt>
                <c:pt idx="415">
                  <c:v>37109</c:v>
                </c:pt>
                <c:pt idx="416">
                  <c:v>37110</c:v>
                </c:pt>
                <c:pt idx="417">
                  <c:v>37111</c:v>
                </c:pt>
                <c:pt idx="418">
                  <c:v>37112</c:v>
                </c:pt>
                <c:pt idx="419">
                  <c:v>37113</c:v>
                </c:pt>
                <c:pt idx="420">
                  <c:v>37116</c:v>
                </c:pt>
                <c:pt idx="421">
                  <c:v>37117</c:v>
                </c:pt>
                <c:pt idx="422">
                  <c:v>37118</c:v>
                </c:pt>
                <c:pt idx="423">
                  <c:v>37119</c:v>
                </c:pt>
                <c:pt idx="424">
                  <c:v>37120</c:v>
                </c:pt>
                <c:pt idx="425">
                  <c:v>37123</c:v>
                </c:pt>
                <c:pt idx="426">
                  <c:v>37124</c:v>
                </c:pt>
                <c:pt idx="427">
                  <c:v>37125</c:v>
                </c:pt>
                <c:pt idx="428">
                  <c:v>37126</c:v>
                </c:pt>
                <c:pt idx="429">
                  <c:v>37127</c:v>
                </c:pt>
                <c:pt idx="430">
                  <c:v>37130</c:v>
                </c:pt>
                <c:pt idx="431">
                  <c:v>37131</c:v>
                </c:pt>
                <c:pt idx="432">
                  <c:v>37132</c:v>
                </c:pt>
                <c:pt idx="433">
                  <c:v>37133</c:v>
                </c:pt>
                <c:pt idx="434">
                  <c:v>37134</c:v>
                </c:pt>
                <c:pt idx="435">
                  <c:v>37137</c:v>
                </c:pt>
                <c:pt idx="436">
                  <c:v>37138</c:v>
                </c:pt>
                <c:pt idx="437">
                  <c:v>37139</c:v>
                </c:pt>
                <c:pt idx="438">
                  <c:v>37140</c:v>
                </c:pt>
                <c:pt idx="439">
                  <c:v>37141</c:v>
                </c:pt>
                <c:pt idx="440">
                  <c:v>37144</c:v>
                </c:pt>
                <c:pt idx="441">
                  <c:v>37145</c:v>
                </c:pt>
                <c:pt idx="442">
                  <c:v>37146</c:v>
                </c:pt>
                <c:pt idx="443">
                  <c:v>37147</c:v>
                </c:pt>
                <c:pt idx="444">
                  <c:v>37148</c:v>
                </c:pt>
                <c:pt idx="445">
                  <c:v>37151</c:v>
                </c:pt>
                <c:pt idx="446">
                  <c:v>37152</c:v>
                </c:pt>
                <c:pt idx="447">
                  <c:v>37153</c:v>
                </c:pt>
                <c:pt idx="448">
                  <c:v>37154</c:v>
                </c:pt>
                <c:pt idx="449">
                  <c:v>37155</c:v>
                </c:pt>
                <c:pt idx="450">
                  <c:v>37158</c:v>
                </c:pt>
                <c:pt idx="451">
                  <c:v>37159</c:v>
                </c:pt>
                <c:pt idx="452">
                  <c:v>37160</c:v>
                </c:pt>
                <c:pt idx="453">
                  <c:v>37161</c:v>
                </c:pt>
                <c:pt idx="454">
                  <c:v>37162</c:v>
                </c:pt>
                <c:pt idx="455">
                  <c:v>37165</c:v>
                </c:pt>
                <c:pt idx="456">
                  <c:v>37166</c:v>
                </c:pt>
                <c:pt idx="457">
                  <c:v>37167</c:v>
                </c:pt>
                <c:pt idx="458">
                  <c:v>37168</c:v>
                </c:pt>
                <c:pt idx="459">
                  <c:v>37169</c:v>
                </c:pt>
                <c:pt idx="460">
                  <c:v>37172</c:v>
                </c:pt>
                <c:pt idx="461">
                  <c:v>37173</c:v>
                </c:pt>
                <c:pt idx="462">
                  <c:v>37174</c:v>
                </c:pt>
                <c:pt idx="463">
                  <c:v>37175</c:v>
                </c:pt>
                <c:pt idx="464">
                  <c:v>37176</c:v>
                </c:pt>
                <c:pt idx="465">
                  <c:v>37179</c:v>
                </c:pt>
                <c:pt idx="466">
                  <c:v>37180</c:v>
                </c:pt>
                <c:pt idx="467">
                  <c:v>37181</c:v>
                </c:pt>
                <c:pt idx="468">
                  <c:v>37182</c:v>
                </c:pt>
                <c:pt idx="469">
                  <c:v>37183</c:v>
                </c:pt>
                <c:pt idx="470">
                  <c:v>37186</c:v>
                </c:pt>
                <c:pt idx="471">
                  <c:v>37187</c:v>
                </c:pt>
                <c:pt idx="472">
                  <c:v>37188</c:v>
                </c:pt>
                <c:pt idx="473">
                  <c:v>37189</c:v>
                </c:pt>
                <c:pt idx="474">
                  <c:v>37190</c:v>
                </c:pt>
                <c:pt idx="475">
                  <c:v>37193</c:v>
                </c:pt>
                <c:pt idx="476">
                  <c:v>37194</c:v>
                </c:pt>
                <c:pt idx="477">
                  <c:v>37195</c:v>
                </c:pt>
                <c:pt idx="478">
                  <c:v>37196</c:v>
                </c:pt>
                <c:pt idx="479">
                  <c:v>37197</c:v>
                </c:pt>
                <c:pt idx="480">
                  <c:v>37200</c:v>
                </c:pt>
                <c:pt idx="481">
                  <c:v>37201</c:v>
                </c:pt>
                <c:pt idx="482">
                  <c:v>37202</c:v>
                </c:pt>
                <c:pt idx="483">
                  <c:v>37203</c:v>
                </c:pt>
                <c:pt idx="484">
                  <c:v>37204</c:v>
                </c:pt>
                <c:pt idx="485">
                  <c:v>37207</c:v>
                </c:pt>
                <c:pt idx="486">
                  <c:v>37208</c:v>
                </c:pt>
                <c:pt idx="487">
                  <c:v>37209</c:v>
                </c:pt>
                <c:pt idx="488">
                  <c:v>37210</c:v>
                </c:pt>
                <c:pt idx="489">
                  <c:v>37211</c:v>
                </c:pt>
                <c:pt idx="490">
                  <c:v>37214</c:v>
                </c:pt>
                <c:pt idx="491">
                  <c:v>37215</c:v>
                </c:pt>
                <c:pt idx="492">
                  <c:v>37216</c:v>
                </c:pt>
                <c:pt idx="493">
                  <c:v>37217</c:v>
                </c:pt>
                <c:pt idx="494">
                  <c:v>37218</c:v>
                </c:pt>
                <c:pt idx="495">
                  <c:v>37221</c:v>
                </c:pt>
                <c:pt idx="496">
                  <c:v>37222</c:v>
                </c:pt>
                <c:pt idx="497">
                  <c:v>37223</c:v>
                </c:pt>
                <c:pt idx="498">
                  <c:v>37224</c:v>
                </c:pt>
                <c:pt idx="499">
                  <c:v>37225</c:v>
                </c:pt>
                <c:pt idx="500">
                  <c:v>37228</c:v>
                </c:pt>
                <c:pt idx="501">
                  <c:v>37229</c:v>
                </c:pt>
                <c:pt idx="502">
                  <c:v>37230</c:v>
                </c:pt>
                <c:pt idx="503">
                  <c:v>37231</c:v>
                </c:pt>
                <c:pt idx="504">
                  <c:v>37232</c:v>
                </c:pt>
                <c:pt idx="505">
                  <c:v>37235</c:v>
                </c:pt>
                <c:pt idx="506">
                  <c:v>37236</c:v>
                </c:pt>
                <c:pt idx="507">
                  <c:v>37237</c:v>
                </c:pt>
                <c:pt idx="508">
                  <c:v>37238</c:v>
                </c:pt>
                <c:pt idx="509">
                  <c:v>37239</c:v>
                </c:pt>
                <c:pt idx="510">
                  <c:v>37242</c:v>
                </c:pt>
                <c:pt idx="511">
                  <c:v>37243</c:v>
                </c:pt>
                <c:pt idx="512">
                  <c:v>37244</c:v>
                </c:pt>
                <c:pt idx="513">
                  <c:v>37245</c:v>
                </c:pt>
                <c:pt idx="514">
                  <c:v>37246</c:v>
                </c:pt>
                <c:pt idx="515">
                  <c:v>37249</c:v>
                </c:pt>
                <c:pt idx="516">
                  <c:v>37250</c:v>
                </c:pt>
                <c:pt idx="517">
                  <c:v>37251</c:v>
                </c:pt>
                <c:pt idx="518">
                  <c:v>37252</c:v>
                </c:pt>
                <c:pt idx="519">
                  <c:v>37253</c:v>
                </c:pt>
                <c:pt idx="520">
                  <c:v>37256</c:v>
                </c:pt>
                <c:pt idx="521">
                  <c:v>37257</c:v>
                </c:pt>
                <c:pt idx="522">
                  <c:v>37258</c:v>
                </c:pt>
                <c:pt idx="523">
                  <c:v>37259</c:v>
                </c:pt>
                <c:pt idx="524">
                  <c:v>37260</c:v>
                </c:pt>
                <c:pt idx="525">
                  <c:v>37263</c:v>
                </c:pt>
                <c:pt idx="526">
                  <c:v>37264</c:v>
                </c:pt>
                <c:pt idx="527">
                  <c:v>37265</c:v>
                </c:pt>
                <c:pt idx="528">
                  <c:v>37266</c:v>
                </c:pt>
                <c:pt idx="529">
                  <c:v>37267</c:v>
                </c:pt>
                <c:pt idx="530">
                  <c:v>37270</c:v>
                </c:pt>
                <c:pt idx="531">
                  <c:v>37271</c:v>
                </c:pt>
                <c:pt idx="532">
                  <c:v>37272</c:v>
                </c:pt>
                <c:pt idx="533">
                  <c:v>37273</c:v>
                </c:pt>
                <c:pt idx="534">
                  <c:v>37274</c:v>
                </c:pt>
                <c:pt idx="535">
                  <c:v>37277</c:v>
                </c:pt>
                <c:pt idx="536">
                  <c:v>37278</c:v>
                </c:pt>
                <c:pt idx="537">
                  <c:v>37279</c:v>
                </c:pt>
                <c:pt idx="538">
                  <c:v>37280</c:v>
                </c:pt>
                <c:pt idx="539">
                  <c:v>37281</c:v>
                </c:pt>
                <c:pt idx="540">
                  <c:v>37284</c:v>
                </c:pt>
                <c:pt idx="541">
                  <c:v>37285</c:v>
                </c:pt>
                <c:pt idx="542">
                  <c:v>37286</c:v>
                </c:pt>
                <c:pt idx="543">
                  <c:v>37287</c:v>
                </c:pt>
                <c:pt idx="544">
                  <c:v>37288</c:v>
                </c:pt>
                <c:pt idx="545">
                  <c:v>37291</c:v>
                </c:pt>
                <c:pt idx="546">
                  <c:v>37292</c:v>
                </c:pt>
                <c:pt idx="547">
                  <c:v>37293</c:v>
                </c:pt>
                <c:pt idx="548">
                  <c:v>37294</c:v>
                </c:pt>
                <c:pt idx="549">
                  <c:v>37295</c:v>
                </c:pt>
                <c:pt idx="550">
                  <c:v>37298</c:v>
                </c:pt>
                <c:pt idx="551">
                  <c:v>37299</c:v>
                </c:pt>
                <c:pt idx="552">
                  <c:v>37300</c:v>
                </c:pt>
                <c:pt idx="553">
                  <c:v>37301</c:v>
                </c:pt>
                <c:pt idx="554">
                  <c:v>37302</c:v>
                </c:pt>
                <c:pt idx="555">
                  <c:v>37305</c:v>
                </c:pt>
                <c:pt idx="556">
                  <c:v>37306</c:v>
                </c:pt>
                <c:pt idx="557">
                  <c:v>37307</c:v>
                </c:pt>
                <c:pt idx="558">
                  <c:v>37308</c:v>
                </c:pt>
                <c:pt idx="559">
                  <c:v>37309</c:v>
                </c:pt>
                <c:pt idx="560">
                  <c:v>37312</c:v>
                </c:pt>
                <c:pt idx="561">
                  <c:v>37313</c:v>
                </c:pt>
                <c:pt idx="562">
                  <c:v>37314</c:v>
                </c:pt>
                <c:pt idx="563">
                  <c:v>37315</c:v>
                </c:pt>
                <c:pt idx="564">
                  <c:v>37316</c:v>
                </c:pt>
                <c:pt idx="565">
                  <c:v>37319</c:v>
                </c:pt>
                <c:pt idx="566">
                  <c:v>37320</c:v>
                </c:pt>
                <c:pt idx="567">
                  <c:v>37321</c:v>
                </c:pt>
                <c:pt idx="568">
                  <c:v>37322</c:v>
                </c:pt>
                <c:pt idx="569">
                  <c:v>37323</c:v>
                </c:pt>
                <c:pt idx="570">
                  <c:v>37326</c:v>
                </c:pt>
                <c:pt idx="571">
                  <c:v>37327</c:v>
                </c:pt>
                <c:pt idx="572">
                  <c:v>37328</c:v>
                </c:pt>
                <c:pt idx="573">
                  <c:v>37329</c:v>
                </c:pt>
                <c:pt idx="574">
                  <c:v>37330</c:v>
                </c:pt>
                <c:pt idx="575">
                  <c:v>37333</c:v>
                </c:pt>
                <c:pt idx="576">
                  <c:v>37334</c:v>
                </c:pt>
                <c:pt idx="577">
                  <c:v>37335</c:v>
                </c:pt>
                <c:pt idx="578">
                  <c:v>37336</c:v>
                </c:pt>
                <c:pt idx="579">
                  <c:v>37337</c:v>
                </c:pt>
                <c:pt idx="580">
                  <c:v>37340</c:v>
                </c:pt>
                <c:pt idx="581">
                  <c:v>37341</c:v>
                </c:pt>
                <c:pt idx="582">
                  <c:v>37342</c:v>
                </c:pt>
                <c:pt idx="583">
                  <c:v>37343</c:v>
                </c:pt>
                <c:pt idx="584">
                  <c:v>37344</c:v>
                </c:pt>
                <c:pt idx="585">
                  <c:v>37347</c:v>
                </c:pt>
                <c:pt idx="586">
                  <c:v>37348</c:v>
                </c:pt>
                <c:pt idx="587">
                  <c:v>37349</c:v>
                </c:pt>
                <c:pt idx="588">
                  <c:v>37350</c:v>
                </c:pt>
                <c:pt idx="589">
                  <c:v>37351</c:v>
                </c:pt>
                <c:pt idx="590">
                  <c:v>37354</c:v>
                </c:pt>
                <c:pt idx="591">
                  <c:v>37355</c:v>
                </c:pt>
                <c:pt idx="592">
                  <c:v>37356</c:v>
                </c:pt>
                <c:pt idx="593">
                  <c:v>37357</c:v>
                </c:pt>
                <c:pt idx="594">
                  <c:v>37358</c:v>
                </c:pt>
                <c:pt idx="595">
                  <c:v>37361</c:v>
                </c:pt>
                <c:pt idx="596">
                  <c:v>37362</c:v>
                </c:pt>
                <c:pt idx="597">
                  <c:v>37363</c:v>
                </c:pt>
                <c:pt idx="598">
                  <c:v>37364</c:v>
                </c:pt>
                <c:pt idx="599">
                  <c:v>37365</c:v>
                </c:pt>
                <c:pt idx="600">
                  <c:v>37368</c:v>
                </c:pt>
                <c:pt idx="601">
                  <c:v>37369</c:v>
                </c:pt>
                <c:pt idx="602">
                  <c:v>37370</c:v>
                </c:pt>
                <c:pt idx="603">
                  <c:v>37371</c:v>
                </c:pt>
                <c:pt idx="604">
                  <c:v>37372</c:v>
                </c:pt>
                <c:pt idx="605">
                  <c:v>37375</c:v>
                </c:pt>
                <c:pt idx="606">
                  <c:v>37376</c:v>
                </c:pt>
                <c:pt idx="607">
                  <c:v>37377</c:v>
                </c:pt>
                <c:pt idx="608">
                  <c:v>37378</c:v>
                </c:pt>
                <c:pt idx="609">
                  <c:v>37379</c:v>
                </c:pt>
                <c:pt idx="610">
                  <c:v>37382</c:v>
                </c:pt>
                <c:pt idx="611">
                  <c:v>37383</c:v>
                </c:pt>
                <c:pt idx="612">
                  <c:v>37384</c:v>
                </c:pt>
                <c:pt idx="613">
                  <c:v>37385</c:v>
                </c:pt>
                <c:pt idx="614">
                  <c:v>37386</c:v>
                </c:pt>
                <c:pt idx="615">
                  <c:v>37389</c:v>
                </c:pt>
                <c:pt idx="616">
                  <c:v>37390</c:v>
                </c:pt>
                <c:pt idx="617">
                  <c:v>37391</c:v>
                </c:pt>
                <c:pt idx="618">
                  <c:v>37392</c:v>
                </c:pt>
                <c:pt idx="619">
                  <c:v>37393</c:v>
                </c:pt>
                <c:pt idx="620">
                  <c:v>37396</c:v>
                </c:pt>
                <c:pt idx="621">
                  <c:v>37397</c:v>
                </c:pt>
                <c:pt idx="622">
                  <c:v>37398</c:v>
                </c:pt>
                <c:pt idx="623">
                  <c:v>37399</c:v>
                </c:pt>
                <c:pt idx="624">
                  <c:v>37400</c:v>
                </c:pt>
                <c:pt idx="625">
                  <c:v>37403</c:v>
                </c:pt>
                <c:pt idx="626">
                  <c:v>37404</c:v>
                </c:pt>
                <c:pt idx="627">
                  <c:v>37405</c:v>
                </c:pt>
                <c:pt idx="628">
                  <c:v>37406</c:v>
                </c:pt>
                <c:pt idx="629">
                  <c:v>37407</c:v>
                </c:pt>
                <c:pt idx="630">
                  <c:v>37410</c:v>
                </c:pt>
                <c:pt idx="631">
                  <c:v>37411</c:v>
                </c:pt>
                <c:pt idx="632">
                  <c:v>37412</c:v>
                </c:pt>
                <c:pt idx="633">
                  <c:v>37413</c:v>
                </c:pt>
                <c:pt idx="634">
                  <c:v>37414</c:v>
                </c:pt>
                <c:pt idx="635">
                  <c:v>37417</c:v>
                </c:pt>
                <c:pt idx="636">
                  <c:v>37418</c:v>
                </c:pt>
                <c:pt idx="637">
                  <c:v>37419</c:v>
                </c:pt>
                <c:pt idx="638">
                  <c:v>37420</c:v>
                </c:pt>
                <c:pt idx="639">
                  <c:v>37421</c:v>
                </c:pt>
                <c:pt idx="640">
                  <c:v>37424</c:v>
                </c:pt>
                <c:pt idx="641">
                  <c:v>37425</c:v>
                </c:pt>
                <c:pt idx="642">
                  <c:v>37426</c:v>
                </c:pt>
                <c:pt idx="643">
                  <c:v>37427</c:v>
                </c:pt>
                <c:pt idx="644">
                  <c:v>37428</c:v>
                </c:pt>
                <c:pt idx="645">
                  <c:v>37431</c:v>
                </c:pt>
                <c:pt idx="646">
                  <c:v>37432</c:v>
                </c:pt>
                <c:pt idx="647">
                  <c:v>37433</c:v>
                </c:pt>
                <c:pt idx="648">
                  <c:v>37434</c:v>
                </c:pt>
                <c:pt idx="649">
                  <c:v>37435</c:v>
                </c:pt>
                <c:pt idx="650">
                  <c:v>37438</c:v>
                </c:pt>
                <c:pt idx="651">
                  <c:v>37439</c:v>
                </c:pt>
                <c:pt idx="652">
                  <c:v>37440</c:v>
                </c:pt>
                <c:pt idx="653">
                  <c:v>37441</c:v>
                </c:pt>
                <c:pt idx="654">
                  <c:v>37442</c:v>
                </c:pt>
                <c:pt idx="655">
                  <c:v>37445</c:v>
                </c:pt>
                <c:pt idx="656">
                  <c:v>37446</c:v>
                </c:pt>
                <c:pt idx="657">
                  <c:v>37447</c:v>
                </c:pt>
                <c:pt idx="658">
                  <c:v>37448</c:v>
                </c:pt>
                <c:pt idx="659">
                  <c:v>37449</c:v>
                </c:pt>
                <c:pt idx="660">
                  <c:v>37452</c:v>
                </c:pt>
                <c:pt idx="661">
                  <c:v>37453</c:v>
                </c:pt>
                <c:pt idx="662">
                  <c:v>37454</c:v>
                </c:pt>
                <c:pt idx="663">
                  <c:v>37455</c:v>
                </c:pt>
                <c:pt idx="664">
                  <c:v>37456</c:v>
                </c:pt>
                <c:pt idx="665">
                  <c:v>37459</c:v>
                </c:pt>
                <c:pt idx="666">
                  <c:v>37460</c:v>
                </c:pt>
                <c:pt idx="667">
                  <c:v>37461</c:v>
                </c:pt>
                <c:pt idx="668">
                  <c:v>37462</c:v>
                </c:pt>
                <c:pt idx="669">
                  <c:v>37463</c:v>
                </c:pt>
                <c:pt idx="670">
                  <c:v>37466</c:v>
                </c:pt>
                <c:pt idx="671">
                  <c:v>37467</c:v>
                </c:pt>
                <c:pt idx="672">
                  <c:v>37468</c:v>
                </c:pt>
                <c:pt idx="673">
                  <c:v>37469</c:v>
                </c:pt>
                <c:pt idx="674">
                  <c:v>37470</c:v>
                </c:pt>
                <c:pt idx="675">
                  <c:v>37473</c:v>
                </c:pt>
                <c:pt idx="676">
                  <c:v>37474</c:v>
                </c:pt>
                <c:pt idx="677">
                  <c:v>37475</c:v>
                </c:pt>
                <c:pt idx="678">
                  <c:v>37476</c:v>
                </c:pt>
                <c:pt idx="679">
                  <c:v>37477</c:v>
                </c:pt>
                <c:pt idx="680">
                  <c:v>37480</c:v>
                </c:pt>
                <c:pt idx="681">
                  <c:v>37481</c:v>
                </c:pt>
                <c:pt idx="682">
                  <c:v>37482</c:v>
                </c:pt>
                <c:pt idx="683">
                  <c:v>37483</c:v>
                </c:pt>
                <c:pt idx="684">
                  <c:v>37484</c:v>
                </c:pt>
                <c:pt idx="685">
                  <c:v>37487</c:v>
                </c:pt>
                <c:pt idx="686">
                  <c:v>37488</c:v>
                </c:pt>
                <c:pt idx="687">
                  <c:v>37489</c:v>
                </c:pt>
                <c:pt idx="688">
                  <c:v>37490</c:v>
                </c:pt>
                <c:pt idx="689">
                  <c:v>37491</c:v>
                </c:pt>
                <c:pt idx="690">
                  <c:v>37494</c:v>
                </c:pt>
                <c:pt idx="691">
                  <c:v>37495</c:v>
                </c:pt>
                <c:pt idx="692">
                  <c:v>37496</c:v>
                </c:pt>
                <c:pt idx="693">
                  <c:v>37497</c:v>
                </c:pt>
                <c:pt idx="694">
                  <c:v>37498</c:v>
                </c:pt>
                <c:pt idx="695">
                  <c:v>37501</c:v>
                </c:pt>
                <c:pt idx="696">
                  <c:v>37502</c:v>
                </c:pt>
                <c:pt idx="697">
                  <c:v>37503</c:v>
                </c:pt>
                <c:pt idx="698">
                  <c:v>37504</c:v>
                </c:pt>
                <c:pt idx="699">
                  <c:v>37505</c:v>
                </c:pt>
                <c:pt idx="700">
                  <c:v>37508</c:v>
                </c:pt>
                <c:pt idx="701">
                  <c:v>37509</c:v>
                </c:pt>
                <c:pt idx="702">
                  <c:v>37510</c:v>
                </c:pt>
                <c:pt idx="703">
                  <c:v>37511</c:v>
                </c:pt>
                <c:pt idx="704">
                  <c:v>37512</c:v>
                </c:pt>
                <c:pt idx="705">
                  <c:v>37515</c:v>
                </c:pt>
                <c:pt idx="706">
                  <c:v>37516</c:v>
                </c:pt>
                <c:pt idx="707">
                  <c:v>37517</c:v>
                </c:pt>
                <c:pt idx="708">
                  <c:v>37518</c:v>
                </c:pt>
                <c:pt idx="709">
                  <c:v>37519</c:v>
                </c:pt>
                <c:pt idx="710">
                  <c:v>37522</c:v>
                </c:pt>
                <c:pt idx="711">
                  <c:v>37523</c:v>
                </c:pt>
                <c:pt idx="712">
                  <c:v>37524</c:v>
                </c:pt>
                <c:pt idx="713">
                  <c:v>37525</c:v>
                </c:pt>
                <c:pt idx="714">
                  <c:v>37526</c:v>
                </c:pt>
                <c:pt idx="715">
                  <c:v>37529</c:v>
                </c:pt>
                <c:pt idx="716">
                  <c:v>37530</c:v>
                </c:pt>
                <c:pt idx="717">
                  <c:v>37531</c:v>
                </c:pt>
                <c:pt idx="718">
                  <c:v>37532</c:v>
                </c:pt>
                <c:pt idx="719">
                  <c:v>37533</c:v>
                </c:pt>
                <c:pt idx="720">
                  <c:v>37536</c:v>
                </c:pt>
                <c:pt idx="721">
                  <c:v>37537</c:v>
                </c:pt>
                <c:pt idx="722">
                  <c:v>37538</c:v>
                </c:pt>
                <c:pt idx="723">
                  <c:v>37539</c:v>
                </c:pt>
                <c:pt idx="724">
                  <c:v>37540</c:v>
                </c:pt>
                <c:pt idx="725">
                  <c:v>37543</c:v>
                </c:pt>
                <c:pt idx="726">
                  <c:v>37544</c:v>
                </c:pt>
                <c:pt idx="727">
                  <c:v>37545</c:v>
                </c:pt>
                <c:pt idx="728">
                  <c:v>37546</c:v>
                </c:pt>
                <c:pt idx="729">
                  <c:v>37547</c:v>
                </c:pt>
                <c:pt idx="730">
                  <c:v>37550</c:v>
                </c:pt>
                <c:pt idx="731">
                  <c:v>37551</c:v>
                </c:pt>
                <c:pt idx="732">
                  <c:v>37552</c:v>
                </c:pt>
                <c:pt idx="733">
                  <c:v>37553</c:v>
                </c:pt>
                <c:pt idx="734">
                  <c:v>37554</c:v>
                </c:pt>
                <c:pt idx="735">
                  <c:v>37557</c:v>
                </c:pt>
                <c:pt idx="736">
                  <c:v>37558</c:v>
                </c:pt>
                <c:pt idx="737">
                  <c:v>37559</c:v>
                </c:pt>
                <c:pt idx="738">
                  <c:v>37560</c:v>
                </c:pt>
                <c:pt idx="739">
                  <c:v>37561</c:v>
                </c:pt>
                <c:pt idx="740">
                  <c:v>37564</c:v>
                </c:pt>
                <c:pt idx="741">
                  <c:v>37565</c:v>
                </c:pt>
                <c:pt idx="742">
                  <c:v>37566</c:v>
                </c:pt>
                <c:pt idx="743">
                  <c:v>37567</c:v>
                </c:pt>
                <c:pt idx="744">
                  <c:v>37568</c:v>
                </c:pt>
                <c:pt idx="745">
                  <c:v>37571</c:v>
                </c:pt>
                <c:pt idx="746">
                  <c:v>37572</c:v>
                </c:pt>
                <c:pt idx="747">
                  <c:v>37573</c:v>
                </c:pt>
                <c:pt idx="748">
                  <c:v>37574</c:v>
                </c:pt>
                <c:pt idx="749">
                  <c:v>37575</c:v>
                </c:pt>
                <c:pt idx="750">
                  <c:v>37578</c:v>
                </c:pt>
                <c:pt idx="751">
                  <c:v>37579</c:v>
                </c:pt>
                <c:pt idx="752">
                  <c:v>37580</c:v>
                </c:pt>
                <c:pt idx="753">
                  <c:v>37581</c:v>
                </c:pt>
                <c:pt idx="754">
                  <c:v>37582</c:v>
                </c:pt>
                <c:pt idx="755">
                  <c:v>37585</c:v>
                </c:pt>
                <c:pt idx="756">
                  <c:v>37586</c:v>
                </c:pt>
                <c:pt idx="757">
                  <c:v>37587</c:v>
                </c:pt>
                <c:pt idx="758">
                  <c:v>37588</c:v>
                </c:pt>
                <c:pt idx="759">
                  <c:v>37589</c:v>
                </c:pt>
                <c:pt idx="760">
                  <c:v>37592</c:v>
                </c:pt>
                <c:pt idx="761">
                  <c:v>37593</c:v>
                </c:pt>
                <c:pt idx="762">
                  <c:v>37594</c:v>
                </c:pt>
                <c:pt idx="763">
                  <c:v>37595</c:v>
                </c:pt>
                <c:pt idx="764">
                  <c:v>37596</c:v>
                </c:pt>
                <c:pt idx="765">
                  <c:v>37599</c:v>
                </c:pt>
                <c:pt idx="766">
                  <c:v>37600</c:v>
                </c:pt>
                <c:pt idx="767">
                  <c:v>37601</c:v>
                </c:pt>
                <c:pt idx="768">
                  <c:v>37602</c:v>
                </c:pt>
                <c:pt idx="769">
                  <c:v>37603</c:v>
                </c:pt>
                <c:pt idx="770">
                  <c:v>37606</c:v>
                </c:pt>
                <c:pt idx="771">
                  <c:v>37607</c:v>
                </c:pt>
                <c:pt idx="772">
                  <c:v>37608</c:v>
                </c:pt>
                <c:pt idx="773">
                  <c:v>37609</c:v>
                </c:pt>
                <c:pt idx="774">
                  <c:v>37610</c:v>
                </c:pt>
                <c:pt idx="775">
                  <c:v>37613</c:v>
                </c:pt>
                <c:pt idx="776">
                  <c:v>37614</c:v>
                </c:pt>
                <c:pt idx="777">
                  <c:v>37615</c:v>
                </c:pt>
                <c:pt idx="778">
                  <c:v>37616</c:v>
                </c:pt>
                <c:pt idx="779">
                  <c:v>37617</c:v>
                </c:pt>
                <c:pt idx="780">
                  <c:v>37620</c:v>
                </c:pt>
                <c:pt idx="781">
                  <c:v>37621</c:v>
                </c:pt>
                <c:pt idx="782">
                  <c:v>37622</c:v>
                </c:pt>
                <c:pt idx="783">
                  <c:v>37623</c:v>
                </c:pt>
                <c:pt idx="784">
                  <c:v>37624</c:v>
                </c:pt>
                <c:pt idx="785">
                  <c:v>37627</c:v>
                </c:pt>
                <c:pt idx="786">
                  <c:v>37628</c:v>
                </c:pt>
                <c:pt idx="787">
                  <c:v>37629</c:v>
                </c:pt>
                <c:pt idx="788">
                  <c:v>37630</c:v>
                </c:pt>
                <c:pt idx="789">
                  <c:v>37631</c:v>
                </c:pt>
                <c:pt idx="790">
                  <c:v>37634</c:v>
                </c:pt>
                <c:pt idx="791">
                  <c:v>37635</c:v>
                </c:pt>
                <c:pt idx="792">
                  <c:v>37636</c:v>
                </c:pt>
                <c:pt idx="793">
                  <c:v>37637</c:v>
                </c:pt>
                <c:pt idx="794">
                  <c:v>37638</c:v>
                </c:pt>
                <c:pt idx="795">
                  <c:v>37641</c:v>
                </c:pt>
                <c:pt idx="796">
                  <c:v>37642</c:v>
                </c:pt>
                <c:pt idx="797">
                  <c:v>37643</c:v>
                </c:pt>
                <c:pt idx="798">
                  <c:v>37644</c:v>
                </c:pt>
                <c:pt idx="799">
                  <c:v>37645</c:v>
                </c:pt>
                <c:pt idx="800">
                  <c:v>37648</c:v>
                </c:pt>
                <c:pt idx="801">
                  <c:v>37649</c:v>
                </c:pt>
                <c:pt idx="802">
                  <c:v>37650</c:v>
                </c:pt>
                <c:pt idx="803">
                  <c:v>37651</c:v>
                </c:pt>
                <c:pt idx="804">
                  <c:v>37652</c:v>
                </c:pt>
                <c:pt idx="805">
                  <c:v>37655</c:v>
                </c:pt>
                <c:pt idx="806">
                  <c:v>37656</c:v>
                </c:pt>
                <c:pt idx="807">
                  <c:v>37657</c:v>
                </c:pt>
                <c:pt idx="808">
                  <c:v>37658</c:v>
                </c:pt>
                <c:pt idx="809">
                  <c:v>37659</c:v>
                </c:pt>
                <c:pt idx="810">
                  <c:v>37662</c:v>
                </c:pt>
                <c:pt idx="811">
                  <c:v>37663</c:v>
                </c:pt>
                <c:pt idx="812">
                  <c:v>37664</c:v>
                </c:pt>
                <c:pt idx="813">
                  <c:v>37665</c:v>
                </c:pt>
                <c:pt idx="814">
                  <c:v>37666</c:v>
                </c:pt>
                <c:pt idx="815">
                  <c:v>37669</c:v>
                </c:pt>
                <c:pt idx="816">
                  <c:v>37670</c:v>
                </c:pt>
                <c:pt idx="817">
                  <c:v>37671</c:v>
                </c:pt>
                <c:pt idx="818">
                  <c:v>37672</c:v>
                </c:pt>
                <c:pt idx="819">
                  <c:v>37673</c:v>
                </c:pt>
                <c:pt idx="820">
                  <c:v>37676</c:v>
                </c:pt>
                <c:pt idx="821">
                  <c:v>37677</c:v>
                </c:pt>
                <c:pt idx="822">
                  <c:v>37678</c:v>
                </c:pt>
                <c:pt idx="823">
                  <c:v>37679</c:v>
                </c:pt>
                <c:pt idx="824">
                  <c:v>37680</c:v>
                </c:pt>
                <c:pt idx="825">
                  <c:v>37683</c:v>
                </c:pt>
                <c:pt idx="826">
                  <c:v>37684</c:v>
                </c:pt>
                <c:pt idx="827">
                  <c:v>37685</c:v>
                </c:pt>
                <c:pt idx="828">
                  <c:v>37686</c:v>
                </c:pt>
                <c:pt idx="829">
                  <c:v>37687</c:v>
                </c:pt>
                <c:pt idx="830">
                  <c:v>37690</c:v>
                </c:pt>
                <c:pt idx="831">
                  <c:v>37691</c:v>
                </c:pt>
                <c:pt idx="832">
                  <c:v>37692</c:v>
                </c:pt>
                <c:pt idx="833">
                  <c:v>37693</c:v>
                </c:pt>
                <c:pt idx="834">
                  <c:v>37694</c:v>
                </c:pt>
                <c:pt idx="835">
                  <c:v>37697</c:v>
                </c:pt>
                <c:pt idx="836">
                  <c:v>37698</c:v>
                </c:pt>
                <c:pt idx="837">
                  <c:v>37699</c:v>
                </c:pt>
                <c:pt idx="838">
                  <c:v>37700</c:v>
                </c:pt>
                <c:pt idx="839">
                  <c:v>37701</c:v>
                </c:pt>
                <c:pt idx="840">
                  <c:v>37704</c:v>
                </c:pt>
                <c:pt idx="841">
                  <c:v>37705</c:v>
                </c:pt>
                <c:pt idx="842">
                  <c:v>37706</c:v>
                </c:pt>
                <c:pt idx="843">
                  <c:v>37707</c:v>
                </c:pt>
                <c:pt idx="844">
                  <c:v>37708</c:v>
                </c:pt>
                <c:pt idx="845">
                  <c:v>37711</c:v>
                </c:pt>
                <c:pt idx="846">
                  <c:v>37712</c:v>
                </c:pt>
                <c:pt idx="847">
                  <c:v>37713</c:v>
                </c:pt>
                <c:pt idx="848">
                  <c:v>37714</c:v>
                </c:pt>
                <c:pt idx="849">
                  <c:v>37715</c:v>
                </c:pt>
                <c:pt idx="850">
                  <c:v>37718</c:v>
                </c:pt>
                <c:pt idx="851">
                  <c:v>37719</c:v>
                </c:pt>
                <c:pt idx="852">
                  <c:v>37720</c:v>
                </c:pt>
                <c:pt idx="853">
                  <c:v>37721</c:v>
                </c:pt>
                <c:pt idx="854">
                  <c:v>37722</c:v>
                </c:pt>
                <c:pt idx="855">
                  <c:v>37725</c:v>
                </c:pt>
                <c:pt idx="856">
                  <c:v>37726</c:v>
                </c:pt>
                <c:pt idx="857">
                  <c:v>37727</c:v>
                </c:pt>
                <c:pt idx="858">
                  <c:v>37728</c:v>
                </c:pt>
                <c:pt idx="859">
                  <c:v>37729</c:v>
                </c:pt>
                <c:pt idx="860">
                  <c:v>37732</c:v>
                </c:pt>
                <c:pt idx="861">
                  <c:v>37733</c:v>
                </c:pt>
                <c:pt idx="862">
                  <c:v>37734</c:v>
                </c:pt>
                <c:pt idx="863">
                  <c:v>37735</c:v>
                </c:pt>
                <c:pt idx="864">
                  <c:v>37736</c:v>
                </c:pt>
                <c:pt idx="865">
                  <c:v>37739</c:v>
                </c:pt>
                <c:pt idx="866">
                  <c:v>37740</c:v>
                </c:pt>
                <c:pt idx="867">
                  <c:v>37741</c:v>
                </c:pt>
                <c:pt idx="868">
                  <c:v>37742</c:v>
                </c:pt>
                <c:pt idx="869">
                  <c:v>37743</c:v>
                </c:pt>
                <c:pt idx="870">
                  <c:v>37746</c:v>
                </c:pt>
                <c:pt idx="871">
                  <c:v>37747</c:v>
                </c:pt>
                <c:pt idx="872">
                  <c:v>37748</c:v>
                </c:pt>
                <c:pt idx="873">
                  <c:v>37749</c:v>
                </c:pt>
                <c:pt idx="874">
                  <c:v>37750</c:v>
                </c:pt>
                <c:pt idx="875">
                  <c:v>37753</c:v>
                </c:pt>
                <c:pt idx="876">
                  <c:v>37754</c:v>
                </c:pt>
                <c:pt idx="877">
                  <c:v>37755</c:v>
                </c:pt>
                <c:pt idx="878">
                  <c:v>37756</c:v>
                </c:pt>
                <c:pt idx="879">
                  <c:v>37757</c:v>
                </c:pt>
                <c:pt idx="880">
                  <c:v>37760</c:v>
                </c:pt>
                <c:pt idx="881">
                  <c:v>37761</c:v>
                </c:pt>
                <c:pt idx="882">
                  <c:v>37762</c:v>
                </c:pt>
                <c:pt idx="883">
                  <c:v>37763</c:v>
                </c:pt>
                <c:pt idx="884">
                  <c:v>37764</c:v>
                </c:pt>
                <c:pt idx="885">
                  <c:v>37767</c:v>
                </c:pt>
                <c:pt idx="886">
                  <c:v>37768</c:v>
                </c:pt>
                <c:pt idx="887">
                  <c:v>37769</c:v>
                </c:pt>
                <c:pt idx="888">
                  <c:v>37770</c:v>
                </c:pt>
                <c:pt idx="889">
                  <c:v>37771</c:v>
                </c:pt>
                <c:pt idx="890">
                  <c:v>37774</c:v>
                </c:pt>
                <c:pt idx="891">
                  <c:v>37775</c:v>
                </c:pt>
                <c:pt idx="892">
                  <c:v>37776</c:v>
                </c:pt>
                <c:pt idx="893">
                  <c:v>37777</c:v>
                </c:pt>
                <c:pt idx="894">
                  <c:v>37778</c:v>
                </c:pt>
                <c:pt idx="895">
                  <c:v>37781</c:v>
                </c:pt>
                <c:pt idx="896">
                  <c:v>37782</c:v>
                </c:pt>
                <c:pt idx="897">
                  <c:v>37783</c:v>
                </c:pt>
                <c:pt idx="898">
                  <c:v>37784</c:v>
                </c:pt>
                <c:pt idx="899">
                  <c:v>37785</c:v>
                </c:pt>
                <c:pt idx="900">
                  <c:v>37788</c:v>
                </c:pt>
                <c:pt idx="901">
                  <c:v>37789</c:v>
                </c:pt>
                <c:pt idx="902">
                  <c:v>37790</c:v>
                </c:pt>
                <c:pt idx="903">
                  <c:v>37791</c:v>
                </c:pt>
                <c:pt idx="904">
                  <c:v>37792</c:v>
                </c:pt>
                <c:pt idx="905">
                  <c:v>37795</c:v>
                </c:pt>
                <c:pt idx="906">
                  <c:v>37796</c:v>
                </c:pt>
                <c:pt idx="907">
                  <c:v>37797</c:v>
                </c:pt>
                <c:pt idx="908">
                  <c:v>37798</c:v>
                </c:pt>
                <c:pt idx="909">
                  <c:v>37799</c:v>
                </c:pt>
                <c:pt idx="910">
                  <c:v>37802</c:v>
                </c:pt>
                <c:pt idx="911">
                  <c:v>37803</c:v>
                </c:pt>
                <c:pt idx="912">
                  <c:v>37804</c:v>
                </c:pt>
                <c:pt idx="913">
                  <c:v>37805</c:v>
                </c:pt>
                <c:pt idx="914">
                  <c:v>37806</c:v>
                </c:pt>
                <c:pt idx="915">
                  <c:v>37809</c:v>
                </c:pt>
                <c:pt idx="916">
                  <c:v>37810</c:v>
                </c:pt>
                <c:pt idx="917">
                  <c:v>37811</c:v>
                </c:pt>
                <c:pt idx="918">
                  <c:v>37812</c:v>
                </c:pt>
                <c:pt idx="919">
                  <c:v>37813</c:v>
                </c:pt>
                <c:pt idx="920">
                  <c:v>37816</c:v>
                </c:pt>
                <c:pt idx="921">
                  <c:v>37817</c:v>
                </c:pt>
                <c:pt idx="922">
                  <c:v>37818</c:v>
                </c:pt>
                <c:pt idx="923">
                  <c:v>37819</c:v>
                </c:pt>
                <c:pt idx="924">
                  <c:v>37820</c:v>
                </c:pt>
                <c:pt idx="925">
                  <c:v>37823</c:v>
                </c:pt>
                <c:pt idx="926">
                  <c:v>37824</c:v>
                </c:pt>
                <c:pt idx="927">
                  <c:v>37825</c:v>
                </c:pt>
                <c:pt idx="928">
                  <c:v>37826</c:v>
                </c:pt>
                <c:pt idx="929">
                  <c:v>37827</c:v>
                </c:pt>
                <c:pt idx="930">
                  <c:v>37830</c:v>
                </c:pt>
                <c:pt idx="931">
                  <c:v>37831</c:v>
                </c:pt>
                <c:pt idx="932">
                  <c:v>37832</c:v>
                </c:pt>
                <c:pt idx="933">
                  <c:v>37833</c:v>
                </c:pt>
                <c:pt idx="934">
                  <c:v>37834</c:v>
                </c:pt>
                <c:pt idx="935">
                  <c:v>37837</c:v>
                </c:pt>
                <c:pt idx="936">
                  <c:v>37838</c:v>
                </c:pt>
                <c:pt idx="937">
                  <c:v>37839</c:v>
                </c:pt>
                <c:pt idx="938">
                  <c:v>37840</c:v>
                </c:pt>
                <c:pt idx="939">
                  <c:v>37841</c:v>
                </c:pt>
                <c:pt idx="940">
                  <c:v>37844</c:v>
                </c:pt>
                <c:pt idx="941">
                  <c:v>37845</c:v>
                </c:pt>
                <c:pt idx="942">
                  <c:v>37846</c:v>
                </c:pt>
                <c:pt idx="943">
                  <c:v>37847</c:v>
                </c:pt>
                <c:pt idx="944">
                  <c:v>37848</c:v>
                </c:pt>
                <c:pt idx="945">
                  <c:v>37851</c:v>
                </c:pt>
                <c:pt idx="946">
                  <c:v>37852</c:v>
                </c:pt>
                <c:pt idx="947">
                  <c:v>37853</c:v>
                </c:pt>
                <c:pt idx="948">
                  <c:v>37854</c:v>
                </c:pt>
                <c:pt idx="949">
                  <c:v>37855</c:v>
                </c:pt>
                <c:pt idx="950">
                  <c:v>37858</c:v>
                </c:pt>
                <c:pt idx="951">
                  <c:v>37859</c:v>
                </c:pt>
                <c:pt idx="952">
                  <c:v>37860</c:v>
                </c:pt>
                <c:pt idx="953">
                  <c:v>37861</c:v>
                </c:pt>
                <c:pt idx="954">
                  <c:v>37862</c:v>
                </c:pt>
                <c:pt idx="955">
                  <c:v>37865</c:v>
                </c:pt>
                <c:pt idx="956">
                  <c:v>37866</c:v>
                </c:pt>
                <c:pt idx="957">
                  <c:v>37867</c:v>
                </c:pt>
                <c:pt idx="958">
                  <c:v>37868</c:v>
                </c:pt>
                <c:pt idx="959">
                  <c:v>37869</c:v>
                </c:pt>
                <c:pt idx="960">
                  <c:v>37872</c:v>
                </c:pt>
                <c:pt idx="961">
                  <c:v>37873</c:v>
                </c:pt>
                <c:pt idx="962">
                  <c:v>37874</c:v>
                </c:pt>
                <c:pt idx="963">
                  <c:v>37875</c:v>
                </c:pt>
                <c:pt idx="964">
                  <c:v>37876</c:v>
                </c:pt>
                <c:pt idx="965">
                  <c:v>37879</c:v>
                </c:pt>
                <c:pt idx="966">
                  <c:v>37880</c:v>
                </c:pt>
                <c:pt idx="967">
                  <c:v>37881</c:v>
                </c:pt>
                <c:pt idx="968">
                  <c:v>37882</c:v>
                </c:pt>
                <c:pt idx="969">
                  <c:v>37883</c:v>
                </c:pt>
                <c:pt idx="970">
                  <c:v>37886</c:v>
                </c:pt>
                <c:pt idx="971">
                  <c:v>37887</c:v>
                </c:pt>
                <c:pt idx="972">
                  <c:v>37888</c:v>
                </c:pt>
                <c:pt idx="973">
                  <c:v>37889</c:v>
                </c:pt>
                <c:pt idx="974">
                  <c:v>37890</c:v>
                </c:pt>
                <c:pt idx="975">
                  <c:v>37893</c:v>
                </c:pt>
                <c:pt idx="976">
                  <c:v>37894</c:v>
                </c:pt>
                <c:pt idx="977">
                  <c:v>37895</c:v>
                </c:pt>
                <c:pt idx="978">
                  <c:v>37896</c:v>
                </c:pt>
                <c:pt idx="979">
                  <c:v>37897</c:v>
                </c:pt>
                <c:pt idx="980">
                  <c:v>37900</c:v>
                </c:pt>
                <c:pt idx="981">
                  <c:v>37901</c:v>
                </c:pt>
                <c:pt idx="982">
                  <c:v>37902</c:v>
                </c:pt>
                <c:pt idx="983">
                  <c:v>37903</c:v>
                </c:pt>
                <c:pt idx="984">
                  <c:v>37904</c:v>
                </c:pt>
                <c:pt idx="985">
                  <c:v>37907</c:v>
                </c:pt>
                <c:pt idx="986">
                  <c:v>37908</c:v>
                </c:pt>
                <c:pt idx="987">
                  <c:v>37909</c:v>
                </c:pt>
                <c:pt idx="988">
                  <c:v>37910</c:v>
                </c:pt>
                <c:pt idx="989">
                  <c:v>37911</c:v>
                </c:pt>
                <c:pt idx="990">
                  <c:v>37914</c:v>
                </c:pt>
                <c:pt idx="991">
                  <c:v>37915</c:v>
                </c:pt>
                <c:pt idx="992">
                  <c:v>37916</c:v>
                </c:pt>
                <c:pt idx="993">
                  <c:v>37917</c:v>
                </c:pt>
                <c:pt idx="994">
                  <c:v>37918</c:v>
                </c:pt>
                <c:pt idx="995">
                  <c:v>37921</c:v>
                </c:pt>
                <c:pt idx="996">
                  <c:v>37922</c:v>
                </c:pt>
                <c:pt idx="997">
                  <c:v>37923</c:v>
                </c:pt>
                <c:pt idx="998">
                  <c:v>37924</c:v>
                </c:pt>
                <c:pt idx="999">
                  <c:v>37925</c:v>
                </c:pt>
                <c:pt idx="1000">
                  <c:v>37928</c:v>
                </c:pt>
                <c:pt idx="1001">
                  <c:v>37929</c:v>
                </c:pt>
                <c:pt idx="1002">
                  <c:v>37930</c:v>
                </c:pt>
                <c:pt idx="1003">
                  <c:v>37931</c:v>
                </c:pt>
                <c:pt idx="1004">
                  <c:v>37932</c:v>
                </c:pt>
                <c:pt idx="1005">
                  <c:v>37935</c:v>
                </c:pt>
                <c:pt idx="1006">
                  <c:v>37936</c:v>
                </c:pt>
                <c:pt idx="1007">
                  <c:v>37937</c:v>
                </c:pt>
                <c:pt idx="1008">
                  <c:v>37938</c:v>
                </c:pt>
                <c:pt idx="1009">
                  <c:v>37939</c:v>
                </c:pt>
                <c:pt idx="1010">
                  <c:v>37942</c:v>
                </c:pt>
                <c:pt idx="1011">
                  <c:v>37943</c:v>
                </c:pt>
                <c:pt idx="1012">
                  <c:v>37944</c:v>
                </c:pt>
                <c:pt idx="1013">
                  <c:v>37945</c:v>
                </c:pt>
                <c:pt idx="1014">
                  <c:v>37946</c:v>
                </c:pt>
                <c:pt idx="1015">
                  <c:v>37949</c:v>
                </c:pt>
                <c:pt idx="1016">
                  <c:v>37950</c:v>
                </c:pt>
                <c:pt idx="1017">
                  <c:v>37951</c:v>
                </c:pt>
                <c:pt idx="1018">
                  <c:v>37952</c:v>
                </c:pt>
                <c:pt idx="1019">
                  <c:v>37953</c:v>
                </c:pt>
                <c:pt idx="1020">
                  <c:v>37956</c:v>
                </c:pt>
                <c:pt idx="1021">
                  <c:v>37957</c:v>
                </c:pt>
                <c:pt idx="1022">
                  <c:v>37958</c:v>
                </c:pt>
                <c:pt idx="1023">
                  <c:v>37959</c:v>
                </c:pt>
                <c:pt idx="1024">
                  <c:v>37960</c:v>
                </c:pt>
                <c:pt idx="1025">
                  <c:v>37963</c:v>
                </c:pt>
                <c:pt idx="1026">
                  <c:v>37964</c:v>
                </c:pt>
                <c:pt idx="1027">
                  <c:v>37965</c:v>
                </c:pt>
                <c:pt idx="1028">
                  <c:v>37966</c:v>
                </c:pt>
                <c:pt idx="1029">
                  <c:v>37967</c:v>
                </c:pt>
                <c:pt idx="1030">
                  <c:v>37970</c:v>
                </c:pt>
                <c:pt idx="1031">
                  <c:v>37971</c:v>
                </c:pt>
                <c:pt idx="1032">
                  <c:v>37972</c:v>
                </c:pt>
                <c:pt idx="1033">
                  <c:v>37973</c:v>
                </c:pt>
                <c:pt idx="1034">
                  <c:v>37974</c:v>
                </c:pt>
                <c:pt idx="1035">
                  <c:v>37977</c:v>
                </c:pt>
                <c:pt idx="1036">
                  <c:v>37978</c:v>
                </c:pt>
                <c:pt idx="1037">
                  <c:v>37979</c:v>
                </c:pt>
                <c:pt idx="1038">
                  <c:v>37980</c:v>
                </c:pt>
                <c:pt idx="1039">
                  <c:v>37981</c:v>
                </c:pt>
                <c:pt idx="1040">
                  <c:v>37984</c:v>
                </c:pt>
                <c:pt idx="1041">
                  <c:v>37985</c:v>
                </c:pt>
                <c:pt idx="1042">
                  <c:v>37986</c:v>
                </c:pt>
                <c:pt idx="1043">
                  <c:v>37987</c:v>
                </c:pt>
                <c:pt idx="1044">
                  <c:v>37988</c:v>
                </c:pt>
                <c:pt idx="1045">
                  <c:v>37991</c:v>
                </c:pt>
                <c:pt idx="1046">
                  <c:v>37992</c:v>
                </c:pt>
                <c:pt idx="1047">
                  <c:v>37993</c:v>
                </c:pt>
                <c:pt idx="1048">
                  <c:v>37994</c:v>
                </c:pt>
                <c:pt idx="1049">
                  <c:v>37995</c:v>
                </c:pt>
                <c:pt idx="1050">
                  <c:v>37998</c:v>
                </c:pt>
                <c:pt idx="1051">
                  <c:v>37999</c:v>
                </c:pt>
                <c:pt idx="1052">
                  <c:v>38000</c:v>
                </c:pt>
                <c:pt idx="1053">
                  <c:v>38001</c:v>
                </c:pt>
                <c:pt idx="1054">
                  <c:v>38002</c:v>
                </c:pt>
                <c:pt idx="1055">
                  <c:v>38005</c:v>
                </c:pt>
                <c:pt idx="1056">
                  <c:v>38006</c:v>
                </c:pt>
                <c:pt idx="1057">
                  <c:v>38007</c:v>
                </c:pt>
                <c:pt idx="1058">
                  <c:v>38008</c:v>
                </c:pt>
                <c:pt idx="1059">
                  <c:v>38009</c:v>
                </c:pt>
                <c:pt idx="1060">
                  <c:v>38012</c:v>
                </c:pt>
                <c:pt idx="1061">
                  <c:v>38013</c:v>
                </c:pt>
                <c:pt idx="1062">
                  <c:v>38014</c:v>
                </c:pt>
                <c:pt idx="1063">
                  <c:v>38015</c:v>
                </c:pt>
                <c:pt idx="1064">
                  <c:v>38016</c:v>
                </c:pt>
                <c:pt idx="1065">
                  <c:v>38019</c:v>
                </c:pt>
                <c:pt idx="1066">
                  <c:v>38020</c:v>
                </c:pt>
                <c:pt idx="1067">
                  <c:v>38021</c:v>
                </c:pt>
                <c:pt idx="1068">
                  <c:v>38022</c:v>
                </c:pt>
                <c:pt idx="1069">
                  <c:v>38023</c:v>
                </c:pt>
                <c:pt idx="1070">
                  <c:v>38026</c:v>
                </c:pt>
                <c:pt idx="1071">
                  <c:v>38027</c:v>
                </c:pt>
                <c:pt idx="1072">
                  <c:v>38028</c:v>
                </c:pt>
                <c:pt idx="1073">
                  <c:v>38029</c:v>
                </c:pt>
                <c:pt idx="1074">
                  <c:v>38030</c:v>
                </c:pt>
                <c:pt idx="1075">
                  <c:v>38033</c:v>
                </c:pt>
                <c:pt idx="1076">
                  <c:v>38034</c:v>
                </c:pt>
                <c:pt idx="1077">
                  <c:v>38035</c:v>
                </c:pt>
                <c:pt idx="1078">
                  <c:v>38036</c:v>
                </c:pt>
                <c:pt idx="1079">
                  <c:v>38037</c:v>
                </c:pt>
                <c:pt idx="1080">
                  <c:v>38040</c:v>
                </c:pt>
                <c:pt idx="1081">
                  <c:v>38041</c:v>
                </c:pt>
                <c:pt idx="1082">
                  <c:v>38042</c:v>
                </c:pt>
                <c:pt idx="1083">
                  <c:v>38043</c:v>
                </c:pt>
                <c:pt idx="1084">
                  <c:v>38044</c:v>
                </c:pt>
                <c:pt idx="1085">
                  <c:v>38047</c:v>
                </c:pt>
                <c:pt idx="1086">
                  <c:v>38048</c:v>
                </c:pt>
                <c:pt idx="1087">
                  <c:v>38049</c:v>
                </c:pt>
                <c:pt idx="1088">
                  <c:v>38050</c:v>
                </c:pt>
                <c:pt idx="1089">
                  <c:v>38051</c:v>
                </c:pt>
                <c:pt idx="1090">
                  <c:v>38054</c:v>
                </c:pt>
                <c:pt idx="1091">
                  <c:v>38055</c:v>
                </c:pt>
                <c:pt idx="1092">
                  <c:v>38056</c:v>
                </c:pt>
                <c:pt idx="1093">
                  <c:v>38057</c:v>
                </c:pt>
                <c:pt idx="1094">
                  <c:v>38058</c:v>
                </c:pt>
                <c:pt idx="1095">
                  <c:v>38061</c:v>
                </c:pt>
                <c:pt idx="1096">
                  <c:v>38062</c:v>
                </c:pt>
                <c:pt idx="1097">
                  <c:v>38063</c:v>
                </c:pt>
                <c:pt idx="1098">
                  <c:v>38064</c:v>
                </c:pt>
                <c:pt idx="1099">
                  <c:v>38065</c:v>
                </c:pt>
                <c:pt idx="1100">
                  <c:v>38068</c:v>
                </c:pt>
                <c:pt idx="1101">
                  <c:v>38069</c:v>
                </c:pt>
                <c:pt idx="1102">
                  <c:v>38070</c:v>
                </c:pt>
                <c:pt idx="1103">
                  <c:v>38071</c:v>
                </c:pt>
                <c:pt idx="1104">
                  <c:v>38072</c:v>
                </c:pt>
                <c:pt idx="1105">
                  <c:v>38075</c:v>
                </c:pt>
                <c:pt idx="1106">
                  <c:v>38076</c:v>
                </c:pt>
                <c:pt idx="1107">
                  <c:v>38077</c:v>
                </c:pt>
                <c:pt idx="1108">
                  <c:v>38078</c:v>
                </c:pt>
                <c:pt idx="1109">
                  <c:v>38079</c:v>
                </c:pt>
                <c:pt idx="1110">
                  <c:v>38082</c:v>
                </c:pt>
                <c:pt idx="1111">
                  <c:v>38083</c:v>
                </c:pt>
                <c:pt idx="1112">
                  <c:v>38084</c:v>
                </c:pt>
                <c:pt idx="1113">
                  <c:v>38085</c:v>
                </c:pt>
                <c:pt idx="1114">
                  <c:v>38086</c:v>
                </c:pt>
                <c:pt idx="1115">
                  <c:v>38089</c:v>
                </c:pt>
                <c:pt idx="1116">
                  <c:v>38090</c:v>
                </c:pt>
                <c:pt idx="1117">
                  <c:v>38091</c:v>
                </c:pt>
                <c:pt idx="1118">
                  <c:v>38092</c:v>
                </c:pt>
                <c:pt idx="1119">
                  <c:v>38093</c:v>
                </c:pt>
                <c:pt idx="1120">
                  <c:v>38096</c:v>
                </c:pt>
                <c:pt idx="1121">
                  <c:v>38097</c:v>
                </c:pt>
                <c:pt idx="1122">
                  <c:v>38098</c:v>
                </c:pt>
                <c:pt idx="1123">
                  <c:v>38099</c:v>
                </c:pt>
                <c:pt idx="1124">
                  <c:v>38100</c:v>
                </c:pt>
                <c:pt idx="1125">
                  <c:v>38103</c:v>
                </c:pt>
                <c:pt idx="1126">
                  <c:v>38104</c:v>
                </c:pt>
                <c:pt idx="1127">
                  <c:v>38105</c:v>
                </c:pt>
                <c:pt idx="1128">
                  <c:v>38106</c:v>
                </c:pt>
                <c:pt idx="1129">
                  <c:v>38107</c:v>
                </c:pt>
                <c:pt idx="1130">
                  <c:v>38110</c:v>
                </c:pt>
                <c:pt idx="1131">
                  <c:v>38111</c:v>
                </c:pt>
                <c:pt idx="1132">
                  <c:v>38112</c:v>
                </c:pt>
                <c:pt idx="1133">
                  <c:v>38113</c:v>
                </c:pt>
                <c:pt idx="1134">
                  <c:v>38114</c:v>
                </c:pt>
                <c:pt idx="1135">
                  <c:v>38117</c:v>
                </c:pt>
                <c:pt idx="1136">
                  <c:v>38118</c:v>
                </c:pt>
                <c:pt idx="1137">
                  <c:v>38119</c:v>
                </c:pt>
                <c:pt idx="1138">
                  <c:v>38120</c:v>
                </c:pt>
                <c:pt idx="1139">
                  <c:v>38121</c:v>
                </c:pt>
                <c:pt idx="1140">
                  <c:v>38124</c:v>
                </c:pt>
                <c:pt idx="1141">
                  <c:v>38125</c:v>
                </c:pt>
                <c:pt idx="1142">
                  <c:v>38126</c:v>
                </c:pt>
                <c:pt idx="1143">
                  <c:v>38127</c:v>
                </c:pt>
                <c:pt idx="1144">
                  <c:v>38128</c:v>
                </c:pt>
                <c:pt idx="1145">
                  <c:v>38131</c:v>
                </c:pt>
                <c:pt idx="1146">
                  <c:v>38132</c:v>
                </c:pt>
                <c:pt idx="1147">
                  <c:v>38133</c:v>
                </c:pt>
                <c:pt idx="1148">
                  <c:v>38134</c:v>
                </c:pt>
                <c:pt idx="1149">
                  <c:v>38135</c:v>
                </c:pt>
                <c:pt idx="1150">
                  <c:v>38138</c:v>
                </c:pt>
                <c:pt idx="1151">
                  <c:v>38139</c:v>
                </c:pt>
                <c:pt idx="1152">
                  <c:v>38140</c:v>
                </c:pt>
                <c:pt idx="1153">
                  <c:v>38141</c:v>
                </c:pt>
                <c:pt idx="1154">
                  <c:v>38142</c:v>
                </c:pt>
                <c:pt idx="1155">
                  <c:v>38145</c:v>
                </c:pt>
                <c:pt idx="1156">
                  <c:v>38146</c:v>
                </c:pt>
                <c:pt idx="1157">
                  <c:v>38147</c:v>
                </c:pt>
                <c:pt idx="1158">
                  <c:v>38148</c:v>
                </c:pt>
                <c:pt idx="1159">
                  <c:v>38149</c:v>
                </c:pt>
                <c:pt idx="1160">
                  <c:v>38152</c:v>
                </c:pt>
                <c:pt idx="1161">
                  <c:v>38153</c:v>
                </c:pt>
                <c:pt idx="1162">
                  <c:v>38154</c:v>
                </c:pt>
                <c:pt idx="1163">
                  <c:v>38155</c:v>
                </c:pt>
                <c:pt idx="1164">
                  <c:v>38156</c:v>
                </c:pt>
                <c:pt idx="1165">
                  <c:v>38159</c:v>
                </c:pt>
                <c:pt idx="1166">
                  <c:v>38160</c:v>
                </c:pt>
                <c:pt idx="1167">
                  <c:v>38161</c:v>
                </c:pt>
                <c:pt idx="1168">
                  <c:v>38162</c:v>
                </c:pt>
                <c:pt idx="1169">
                  <c:v>38163</c:v>
                </c:pt>
                <c:pt idx="1170">
                  <c:v>38166</c:v>
                </c:pt>
                <c:pt idx="1171">
                  <c:v>38167</c:v>
                </c:pt>
                <c:pt idx="1172">
                  <c:v>38168</c:v>
                </c:pt>
                <c:pt idx="1173">
                  <c:v>38169</c:v>
                </c:pt>
                <c:pt idx="1174">
                  <c:v>38170</c:v>
                </c:pt>
                <c:pt idx="1175">
                  <c:v>38173</c:v>
                </c:pt>
                <c:pt idx="1176">
                  <c:v>38174</c:v>
                </c:pt>
                <c:pt idx="1177">
                  <c:v>38175</c:v>
                </c:pt>
                <c:pt idx="1178">
                  <c:v>38176</c:v>
                </c:pt>
                <c:pt idx="1179">
                  <c:v>38177</c:v>
                </c:pt>
                <c:pt idx="1180">
                  <c:v>38180</c:v>
                </c:pt>
                <c:pt idx="1181">
                  <c:v>38181</c:v>
                </c:pt>
                <c:pt idx="1182">
                  <c:v>38182</c:v>
                </c:pt>
                <c:pt idx="1183">
                  <c:v>38183</c:v>
                </c:pt>
                <c:pt idx="1184">
                  <c:v>38184</c:v>
                </c:pt>
                <c:pt idx="1185">
                  <c:v>38187</c:v>
                </c:pt>
                <c:pt idx="1186">
                  <c:v>38188</c:v>
                </c:pt>
                <c:pt idx="1187">
                  <c:v>38189</c:v>
                </c:pt>
                <c:pt idx="1188">
                  <c:v>38190</c:v>
                </c:pt>
                <c:pt idx="1189">
                  <c:v>38191</c:v>
                </c:pt>
                <c:pt idx="1190">
                  <c:v>38194</c:v>
                </c:pt>
                <c:pt idx="1191">
                  <c:v>38195</c:v>
                </c:pt>
                <c:pt idx="1192">
                  <c:v>38196</c:v>
                </c:pt>
                <c:pt idx="1193">
                  <c:v>38197</c:v>
                </c:pt>
                <c:pt idx="1194">
                  <c:v>38198</c:v>
                </c:pt>
                <c:pt idx="1195">
                  <c:v>38201</c:v>
                </c:pt>
                <c:pt idx="1196">
                  <c:v>38202</c:v>
                </c:pt>
                <c:pt idx="1197">
                  <c:v>38203</c:v>
                </c:pt>
                <c:pt idx="1198">
                  <c:v>38204</c:v>
                </c:pt>
                <c:pt idx="1199">
                  <c:v>38205</c:v>
                </c:pt>
                <c:pt idx="1200">
                  <c:v>38208</c:v>
                </c:pt>
                <c:pt idx="1201">
                  <c:v>38209</c:v>
                </c:pt>
                <c:pt idx="1202">
                  <c:v>38210</c:v>
                </c:pt>
                <c:pt idx="1203">
                  <c:v>38211</c:v>
                </c:pt>
                <c:pt idx="1204">
                  <c:v>38212</c:v>
                </c:pt>
                <c:pt idx="1205">
                  <c:v>38215</c:v>
                </c:pt>
                <c:pt idx="1206">
                  <c:v>38216</c:v>
                </c:pt>
                <c:pt idx="1207">
                  <c:v>38217</c:v>
                </c:pt>
                <c:pt idx="1208">
                  <c:v>38218</c:v>
                </c:pt>
                <c:pt idx="1209">
                  <c:v>38219</c:v>
                </c:pt>
                <c:pt idx="1210">
                  <c:v>38222</c:v>
                </c:pt>
                <c:pt idx="1211">
                  <c:v>38223</c:v>
                </c:pt>
                <c:pt idx="1212">
                  <c:v>38224</c:v>
                </c:pt>
                <c:pt idx="1213">
                  <c:v>38225</c:v>
                </c:pt>
                <c:pt idx="1214">
                  <c:v>38226</c:v>
                </c:pt>
                <c:pt idx="1215">
                  <c:v>38229</c:v>
                </c:pt>
                <c:pt idx="1216">
                  <c:v>38230</c:v>
                </c:pt>
                <c:pt idx="1217">
                  <c:v>38231</c:v>
                </c:pt>
                <c:pt idx="1218">
                  <c:v>38232</c:v>
                </c:pt>
                <c:pt idx="1219">
                  <c:v>38233</c:v>
                </c:pt>
                <c:pt idx="1220">
                  <c:v>38236</c:v>
                </c:pt>
                <c:pt idx="1221">
                  <c:v>38237</c:v>
                </c:pt>
                <c:pt idx="1222">
                  <c:v>38238</c:v>
                </c:pt>
                <c:pt idx="1223">
                  <c:v>38239</c:v>
                </c:pt>
                <c:pt idx="1224">
                  <c:v>38240</c:v>
                </c:pt>
                <c:pt idx="1225">
                  <c:v>38243</c:v>
                </c:pt>
                <c:pt idx="1226">
                  <c:v>38244</c:v>
                </c:pt>
                <c:pt idx="1227">
                  <c:v>38245</c:v>
                </c:pt>
                <c:pt idx="1228">
                  <c:v>38246</c:v>
                </c:pt>
                <c:pt idx="1229">
                  <c:v>38247</c:v>
                </c:pt>
                <c:pt idx="1230">
                  <c:v>38250</c:v>
                </c:pt>
                <c:pt idx="1231">
                  <c:v>38251</c:v>
                </c:pt>
                <c:pt idx="1232">
                  <c:v>38252</c:v>
                </c:pt>
                <c:pt idx="1233">
                  <c:v>38253</c:v>
                </c:pt>
                <c:pt idx="1234">
                  <c:v>38254</c:v>
                </c:pt>
                <c:pt idx="1235">
                  <c:v>38257</c:v>
                </c:pt>
                <c:pt idx="1236">
                  <c:v>38258</c:v>
                </c:pt>
                <c:pt idx="1237">
                  <c:v>38259</c:v>
                </c:pt>
                <c:pt idx="1238">
                  <c:v>38260</c:v>
                </c:pt>
                <c:pt idx="1239">
                  <c:v>38261</c:v>
                </c:pt>
                <c:pt idx="1240">
                  <c:v>38264</c:v>
                </c:pt>
                <c:pt idx="1241">
                  <c:v>38265</c:v>
                </c:pt>
                <c:pt idx="1242">
                  <c:v>38266</c:v>
                </c:pt>
                <c:pt idx="1243">
                  <c:v>38267</c:v>
                </c:pt>
                <c:pt idx="1244">
                  <c:v>38268</c:v>
                </c:pt>
                <c:pt idx="1245">
                  <c:v>38271</c:v>
                </c:pt>
                <c:pt idx="1246">
                  <c:v>38272</c:v>
                </c:pt>
                <c:pt idx="1247">
                  <c:v>38273</c:v>
                </c:pt>
                <c:pt idx="1248">
                  <c:v>38274</c:v>
                </c:pt>
                <c:pt idx="1249">
                  <c:v>38275</c:v>
                </c:pt>
                <c:pt idx="1250">
                  <c:v>38278</c:v>
                </c:pt>
                <c:pt idx="1251">
                  <c:v>38279</c:v>
                </c:pt>
                <c:pt idx="1252">
                  <c:v>38280</c:v>
                </c:pt>
                <c:pt idx="1253">
                  <c:v>38281</c:v>
                </c:pt>
                <c:pt idx="1254">
                  <c:v>38282</c:v>
                </c:pt>
                <c:pt idx="1255">
                  <c:v>38285</c:v>
                </c:pt>
                <c:pt idx="1256">
                  <c:v>38286</c:v>
                </c:pt>
                <c:pt idx="1257">
                  <c:v>38287</c:v>
                </c:pt>
                <c:pt idx="1258">
                  <c:v>38288</c:v>
                </c:pt>
                <c:pt idx="1259">
                  <c:v>38289</c:v>
                </c:pt>
                <c:pt idx="1260">
                  <c:v>38292</c:v>
                </c:pt>
                <c:pt idx="1261">
                  <c:v>38293</c:v>
                </c:pt>
                <c:pt idx="1262">
                  <c:v>38294</c:v>
                </c:pt>
                <c:pt idx="1263">
                  <c:v>38295</c:v>
                </c:pt>
                <c:pt idx="1264">
                  <c:v>38296</c:v>
                </c:pt>
                <c:pt idx="1265">
                  <c:v>38299</c:v>
                </c:pt>
                <c:pt idx="1266">
                  <c:v>38300</c:v>
                </c:pt>
                <c:pt idx="1267">
                  <c:v>38301</c:v>
                </c:pt>
                <c:pt idx="1268">
                  <c:v>38302</c:v>
                </c:pt>
                <c:pt idx="1269">
                  <c:v>38303</c:v>
                </c:pt>
                <c:pt idx="1270">
                  <c:v>38306</c:v>
                </c:pt>
                <c:pt idx="1271">
                  <c:v>38307</c:v>
                </c:pt>
                <c:pt idx="1272">
                  <c:v>38308</c:v>
                </c:pt>
                <c:pt idx="1273">
                  <c:v>38309</c:v>
                </c:pt>
                <c:pt idx="1274">
                  <c:v>38310</c:v>
                </c:pt>
                <c:pt idx="1275">
                  <c:v>38313</c:v>
                </c:pt>
                <c:pt idx="1276">
                  <c:v>38314</c:v>
                </c:pt>
                <c:pt idx="1277">
                  <c:v>38315</c:v>
                </c:pt>
                <c:pt idx="1278">
                  <c:v>38316</c:v>
                </c:pt>
                <c:pt idx="1279">
                  <c:v>38317</c:v>
                </c:pt>
                <c:pt idx="1280">
                  <c:v>38320</c:v>
                </c:pt>
                <c:pt idx="1281">
                  <c:v>38321</c:v>
                </c:pt>
                <c:pt idx="1282">
                  <c:v>38322</c:v>
                </c:pt>
                <c:pt idx="1283">
                  <c:v>38323</c:v>
                </c:pt>
                <c:pt idx="1284">
                  <c:v>38324</c:v>
                </c:pt>
                <c:pt idx="1285">
                  <c:v>38327</c:v>
                </c:pt>
                <c:pt idx="1286">
                  <c:v>38328</c:v>
                </c:pt>
                <c:pt idx="1287">
                  <c:v>38329</c:v>
                </c:pt>
                <c:pt idx="1288">
                  <c:v>38330</c:v>
                </c:pt>
                <c:pt idx="1289">
                  <c:v>38331</c:v>
                </c:pt>
                <c:pt idx="1290">
                  <c:v>38334</c:v>
                </c:pt>
                <c:pt idx="1291">
                  <c:v>38335</c:v>
                </c:pt>
                <c:pt idx="1292">
                  <c:v>38336</c:v>
                </c:pt>
                <c:pt idx="1293">
                  <c:v>38337</c:v>
                </c:pt>
                <c:pt idx="1294">
                  <c:v>38338</c:v>
                </c:pt>
                <c:pt idx="1295">
                  <c:v>38341</c:v>
                </c:pt>
                <c:pt idx="1296">
                  <c:v>38342</c:v>
                </c:pt>
                <c:pt idx="1297">
                  <c:v>38343</c:v>
                </c:pt>
                <c:pt idx="1298">
                  <c:v>38344</c:v>
                </c:pt>
                <c:pt idx="1299">
                  <c:v>38345</c:v>
                </c:pt>
                <c:pt idx="1300">
                  <c:v>38348</c:v>
                </c:pt>
                <c:pt idx="1301">
                  <c:v>38349</c:v>
                </c:pt>
                <c:pt idx="1302">
                  <c:v>38350</c:v>
                </c:pt>
                <c:pt idx="1303">
                  <c:v>38351</c:v>
                </c:pt>
                <c:pt idx="1304">
                  <c:v>38352</c:v>
                </c:pt>
                <c:pt idx="1305">
                  <c:v>38355</c:v>
                </c:pt>
                <c:pt idx="1306">
                  <c:v>38356</c:v>
                </c:pt>
                <c:pt idx="1307">
                  <c:v>38357</c:v>
                </c:pt>
                <c:pt idx="1308">
                  <c:v>38358</c:v>
                </c:pt>
                <c:pt idx="1309">
                  <c:v>38359</c:v>
                </c:pt>
                <c:pt idx="1310">
                  <c:v>38362</c:v>
                </c:pt>
                <c:pt idx="1311">
                  <c:v>38363</c:v>
                </c:pt>
                <c:pt idx="1312">
                  <c:v>38364</c:v>
                </c:pt>
                <c:pt idx="1313">
                  <c:v>38365</c:v>
                </c:pt>
                <c:pt idx="1314">
                  <c:v>38366</c:v>
                </c:pt>
                <c:pt idx="1315">
                  <c:v>38369</c:v>
                </c:pt>
                <c:pt idx="1316">
                  <c:v>38370</c:v>
                </c:pt>
                <c:pt idx="1317">
                  <c:v>38371</c:v>
                </c:pt>
                <c:pt idx="1318">
                  <c:v>38372</c:v>
                </c:pt>
                <c:pt idx="1319">
                  <c:v>38373</c:v>
                </c:pt>
                <c:pt idx="1320">
                  <c:v>38376</c:v>
                </c:pt>
                <c:pt idx="1321">
                  <c:v>38377</c:v>
                </c:pt>
                <c:pt idx="1322">
                  <c:v>38378</c:v>
                </c:pt>
                <c:pt idx="1323">
                  <c:v>38379</c:v>
                </c:pt>
                <c:pt idx="1324">
                  <c:v>38380</c:v>
                </c:pt>
                <c:pt idx="1325">
                  <c:v>38383</c:v>
                </c:pt>
                <c:pt idx="1326">
                  <c:v>38384</c:v>
                </c:pt>
                <c:pt idx="1327">
                  <c:v>38385</c:v>
                </c:pt>
                <c:pt idx="1328">
                  <c:v>38386</c:v>
                </c:pt>
                <c:pt idx="1329">
                  <c:v>38387</c:v>
                </c:pt>
                <c:pt idx="1330">
                  <c:v>38390</c:v>
                </c:pt>
                <c:pt idx="1331">
                  <c:v>38391</c:v>
                </c:pt>
                <c:pt idx="1332">
                  <c:v>38392</c:v>
                </c:pt>
                <c:pt idx="1333">
                  <c:v>38393</c:v>
                </c:pt>
                <c:pt idx="1334">
                  <c:v>38394</c:v>
                </c:pt>
                <c:pt idx="1335">
                  <c:v>38397</c:v>
                </c:pt>
                <c:pt idx="1336">
                  <c:v>38398</c:v>
                </c:pt>
                <c:pt idx="1337">
                  <c:v>38399</c:v>
                </c:pt>
                <c:pt idx="1338">
                  <c:v>38400</c:v>
                </c:pt>
                <c:pt idx="1339">
                  <c:v>38401</c:v>
                </c:pt>
                <c:pt idx="1340">
                  <c:v>38404</c:v>
                </c:pt>
                <c:pt idx="1341">
                  <c:v>38405</c:v>
                </c:pt>
                <c:pt idx="1342">
                  <c:v>38406</c:v>
                </c:pt>
                <c:pt idx="1343">
                  <c:v>38407</c:v>
                </c:pt>
                <c:pt idx="1344">
                  <c:v>38408</c:v>
                </c:pt>
                <c:pt idx="1345">
                  <c:v>38411</c:v>
                </c:pt>
                <c:pt idx="1346">
                  <c:v>38412</c:v>
                </c:pt>
                <c:pt idx="1347">
                  <c:v>38413</c:v>
                </c:pt>
                <c:pt idx="1348">
                  <c:v>38414</c:v>
                </c:pt>
                <c:pt idx="1349">
                  <c:v>38415</c:v>
                </c:pt>
                <c:pt idx="1350">
                  <c:v>38418</c:v>
                </c:pt>
                <c:pt idx="1351">
                  <c:v>38419</c:v>
                </c:pt>
                <c:pt idx="1352">
                  <c:v>38420</c:v>
                </c:pt>
                <c:pt idx="1353">
                  <c:v>38421</c:v>
                </c:pt>
                <c:pt idx="1354">
                  <c:v>38422</c:v>
                </c:pt>
                <c:pt idx="1355">
                  <c:v>38425</c:v>
                </c:pt>
                <c:pt idx="1356">
                  <c:v>38426</c:v>
                </c:pt>
                <c:pt idx="1357">
                  <c:v>38427</c:v>
                </c:pt>
                <c:pt idx="1358">
                  <c:v>38428</c:v>
                </c:pt>
                <c:pt idx="1359">
                  <c:v>38429</c:v>
                </c:pt>
                <c:pt idx="1360">
                  <c:v>38432</c:v>
                </c:pt>
                <c:pt idx="1361">
                  <c:v>38433</c:v>
                </c:pt>
                <c:pt idx="1362">
                  <c:v>38434</c:v>
                </c:pt>
                <c:pt idx="1363">
                  <c:v>38435</c:v>
                </c:pt>
                <c:pt idx="1364">
                  <c:v>38436</c:v>
                </c:pt>
                <c:pt idx="1365">
                  <c:v>38439</c:v>
                </c:pt>
                <c:pt idx="1366">
                  <c:v>38440</c:v>
                </c:pt>
                <c:pt idx="1367">
                  <c:v>38441</c:v>
                </c:pt>
                <c:pt idx="1368">
                  <c:v>38442</c:v>
                </c:pt>
                <c:pt idx="1369">
                  <c:v>38443</c:v>
                </c:pt>
                <c:pt idx="1370">
                  <c:v>38446</c:v>
                </c:pt>
                <c:pt idx="1371">
                  <c:v>38447</c:v>
                </c:pt>
                <c:pt idx="1372">
                  <c:v>38448</c:v>
                </c:pt>
                <c:pt idx="1373">
                  <c:v>38449</c:v>
                </c:pt>
                <c:pt idx="1374">
                  <c:v>38450</c:v>
                </c:pt>
                <c:pt idx="1375">
                  <c:v>38453</c:v>
                </c:pt>
                <c:pt idx="1376">
                  <c:v>38454</c:v>
                </c:pt>
                <c:pt idx="1377">
                  <c:v>38455</c:v>
                </c:pt>
                <c:pt idx="1378">
                  <c:v>38456</c:v>
                </c:pt>
                <c:pt idx="1379">
                  <c:v>38457</c:v>
                </c:pt>
                <c:pt idx="1380">
                  <c:v>38460</c:v>
                </c:pt>
                <c:pt idx="1381">
                  <c:v>38461</c:v>
                </c:pt>
                <c:pt idx="1382">
                  <c:v>38462</c:v>
                </c:pt>
                <c:pt idx="1383">
                  <c:v>38463</c:v>
                </c:pt>
                <c:pt idx="1384">
                  <c:v>38464</c:v>
                </c:pt>
                <c:pt idx="1385">
                  <c:v>38467</c:v>
                </c:pt>
                <c:pt idx="1386">
                  <c:v>38468</c:v>
                </c:pt>
                <c:pt idx="1387">
                  <c:v>38469</c:v>
                </c:pt>
                <c:pt idx="1388">
                  <c:v>38470</c:v>
                </c:pt>
                <c:pt idx="1389">
                  <c:v>38471</c:v>
                </c:pt>
                <c:pt idx="1390">
                  <c:v>38474</c:v>
                </c:pt>
                <c:pt idx="1391">
                  <c:v>38475</c:v>
                </c:pt>
                <c:pt idx="1392">
                  <c:v>38476</c:v>
                </c:pt>
                <c:pt idx="1393">
                  <c:v>38477</c:v>
                </c:pt>
                <c:pt idx="1394">
                  <c:v>38478</c:v>
                </c:pt>
                <c:pt idx="1395">
                  <c:v>38481</c:v>
                </c:pt>
                <c:pt idx="1396">
                  <c:v>38482</c:v>
                </c:pt>
                <c:pt idx="1397">
                  <c:v>38483</c:v>
                </c:pt>
                <c:pt idx="1398">
                  <c:v>38484</c:v>
                </c:pt>
                <c:pt idx="1399">
                  <c:v>38485</c:v>
                </c:pt>
                <c:pt idx="1400">
                  <c:v>38488</c:v>
                </c:pt>
                <c:pt idx="1401">
                  <c:v>38489</c:v>
                </c:pt>
                <c:pt idx="1402">
                  <c:v>38490</c:v>
                </c:pt>
                <c:pt idx="1403">
                  <c:v>38491</c:v>
                </c:pt>
                <c:pt idx="1404">
                  <c:v>38492</c:v>
                </c:pt>
                <c:pt idx="1405">
                  <c:v>38495</c:v>
                </c:pt>
                <c:pt idx="1406">
                  <c:v>38496</c:v>
                </c:pt>
                <c:pt idx="1407">
                  <c:v>38497</c:v>
                </c:pt>
                <c:pt idx="1408">
                  <c:v>38498</c:v>
                </c:pt>
                <c:pt idx="1409">
                  <c:v>38499</c:v>
                </c:pt>
                <c:pt idx="1410">
                  <c:v>38502</c:v>
                </c:pt>
                <c:pt idx="1411">
                  <c:v>38503</c:v>
                </c:pt>
                <c:pt idx="1412">
                  <c:v>38504</c:v>
                </c:pt>
                <c:pt idx="1413">
                  <c:v>38505</c:v>
                </c:pt>
                <c:pt idx="1414">
                  <c:v>38506</c:v>
                </c:pt>
                <c:pt idx="1415">
                  <c:v>38509</c:v>
                </c:pt>
                <c:pt idx="1416">
                  <c:v>38510</c:v>
                </c:pt>
                <c:pt idx="1417">
                  <c:v>38511</c:v>
                </c:pt>
                <c:pt idx="1418">
                  <c:v>38512</c:v>
                </c:pt>
                <c:pt idx="1419">
                  <c:v>38513</c:v>
                </c:pt>
                <c:pt idx="1420">
                  <c:v>38516</c:v>
                </c:pt>
                <c:pt idx="1421">
                  <c:v>38517</c:v>
                </c:pt>
                <c:pt idx="1422">
                  <c:v>38518</c:v>
                </c:pt>
                <c:pt idx="1423">
                  <c:v>38519</c:v>
                </c:pt>
                <c:pt idx="1424">
                  <c:v>38520</c:v>
                </c:pt>
                <c:pt idx="1425">
                  <c:v>38523</c:v>
                </c:pt>
                <c:pt idx="1426">
                  <c:v>38524</c:v>
                </c:pt>
                <c:pt idx="1427">
                  <c:v>38525</c:v>
                </c:pt>
                <c:pt idx="1428">
                  <c:v>38526</c:v>
                </c:pt>
                <c:pt idx="1429">
                  <c:v>38527</c:v>
                </c:pt>
                <c:pt idx="1430">
                  <c:v>38530</c:v>
                </c:pt>
                <c:pt idx="1431">
                  <c:v>38531</c:v>
                </c:pt>
                <c:pt idx="1432">
                  <c:v>38532</c:v>
                </c:pt>
                <c:pt idx="1433">
                  <c:v>38533</c:v>
                </c:pt>
                <c:pt idx="1434">
                  <c:v>38534</c:v>
                </c:pt>
                <c:pt idx="1435">
                  <c:v>38537</c:v>
                </c:pt>
                <c:pt idx="1436">
                  <c:v>38538</c:v>
                </c:pt>
                <c:pt idx="1437">
                  <c:v>38539</c:v>
                </c:pt>
                <c:pt idx="1438">
                  <c:v>38540</c:v>
                </c:pt>
                <c:pt idx="1439">
                  <c:v>38541</c:v>
                </c:pt>
                <c:pt idx="1440">
                  <c:v>38544</c:v>
                </c:pt>
                <c:pt idx="1441">
                  <c:v>38545</c:v>
                </c:pt>
                <c:pt idx="1442">
                  <c:v>38546</c:v>
                </c:pt>
                <c:pt idx="1443">
                  <c:v>38547</c:v>
                </c:pt>
                <c:pt idx="1444">
                  <c:v>38548</c:v>
                </c:pt>
                <c:pt idx="1445">
                  <c:v>38551</c:v>
                </c:pt>
                <c:pt idx="1446">
                  <c:v>38552</c:v>
                </c:pt>
                <c:pt idx="1447">
                  <c:v>38553</c:v>
                </c:pt>
                <c:pt idx="1448">
                  <c:v>38554</c:v>
                </c:pt>
                <c:pt idx="1449">
                  <c:v>38555</c:v>
                </c:pt>
                <c:pt idx="1450">
                  <c:v>38558</c:v>
                </c:pt>
                <c:pt idx="1451">
                  <c:v>38559</c:v>
                </c:pt>
                <c:pt idx="1452">
                  <c:v>38560</c:v>
                </c:pt>
                <c:pt idx="1453">
                  <c:v>38561</c:v>
                </c:pt>
                <c:pt idx="1454">
                  <c:v>38562</c:v>
                </c:pt>
                <c:pt idx="1455">
                  <c:v>38565</c:v>
                </c:pt>
                <c:pt idx="1456">
                  <c:v>38566</c:v>
                </c:pt>
                <c:pt idx="1457">
                  <c:v>38567</c:v>
                </c:pt>
                <c:pt idx="1458">
                  <c:v>38568</c:v>
                </c:pt>
                <c:pt idx="1459">
                  <c:v>38569</c:v>
                </c:pt>
                <c:pt idx="1460">
                  <c:v>38572</c:v>
                </c:pt>
                <c:pt idx="1461">
                  <c:v>38573</c:v>
                </c:pt>
                <c:pt idx="1462">
                  <c:v>38574</c:v>
                </c:pt>
                <c:pt idx="1463">
                  <c:v>38575</c:v>
                </c:pt>
                <c:pt idx="1464">
                  <c:v>38576</c:v>
                </c:pt>
                <c:pt idx="1465">
                  <c:v>38579</c:v>
                </c:pt>
                <c:pt idx="1466">
                  <c:v>38580</c:v>
                </c:pt>
                <c:pt idx="1467">
                  <c:v>38581</c:v>
                </c:pt>
                <c:pt idx="1468">
                  <c:v>38582</c:v>
                </c:pt>
                <c:pt idx="1469">
                  <c:v>38583</c:v>
                </c:pt>
                <c:pt idx="1470">
                  <c:v>38586</c:v>
                </c:pt>
                <c:pt idx="1471">
                  <c:v>38587</c:v>
                </c:pt>
                <c:pt idx="1472">
                  <c:v>38588</c:v>
                </c:pt>
                <c:pt idx="1473">
                  <c:v>38589</c:v>
                </c:pt>
                <c:pt idx="1474">
                  <c:v>38590</c:v>
                </c:pt>
                <c:pt idx="1475">
                  <c:v>38593</c:v>
                </c:pt>
                <c:pt idx="1476">
                  <c:v>38594</c:v>
                </c:pt>
                <c:pt idx="1477">
                  <c:v>38595</c:v>
                </c:pt>
                <c:pt idx="1478">
                  <c:v>38596</c:v>
                </c:pt>
                <c:pt idx="1479">
                  <c:v>38597</c:v>
                </c:pt>
                <c:pt idx="1480">
                  <c:v>38600</c:v>
                </c:pt>
                <c:pt idx="1481">
                  <c:v>38601</c:v>
                </c:pt>
                <c:pt idx="1482">
                  <c:v>38602</c:v>
                </c:pt>
                <c:pt idx="1483">
                  <c:v>38603</c:v>
                </c:pt>
                <c:pt idx="1484">
                  <c:v>38604</c:v>
                </c:pt>
                <c:pt idx="1485">
                  <c:v>38607</c:v>
                </c:pt>
                <c:pt idx="1486">
                  <c:v>38608</c:v>
                </c:pt>
                <c:pt idx="1487">
                  <c:v>38609</c:v>
                </c:pt>
                <c:pt idx="1488">
                  <c:v>38610</c:v>
                </c:pt>
                <c:pt idx="1489">
                  <c:v>38611</c:v>
                </c:pt>
                <c:pt idx="1490">
                  <c:v>38614</c:v>
                </c:pt>
                <c:pt idx="1491">
                  <c:v>38615</c:v>
                </c:pt>
                <c:pt idx="1492">
                  <c:v>38616</c:v>
                </c:pt>
                <c:pt idx="1493">
                  <c:v>38617</c:v>
                </c:pt>
                <c:pt idx="1494">
                  <c:v>38618</c:v>
                </c:pt>
                <c:pt idx="1495">
                  <c:v>38621</c:v>
                </c:pt>
                <c:pt idx="1496">
                  <c:v>38622</c:v>
                </c:pt>
                <c:pt idx="1497">
                  <c:v>38623</c:v>
                </c:pt>
                <c:pt idx="1498">
                  <c:v>38624</c:v>
                </c:pt>
                <c:pt idx="1499">
                  <c:v>38625</c:v>
                </c:pt>
                <c:pt idx="1500">
                  <c:v>38628</c:v>
                </c:pt>
                <c:pt idx="1501">
                  <c:v>38629</c:v>
                </c:pt>
                <c:pt idx="1502">
                  <c:v>38630</c:v>
                </c:pt>
                <c:pt idx="1503">
                  <c:v>38631</c:v>
                </c:pt>
                <c:pt idx="1504">
                  <c:v>38632</c:v>
                </c:pt>
                <c:pt idx="1505">
                  <c:v>38635</c:v>
                </c:pt>
                <c:pt idx="1506">
                  <c:v>38636</c:v>
                </c:pt>
                <c:pt idx="1507">
                  <c:v>38637</c:v>
                </c:pt>
                <c:pt idx="1508">
                  <c:v>38638</c:v>
                </c:pt>
                <c:pt idx="1509">
                  <c:v>38639</c:v>
                </c:pt>
                <c:pt idx="1510">
                  <c:v>38642</c:v>
                </c:pt>
                <c:pt idx="1511">
                  <c:v>38643</c:v>
                </c:pt>
                <c:pt idx="1512">
                  <c:v>38644</c:v>
                </c:pt>
                <c:pt idx="1513">
                  <c:v>38645</c:v>
                </c:pt>
                <c:pt idx="1514">
                  <c:v>38646</c:v>
                </c:pt>
                <c:pt idx="1515">
                  <c:v>38649</c:v>
                </c:pt>
                <c:pt idx="1516">
                  <c:v>38650</c:v>
                </c:pt>
                <c:pt idx="1517">
                  <c:v>38651</c:v>
                </c:pt>
                <c:pt idx="1518">
                  <c:v>38652</c:v>
                </c:pt>
                <c:pt idx="1519">
                  <c:v>38653</c:v>
                </c:pt>
                <c:pt idx="1520">
                  <c:v>38656</c:v>
                </c:pt>
                <c:pt idx="1521">
                  <c:v>38657</c:v>
                </c:pt>
                <c:pt idx="1522">
                  <c:v>38658</c:v>
                </c:pt>
                <c:pt idx="1523">
                  <c:v>38659</c:v>
                </c:pt>
                <c:pt idx="1524">
                  <c:v>38660</c:v>
                </c:pt>
                <c:pt idx="1525">
                  <c:v>38663</c:v>
                </c:pt>
                <c:pt idx="1526">
                  <c:v>38664</c:v>
                </c:pt>
                <c:pt idx="1527">
                  <c:v>38665</c:v>
                </c:pt>
                <c:pt idx="1528">
                  <c:v>38666</c:v>
                </c:pt>
                <c:pt idx="1529">
                  <c:v>38667</c:v>
                </c:pt>
                <c:pt idx="1530">
                  <c:v>38670</c:v>
                </c:pt>
                <c:pt idx="1531">
                  <c:v>38671</c:v>
                </c:pt>
                <c:pt idx="1532">
                  <c:v>38672</c:v>
                </c:pt>
                <c:pt idx="1533">
                  <c:v>38673</c:v>
                </c:pt>
                <c:pt idx="1534">
                  <c:v>38674</c:v>
                </c:pt>
                <c:pt idx="1535">
                  <c:v>38677</c:v>
                </c:pt>
                <c:pt idx="1536">
                  <c:v>38678</c:v>
                </c:pt>
                <c:pt idx="1537">
                  <c:v>38679</c:v>
                </c:pt>
                <c:pt idx="1538">
                  <c:v>38680</c:v>
                </c:pt>
                <c:pt idx="1539">
                  <c:v>38681</c:v>
                </c:pt>
                <c:pt idx="1540">
                  <c:v>38684</c:v>
                </c:pt>
                <c:pt idx="1541">
                  <c:v>38685</c:v>
                </c:pt>
                <c:pt idx="1542">
                  <c:v>38686</c:v>
                </c:pt>
                <c:pt idx="1543">
                  <c:v>38687</c:v>
                </c:pt>
                <c:pt idx="1544">
                  <c:v>38688</c:v>
                </c:pt>
                <c:pt idx="1545">
                  <c:v>38691</c:v>
                </c:pt>
                <c:pt idx="1546">
                  <c:v>38692</c:v>
                </c:pt>
                <c:pt idx="1547">
                  <c:v>38693</c:v>
                </c:pt>
                <c:pt idx="1548">
                  <c:v>38694</c:v>
                </c:pt>
                <c:pt idx="1549">
                  <c:v>38695</c:v>
                </c:pt>
                <c:pt idx="1550">
                  <c:v>38698</c:v>
                </c:pt>
                <c:pt idx="1551">
                  <c:v>38699</c:v>
                </c:pt>
                <c:pt idx="1552">
                  <c:v>38700</c:v>
                </c:pt>
                <c:pt idx="1553">
                  <c:v>38701</c:v>
                </c:pt>
                <c:pt idx="1554">
                  <c:v>38702</c:v>
                </c:pt>
                <c:pt idx="1555">
                  <c:v>38705</c:v>
                </c:pt>
                <c:pt idx="1556">
                  <c:v>38706</c:v>
                </c:pt>
                <c:pt idx="1557">
                  <c:v>38707</c:v>
                </c:pt>
                <c:pt idx="1558">
                  <c:v>38708</c:v>
                </c:pt>
                <c:pt idx="1559">
                  <c:v>38709</c:v>
                </c:pt>
                <c:pt idx="1560">
                  <c:v>38712</c:v>
                </c:pt>
                <c:pt idx="1561">
                  <c:v>38713</c:v>
                </c:pt>
                <c:pt idx="1562">
                  <c:v>38714</c:v>
                </c:pt>
                <c:pt idx="1563">
                  <c:v>38715</c:v>
                </c:pt>
                <c:pt idx="1564">
                  <c:v>38716</c:v>
                </c:pt>
                <c:pt idx="1565">
                  <c:v>38719</c:v>
                </c:pt>
                <c:pt idx="1566">
                  <c:v>38720</c:v>
                </c:pt>
                <c:pt idx="1567">
                  <c:v>38721</c:v>
                </c:pt>
                <c:pt idx="1568">
                  <c:v>38722</c:v>
                </c:pt>
                <c:pt idx="1569">
                  <c:v>38723</c:v>
                </c:pt>
                <c:pt idx="1570">
                  <c:v>38726</c:v>
                </c:pt>
                <c:pt idx="1571">
                  <c:v>38727</c:v>
                </c:pt>
                <c:pt idx="1572">
                  <c:v>38728</c:v>
                </c:pt>
                <c:pt idx="1573">
                  <c:v>38729</c:v>
                </c:pt>
                <c:pt idx="1574">
                  <c:v>38730</c:v>
                </c:pt>
                <c:pt idx="1575">
                  <c:v>38733</c:v>
                </c:pt>
                <c:pt idx="1576">
                  <c:v>38734</c:v>
                </c:pt>
                <c:pt idx="1577">
                  <c:v>38735</c:v>
                </c:pt>
                <c:pt idx="1578">
                  <c:v>38736</c:v>
                </c:pt>
                <c:pt idx="1579">
                  <c:v>38737</c:v>
                </c:pt>
                <c:pt idx="1580">
                  <c:v>38740</c:v>
                </c:pt>
                <c:pt idx="1581">
                  <c:v>38741</c:v>
                </c:pt>
                <c:pt idx="1582">
                  <c:v>38742</c:v>
                </c:pt>
                <c:pt idx="1583">
                  <c:v>38743</c:v>
                </c:pt>
                <c:pt idx="1584">
                  <c:v>38744</c:v>
                </c:pt>
                <c:pt idx="1585">
                  <c:v>38747</c:v>
                </c:pt>
                <c:pt idx="1586">
                  <c:v>38748</c:v>
                </c:pt>
                <c:pt idx="1587">
                  <c:v>38749</c:v>
                </c:pt>
                <c:pt idx="1588">
                  <c:v>38750</c:v>
                </c:pt>
                <c:pt idx="1589">
                  <c:v>38751</c:v>
                </c:pt>
                <c:pt idx="1590">
                  <c:v>38754</c:v>
                </c:pt>
                <c:pt idx="1591">
                  <c:v>38755</c:v>
                </c:pt>
                <c:pt idx="1592">
                  <c:v>38756</c:v>
                </c:pt>
                <c:pt idx="1593">
                  <c:v>38757</c:v>
                </c:pt>
                <c:pt idx="1594">
                  <c:v>38758</c:v>
                </c:pt>
                <c:pt idx="1595">
                  <c:v>38761</c:v>
                </c:pt>
                <c:pt idx="1596">
                  <c:v>38762</c:v>
                </c:pt>
                <c:pt idx="1597">
                  <c:v>38763</c:v>
                </c:pt>
                <c:pt idx="1598">
                  <c:v>38764</c:v>
                </c:pt>
                <c:pt idx="1599">
                  <c:v>38765</c:v>
                </c:pt>
                <c:pt idx="1600">
                  <c:v>38768</c:v>
                </c:pt>
                <c:pt idx="1601">
                  <c:v>38769</c:v>
                </c:pt>
                <c:pt idx="1602">
                  <c:v>38770</c:v>
                </c:pt>
                <c:pt idx="1603">
                  <c:v>38771</c:v>
                </c:pt>
                <c:pt idx="1604">
                  <c:v>38772</c:v>
                </c:pt>
                <c:pt idx="1605">
                  <c:v>38775</c:v>
                </c:pt>
                <c:pt idx="1606">
                  <c:v>38776</c:v>
                </c:pt>
                <c:pt idx="1607">
                  <c:v>38777</c:v>
                </c:pt>
                <c:pt idx="1608">
                  <c:v>38778</c:v>
                </c:pt>
                <c:pt idx="1609">
                  <c:v>38779</c:v>
                </c:pt>
                <c:pt idx="1610">
                  <c:v>38782</c:v>
                </c:pt>
                <c:pt idx="1611">
                  <c:v>38783</c:v>
                </c:pt>
                <c:pt idx="1612">
                  <c:v>38784</c:v>
                </c:pt>
                <c:pt idx="1613">
                  <c:v>38785</c:v>
                </c:pt>
                <c:pt idx="1614">
                  <c:v>38786</c:v>
                </c:pt>
                <c:pt idx="1615">
                  <c:v>38789</c:v>
                </c:pt>
                <c:pt idx="1616">
                  <c:v>38790</c:v>
                </c:pt>
                <c:pt idx="1617">
                  <c:v>38791</c:v>
                </c:pt>
                <c:pt idx="1618">
                  <c:v>38792</c:v>
                </c:pt>
                <c:pt idx="1619">
                  <c:v>38793</c:v>
                </c:pt>
                <c:pt idx="1620">
                  <c:v>38796</c:v>
                </c:pt>
                <c:pt idx="1621">
                  <c:v>38797</c:v>
                </c:pt>
                <c:pt idx="1622">
                  <c:v>38798</c:v>
                </c:pt>
                <c:pt idx="1623">
                  <c:v>38799</c:v>
                </c:pt>
                <c:pt idx="1624">
                  <c:v>38800</c:v>
                </c:pt>
                <c:pt idx="1625">
                  <c:v>38803</c:v>
                </c:pt>
                <c:pt idx="1626">
                  <c:v>38804</c:v>
                </c:pt>
                <c:pt idx="1627">
                  <c:v>38805</c:v>
                </c:pt>
                <c:pt idx="1628">
                  <c:v>38806</c:v>
                </c:pt>
                <c:pt idx="1629">
                  <c:v>38807</c:v>
                </c:pt>
                <c:pt idx="1630">
                  <c:v>38810</c:v>
                </c:pt>
                <c:pt idx="1631">
                  <c:v>38811</c:v>
                </c:pt>
                <c:pt idx="1632">
                  <c:v>38812</c:v>
                </c:pt>
                <c:pt idx="1633">
                  <c:v>38813</c:v>
                </c:pt>
                <c:pt idx="1634">
                  <c:v>38814</c:v>
                </c:pt>
                <c:pt idx="1635">
                  <c:v>38817</c:v>
                </c:pt>
                <c:pt idx="1636">
                  <c:v>38818</c:v>
                </c:pt>
                <c:pt idx="1637">
                  <c:v>38819</c:v>
                </c:pt>
                <c:pt idx="1638">
                  <c:v>38820</c:v>
                </c:pt>
                <c:pt idx="1639">
                  <c:v>38821</c:v>
                </c:pt>
                <c:pt idx="1640">
                  <c:v>38824</c:v>
                </c:pt>
                <c:pt idx="1641">
                  <c:v>38825</c:v>
                </c:pt>
                <c:pt idx="1642">
                  <c:v>38826</c:v>
                </c:pt>
                <c:pt idx="1643">
                  <c:v>38827</c:v>
                </c:pt>
                <c:pt idx="1644">
                  <c:v>38828</c:v>
                </c:pt>
                <c:pt idx="1645">
                  <c:v>38831</c:v>
                </c:pt>
                <c:pt idx="1646">
                  <c:v>38832</c:v>
                </c:pt>
                <c:pt idx="1647">
                  <c:v>38833</c:v>
                </c:pt>
                <c:pt idx="1648">
                  <c:v>38834</c:v>
                </c:pt>
                <c:pt idx="1649">
                  <c:v>38835</c:v>
                </c:pt>
                <c:pt idx="1650">
                  <c:v>38838</c:v>
                </c:pt>
                <c:pt idx="1651">
                  <c:v>38839</c:v>
                </c:pt>
                <c:pt idx="1652">
                  <c:v>38840</c:v>
                </c:pt>
                <c:pt idx="1653">
                  <c:v>38841</c:v>
                </c:pt>
                <c:pt idx="1654">
                  <c:v>38842</c:v>
                </c:pt>
                <c:pt idx="1655">
                  <c:v>38845</c:v>
                </c:pt>
                <c:pt idx="1656">
                  <c:v>38846</c:v>
                </c:pt>
                <c:pt idx="1657">
                  <c:v>38847</c:v>
                </c:pt>
                <c:pt idx="1658">
                  <c:v>38848</c:v>
                </c:pt>
                <c:pt idx="1659">
                  <c:v>38849</c:v>
                </c:pt>
                <c:pt idx="1660">
                  <c:v>38852</c:v>
                </c:pt>
                <c:pt idx="1661">
                  <c:v>38853</c:v>
                </c:pt>
                <c:pt idx="1662">
                  <c:v>38854</c:v>
                </c:pt>
                <c:pt idx="1663">
                  <c:v>38855</c:v>
                </c:pt>
                <c:pt idx="1664">
                  <c:v>38856</c:v>
                </c:pt>
                <c:pt idx="1665">
                  <c:v>38859</c:v>
                </c:pt>
                <c:pt idx="1666">
                  <c:v>38860</c:v>
                </c:pt>
                <c:pt idx="1667">
                  <c:v>38861</c:v>
                </c:pt>
                <c:pt idx="1668">
                  <c:v>38862</c:v>
                </c:pt>
                <c:pt idx="1669">
                  <c:v>38863</c:v>
                </c:pt>
                <c:pt idx="1670">
                  <c:v>38866</c:v>
                </c:pt>
                <c:pt idx="1671">
                  <c:v>38867</c:v>
                </c:pt>
                <c:pt idx="1672">
                  <c:v>38868</c:v>
                </c:pt>
                <c:pt idx="1673">
                  <c:v>38869</c:v>
                </c:pt>
                <c:pt idx="1674">
                  <c:v>38870</c:v>
                </c:pt>
                <c:pt idx="1675">
                  <c:v>38873</c:v>
                </c:pt>
                <c:pt idx="1676">
                  <c:v>38874</c:v>
                </c:pt>
                <c:pt idx="1677">
                  <c:v>38875</c:v>
                </c:pt>
                <c:pt idx="1678">
                  <c:v>38876</c:v>
                </c:pt>
                <c:pt idx="1679">
                  <c:v>38877</c:v>
                </c:pt>
                <c:pt idx="1680">
                  <c:v>38880</c:v>
                </c:pt>
                <c:pt idx="1681">
                  <c:v>38881</c:v>
                </c:pt>
                <c:pt idx="1682">
                  <c:v>38882</c:v>
                </c:pt>
                <c:pt idx="1683">
                  <c:v>38883</c:v>
                </c:pt>
                <c:pt idx="1684">
                  <c:v>38884</c:v>
                </c:pt>
                <c:pt idx="1685">
                  <c:v>38887</c:v>
                </c:pt>
                <c:pt idx="1686">
                  <c:v>38888</c:v>
                </c:pt>
                <c:pt idx="1687">
                  <c:v>38889</c:v>
                </c:pt>
                <c:pt idx="1688">
                  <c:v>38890</c:v>
                </c:pt>
                <c:pt idx="1689">
                  <c:v>38891</c:v>
                </c:pt>
                <c:pt idx="1690">
                  <c:v>38894</c:v>
                </c:pt>
                <c:pt idx="1691">
                  <c:v>38895</c:v>
                </c:pt>
                <c:pt idx="1692">
                  <c:v>38896</c:v>
                </c:pt>
                <c:pt idx="1693">
                  <c:v>38897</c:v>
                </c:pt>
                <c:pt idx="1694">
                  <c:v>38898</c:v>
                </c:pt>
                <c:pt idx="1695">
                  <c:v>38901</c:v>
                </c:pt>
                <c:pt idx="1696">
                  <c:v>38902</c:v>
                </c:pt>
                <c:pt idx="1697">
                  <c:v>38903</c:v>
                </c:pt>
                <c:pt idx="1698">
                  <c:v>38904</c:v>
                </c:pt>
                <c:pt idx="1699">
                  <c:v>38905</c:v>
                </c:pt>
                <c:pt idx="1700">
                  <c:v>38908</c:v>
                </c:pt>
                <c:pt idx="1701">
                  <c:v>38909</c:v>
                </c:pt>
                <c:pt idx="1702">
                  <c:v>38910</c:v>
                </c:pt>
                <c:pt idx="1703">
                  <c:v>38911</c:v>
                </c:pt>
                <c:pt idx="1704">
                  <c:v>38912</c:v>
                </c:pt>
                <c:pt idx="1705">
                  <c:v>38915</c:v>
                </c:pt>
                <c:pt idx="1706">
                  <c:v>38916</c:v>
                </c:pt>
                <c:pt idx="1707">
                  <c:v>38917</c:v>
                </c:pt>
                <c:pt idx="1708">
                  <c:v>38918</c:v>
                </c:pt>
                <c:pt idx="1709">
                  <c:v>38919</c:v>
                </c:pt>
                <c:pt idx="1710">
                  <c:v>38922</c:v>
                </c:pt>
                <c:pt idx="1711">
                  <c:v>38923</c:v>
                </c:pt>
                <c:pt idx="1712">
                  <c:v>38924</c:v>
                </c:pt>
                <c:pt idx="1713">
                  <c:v>38925</c:v>
                </c:pt>
                <c:pt idx="1714">
                  <c:v>38926</c:v>
                </c:pt>
                <c:pt idx="1715">
                  <c:v>38929</c:v>
                </c:pt>
                <c:pt idx="1716">
                  <c:v>38930</c:v>
                </c:pt>
                <c:pt idx="1717">
                  <c:v>38931</c:v>
                </c:pt>
                <c:pt idx="1718">
                  <c:v>38932</c:v>
                </c:pt>
                <c:pt idx="1719">
                  <c:v>38933</c:v>
                </c:pt>
                <c:pt idx="1720">
                  <c:v>38936</c:v>
                </c:pt>
                <c:pt idx="1721">
                  <c:v>38937</c:v>
                </c:pt>
                <c:pt idx="1722">
                  <c:v>38938</c:v>
                </c:pt>
                <c:pt idx="1723">
                  <c:v>38939</c:v>
                </c:pt>
                <c:pt idx="1724">
                  <c:v>38940</c:v>
                </c:pt>
                <c:pt idx="1725">
                  <c:v>38943</c:v>
                </c:pt>
                <c:pt idx="1726">
                  <c:v>38944</c:v>
                </c:pt>
                <c:pt idx="1727">
                  <c:v>38945</c:v>
                </c:pt>
                <c:pt idx="1728">
                  <c:v>38946</c:v>
                </c:pt>
                <c:pt idx="1729">
                  <c:v>38947</c:v>
                </c:pt>
                <c:pt idx="1730">
                  <c:v>38950</c:v>
                </c:pt>
                <c:pt idx="1731">
                  <c:v>38951</c:v>
                </c:pt>
                <c:pt idx="1732">
                  <c:v>38952</c:v>
                </c:pt>
                <c:pt idx="1733">
                  <c:v>38953</c:v>
                </c:pt>
                <c:pt idx="1734">
                  <c:v>38954</c:v>
                </c:pt>
                <c:pt idx="1735">
                  <c:v>38957</c:v>
                </c:pt>
                <c:pt idx="1736">
                  <c:v>38958</c:v>
                </c:pt>
                <c:pt idx="1737">
                  <c:v>38959</c:v>
                </c:pt>
                <c:pt idx="1738">
                  <c:v>38960</c:v>
                </c:pt>
                <c:pt idx="1739">
                  <c:v>38961</c:v>
                </c:pt>
                <c:pt idx="1740">
                  <c:v>38964</c:v>
                </c:pt>
                <c:pt idx="1741">
                  <c:v>38965</c:v>
                </c:pt>
                <c:pt idx="1742">
                  <c:v>38966</c:v>
                </c:pt>
                <c:pt idx="1743">
                  <c:v>38967</c:v>
                </c:pt>
                <c:pt idx="1744">
                  <c:v>38968</c:v>
                </c:pt>
                <c:pt idx="1745">
                  <c:v>38971</c:v>
                </c:pt>
                <c:pt idx="1746">
                  <c:v>38972</c:v>
                </c:pt>
                <c:pt idx="1747">
                  <c:v>38973</c:v>
                </c:pt>
                <c:pt idx="1748">
                  <c:v>38974</c:v>
                </c:pt>
                <c:pt idx="1749">
                  <c:v>38975</c:v>
                </c:pt>
                <c:pt idx="1750">
                  <c:v>38978</c:v>
                </c:pt>
                <c:pt idx="1751">
                  <c:v>38979</c:v>
                </c:pt>
                <c:pt idx="1752">
                  <c:v>38980</c:v>
                </c:pt>
                <c:pt idx="1753">
                  <c:v>38981</c:v>
                </c:pt>
                <c:pt idx="1754">
                  <c:v>38982</c:v>
                </c:pt>
                <c:pt idx="1755">
                  <c:v>38985</c:v>
                </c:pt>
                <c:pt idx="1756">
                  <c:v>38986</c:v>
                </c:pt>
                <c:pt idx="1757">
                  <c:v>38987</c:v>
                </c:pt>
                <c:pt idx="1758">
                  <c:v>38988</c:v>
                </c:pt>
                <c:pt idx="1759">
                  <c:v>38989</c:v>
                </c:pt>
                <c:pt idx="1760">
                  <c:v>38992</c:v>
                </c:pt>
                <c:pt idx="1761">
                  <c:v>38993</c:v>
                </c:pt>
                <c:pt idx="1762">
                  <c:v>38994</c:v>
                </c:pt>
                <c:pt idx="1763">
                  <c:v>38995</c:v>
                </c:pt>
                <c:pt idx="1764">
                  <c:v>38996</c:v>
                </c:pt>
                <c:pt idx="1765">
                  <c:v>38999</c:v>
                </c:pt>
                <c:pt idx="1766">
                  <c:v>39000</c:v>
                </c:pt>
                <c:pt idx="1767">
                  <c:v>39001</c:v>
                </c:pt>
                <c:pt idx="1768">
                  <c:v>39002</c:v>
                </c:pt>
                <c:pt idx="1769">
                  <c:v>39003</c:v>
                </c:pt>
                <c:pt idx="1770">
                  <c:v>39006</c:v>
                </c:pt>
                <c:pt idx="1771">
                  <c:v>39007</c:v>
                </c:pt>
                <c:pt idx="1772">
                  <c:v>39008</c:v>
                </c:pt>
                <c:pt idx="1773">
                  <c:v>39009</c:v>
                </c:pt>
                <c:pt idx="1774">
                  <c:v>39010</c:v>
                </c:pt>
                <c:pt idx="1775">
                  <c:v>39013</c:v>
                </c:pt>
                <c:pt idx="1776">
                  <c:v>39014</c:v>
                </c:pt>
                <c:pt idx="1777">
                  <c:v>39015</c:v>
                </c:pt>
                <c:pt idx="1778">
                  <c:v>39016</c:v>
                </c:pt>
                <c:pt idx="1779">
                  <c:v>39017</c:v>
                </c:pt>
                <c:pt idx="1780">
                  <c:v>39020</c:v>
                </c:pt>
                <c:pt idx="1781">
                  <c:v>39021</c:v>
                </c:pt>
                <c:pt idx="1782">
                  <c:v>39022</c:v>
                </c:pt>
                <c:pt idx="1783">
                  <c:v>39023</c:v>
                </c:pt>
                <c:pt idx="1784">
                  <c:v>39024</c:v>
                </c:pt>
                <c:pt idx="1785">
                  <c:v>39027</c:v>
                </c:pt>
                <c:pt idx="1786">
                  <c:v>39028</c:v>
                </c:pt>
                <c:pt idx="1787">
                  <c:v>39029</c:v>
                </c:pt>
                <c:pt idx="1788">
                  <c:v>39030</c:v>
                </c:pt>
                <c:pt idx="1789">
                  <c:v>39031</c:v>
                </c:pt>
                <c:pt idx="1790">
                  <c:v>39034</c:v>
                </c:pt>
                <c:pt idx="1791">
                  <c:v>39035</c:v>
                </c:pt>
                <c:pt idx="1792">
                  <c:v>39036</c:v>
                </c:pt>
                <c:pt idx="1793">
                  <c:v>39037</c:v>
                </c:pt>
                <c:pt idx="1794">
                  <c:v>39038</c:v>
                </c:pt>
                <c:pt idx="1795">
                  <c:v>39041</c:v>
                </c:pt>
                <c:pt idx="1796">
                  <c:v>39042</c:v>
                </c:pt>
                <c:pt idx="1797">
                  <c:v>39043</c:v>
                </c:pt>
                <c:pt idx="1798">
                  <c:v>39044</c:v>
                </c:pt>
                <c:pt idx="1799">
                  <c:v>39045</c:v>
                </c:pt>
                <c:pt idx="1800">
                  <c:v>39048</c:v>
                </c:pt>
                <c:pt idx="1801">
                  <c:v>39049</c:v>
                </c:pt>
                <c:pt idx="1802">
                  <c:v>39050</c:v>
                </c:pt>
                <c:pt idx="1803">
                  <c:v>39051</c:v>
                </c:pt>
                <c:pt idx="1804">
                  <c:v>39052</c:v>
                </c:pt>
                <c:pt idx="1805">
                  <c:v>39055</c:v>
                </c:pt>
                <c:pt idx="1806">
                  <c:v>39056</c:v>
                </c:pt>
                <c:pt idx="1807">
                  <c:v>39057</c:v>
                </c:pt>
                <c:pt idx="1808">
                  <c:v>39058</c:v>
                </c:pt>
                <c:pt idx="1809">
                  <c:v>39059</c:v>
                </c:pt>
                <c:pt idx="1810">
                  <c:v>39062</c:v>
                </c:pt>
                <c:pt idx="1811">
                  <c:v>39063</c:v>
                </c:pt>
                <c:pt idx="1812">
                  <c:v>39064</c:v>
                </c:pt>
                <c:pt idx="1813">
                  <c:v>39065</c:v>
                </c:pt>
                <c:pt idx="1814">
                  <c:v>39066</c:v>
                </c:pt>
                <c:pt idx="1815">
                  <c:v>39069</c:v>
                </c:pt>
                <c:pt idx="1816">
                  <c:v>39070</c:v>
                </c:pt>
                <c:pt idx="1817">
                  <c:v>39071</c:v>
                </c:pt>
                <c:pt idx="1818">
                  <c:v>39072</c:v>
                </c:pt>
                <c:pt idx="1819">
                  <c:v>39073</c:v>
                </c:pt>
                <c:pt idx="1820">
                  <c:v>39076</c:v>
                </c:pt>
                <c:pt idx="1821">
                  <c:v>39077</c:v>
                </c:pt>
                <c:pt idx="1822">
                  <c:v>39078</c:v>
                </c:pt>
                <c:pt idx="1823">
                  <c:v>39079</c:v>
                </c:pt>
                <c:pt idx="1824">
                  <c:v>39080</c:v>
                </c:pt>
                <c:pt idx="1825">
                  <c:v>39083</c:v>
                </c:pt>
                <c:pt idx="1826">
                  <c:v>39084</c:v>
                </c:pt>
                <c:pt idx="1827">
                  <c:v>39085</c:v>
                </c:pt>
                <c:pt idx="1828">
                  <c:v>39086</c:v>
                </c:pt>
                <c:pt idx="1829">
                  <c:v>39087</c:v>
                </c:pt>
                <c:pt idx="1830">
                  <c:v>39090</c:v>
                </c:pt>
                <c:pt idx="1831">
                  <c:v>39091</c:v>
                </c:pt>
                <c:pt idx="1832">
                  <c:v>39092</c:v>
                </c:pt>
                <c:pt idx="1833">
                  <c:v>39093</c:v>
                </c:pt>
                <c:pt idx="1834">
                  <c:v>39094</c:v>
                </c:pt>
                <c:pt idx="1835">
                  <c:v>39097</c:v>
                </c:pt>
                <c:pt idx="1836">
                  <c:v>39098</c:v>
                </c:pt>
                <c:pt idx="1837">
                  <c:v>39099</c:v>
                </c:pt>
                <c:pt idx="1838">
                  <c:v>39100</c:v>
                </c:pt>
                <c:pt idx="1839">
                  <c:v>39101</c:v>
                </c:pt>
                <c:pt idx="1840">
                  <c:v>39104</c:v>
                </c:pt>
                <c:pt idx="1841">
                  <c:v>39105</c:v>
                </c:pt>
                <c:pt idx="1842">
                  <c:v>39106</c:v>
                </c:pt>
                <c:pt idx="1843">
                  <c:v>39107</c:v>
                </c:pt>
                <c:pt idx="1844">
                  <c:v>39108</c:v>
                </c:pt>
                <c:pt idx="1845">
                  <c:v>39111</c:v>
                </c:pt>
                <c:pt idx="1846">
                  <c:v>39112</c:v>
                </c:pt>
                <c:pt idx="1847">
                  <c:v>39113</c:v>
                </c:pt>
                <c:pt idx="1848">
                  <c:v>39114</c:v>
                </c:pt>
                <c:pt idx="1849">
                  <c:v>39115</c:v>
                </c:pt>
                <c:pt idx="1850">
                  <c:v>39118</c:v>
                </c:pt>
                <c:pt idx="1851">
                  <c:v>39119</c:v>
                </c:pt>
                <c:pt idx="1852">
                  <c:v>39120</c:v>
                </c:pt>
                <c:pt idx="1853">
                  <c:v>39121</c:v>
                </c:pt>
                <c:pt idx="1854">
                  <c:v>39122</c:v>
                </c:pt>
                <c:pt idx="1855">
                  <c:v>39125</c:v>
                </c:pt>
                <c:pt idx="1856">
                  <c:v>39126</c:v>
                </c:pt>
                <c:pt idx="1857">
                  <c:v>39127</c:v>
                </c:pt>
                <c:pt idx="1858">
                  <c:v>39128</c:v>
                </c:pt>
                <c:pt idx="1859">
                  <c:v>39129</c:v>
                </c:pt>
                <c:pt idx="1860">
                  <c:v>39132</c:v>
                </c:pt>
                <c:pt idx="1861">
                  <c:v>39133</c:v>
                </c:pt>
                <c:pt idx="1862">
                  <c:v>39134</c:v>
                </c:pt>
                <c:pt idx="1863">
                  <c:v>39135</c:v>
                </c:pt>
                <c:pt idx="1864">
                  <c:v>39136</c:v>
                </c:pt>
                <c:pt idx="1865">
                  <c:v>39139</c:v>
                </c:pt>
                <c:pt idx="1866">
                  <c:v>39140</c:v>
                </c:pt>
                <c:pt idx="1867">
                  <c:v>39141</c:v>
                </c:pt>
                <c:pt idx="1868">
                  <c:v>39142</c:v>
                </c:pt>
                <c:pt idx="1869">
                  <c:v>39143</c:v>
                </c:pt>
                <c:pt idx="1870">
                  <c:v>39146</c:v>
                </c:pt>
                <c:pt idx="1871">
                  <c:v>39147</c:v>
                </c:pt>
                <c:pt idx="1872">
                  <c:v>39148</c:v>
                </c:pt>
                <c:pt idx="1873">
                  <c:v>39149</c:v>
                </c:pt>
                <c:pt idx="1874">
                  <c:v>39150</c:v>
                </c:pt>
                <c:pt idx="1875">
                  <c:v>39153</c:v>
                </c:pt>
                <c:pt idx="1876">
                  <c:v>39154</c:v>
                </c:pt>
                <c:pt idx="1877">
                  <c:v>39155</c:v>
                </c:pt>
                <c:pt idx="1878">
                  <c:v>39156</c:v>
                </c:pt>
                <c:pt idx="1879">
                  <c:v>39157</c:v>
                </c:pt>
                <c:pt idx="1880">
                  <c:v>39160</c:v>
                </c:pt>
                <c:pt idx="1881">
                  <c:v>39161</c:v>
                </c:pt>
                <c:pt idx="1882">
                  <c:v>39162</c:v>
                </c:pt>
                <c:pt idx="1883">
                  <c:v>39163</c:v>
                </c:pt>
                <c:pt idx="1884">
                  <c:v>39164</c:v>
                </c:pt>
                <c:pt idx="1885">
                  <c:v>39167</c:v>
                </c:pt>
                <c:pt idx="1886">
                  <c:v>39168</c:v>
                </c:pt>
                <c:pt idx="1887">
                  <c:v>39169</c:v>
                </c:pt>
                <c:pt idx="1888">
                  <c:v>39170</c:v>
                </c:pt>
                <c:pt idx="1889">
                  <c:v>39171</c:v>
                </c:pt>
                <c:pt idx="1890">
                  <c:v>39174</c:v>
                </c:pt>
                <c:pt idx="1891">
                  <c:v>39175</c:v>
                </c:pt>
                <c:pt idx="1892">
                  <c:v>39176</c:v>
                </c:pt>
                <c:pt idx="1893">
                  <c:v>39177</c:v>
                </c:pt>
                <c:pt idx="1894">
                  <c:v>39178</c:v>
                </c:pt>
                <c:pt idx="1895">
                  <c:v>39181</c:v>
                </c:pt>
                <c:pt idx="1896">
                  <c:v>39182</c:v>
                </c:pt>
                <c:pt idx="1897">
                  <c:v>39183</c:v>
                </c:pt>
                <c:pt idx="1898">
                  <c:v>39184</c:v>
                </c:pt>
                <c:pt idx="1899">
                  <c:v>39185</c:v>
                </c:pt>
                <c:pt idx="1900">
                  <c:v>39188</c:v>
                </c:pt>
                <c:pt idx="1901">
                  <c:v>39189</c:v>
                </c:pt>
                <c:pt idx="1902">
                  <c:v>39190</c:v>
                </c:pt>
                <c:pt idx="1903">
                  <c:v>39191</c:v>
                </c:pt>
                <c:pt idx="1904">
                  <c:v>39192</c:v>
                </c:pt>
                <c:pt idx="1905">
                  <c:v>39195</c:v>
                </c:pt>
                <c:pt idx="1906">
                  <c:v>39196</c:v>
                </c:pt>
                <c:pt idx="1907">
                  <c:v>39197</c:v>
                </c:pt>
                <c:pt idx="1908">
                  <c:v>39198</c:v>
                </c:pt>
                <c:pt idx="1909">
                  <c:v>39199</c:v>
                </c:pt>
                <c:pt idx="1910">
                  <c:v>39202</c:v>
                </c:pt>
                <c:pt idx="1911">
                  <c:v>39203</c:v>
                </c:pt>
                <c:pt idx="1912">
                  <c:v>39204</c:v>
                </c:pt>
                <c:pt idx="1913">
                  <c:v>39205</c:v>
                </c:pt>
                <c:pt idx="1914">
                  <c:v>39206</c:v>
                </c:pt>
                <c:pt idx="1915">
                  <c:v>39209</c:v>
                </c:pt>
                <c:pt idx="1916">
                  <c:v>39210</c:v>
                </c:pt>
                <c:pt idx="1917">
                  <c:v>39211</c:v>
                </c:pt>
                <c:pt idx="1918">
                  <c:v>39212</c:v>
                </c:pt>
                <c:pt idx="1919">
                  <c:v>39213</c:v>
                </c:pt>
                <c:pt idx="1920">
                  <c:v>39216</c:v>
                </c:pt>
                <c:pt idx="1921">
                  <c:v>39217</c:v>
                </c:pt>
                <c:pt idx="1922">
                  <c:v>39218</c:v>
                </c:pt>
                <c:pt idx="1923">
                  <c:v>39219</c:v>
                </c:pt>
                <c:pt idx="1924">
                  <c:v>39220</c:v>
                </c:pt>
                <c:pt idx="1925">
                  <c:v>39223</c:v>
                </c:pt>
                <c:pt idx="1926">
                  <c:v>39224</c:v>
                </c:pt>
                <c:pt idx="1927">
                  <c:v>39225</c:v>
                </c:pt>
                <c:pt idx="1928">
                  <c:v>39226</c:v>
                </c:pt>
                <c:pt idx="1929">
                  <c:v>39227</c:v>
                </c:pt>
                <c:pt idx="1930">
                  <c:v>39230</c:v>
                </c:pt>
                <c:pt idx="1931">
                  <c:v>39231</c:v>
                </c:pt>
                <c:pt idx="1932">
                  <c:v>39232</c:v>
                </c:pt>
                <c:pt idx="1933">
                  <c:v>39233</c:v>
                </c:pt>
                <c:pt idx="1934">
                  <c:v>39234</c:v>
                </c:pt>
                <c:pt idx="1935">
                  <c:v>39237</c:v>
                </c:pt>
                <c:pt idx="1936">
                  <c:v>39238</c:v>
                </c:pt>
                <c:pt idx="1937">
                  <c:v>39239</c:v>
                </c:pt>
                <c:pt idx="1938">
                  <c:v>39240</c:v>
                </c:pt>
                <c:pt idx="1939">
                  <c:v>39241</c:v>
                </c:pt>
                <c:pt idx="1940">
                  <c:v>39244</c:v>
                </c:pt>
                <c:pt idx="1941">
                  <c:v>39245</c:v>
                </c:pt>
                <c:pt idx="1942">
                  <c:v>39246</c:v>
                </c:pt>
                <c:pt idx="1943">
                  <c:v>39247</c:v>
                </c:pt>
                <c:pt idx="1944">
                  <c:v>39248</c:v>
                </c:pt>
                <c:pt idx="1945">
                  <c:v>39251</c:v>
                </c:pt>
                <c:pt idx="1946">
                  <c:v>39252</c:v>
                </c:pt>
                <c:pt idx="1947">
                  <c:v>39253</c:v>
                </c:pt>
                <c:pt idx="1948">
                  <c:v>39254</c:v>
                </c:pt>
                <c:pt idx="1949">
                  <c:v>39255</c:v>
                </c:pt>
                <c:pt idx="1950">
                  <c:v>39258</c:v>
                </c:pt>
                <c:pt idx="1951">
                  <c:v>39259</c:v>
                </c:pt>
                <c:pt idx="1952">
                  <c:v>39260</c:v>
                </c:pt>
                <c:pt idx="1953">
                  <c:v>39261</c:v>
                </c:pt>
                <c:pt idx="1954">
                  <c:v>39262</c:v>
                </c:pt>
                <c:pt idx="1955">
                  <c:v>39265</c:v>
                </c:pt>
                <c:pt idx="1956">
                  <c:v>39266</c:v>
                </c:pt>
                <c:pt idx="1957">
                  <c:v>39267</c:v>
                </c:pt>
                <c:pt idx="1958">
                  <c:v>39268</c:v>
                </c:pt>
                <c:pt idx="1959">
                  <c:v>39269</c:v>
                </c:pt>
                <c:pt idx="1960">
                  <c:v>39272</c:v>
                </c:pt>
                <c:pt idx="1961">
                  <c:v>39273</c:v>
                </c:pt>
                <c:pt idx="1962">
                  <c:v>39274</c:v>
                </c:pt>
                <c:pt idx="1963">
                  <c:v>39275</c:v>
                </c:pt>
                <c:pt idx="1964">
                  <c:v>39276</c:v>
                </c:pt>
                <c:pt idx="1965">
                  <c:v>39279</c:v>
                </c:pt>
                <c:pt idx="1966">
                  <c:v>39280</c:v>
                </c:pt>
                <c:pt idx="1967">
                  <c:v>39281</c:v>
                </c:pt>
                <c:pt idx="1968">
                  <c:v>39282</c:v>
                </c:pt>
                <c:pt idx="1969">
                  <c:v>39283</c:v>
                </c:pt>
                <c:pt idx="1970">
                  <c:v>39286</c:v>
                </c:pt>
                <c:pt idx="1971">
                  <c:v>39287</c:v>
                </c:pt>
                <c:pt idx="1972">
                  <c:v>39288</c:v>
                </c:pt>
                <c:pt idx="1973">
                  <c:v>39289</c:v>
                </c:pt>
                <c:pt idx="1974">
                  <c:v>39290</c:v>
                </c:pt>
                <c:pt idx="1975">
                  <c:v>39293</c:v>
                </c:pt>
                <c:pt idx="1976">
                  <c:v>39294</c:v>
                </c:pt>
                <c:pt idx="1977">
                  <c:v>39295</c:v>
                </c:pt>
                <c:pt idx="1978">
                  <c:v>39296</c:v>
                </c:pt>
                <c:pt idx="1979">
                  <c:v>39297</c:v>
                </c:pt>
                <c:pt idx="1980">
                  <c:v>39300</c:v>
                </c:pt>
                <c:pt idx="1981">
                  <c:v>39301</c:v>
                </c:pt>
                <c:pt idx="1982">
                  <c:v>39302</c:v>
                </c:pt>
                <c:pt idx="1983">
                  <c:v>39303</c:v>
                </c:pt>
                <c:pt idx="1984">
                  <c:v>39304</c:v>
                </c:pt>
                <c:pt idx="1985">
                  <c:v>39307</c:v>
                </c:pt>
                <c:pt idx="1986">
                  <c:v>39308</c:v>
                </c:pt>
                <c:pt idx="1987">
                  <c:v>39309</c:v>
                </c:pt>
                <c:pt idx="1988">
                  <c:v>39310</c:v>
                </c:pt>
                <c:pt idx="1989">
                  <c:v>39311</c:v>
                </c:pt>
                <c:pt idx="1990">
                  <c:v>39314</c:v>
                </c:pt>
                <c:pt idx="1991">
                  <c:v>39315</c:v>
                </c:pt>
                <c:pt idx="1992">
                  <c:v>39316</c:v>
                </c:pt>
                <c:pt idx="1993">
                  <c:v>39317</c:v>
                </c:pt>
                <c:pt idx="1994">
                  <c:v>39318</c:v>
                </c:pt>
                <c:pt idx="1995">
                  <c:v>39321</c:v>
                </c:pt>
                <c:pt idx="1996">
                  <c:v>39322</c:v>
                </c:pt>
                <c:pt idx="1997">
                  <c:v>39323</c:v>
                </c:pt>
                <c:pt idx="1998">
                  <c:v>39324</c:v>
                </c:pt>
                <c:pt idx="1999">
                  <c:v>39325</c:v>
                </c:pt>
                <c:pt idx="2000">
                  <c:v>39328</c:v>
                </c:pt>
                <c:pt idx="2001">
                  <c:v>39329</c:v>
                </c:pt>
                <c:pt idx="2002">
                  <c:v>39330</c:v>
                </c:pt>
                <c:pt idx="2003">
                  <c:v>39331</c:v>
                </c:pt>
                <c:pt idx="2004">
                  <c:v>39332</c:v>
                </c:pt>
                <c:pt idx="2005">
                  <c:v>39335</c:v>
                </c:pt>
                <c:pt idx="2006">
                  <c:v>39336</c:v>
                </c:pt>
                <c:pt idx="2007">
                  <c:v>39337</c:v>
                </c:pt>
                <c:pt idx="2008">
                  <c:v>39338</c:v>
                </c:pt>
                <c:pt idx="2009">
                  <c:v>39339</c:v>
                </c:pt>
                <c:pt idx="2010">
                  <c:v>39342</c:v>
                </c:pt>
                <c:pt idx="2011">
                  <c:v>39343</c:v>
                </c:pt>
                <c:pt idx="2012">
                  <c:v>39344</c:v>
                </c:pt>
                <c:pt idx="2013">
                  <c:v>39345</c:v>
                </c:pt>
                <c:pt idx="2014">
                  <c:v>39346</c:v>
                </c:pt>
                <c:pt idx="2015">
                  <c:v>39349</c:v>
                </c:pt>
                <c:pt idx="2016">
                  <c:v>39350</c:v>
                </c:pt>
                <c:pt idx="2017">
                  <c:v>39351</c:v>
                </c:pt>
                <c:pt idx="2018">
                  <c:v>39352</c:v>
                </c:pt>
                <c:pt idx="2019">
                  <c:v>39353</c:v>
                </c:pt>
                <c:pt idx="2020">
                  <c:v>39356</c:v>
                </c:pt>
                <c:pt idx="2021">
                  <c:v>39357</c:v>
                </c:pt>
                <c:pt idx="2022">
                  <c:v>39358</c:v>
                </c:pt>
                <c:pt idx="2023">
                  <c:v>39359</c:v>
                </c:pt>
                <c:pt idx="2024">
                  <c:v>39360</c:v>
                </c:pt>
                <c:pt idx="2025">
                  <c:v>39363</c:v>
                </c:pt>
                <c:pt idx="2026">
                  <c:v>39364</c:v>
                </c:pt>
                <c:pt idx="2027">
                  <c:v>39365</c:v>
                </c:pt>
                <c:pt idx="2028">
                  <c:v>39366</c:v>
                </c:pt>
                <c:pt idx="2029">
                  <c:v>39367</c:v>
                </c:pt>
                <c:pt idx="2030">
                  <c:v>39370</c:v>
                </c:pt>
                <c:pt idx="2031">
                  <c:v>39371</c:v>
                </c:pt>
                <c:pt idx="2032">
                  <c:v>39372</c:v>
                </c:pt>
                <c:pt idx="2033">
                  <c:v>39373</c:v>
                </c:pt>
                <c:pt idx="2034">
                  <c:v>39374</c:v>
                </c:pt>
                <c:pt idx="2035">
                  <c:v>39377</c:v>
                </c:pt>
                <c:pt idx="2036">
                  <c:v>39378</c:v>
                </c:pt>
                <c:pt idx="2037">
                  <c:v>39379</c:v>
                </c:pt>
                <c:pt idx="2038">
                  <c:v>39380</c:v>
                </c:pt>
                <c:pt idx="2039">
                  <c:v>39381</c:v>
                </c:pt>
                <c:pt idx="2040">
                  <c:v>39384</c:v>
                </c:pt>
                <c:pt idx="2041">
                  <c:v>39385</c:v>
                </c:pt>
                <c:pt idx="2042">
                  <c:v>39386</c:v>
                </c:pt>
                <c:pt idx="2043">
                  <c:v>39387</c:v>
                </c:pt>
                <c:pt idx="2044">
                  <c:v>39388</c:v>
                </c:pt>
                <c:pt idx="2045">
                  <c:v>39391</c:v>
                </c:pt>
                <c:pt idx="2046">
                  <c:v>39392</c:v>
                </c:pt>
                <c:pt idx="2047">
                  <c:v>39393</c:v>
                </c:pt>
                <c:pt idx="2048">
                  <c:v>39394</c:v>
                </c:pt>
                <c:pt idx="2049">
                  <c:v>39395</c:v>
                </c:pt>
                <c:pt idx="2050">
                  <c:v>39398</c:v>
                </c:pt>
                <c:pt idx="2051">
                  <c:v>39399</c:v>
                </c:pt>
                <c:pt idx="2052">
                  <c:v>39400</c:v>
                </c:pt>
                <c:pt idx="2053">
                  <c:v>39401</c:v>
                </c:pt>
                <c:pt idx="2054">
                  <c:v>39402</c:v>
                </c:pt>
                <c:pt idx="2055">
                  <c:v>39405</c:v>
                </c:pt>
                <c:pt idx="2056">
                  <c:v>39406</c:v>
                </c:pt>
                <c:pt idx="2057">
                  <c:v>39407</c:v>
                </c:pt>
                <c:pt idx="2058">
                  <c:v>39408</c:v>
                </c:pt>
                <c:pt idx="2059">
                  <c:v>39409</c:v>
                </c:pt>
                <c:pt idx="2060">
                  <c:v>39412</c:v>
                </c:pt>
                <c:pt idx="2061">
                  <c:v>39413</c:v>
                </c:pt>
                <c:pt idx="2062">
                  <c:v>39414</c:v>
                </c:pt>
                <c:pt idx="2063">
                  <c:v>39415</c:v>
                </c:pt>
                <c:pt idx="2064">
                  <c:v>39416</c:v>
                </c:pt>
                <c:pt idx="2065">
                  <c:v>39419</c:v>
                </c:pt>
                <c:pt idx="2066">
                  <c:v>39420</c:v>
                </c:pt>
                <c:pt idx="2067">
                  <c:v>39421</c:v>
                </c:pt>
                <c:pt idx="2068">
                  <c:v>39422</c:v>
                </c:pt>
                <c:pt idx="2069">
                  <c:v>39423</c:v>
                </c:pt>
                <c:pt idx="2070">
                  <c:v>39426</c:v>
                </c:pt>
                <c:pt idx="2071">
                  <c:v>39427</c:v>
                </c:pt>
                <c:pt idx="2072">
                  <c:v>39428</c:v>
                </c:pt>
                <c:pt idx="2073">
                  <c:v>39429</c:v>
                </c:pt>
                <c:pt idx="2074">
                  <c:v>39430</c:v>
                </c:pt>
                <c:pt idx="2075">
                  <c:v>39433</c:v>
                </c:pt>
                <c:pt idx="2076">
                  <c:v>39434</c:v>
                </c:pt>
                <c:pt idx="2077">
                  <c:v>39435</c:v>
                </c:pt>
                <c:pt idx="2078">
                  <c:v>39436</c:v>
                </c:pt>
                <c:pt idx="2079">
                  <c:v>39437</c:v>
                </c:pt>
                <c:pt idx="2080">
                  <c:v>39440</c:v>
                </c:pt>
                <c:pt idx="2081">
                  <c:v>39441</c:v>
                </c:pt>
                <c:pt idx="2082">
                  <c:v>39442</c:v>
                </c:pt>
                <c:pt idx="2083">
                  <c:v>39443</c:v>
                </c:pt>
                <c:pt idx="2084">
                  <c:v>39444</c:v>
                </c:pt>
                <c:pt idx="2085">
                  <c:v>39447</c:v>
                </c:pt>
                <c:pt idx="2086">
                  <c:v>39448</c:v>
                </c:pt>
                <c:pt idx="2087">
                  <c:v>39449</c:v>
                </c:pt>
                <c:pt idx="2088">
                  <c:v>39450</c:v>
                </c:pt>
                <c:pt idx="2089">
                  <c:v>39451</c:v>
                </c:pt>
                <c:pt idx="2090">
                  <c:v>39454</c:v>
                </c:pt>
                <c:pt idx="2091">
                  <c:v>39455</c:v>
                </c:pt>
                <c:pt idx="2092">
                  <c:v>39456</c:v>
                </c:pt>
                <c:pt idx="2093">
                  <c:v>39457</c:v>
                </c:pt>
                <c:pt idx="2094">
                  <c:v>39458</c:v>
                </c:pt>
                <c:pt idx="2095">
                  <c:v>39461</c:v>
                </c:pt>
                <c:pt idx="2096">
                  <c:v>39462</c:v>
                </c:pt>
                <c:pt idx="2097">
                  <c:v>39463</c:v>
                </c:pt>
                <c:pt idx="2098">
                  <c:v>39464</c:v>
                </c:pt>
                <c:pt idx="2099">
                  <c:v>39465</c:v>
                </c:pt>
                <c:pt idx="2100">
                  <c:v>39468</c:v>
                </c:pt>
                <c:pt idx="2101">
                  <c:v>39469</c:v>
                </c:pt>
                <c:pt idx="2102">
                  <c:v>39470</c:v>
                </c:pt>
                <c:pt idx="2103">
                  <c:v>39471</c:v>
                </c:pt>
                <c:pt idx="2104">
                  <c:v>39472</c:v>
                </c:pt>
                <c:pt idx="2105">
                  <c:v>39475</c:v>
                </c:pt>
                <c:pt idx="2106">
                  <c:v>39476</c:v>
                </c:pt>
                <c:pt idx="2107">
                  <c:v>39477</c:v>
                </c:pt>
                <c:pt idx="2108">
                  <c:v>39478</c:v>
                </c:pt>
                <c:pt idx="2109">
                  <c:v>39479</c:v>
                </c:pt>
                <c:pt idx="2110">
                  <c:v>39482</c:v>
                </c:pt>
                <c:pt idx="2111">
                  <c:v>39483</c:v>
                </c:pt>
                <c:pt idx="2112">
                  <c:v>39484</c:v>
                </c:pt>
                <c:pt idx="2113">
                  <c:v>39485</c:v>
                </c:pt>
                <c:pt idx="2114">
                  <c:v>39486</c:v>
                </c:pt>
                <c:pt idx="2115">
                  <c:v>39489</c:v>
                </c:pt>
                <c:pt idx="2116">
                  <c:v>39490</c:v>
                </c:pt>
                <c:pt idx="2117">
                  <c:v>39491</c:v>
                </c:pt>
                <c:pt idx="2118">
                  <c:v>39492</c:v>
                </c:pt>
                <c:pt idx="2119">
                  <c:v>39493</c:v>
                </c:pt>
                <c:pt idx="2120">
                  <c:v>39496</c:v>
                </c:pt>
                <c:pt idx="2121">
                  <c:v>39497</c:v>
                </c:pt>
                <c:pt idx="2122">
                  <c:v>39498</c:v>
                </c:pt>
                <c:pt idx="2123">
                  <c:v>39499</c:v>
                </c:pt>
                <c:pt idx="2124">
                  <c:v>39500</c:v>
                </c:pt>
                <c:pt idx="2125">
                  <c:v>39503</c:v>
                </c:pt>
                <c:pt idx="2126">
                  <c:v>39504</c:v>
                </c:pt>
                <c:pt idx="2127">
                  <c:v>39505</c:v>
                </c:pt>
                <c:pt idx="2128">
                  <c:v>39506</c:v>
                </c:pt>
                <c:pt idx="2129">
                  <c:v>39507</c:v>
                </c:pt>
                <c:pt idx="2130">
                  <c:v>39510</c:v>
                </c:pt>
                <c:pt idx="2131">
                  <c:v>39511</c:v>
                </c:pt>
                <c:pt idx="2132">
                  <c:v>39512</c:v>
                </c:pt>
                <c:pt idx="2133">
                  <c:v>39513</c:v>
                </c:pt>
                <c:pt idx="2134">
                  <c:v>39514</c:v>
                </c:pt>
                <c:pt idx="2135">
                  <c:v>39517</c:v>
                </c:pt>
                <c:pt idx="2136">
                  <c:v>39518</c:v>
                </c:pt>
                <c:pt idx="2137">
                  <c:v>39519</c:v>
                </c:pt>
                <c:pt idx="2138">
                  <c:v>39520</c:v>
                </c:pt>
                <c:pt idx="2139">
                  <c:v>39521</c:v>
                </c:pt>
                <c:pt idx="2140">
                  <c:v>39524</c:v>
                </c:pt>
                <c:pt idx="2141">
                  <c:v>39525</c:v>
                </c:pt>
                <c:pt idx="2142">
                  <c:v>39526</c:v>
                </c:pt>
                <c:pt idx="2143">
                  <c:v>39527</c:v>
                </c:pt>
                <c:pt idx="2144">
                  <c:v>39528</c:v>
                </c:pt>
                <c:pt idx="2145">
                  <c:v>39531</c:v>
                </c:pt>
                <c:pt idx="2146">
                  <c:v>39532</c:v>
                </c:pt>
                <c:pt idx="2147">
                  <c:v>39533</c:v>
                </c:pt>
                <c:pt idx="2148">
                  <c:v>39534</c:v>
                </c:pt>
                <c:pt idx="2149">
                  <c:v>39535</c:v>
                </c:pt>
                <c:pt idx="2150">
                  <c:v>39538</c:v>
                </c:pt>
                <c:pt idx="2151">
                  <c:v>39539</c:v>
                </c:pt>
                <c:pt idx="2152">
                  <c:v>39540</c:v>
                </c:pt>
                <c:pt idx="2153">
                  <c:v>39541</c:v>
                </c:pt>
                <c:pt idx="2154">
                  <c:v>39542</c:v>
                </c:pt>
                <c:pt idx="2155">
                  <c:v>39545</c:v>
                </c:pt>
                <c:pt idx="2156">
                  <c:v>39546</c:v>
                </c:pt>
                <c:pt idx="2157">
                  <c:v>39547</c:v>
                </c:pt>
                <c:pt idx="2158">
                  <c:v>39548</c:v>
                </c:pt>
                <c:pt idx="2159">
                  <c:v>39549</c:v>
                </c:pt>
                <c:pt idx="2160">
                  <c:v>39552</c:v>
                </c:pt>
                <c:pt idx="2161">
                  <c:v>39553</c:v>
                </c:pt>
                <c:pt idx="2162">
                  <c:v>39554</c:v>
                </c:pt>
                <c:pt idx="2163">
                  <c:v>39555</c:v>
                </c:pt>
                <c:pt idx="2164">
                  <c:v>39556</c:v>
                </c:pt>
                <c:pt idx="2165">
                  <c:v>39559</c:v>
                </c:pt>
                <c:pt idx="2166">
                  <c:v>39560</c:v>
                </c:pt>
                <c:pt idx="2167">
                  <c:v>39561</c:v>
                </c:pt>
                <c:pt idx="2168">
                  <c:v>39562</c:v>
                </c:pt>
                <c:pt idx="2169">
                  <c:v>39563</c:v>
                </c:pt>
                <c:pt idx="2170">
                  <c:v>39566</c:v>
                </c:pt>
                <c:pt idx="2171">
                  <c:v>39567</c:v>
                </c:pt>
                <c:pt idx="2172">
                  <c:v>39568</c:v>
                </c:pt>
                <c:pt idx="2173">
                  <c:v>39569</c:v>
                </c:pt>
                <c:pt idx="2174">
                  <c:v>39570</c:v>
                </c:pt>
                <c:pt idx="2175">
                  <c:v>39573</c:v>
                </c:pt>
                <c:pt idx="2176">
                  <c:v>39574</c:v>
                </c:pt>
                <c:pt idx="2177">
                  <c:v>39575</c:v>
                </c:pt>
                <c:pt idx="2178">
                  <c:v>39576</c:v>
                </c:pt>
                <c:pt idx="2179">
                  <c:v>39577</c:v>
                </c:pt>
                <c:pt idx="2180">
                  <c:v>39580</c:v>
                </c:pt>
                <c:pt idx="2181">
                  <c:v>39581</c:v>
                </c:pt>
                <c:pt idx="2182">
                  <c:v>39582</c:v>
                </c:pt>
                <c:pt idx="2183">
                  <c:v>39583</c:v>
                </c:pt>
                <c:pt idx="2184">
                  <c:v>39584</c:v>
                </c:pt>
                <c:pt idx="2185">
                  <c:v>39587</c:v>
                </c:pt>
                <c:pt idx="2186">
                  <c:v>39588</c:v>
                </c:pt>
                <c:pt idx="2187">
                  <c:v>39589</c:v>
                </c:pt>
                <c:pt idx="2188">
                  <c:v>39590</c:v>
                </c:pt>
                <c:pt idx="2189">
                  <c:v>39591</c:v>
                </c:pt>
                <c:pt idx="2190">
                  <c:v>39594</c:v>
                </c:pt>
                <c:pt idx="2191">
                  <c:v>39595</c:v>
                </c:pt>
                <c:pt idx="2192">
                  <c:v>39596</c:v>
                </c:pt>
                <c:pt idx="2193">
                  <c:v>39597</c:v>
                </c:pt>
                <c:pt idx="2194">
                  <c:v>39598</c:v>
                </c:pt>
                <c:pt idx="2195">
                  <c:v>39601</c:v>
                </c:pt>
                <c:pt idx="2196">
                  <c:v>39602</c:v>
                </c:pt>
                <c:pt idx="2197">
                  <c:v>39603</c:v>
                </c:pt>
                <c:pt idx="2198">
                  <c:v>39604</c:v>
                </c:pt>
                <c:pt idx="2199">
                  <c:v>39605</c:v>
                </c:pt>
                <c:pt idx="2200">
                  <c:v>39608</c:v>
                </c:pt>
                <c:pt idx="2201">
                  <c:v>39609</c:v>
                </c:pt>
                <c:pt idx="2202">
                  <c:v>39610</c:v>
                </c:pt>
                <c:pt idx="2203">
                  <c:v>39611</c:v>
                </c:pt>
                <c:pt idx="2204">
                  <c:v>39612</c:v>
                </c:pt>
                <c:pt idx="2205">
                  <c:v>39615</c:v>
                </c:pt>
                <c:pt idx="2206">
                  <c:v>39616</c:v>
                </c:pt>
                <c:pt idx="2207">
                  <c:v>39617</c:v>
                </c:pt>
                <c:pt idx="2208">
                  <c:v>39618</c:v>
                </c:pt>
                <c:pt idx="2209">
                  <c:v>39619</c:v>
                </c:pt>
                <c:pt idx="2210">
                  <c:v>39622</c:v>
                </c:pt>
                <c:pt idx="2211">
                  <c:v>39623</c:v>
                </c:pt>
                <c:pt idx="2212">
                  <c:v>39624</c:v>
                </c:pt>
                <c:pt idx="2213">
                  <c:v>39625</c:v>
                </c:pt>
                <c:pt idx="2214">
                  <c:v>39626</c:v>
                </c:pt>
                <c:pt idx="2215">
                  <c:v>39629</c:v>
                </c:pt>
                <c:pt idx="2216">
                  <c:v>39630</c:v>
                </c:pt>
                <c:pt idx="2217">
                  <c:v>39631</c:v>
                </c:pt>
                <c:pt idx="2218">
                  <c:v>39632</c:v>
                </c:pt>
                <c:pt idx="2219">
                  <c:v>39633</c:v>
                </c:pt>
                <c:pt idx="2220">
                  <c:v>39636</c:v>
                </c:pt>
                <c:pt idx="2221">
                  <c:v>39637</c:v>
                </c:pt>
                <c:pt idx="2222">
                  <c:v>39638</c:v>
                </c:pt>
                <c:pt idx="2223">
                  <c:v>39639</c:v>
                </c:pt>
                <c:pt idx="2224">
                  <c:v>39640</c:v>
                </c:pt>
                <c:pt idx="2225">
                  <c:v>39643</c:v>
                </c:pt>
                <c:pt idx="2226">
                  <c:v>39644</c:v>
                </c:pt>
                <c:pt idx="2227">
                  <c:v>39645</c:v>
                </c:pt>
                <c:pt idx="2228">
                  <c:v>39646</c:v>
                </c:pt>
                <c:pt idx="2229">
                  <c:v>39647</c:v>
                </c:pt>
                <c:pt idx="2230">
                  <c:v>39650</c:v>
                </c:pt>
                <c:pt idx="2231">
                  <c:v>39651</c:v>
                </c:pt>
                <c:pt idx="2232">
                  <c:v>39652</c:v>
                </c:pt>
                <c:pt idx="2233">
                  <c:v>39653</c:v>
                </c:pt>
                <c:pt idx="2234">
                  <c:v>39654</c:v>
                </c:pt>
                <c:pt idx="2235">
                  <c:v>39657</c:v>
                </c:pt>
                <c:pt idx="2236">
                  <c:v>39658</c:v>
                </c:pt>
                <c:pt idx="2237">
                  <c:v>39659</c:v>
                </c:pt>
                <c:pt idx="2238">
                  <c:v>39660</c:v>
                </c:pt>
                <c:pt idx="2239">
                  <c:v>39661</c:v>
                </c:pt>
                <c:pt idx="2240">
                  <c:v>39664</c:v>
                </c:pt>
                <c:pt idx="2241">
                  <c:v>39665</c:v>
                </c:pt>
                <c:pt idx="2242">
                  <c:v>39666</c:v>
                </c:pt>
                <c:pt idx="2243">
                  <c:v>39667</c:v>
                </c:pt>
                <c:pt idx="2244">
                  <c:v>39668</c:v>
                </c:pt>
                <c:pt idx="2245">
                  <c:v>39671</c:v>
                </c:pt>
                <c:pt idx="2246">
                  <c:v>39672</c:v>
                </c:pt>
                <c:pt idx="2247">
                  <c:v>39673</c:v>
                </c:pt>
                <c:pt idx="2248">
                  <c:v>39674</c:v>
                </c:pt>
                <c:pt idx="2249">
                  <c:v>39675</c:v>
                </c:pt>
                <c:pt idx="2250">
                  <c:v>39678</c:v>
                </c:pt>
                <c:pt idx="2251">
                  <c:v>39679</c:v>
                </c:pt>
                <c:pt idx="2252">
                  <c:v>39680</c:v>
                </c:pt>
                <c:pt idx="2253">
                  <c:v>39681</c:v>
                </c:pt>
                <c:pt idx="2254">
                  <c:v>39682</c:v>
                </c:pt>
                <c:pt idx="2255">
                  <c:v>39685</c:v>
                </c:pt>
                <c:pt idx="2256">
                  <c:v>39686</c:v>
                </c:pt>
                <c:pt idx="2257">
                  <c:v>39687</c:v>
                </c:pt>
                <c:pt idx="2258">
                  <c:v>39688</c:v>
                </c:pt>
                <c:pt idx="2259">
                  <c:v>39689</c:v>
                </c:pt>
                <c:pt idx="2260">
                  <c:v>39692</c:v>
                </c:pt>
                <c:pt idx="2261">
                  <c:v>39693</c:v>
                </c:pt>
                <c:pt idx="2262">
                  <c:v>39694</c:v>
                </c:pt>
                <c:pt idx="2263">
                  <c:v>39695</c:v>
                </c:pt>
                <c:pt idx="2264">
                  <c:v>39696</c:v>
                </c:pt>
                <c:pt idx="2265">
                  <c:v>39699</c:v>
                </c:pt>
                <c:pt idx="2266">
                  <c:v>39700</c:v>
                </c:pt>
                <c:pt idx="2267">
                  <c:v>39701</c:v>
                </c:pt>
                <c:pt idx="2268">
                  <c:v>39702</c:v>
                </c:pt>
                <c:pt idx="2269">
                  <c:v>39703</c:v>
                </c:pt>
                <c:pt idx="2270">
                  <c:v>39706</c:v>
                </c:pt>
                <c:pt idx="2271">
                  <c:v>39707</c:v>
                </c:pt>
                <c:pt idx="2272">
                  <c:v>39708</c:v>
                </c:pt>
                <c:pt idx="2273">
                  <c:v>39709</c:v>
                </c:pt>
                <c:pt idx="2274">
                  <c:v>39710</c:v>
                </c:pt>
                <c:pt idx="2275">
                  <c:v>39713</c:v>
                </c:pt>
                <c:pt idx="2276">
                  <c:v>39714</c:v>
                </c:pt>
                <c:pt idx="2277">
                  <c:v>39715</c:v>
                </c:pt>
                <c:pt idx="2278">
                  <c:v>39716</c:v>
                </c:pt>
                <c:pt idx="2279">
                  <c:v>39717</c:v>
                </c:pt>
                <c:pt idx="2280">
                  <c:v>39720</c:v>
                </c:pt>
                <c:pt idx="2281">
                  <c:v>39721</c:v>
                </c:pt>
                <c:pt idx="2282">
                  <c:v>39722</c:v>
                </c:pt>
                <c:pt idx="2283">
                  <c:v>39723</c:v>
                </c:pt>
                <c:pt idx="2284">
                  <c:v>39724</c:v>
                </c:pt>
                <c:pt idx="2285">
                  <c:v>39727</c:v>
                </c:pt>
                <c:pt idx="2286">
                  <c:v>39728</c:v>
                </c:pt>
                <c:pt idx="2287">
                  <c:v>39729</c:v>
                </c:pt>
                <c:pt idx="2288">
                  <c:v>39730</c:v>
                </c:pt>
                <c:pt idx="2289">
                  <c:v>39731</c:v>
                </c:pt>
                <c:pt idx="2290">
                  <c:v>39734</c:v>
                </c:pt>
                <c:pt idx="2291">
                  <c:v>39735</c:v>
                </c:pt>
                <c:pt idx="2292">
                  <c:v>39736</c:v>
                </c:pt>
                <c:pt idx="2293">
                  <c:v>39737</c:v>
                </c:pt>
                <c:pt idx="2294">
                  <c:v>39738</c:v>
                </c:pt>
                <c:pt idx="2295">
                  <c:v>39741</c:v>
                </c:pt>
                <c:pt idx="2296">
                  <c:v>39742</c:v>
                </c:pt>
                <c:pt idx="2297">
                  <c:v>39743</c:v>
                </c:pt>
                <c:pt idx="2298">
                  <c:v>39744</c:v>
                </c:pt>
                <c:pt idx="2299">
                  <c:v>39745</c:v>
                </c:pt>
                <c:pt idx="2300">
                  <c:v>39748</c:v>
                </c:pt>
                <c:pt idx="2301">
                  <c:v>39749</c:v>
                </c:pt>
                <c:pt idx="2302">
                  <c:v>39750</c:v>
                </c:pt>
                <c:pt idx="2303">
                  <c:v>39751</c:v>
                </c:pt>
                <c:pt idx="2304">
                  <c:v>39752</c:v>
                </c:pt>
                <c:pt idx="2305">
                  <c:v>39755</c:v>
                </c:pt>
                <c:pt idx="2306">
                  <c:v>39756</c:v>
                </c:pt>
                <c:pt idx="2307">
                  <c:v>39757</c:v>
                </c:pt>
                <c:pt idx="2308">
                  <c:v>39758</c:v>
                </c:pt>
                <c:pt idx="2309">
                  <c:v>39759</c:v>
                </c:pt>
                <c:pt idx="2310">
                  <c:v>39762</c:v>
                </c:pt>
                <c:pt idx="2311">
                  <c:v>39763</c:v>
                </c:pt>
                <c:pt idx="2312">
                  <c:v>39764</c:v>
                </c:pt>
                <c:pt idx="2313">
                  <c:v>39765</c:v>
                </c:pt>
                <c:pt idx="2314">
                  <c:v>39766</c:v>
                </c:pt>
                <c:pt idx="2315">
                  <c:v>39769</c:v>
                </c:pt>
                <c:pt idx="2316">
                  <c:v>39770</c:v>
                </c:pt>
                <c:pt idx="2317">
                  <c:v>39771</c:v>
                </c:pt>
                <c:pt idx="2318">
                  <c:v>39772</c:v>
                </c:pt>
                <c:pt idx="2319">
                  <c:v>39773</c:v>
                </c:pt>
                <c:pt idx="2320">
                  <c:v>39776</c:v>
                </c:pt>
                <c:pt idx="2321">
                  <c:v>39777</c:v>
                </c:pt>
                <c:pt idx="2322">
                  <c:v>39778</c:v>
                </c:pt>
                <c:pt idx="2323">
                  <c:v>39779</c:v>
                </c:pt>
                <c:pt idx="2324">
                  <c:v>39780</c:v>
                </c:pt>
                <c:pt idx="2325">
                  <c:v>39783</c:v>
                </c:pt>
                <c:pt idx="2326">
                  <c:v>39784</c:v>
                </c:pt>
                <c:pt idx="2327">
                  <c:v>39785</c:v>
                </c:pt>
                <c:pt idx="2328">
                  <c:v>39786</c:v>
                </c:pt>
                <c:pt idx="2329">
                  <c:v>39787</c:v>
                </c:pt>
                <c:pt idx="2330">
                  <c:v>39790</c:v>
                </c:pt>
                <c:pt idx="2331">
                  <c:v>39791</c:v>
                </c:pt>
                <c:pt idx="2332">
                  <c:v>39792</c:v>
                </c:pt>
                <c:pt idx="2333">
                  <c:v>39793</c:v>
                </c:pt>
                <c:pt idx="2334">
                  <c:v>39794</c:v>
                </c:pt>
                <c:pt idx="2335">
                  <c:v>39797</c:v>
                </c:pt>
                <c:pt idx="2336">
                  <c:v>39798</c:v>
                </c:pt>
                <c:pt idx="2337">
                  <c:v>39799</c:v>
                </c:pt>
                <c:pt idx="2338">
                  <c:v>39800</c:v>
                </c:pt>
                <c:pt idx="2339">
                  <c:v>39801</c:v>
                </c:pt>
                <c:pt idx="2340">
                  <c:v>39804</c:v>
                </c:pt>
                <c:pt idx="2341">
                  <c:v>39805</c:v>
                </c:pt>
                <c:pt idx="2342">
                  <c:v>39806</c:v>
                </c:pt>
                <c:pt idx="2343">
                  <c:v>39807</c:v>
                </c:pt>
                <c:pt idx="2344">
                  <c:v>39808</c:v>
                </c:pt>
                <c:pt idx="2345">
                  <c:v>39811</c:v>
                </c:pt>
                <c:pt idx="2346">
                  <c:v>39812</c:v>
                </c:pt>
                <c:pt idx="2347">
                  <c:v>39813</c:v>
                </c:pt>
                <c:pt idx="2348">
                  <c:v>39814</c:v>
                </c:pt>
                <c:pt idx="2349">
                  <c:v>39815</c:v>
                </c:pt>
                <c:pt idx="2350">
                  <c:v>39818</c:v>
                </c:pt>
                <c:pt idx="2351">
                  <c:v>39819</c:v>
                </c:pt>
                <c:pt idx="2352">
                  <c:v>39820</c:v>
                </c:pt>
                <c:pt idx="2353">
                  <c:v>39821</c:v>
                </c:pt>
                <c:pt idx="2354">
                  <c:v>39822</c:v>
                </c:pt>
                <c:pt idx="2355">
                  <c:v>39825</c:v>
                </c:pt>
                <c:pt idx="2356">
                  <c:v>39826</c:v>
                </c:pt>
                <c:pt idx="2357">
                  <c:v>39827</c:v>
                </c:pt>
                <c:pt idx="2358">
                  <c:v>39828</c:v>
                </c:pt>
                <c:pt idx="2359">
                  <c:v>39829</c:v>
                </c:pt>
                <c:pt idx="2360">
                  <c:v>39832</c:v>
                </c:pt>
                <c:pt idx="2361">
                  <c:v>39833</c:v>
                </c:pt>
                <c:pt idx="2362">
                  <c:v>39834</c:v>
                </c:pt>
                <c:pt idx="2363">
                  <c:v>39835</c:v>
                </c:pt>
                <c:pt idx="2364">
                  <c:v>39836</c:v>
                </c:pt>
                <c:pt idx="2365">
                  <c:v>39839</c:v>
                </c:pt>
                <c:pt idx="2366">
                  <c:v>39840</c:v>
                </c:pt>
                <c:pt idx="2367">
                  <c:v>39841</c:v>
                </c:pt>
                <c:pt idx="2368">
                  <c:v>39842</c:v>
                </c:pt>
                <c:pt idx="2369">
                  <c:v>39843</c:v>
                </c:pt>
                <c:pt idx="2370">
                  <c:v>39846</c:v>
                </c:pt>
                <c:pt idx="2371">
                  <c:v>39847</c:v>
                </c:pt>
                <c:pt idx="2372">
                  <c:v>39848</c:v>
                </c:pt>
                <c:pt idx="2373">
                  <c:v>39849</c:v>
                </c:pt>
                <c:pt idx="2374">
                  <c:v>39850</c:v>
                </c:pt>
                <c:pt idx="2375">
                  <c:v>39853</c:v>
                </c:pt>
                <c:pt idx="2376">
                  <c:v>39854</c:v>
                </c:pt>
                <c:pt idx="2377">
                  <c:v>39855</c:v>
                </c:pt>
                <c:pt idx="2378">
                  <c:v>39856</c:v>
                </c:pt>
                <c:pt idx="2379">
                  <c:v>39857</c:v>
                </c:pt>
                <c:pt idx="2380">
                  <c:v>39860</c:v>
                </c:pt>
                <c:pt idx="2381">
                  <c:v>39861</c:v>
                </c:pt>
                <c:pt idx="2382">
                  <c:v>39862</c:v>
                </c:pt>
                <c:pt idx="2383">
                  <c:v>39863</c:v>
                </c:pt>
                <c:pt idx="2384">
                  <c:v>39864</c:v>
                </c:pt>
                <c:pt idx="2385">
                  <c:v>39867</c:v>
                </c:pt>
                <c:pt idx="2386">
                  <c:v>39868</c:v>
                </c:pt>
                <c:pt idx="2387">
                  <c:v>39869</c:v>
                </c:pt>
                <c:pt idx="2388">
                  <c:v>39870</c:v>
                </c:pt>
                <c:pt idx="2389">
                  <c:v>39871</c:v>
                </c:pt>
                <c:pt idx="2390">
                  <c:v>39874</c:v>
                </c:pt>
                <c:pt idx="2391">
                  <c:v>39875</c:v>
                </c:pt>
                <c:pt idx="2392">
                  <c:v>39876</c:v>
                </c:pt>
                <c:pt idx="2393">
                  <c:v>39877</c:v>
                </c:pt>
                <c:pt idx="2394">
                  <c:v>39878</c:v>
                </c:pt>
                <c:pt idx="2395">
                  <c:v>39881</c:v>
                </c:pt>
                <c:pt idx="2396">
                  <c:v>39882</c:v>
                </c:pt>
                <c:pt idx="2397">
                  <c:v>39883</c:v>
                </c:pt>
                <c:pt idx="2398">
                  <c:v>39884</c:v>
                </c:pt>
                <c:pt idx="2399">
                  <c:v>39885</c:v>
                </c:pt>
                <c:pt idx="2400">
                  <c:v>39888</c:v>
                </c:pt>
                <c:pt idx="2401">
                  <c:v>39889</c:v>
                </c:pt>
                <c:pt idx="2402">
                  <c:v>39890</c:v>
                </c:pt>
                <c:pt idx="2403">
                  <c:v>39891</c:v>
                </c:pt>
                <c:pt idx="2404">
                  <c:v>39892</c:v>
                </c:pt>
                <c:pt idx="2405">
                  <c:v>39895</c:v>
                </c:pt>
                <c:pt idx="2406">
                  <c:v>39896</c:v>
                </c:pt>
                <c:pt idx="2407">
                  <c:v>39897</c:v>
                </c:pt>
                <c:pt idx="2408">
                  <c:v>39898</c:v>
                </c:pt>
                <c:pt idx="2409">
                  <c:v>39899</c:v>
                </c:pt>
                <c:pt idx="2410">
                  <c:v>39902</c:v>
                </c:pt>
                <c:pt idx="2411">
                  <c:v>39903</c:v>
                </c:pt>
                <c:pt idx="2412">
                  <c:v>39904</c:v>
                </c:pt>
                <c:pt idx="2413">
                  <c:v>39905</c:v>
                </c:pt>
                <c:pt idx="2414">
                  <c:v>39906</c:v>
                </c:pt>
                <c:pt idx="2415">
                  <c:v>39909</c:v>
                </c:pt>
                <c:pt idx="2416">
                  <c:v>39910</c:v>
                </c:pt>
                <c:pt idx="2417">
                  <c:v>39911</c:v>
                </c:pt>
                <c:pt idx="2418">
                  <c:v>39912</c:v>
                </c:pt>
                <c:pt idx="2419">
                  <c:v>39913</c:v>
                </c:pt>
                <c:pt idx="2420">
                  <c:v>39916</c:v>
                </c:pt>
                <c:pt idx="2421">
                  <c:v>39917</c:v>
                </c:pt>
                <c:pt idx="2422">
                  <c:v>39918</c:v>
                </c:pt>
                <c:pt idx="2423">
                  <c:v>39919</c:v>
                </c:pt>
                <c:pt idx="2424">
                  <c:v>39920</c:v>
                </c:pt>
                <c:pt idx="2425">
                  <c:v>39923</c:v>
                </c:pt>
                <c:pt idx="2426">
                  <c:v>39924</c:v>
                </c:pt>
                <c:pt idx="2427">
                  <c:v>39925</c:v>
                </c:pt>
                <c:pt idx="2428">
                  <c:v>39926</c:v>
                </c:pt>
                <c:pt idx="2429">
                  <c:v>39927</c:v>
                </c:pt>
                <c:pt idx="2430">
                  <c:v>39930</c:v>
                </c:pt>
                <c:pt idx="2431">
                  <c:v>39931</c:v>
                </c:pt>
                <c:pt idx="2432">
                  <c:v>39932</c:v>
                </c:pt>
                <c:pt idx="2433">
                  <c:v>39933</c:v>
                </c:pt>
                <c:pt idx="2434">
                  <c:v>39934</c:v>
                </c:pt>
                <c:pt idx="2435">
                  <c:v>39937</c:v>
                </c:pt>
                <c:pt idx="2436">
                  <c:v>39938</c:v>
                </c:pt>
                <c:pt idx="2437">
                  <c:v>39939</c:v>
                </c:pt>
                <c:pt idx="2438">
                  <c:v>39940</c:v>
                </c:pt>
                <c:pt idx="2439">
                  <c:v>39941</c:v>
                </c:pt>
                <c:pt idx="2440">
                  <c:v>39944</c:v>
                </c:pt>
                <c:pt idx="2441">
                  <c:v>39945</c:v>
                </c:pt>
                <c:pt idx="2442">
                  <c:v>39946</c:v>
                </c:pt>
                <c:pt idx="2443">
                  <c:v>39947</c:v>
                </c:pt>
                <c:pt idx="2444">
                  <c:v>39948</c:v>
                </c:pt>
                <c:pt idx="2445">
                  <c:v>39951</c:v>
                </c:pt>
                <c:pt idx="2446">
                  <c:v>39952</c:v>
                </c:pt>
                <c:pt idx="2447">
                  <c:v>39953</c:v>
                </c:pt>
                <c:pt idx="2448">
                  <c:v>39954</c:v>
                </c:pt>
                <c:pt idx="2449">
                  <c:v>39955</c:v>
                </c:pt>
                <c:pt idx="2450">
                  <c:v>39958</c:v>
                </c:pt>
                <c:pt idx="2451">
                  <c:v>39959</c:v>
                </c:pt>
                <c:pt idx="2452">
                  <c:v>39960</c:v>
                </c:pt>
                <c:pt idx="2453">
                  <c:v>39961</c:v>
                </c:pt>
                <c:pt idx="2454">
                  <c:v>39962</c:v>
                </c:pt>
                <c:pt idx="2455">
                  <c:v>39965</c:v>
                </c:pt>
                <c:pt idx="2456">
                  <c:v>39966</c:v>
                </c:pt>
                <c:pt idx="2457">
                  <c:v>39967</c:v>
                </c:pt>
                <c:pt idx="2458">
                  <c:v>39968</c:v>
                </c:pt>
                <c:pt idx="2459">
                  <c:v>39969</c:v>
                </c:pt>
                <c:pt idx="2460">
                  <c:v>39972</c:v>
                </c:pt>
                <c:pt idx="2461">
                  <c:v>39973</c:v>
                </c:pt>
                <c:pt idx="2462">
                  <c:v>39974</c:v>
                </c:pt>
                <c:pt idx="2463">
                  <c:v>39975</c:v>
                </c:pt>
                <c:pt idx="2464">
                  <c:v>39976</c:v>
                </c:pt>
                <c:pt idx="2465">
                  <c:v>39979</c:v>
                </c:pt>
                <c:pt idx="2466">
                  <c:v>39980</c:v>
                </c:pt>
                <c:pt idx="2467">
                  <c:v>39981</c:v>
                </c:pt>
                <c:pt idx="2468">
                  <c:v>39982</c:v>
                </c:pt>
                <c:pt idx="2469">
                  <c:v>39983</c:v>
                </c:pt>
                <c:pt idx="2470">
                  <c:v>39986</c:v>
                </c:pt>
                <c:pt idx="2471">
                  <c:v>39987</c:v>
                </c:pt>
                <c:pt idx="2472">
                  <c:v>39988</c:v>
                </c:pt>
                <c:pt idx="2473">
                  <c:v>39989</c:v>
                </c:pt>
                <c:pt idx="2474">
                  <c:v>39990</c:v>
                </c:pt>
                <c:pt idx="2475">
                  <c:v>39993</c:v>
                </c:pt>
                <c:pt idx="2476">
                  <c:v>39994</c:v>
                </c:pt>
                <c:pt idx="2477">
                  <c:v>39995</c:v>
                </c:pt>
                <c:pt idx="2478">
                  <c:v>39996</c:v>
                </c:pt>
                <c:pt idx="2479">
                  <c:v>39997</c:v>
                </c:pt>
                <c:pt idx="2480">
                  <c:v>40000</c:v>
                </c:pt>
                <c:pt idx="2481">
                  <c:v>40001</c:v>
                </c:pt>
                <c:pt idx="2482">
                  <c:v>40002</c:v>
                </c:pt>
                <c:pt idx="2483">
                  <c:v>40003</c:v>
                </c:pt>
                <c:pt idx="2484">
                  <c:v>40004</c:v>
                </c:pt>
                <c:pt idx="2485">
                  <c:v>40007</c:v>
                </c:pt>
                <c:pt idx="2486">
                  <c:v>40008</c:v>
                </c:pt>
                <c:pt idx="2487">
                  <c:v>40009</c:v>
                </c:pt>
                <c:pt idx="2488">
                  <c:v>40010</c:v>
                </c:pt>
                <c:pt idx="2489">
                  <c:v>40011</c:v>
                </c:pt>
                <c:pt idx="2490">
                  <c:v>40014</c:v>
                </c:pt>
                <c:pt idx="2491">
                  <c:v>40015</c:v>
                </c:pt>
                <c:pt idx="2492">
                  <c:v>40016</c:v>
                </c:pt>
                <c:pt idx="2493">
                  <c:v>40017</c:v>
                </c:pt>
                <c:pt idx="2494">
                  <c:v>40018</c:v>
                </c:pt>
                <c:pt idx="2495">
                  <c:v>40021</c:v>
                </c:pt>
                <c:pt idx="2496">
                  <c:v>40022</c:v>
                </c:pt>
                <c:pt idx="2497">
                  <c:v>40023</c:v>
                </c:pt>
                <c:pt idx="2498">
                  <c:v>40024</c:v>
                </c:pt>
                <c:pt idx="2499">
                  <c:v>40025</c:v>
                </c:pt>
                <c:pt idx="2500">
                  <c:v>40028</c:v>
                </c:pt>
                <c:pt idx="2501">
                  <c:v>40029</c:v>
                </c:pt>
                <c:pt idx="2502">
                  <c:v>40030</c:v>
                </c:pt>
                <c:pt idx="2503">
                  <c:v>40031</c:v>
                </c:pt>
                <c:pt idx="2504">
                  <c:v>40032</c:v>
                </c:pt>
                <c:pt idx="2505">
                  <c:v>40035</c:v>
                </c:pt>
                <c:pt idx="2506">
                  <c:v>40036</c:v>
                </c:pt>
                <c:pt idx="2507">
                  <c:v>40037</c:v>
                </c:pt>
                <c:pt idx="2508">
                  <c:v>40038</c:v>
                </c:pt>
                <c:pt idx="2509">
                  <c:v>40039</c:v>
                </c:pt>
                <c:pt idx="2510">
                  <c:v>40042</c:v>
                </c:pt>
                <c:pt idx="2511">
                  <c:v>40043</c:v>
                </c:pt>
                <c:pt idx="2512">
                  <c:v>40044</c:v>
                </c:pt>
                <c:pt idx="2513">
                  <c:v>40045</c:v>
                </c:pt>
                <c:pt idx="2514">
                  <c:v>40046</c:v>
                </c:pt>
                <c:pt idx="2515">
                  <c:v>40049</c:v>
                </c:pt>
                <c:pt idx="2516">
                  <c:v>40050</c:v>
                </c:pt>
                <c:pt idx="2517">
                  <c:v>40051</c:v>
                </c:pt>
                <c:pt idx="2518">
                  <c:v>40052</c:v>
                </c:pt>
                <c:pt idx="2519">
                  <c:v>40053</c:v>
                </c:pt>
                <c:pt idx="2520">
                  <c:v>40056</c:v>
                </c:pt>
                <c:pt idx="2521">
                  <c:v>40057</c:v>
                </c:pt>
                <c:pt idx="2522">
                  <c:v>40058</c:v>
                </c:pt>
                <c:pt idx="2523">
                  <c:v>40059</c:v>
                </c:pt>
                <c:pt idx="2524">
                  <c:v>40060</c:v>
                </c:pt>
                <c:pt idx="2525">
                  <c:v>40063</c:v>
                </c:pt>
                <c:pt idx="2526">
                  <c:v>40064</c:v>
                </c:pt>
                <c:pt idx="2527">
                  <c:v>40065</c:v>
                </c:pt>
                <c:pt idx="2528">
                  <c:v>40066</c:v>
                </c:pt>
                <c:pt idx="2529">
                  <c:v>40067</c:v>
                </c:pt>
                <c:pt idx="2530">
                  <c:v>40070</c:v>
                </c:pt>
                <c:pt idx="2531">
                  <c:v>40071</c:v>
                </c:pt>
                <c:pt idx="2532">
                  <c:v>40072</c:v>
                </c:pt>
                <c:pt idx="2533">
                  <c:v>40073</c:v>
                </c:pt>
                <c:pt idx="2534">
                  <c:v>40074</c:v>
                </c:pt>
                <c:pt idx="2535">
                  <c:v>40077</c:v>
                </c:pt>
                <c:pt idx="2536">
                  <c:v>40078</c:v>
                </c:pt>
                <c:pt idx="2537">
                  <c:v>40079</c:v>
                </c:pt>
                <c:pt idx="2538">
                  <c:v>40080</c:v>
                </c:pt>
                <c:pt idx="2539">
                  <c:v>40081</c:v>
                </c:pt>
                <c:pt idx="2540">
                  <c:v>40084</c:v>
                </c:pt>
                <c:pt idx="2541">
                  <c:v>40085</c:v>
                </c:pt>
                <c:pt idx="2542">
                  <c:v>40086</c:v>
                </c:pt>
                <c:pt idx="2543">
                  <c:v>40087</c:v>
                </c:pt>
                <c:pt idx="2544">
                  <c:v>40088</c:v>
                </c:pt>
                <c:pt idx="2545">
                  <c:v>40091</c:v>
                </c:pt>
                <c:pt idx="2546">
                  <c:v>40092</c:v>
                </c:pt>
                <c:pt idx="2547">
                  <c:v>40093</c:v>
                </c:pt>
                <c:pt idx="2548">
                  <c:v>40094</c:v>
                </c:pt>
                <c:pt idx="2549">
                  <c:v>40095</c:v>
                </c:pt>
                <c:pt idx="2550">
                  <c:v>40098</c:v>
                </c:pt>
                <c:pt idx="2551">
                  <c:v>40099</c:v>
                </c:pt>
                <c:pt idx="2552">
                  <c:v>40100</c:v>
                </c:pt>
                <c:pt idx="2553">
                  <c:v>40101</c:v>
                </c:pt>
                <c:pt idx="2554">
                  <c:v>40102</c:v>
                </c:pt>
                <c:pt idx="2555">
                  <c:v>40105</c:v>
                </c:pt>
                <c:pt idx="2556">
                  <c:v>40106</c:v>
                </c:pt>
                <c:pt idx="2557">
                  <c:v>40107</c:v>
                </c:pt>
                <c:pt idx="2558">
                  <c:v>40108</c:v>
                </c:pt>
                <c:pt idx="2559">
                  <c:v>40109</c:v>
                </c:pt>
                <c:pt idx="2560">
                  <c:v>40112</c:v>
                </c:pt>
                <c:pt idx="2561">
                  <c:v>40113</c:v>
                </c:pt>
                <c:pt idx="2562">
                  <c:v>40114</c:v>
                </c:pt>
                <c:pt idx="2563">
                  <c:v>40115</c:v>
                </c:pt>
                <c:pt idx="2564">
                  <c:v>40116</c:v>
                </c:pt>
                <c:pt idx="2565">
                  <c:v>40119</c:v>
                </c:pt>
                <c:pt idx="2566">
                  <c:v>40120</c:v>
                </c:pt>
                <c:pt idx="2567">
                  <c:v>40121</c:v>
                </c:pt>
                <c:pt idx="2568">
                  <c:v>40122</c:v>
                </c:pt>
                <c:pt idx="2569">
                  <c:v>40123</c:v>
                </c:pt>
                <c:pt idx="2570">
                  <c:v>40126</c:v>
                </c:pt>
                <c:pt idx="2571">
                  <c:v>40127</c:v>
                </c:pt>
                <c:pt idx="2572">
                  <c:v>40128</c:v>
                </c:pt>
                <c:pt idx="2573">
                  <c:v>40129</c:v>
                </c:pt>
                <c:pt idx="2574">
                  <c:v>40130</c:v>
                </c:pt>
                <c:pt idx="2575">
                  <c:v>40133</c:v>
                </c:pt>
                <c:pt idx="2576">
                  <c:v>40134</c:v>
                </c:pt>
                <c:pt idx="2577">
                  <c:v>40135</c:v>
                </c:pt>
                <c:pt idx="2578">
                  <c:v>40136</c:v>
                </c:pt>
                <c:pt idx="2579">
                  <c:v>40137</c:v>
                </c:pt>
                <c:pt idx="2580">
                  <c:v>40140</c:v>
                </c:pt>
                <c:pt idx="2581">
                  <c:v>40141</c:v>
                </c:pt>
                <c:pt idx="2582">
                  <c:v>40142</c:v>
                </c:pt>
                <c:pt idx="2583">
                  <c:v>40143</c:v>
                </c:pt>
                <c:pt idx="2584">
                  <c:v>40144</c:v>
                </c:pt>
                <c:pt idx="2585">
                  <c:v>40147</c:v>
                </c:pt>
                <c:pt idx="2586">
                  <c:v>40148</c:v>
                </c:pt>
                <c:pt idx="2587">
                  <c:v>40149</c:v>
                </c:pt>
                <c:pt idx="2588">
                  <c:v>40150</c:v>
                </c:pt>
                <c:pt idx="2589">
                  <c:v>40151</c:v>
                </c:pt>
                <c:pt idx="2590">
                  <c:v>40154</c:v>
                </c:pt>
                <c:pt idx="2591">
                  <c:v>40155</c:v>
                </c:pt>
                <c:pt idx="2592">
                  <c:v>40156</c:v>
                </c:pt>
                <c:pt idx="2593">
                  <c:v>40157</c:v>
                </c:pt>
                <c:pt idx="2594">
                  <c:v>40158</c:v>
                </c:pt>
                <c:pt idx="2595">
                  <c:v>40161</c:v>
                </c:pt>
                <c:pt idx="2596">
                  <c:v>40162</c:v>
                </c:pt>
                <c:pt idx="2597">
                  <c:v>40163</c:v>
                </c:pt>
                <c:pt idx="2598">
                  <c:v>40164</c:v>
                </c:pt>
                <c:pt idx="2599">
                  <c:v>40165</c:v>
                </c:pt>
                <c:pt idx="2600">
                  <c:v>40168</c:v>
                </c:pt>
                <c:pt idx="2601">
                  <c:v>40169</c:v>
                </c:pt>
                <c:pt idx="2602">
                  <c:v>40170</c:v>
                </c:pt>
                <c:pt idx="2603">
                  <c:v>40171</c:v>
                </c:pt>
                <c:pt idx="2604">
                  <c:v>40172</c:v>
                </c:pt>
                <c:pt idx="2605">
                  <c:v>40175</c:v>
                </c:pt>
                <c:pt idx="2606">
                  <c:v>40176</c:v>
                </c:pt>
                <c:pt idx="2607">
                  <c:v>40177</c:v>
                </c:pt>
                <c:pt idx="2608">
                  <c:v>40178</c:v>
                </c:pt>
                <c:pt idx="2609">
                  <c:v>40179</c:v>
                </c:pt>
                <c:pt idx="2610">
                  <c:v>40182</c:v>
                </c:pt>
                <c:pt idx="2611">
                  <c:v>40183</c:v>
                </c:pt>
                <c:pt idx="2612">
                  <c:v>40184</c:v>
                </c:pt>
                <c:pt idx="2613">
                  <c:v>40185</c:v>
                </c:pt>
                <c:pt idx="2614">
                  <c:v>40186</c:v>
                </c:pt>
                <c:pt idx="2615">
                  <c:v>40189</c:v>
                </c:pt>
                <c:pt idx="2616">
                  <c:v>40190</c:v>
                </c:pt>
                <c:pt idx="2617">
                  <c:v>40191</c:v>
                </c:pt>
                <c:pt idx="2618">
                  <c:v>40192</c:v>
                </c:pt>
                <c:pt idx="2619">
                  <c:v>40193</c:v>
                </c:pt>
                <c:pt idx="2620">
                  <c:v>40196</c:v>
                </c:pt>
                <c:pt idx="2621">
                  <c:v>40197</c:v>
                </c:pt>
                <c:pt idx="2622">
                  <c:v>40198</c:v>
                </c:pt>
                <c:pt idx="2623">
                  <c:v>40199</c:v>
                </c:pt>
                <c:pt idx="2624">
                  <c:v>40200</c:v>
                </c:pt>
                <c:pt idx="2625">
                  <c:v>40203</c:v>
                </c:pt>
                <c:pt idx="2626">
                  <c:v>40204</c:v>
                </c:pt>
                <c:pt idx="2627">
                  <c:v>40205</c:v>
                </c:pt>
                <c:pt idx="2628">
                  <c:v>40206</c:v>
                </c:pt>
                <c:pt idx="2629">
                  <c:v>40207</c:v>
                </c:pt>
                <c:pt idx="2630">
                  <c:v>40210</c:v>
                </c:pt>
                <c:pt idx="2631">
                  <c:v>40211</c:v>
                </c:pt>
                <c:pt idx="2632">
                  <c:v>40212</c:v>
                </c:pt>
                <c:pt idx="2633">
                  <c:v>40213</c:v>
                </c:pt>
                <c:pt idx="2634">
                  <c:v>40214</c:v>
                </c:pt>
                <c:pt idx="2635">
                  <c:v>40217</c:v>
                </c:pt>
                <c:pt idx="2636">
                  <c:v>40218</c:v>
                </c:pt>
                <c:pt idx="2637">
                  <c:v>40219</c:v>
                </c:pt>
                <c:pt idx="2638">
                  <c:v>40220</c:v>
                </c:pt>
                <c:pt idx="2639">
                  <c:v>40221</c:v>
                </c:pt>
                <c:pt idx="2640">
                  <c:v>40224</c:v>
                </c:pt>
                <c:pt idx="2641">
                  <c:v>40225</c:v>
                </c:pt>
                <c:pt idx="2642">
                  <c:v>40226</c:v>
                </c:pt>
                <c:pt idx="2643">
                  <c:v>40227</c:v>
                </c:pt>
                <c:pt idx="2644">
                  <c:v>40228</c:v>
                </c:pt>
                <c:pt idx="2645">
                  <c:v>40231</c:v>
                </c:pt>
                <c:pt idx="2646">
                  <c:v>40232</c:v>
                </c:pt>
                <c:pt idx="2647">
                  <c:v>40233</c:v>
                </c:pt>
                <c:pt idx="2648">
                  <c:v>40234</c:v>
                </c:pt>
                <c:pt idx="2649">
                  <c:v>40235</c:v>
                </c:pt>
                <c:pt idx="2650">
                  <c:v>40238</c:v>
                </c:pt>
                <c:pt idx="2651">
                  <c:v>40239</c:v>
                </c:pt>
                <c:pt idx="2652">
                  <c:v>40240</c:v>
                </c:pt>
                <c:pt idx="2653">
                  <c:v>40241</c:v>
                </c:pt>
                <c:pt idx="2654">
                  <c:v>40242</c:v>
                </c:pt>
                <c:pt idx="2655">
                  <c:v>40245</c:v>
                </c:pt>
                <c:pt idx="2656">
                  <c:v>40246</c:v>
                </c:pt>
                <c:pt idx="2657">
                  <c:v>40247</c:v>
                </c:pt>
                <c:pt idx="2658">
                  <c:v>40248</c:v>
                </c:pt>
                <c:pt idx="2659">
                  <c:v>40249</c:v>
                </c:pt>
                <c:pt idx="2660">
                  <c:v>40252</c:v>
                </c:pt>
                <c:pt idx="2661">
                  <c:v>40253</c:v>
                </c:pt>
                <c:pt idx="2662">
                  <c:v>40254</c:v>
                </c:pt>
                <c:pt idx="2663">
                  <c:v>40255</c:v>
                </c:pt>
                <c:pt idx="2664">
                  <c:v>40256</c:v>
                </c:pt>
                <c:pt idx="2665">
                  <c:v>40259</c:v>
                </c:pt>
                <c:pt idx="2666">
                  <c:v>40260</c:v>
                </c:pt>
                <c:pt idx="2667">
                  <c:v>40261</c:v>
                </c:pt>
                <c:pt idx="2668">
                  <c:v>40262</c:v>
                </c:pt>
                <c:pt idx="2669">
                  <c:v>40263</c:v>
                </c:pt>
                <c:pt idx="2670">
                  <c:v>40266</c:v>
                </c:pt>
                <c:pt idx="2671">
                  <c:v>40267</c:v>
                </c:pt>
                <c:pt idx="2672">
                  <c:v>40268</c:v>
                </c:pt>
                <c:pt idx="2673">
                  <c:v>40269</c:v>
                </c:pt>
                <c:pt idx="2674">
                  <c:v>40270</c:v>
                </c:pt>
                <c:pt idx="2675">
                  <c:v>40273</c:v>
                </c:pt>
                <c:pt idx="2676">
                  <c:v>40274</c:v>
                </c:pt>
                <c:pt idx="2677">
                  <c:v>40275</c:v>
                </c:pt>
                <c:pt idx="2678">
                  <c:v>40276</c:v>
                </c:pt>
                <c:pt idx="2679">
                  <c:v>40277</c:v>
                </c:pt>
                <c:pt idx="2680">
                  <c:v>40280</c:v>
                </c:pt>
                <c:pt idx="2681">
                  <c:v>40281</c:v>
                </c:pt>
                <c:pt idx="2682">
                  <c:v>40282</c:v>
                </c:pt>
                <c:pt idx="2683">
                  <c:v>40283</c:v>
                </c:pt>
                <c:pt idx="2684">
                  <c:v>40284</c:v>
                </c:pt>
                <c:pt idx="2685">
                  <c:v>40287</c:v>
                </c:pt>
                <c:pt idx="2686">
                  <c:v>40288</c:v>
                </c:pt>
                <c:pt idx="2687">
                  <c:v>40289</c:v>
                </c:pt>
                <c:pt idx="2688">
                  <c:v>40290</c:v>
                </c:pt>
                <c:pt idx="2689">
                  <c:v>40291</c:v>
                </c:pt>
                <c:pt idx="2690">
                  <c:v>40294</c:v>
                </c:pt>
                <c:pt idx="2691">
                  <c:v>40295</c:v>
                </c:pt>
                <c:pt idx="2692">
                  <c:v>40296</c:v>
                </c:pt>
                <c:pt idx="2693">
                  <c:v>40297</c:v>
                </c:pt>
                <c:pt idx="2694">
                  <c:v>40298</c:v>
                </c:pt>
                <c:pt idx="2695">
                  <c:v>40301</c:v>
                </c:pt>
                <c:pt idx="2696">
                  <c:v>40302</c:v>
                </c:pt>
                <c:pt idx="2697">
                  <c:v>40303</c:v>
                </c:pt>
                <c:pt idx="2698">
                  <c:v>40304</c:v>
                </c:pt>
                <c:pt idx="2699">
                  <c:v>40305</c:v>
                </c:pt>
                <c:pt idx="2700">
                  <c:v>40308</c:v>
                </c:pt>
                <c:pt idx="2701">
                  <c:v>40309</c:v>
                </c:pt>
                <c:pt idx="2702">
                  <c:v>40310</c:v>
                </c:pt>
                <c:pt idx="2703">
                  <c:v>40311</c:v>
                </c:pt>
                <c:pt idx="2704">
                  <c:v>40312</c:v>
                </c:pt>
                <c:pt idx="2705">
                  <c:v>40315</c:v>
                </c:pt>
                <c:pt idx="2706">
                  <c:v>40316</c:v>
                </c:pt>
                <c:pt idx="2707">
                  <c:v>40317</c:v>
                </c:pt>
                <c:pt idx="2708">
                  <c:v>40318</c:v>
                </c:pt>
                <c:pt idx="2709">
                  <c:v>40319</c:v>
                </c:pt>
                <c:pt idx="2710">
                  <c:v>40322</c:v>
                </c:pt>
                <c:pt idx="2711">
                  <c:v>40323</c:v>
                </c:pt>
                <c:pt idx="2712">
                  <c:v>40324</c:v>
                </c:pt>
                <c:pt idx="2713">
                  <c:v>40325</c:v>
                </c:pt>
                <c:pt idx="2714">
                  <c:v>40326</c:v>
                </c:pt>
                <c:pt idx="2715">
                  <c:v>40329</c:v>
                </c:pt>
                <c:pt idx="2716">
                  <c:v>40330</c:v>
                </c:pt>
                <c:pt idx="2717">
                  <c:v>40331</c:v>
                </c:pt>
                <c:pt idx="2718">
                  <c:v>40332</c:v>
                </c:pt>
                <c:pt idx="2719">
                  <c:v>40333</c:v>
                </c:pt>
                <c:pt idx="2720">
                  <c:v>40336</c:v>
                </c:pt>
                <c:pt idx="2721">
                  <c:v>40337</c:v>
                </c:pt>
                <c:pt idx="2722">
                  <c:v>40338</c:v>
                </c:pt>
                <c:pt idx="2723">
                  <c:v>40339</c:v>
                </c:pt>
                <c:pt idx="2724">
                  <c:v>40340</c:v>
                </c:pt>
                <c:pt idx="2725">
                  <c:v>40343</c:v>
                </c:pt>
                <c:pt idx="2726">
                  <c:v>40344</c:v>
                </c:pt>
                <c:pt idx="2727">
                  <c:v>40345</c:v>
                </c:pt>
                <c:pt idx="2728">
                  <c:v>40346</c:v>
                </c:pt>
                <c:pt idx="2729">
                  <c:v>40347</c:v>
                </c:pt>
                <c:pt idx="2730">
                  <c:v>40350</c:v>
                </c:pt>
                <c:pt idx="2731">
                  <c:v>40351</c:v>
                </c:pt>
                <c:pt idx="2732">
                  <c:v>40352</c:v>
                </c:pt>
                <c:pt idx="2733">
                  <c:v>40353</c:v>
                </c:pt>
                <c:pt idx="2734">
                  <c:v>40354</c:v>
                </c:pt>
                <c:pt idx="2735">
                  <c:v>40357</c:v>
                </c:pt>
                <c:pt idx="2736">
                  <c:v>40358</c:v>
                </c:pt>
                <c:pt idx="2737">
                  <c:v>40359</c:v>
                </c:pt>
                <c:pt idx="2738">
                  <c:v>40360</c:v>
                </c:pt>
                <c:pt idx="2739">
                  <c:v>40361</c:v>
                </c:pt>
                <c:pt idx="2740">
                  <c:v>40364</c:v>
                </c:pt>
                <c:pt idx="2741">
                  <c:v>40365</c:v>
                </c:pt>
                <c:pt idx="2742">
                  <c:v>40366</c:v>
                </c:pt>
                <c:pt idx="2743">
                  <c:v>40367</c:v>
                </c:pt>
                <c:pt idx="2744">
                  <c:v>40368</c:v>
                </c:pt>
                <c:pt idx="2745">
                  <c:v>40371</c:v>
                </c:pt>
                <c:pt idx="2746">
                  <c:v>40372</c:v>
                </c:pt>
                <c:pt idx="2747">
                  <c:v>40373</c:v>
                </c:pt>
                <c:pt idx="2748">
                  <c:v>40374</c:v>
                </c:pt>
                <c:pt idx="2749">
                  <c:v>40375</c:v>
                </c:pt>
                <c:pt idx="2750">
                  <c:v>40378</c:v>
                </c:pt>
                <c:pt idx="2751">
                  <c:v>40379</c:v>
                </c:pt>
                <c:pt idx="2752">
                  <c:v>40380</c:v>
                </c:pt>
                <c:pt idx="2753">
                  <c:v>40381</c:v>
                </c:pt>
                <c:pt idx="2754">
                  <c:v>40382</c:v>
                </c:pt>
                <c:pt idx="2755">
                  <c:v>40385</c:v>
                </c:pt>
                <c:pt idx="2756">
                  <c:v>40386</c:v>
                </c:pt>
                <c:pt idx="2757">
                  <c:v>40387</c:v>
                </c:pt>
                <c:pt idx="2758">
                  <c:v>40388</c:v>
                </c:pt>
                <c:pt idx="2759">
                  <c:v>40389</c:v>
                </c:pt>
                <c:pt idx="2760">
                  <c:v>40392</c:v>
                </c:pt>
                <c:pt idx="2761">
                  <c:v>40393</c:v>
                </c:pt>
                <c:pt idx="2762">
                  <c:v>40394</c:v>
                </c:pt>
                <c:pt idx="2763">
                  <c:v>40395</c:v>
                </c:pt>
                <c:pt idx="2764">
                  <c:v>40396</c:v>
                </c:pt>
                <c:pt idx="2765">
                  <c:v>40399</c:v>
                </c:pt>
                <c:pt idx="2766">
                  <c:v>40400</c:v>
                </c:pt>
                <c:pt idx="2767">
                  <c:v>40401</c:v>
                </c:pt>
                <c:pt idx="2768">
                  <c:v>40402</c:v>
                </c:pt>
                <c:pt idx="2769">
                  <c:v>40403</c:v>
                </c:pt>
                <c:pt idx="2770">
                  <c:v>40406</c:v>
                </c:pt>
                <c:pt idx="2771">
                  <c:v>40407</c:v>
                </c:pt>
                <c:pt idx="2772">
                  <c:v>40408</c:v>
                </c:pt>
                <c:pt idx="2773">
                  <c:v>40409</c:v>
                </c:pt>
                <c:pt idx="2774">
                  <c:v>40410</c:v>
                </c:pt>
                <c:pt idx="2775">
                  <c:v>40413</c:v>
                </c:pt>
                <c:pt idx="2776">
                  <c:v>40414</c:v>
                </c:pt>
                <c:pt idx="2777">
                  <c:v>40415</c:v>
                </c:pt>
                <c:pt idx="2778">
                  <c:v>40416</c:v>
                </c:pt>
                <c:pt idx="2779">
                  <c:v>40417</c:v>
                </c:pt>
                <c:pt idx="2780">
                  <c:v>40420</c:v>
                </c:pt>
                <c:pt idx="2781">
                  <c:v>40421</c:v>
                </c:pt>
                <c:pt idx="2782">
                  <c:v>40422</c:v>
                </c:pt>
                <c:pt idx="2783">
                  <c:v>40423</c:v>
                </c:pt>
                <c:pt idx="2784">
                  <c:v>40424</c:v>
                </c:pt>
                <c:pt idx="2785">
                  <c:v>40427</c:v>
                </c:pt>
                <c:pt idx="2786">
                  <c:v>40428</c:v>
                </c:pt>
                <c:pt idx="2787">
                  <c:v>40429</c:v>
                </c:pt>
                <c:pt idx="2788">
                  <c:v>40430</c:v>
                </c:pt>
                <c:pt idx="2789">
                  <c:v>40431</c:v>
                </c:pt>
                <c:pt idx="2790">
                  <c:v>40434</c:v>
                </c:pt>
                <c:pt idx="2791">
                  <c:v>40435</c:v>
                </c:pt>
                <c:pt idx="2792">
                  <c:v>40436</c:v>
                </c:pt>
                <c:pt idx="2793">
                  <c:v>40437</c:v>
                </c:pt>
                <c:pt idx="2794">
                  <c:v>40438</c:v>
                </c:pt>
                <c:pt idx="2795">
                  <c:v>40441</c:v>
                </c:pt>
                <c:pt idx="2796">
                  <c:v>40442</c:v>
                </c:pt>
                <c:pt idx="2797">
                  <c:v>40443</c:v>
                </c:pt>
                <c:pt idx="2798">
                  <c:v>40444</c:v>
                </c:pt>
                <c:pt idx="2799">
                  <c:v>40445</c:v>
                </c:pt>
                <c:pt idx="2800">
                  <c:v>40448</c:v>
                </c:pt>
                <c:pt idx="2801">
                  <c:v>40449</c:v>
                </c:pt>
                <c:pt idx="2802">
                  <c:v>40450</c:v>
                </c:pt>
                <c:pt idx="2803">
                  <c:v>40451</c:v>
                </c:pt>
                <c:pt idx="2804">
                  <c:v>40452</c:v>
                </c:pt>
                <c:pt idx="2805">
                  <c:v>40455</c:v>
                </c:pt>
                <c:pt idx="2806">
                  <c:v>40456</c:v>
                </c:pt>
                <c:pt idx="2807">
                  <c:v>40457</c:v>
                </c:pt>
                <c:pt idx="2808">
                  <c:v>40458</c:v>
                </c:pt>
                <c:pt idx="2809">
                  <c:v>40459</c:v>
                </c:pt>
                <c:pt idx="2810">
                  <c:v>40462</c:v>
                </c:pt>
                <c:pt idx="2811">
                  <c:v>40463</c:v>
                </c:pt>
                <c:pt idx="2812">
                  <c:v>40464</c:v>
                </c:pt>
                <c:pt idx="2813">
                  <c:v>40465</c:v>
                </c:pt>
                <c:pt idx="2814">
                  <c:v>40466</c:v>
                </c:pt>
                <c:pt idx="2815">
                  <c:v>40469</c:v>
                </c:pt>
                <c:pt idx="2816">
                  <c:v>40470</c:v>
                </c:pt>
                <c:pt idx="2817">
                  <c:v>40471</c:v>
                </c:pt>
                <c:pt idx="2818">
                  <c:v>40472</c:v>
                </c:pt>
                <c:pt idx="2819">
                  <c:v>40473</c:v>
                </c:pt>
                <c:pt idx="2820">
                  <c:v>40476</c:v>
                </c:pt>
                <c:pt idx="2821">
                  <c:v>40477</c:v>
                </c:pt>
                <c:pt idx="2822">
                  <c:v>40478</c:v>
                </c:pt>
                <c:pt idx="2823">
                  <c:v>40479</c:v>
                </c:pt>
                <c:pt idx="2824">
                  <c:v>40480</c:v>
                </c:pt>
                <c:pt idx="2825">
                  <c:v>40483</c:v>
                </c:pt>
                <c:pt idx="2826">
                  <c:v>40484</c:v>
                </c:pt>
                <c:pt idx="2827">
                  <c:v>40485</c:v>
                </c:pt>
                <c:pt idx="2828">
                  <c:v>40486</c:v>
                </c:pt>
                <c:pt idx="2829">
                  <c:v>40487</c:v>
                </c:pt>
                <c:pt idx="2830">
                  <c:v>40490</c:v>
                </c:pt>
                <c:pt idx="2831">
                  <c:v>40491</c:v>
                </c:pt>
                <c:pt idx="2832">
                  <c:v>40492</c:v>
                </c:pt>
                <c:pt idx="2833">
                  <c:v>40493</c:v>
                </c:pt>
                <c:pt idx="2834">
                  <c:v>40494</c:v>
                </c:pt>
                <c:pt idx="2835">
                  <c:v>40497</c:v>
                </c:pt>
                <c:pt idx="2836">
                  <c:v>40498</c:v>
                </c:pt>
                <c:pt idx="2837">
                  <c:v>40499</c:v>
                </c:pt>
                <c:pt idx="2838">
                  <c:v>40500</c:v>
                </c:pt>
                <c:pt idx="2839">
                  <c:v>40501</c:v>
                </c:pt>
                <c:pt idx="2840">
                  <c:v>40504</c:v>
                </c:pt>
                <c:pt idx="2841">
                  <c:v>40505</c:v>
                </c:pt>
                <c:pt idx="2842">
                  <c:v>40506</c:v>
                </c:pt>
                <c:pt idx="2843">
                  <c:v>40507</c:v>
                </c:pt>
                <c:pt idx="2844">
                  <c:v>40508</c:v>
                </c:pt>
                <c:pt idx="2845">
                  <c:v>40511</c:v>
                </c:pt>
                <c:pt idx="2846">
                  <c:v>40512</c:v>
                </c:pt>
                <c:pt idx="2847">
                  <c:v>40513</c:v>
                </c:pt>
                <c:pt idx="2848">
                  <c:v>40514</c:v>
                </c:pt>
                <c:pt idx="2849">
                  <c:v>40515</c:v>
                </c:pt>
                <c:pt idx="2850">
                  <c:v>40518</c:v>
                </c:pt>
                <c:pt idx="2851">
                  <c:v>40519</c:v>
                </c:pt>
                <c:pt idx="2852">
                  <c:v>40520</c:v>
                </c:pt>
                <c:pt idx="2853">
                  <c:v>40521</c:v>
                </c:pt>
                <c:pt idx="2854">
                  <c:v>40522</c:v>
                </c:pt>
                <c:pt idx="2855">
                  <c:v>40525</c:v>
                </c:pt>
                <c:pt idx="2856">
                  <c:v>40526</c:v>
                </c:pt>
                <c:pt idx="2857">
                  <c:v>40527</c:v>
                </c:pt>
                <c:pt idx="2858">
                  <c:v>40528</c:v>
                </c:pt>
                <c:pt idx="2859">
                  <c:v>40529</c:v>
                </c:pt>
                <c:pt idx="2860">
                  <c:v>40532</c:v>
                </c:pt>
                <c:pt idx="2861">
                  <c:v>40533</c:v>
                </c:pt>
                <c:pt idx="2862">
                  <c:v>40534</c:v>
                </c:pt>
                <c:pt idx="2863">
                  <c:v>40535</c:v>
                </c:pt>
                <c:pt idx="2864">
                  <c:v>40536</c:v>
                </c:pt>
                <c:pt idx="2865">
                  <c:v>40539</c:v>
                </c:pt>
                <c:pt idx="2866">
                  <c:v>40540</c:v>
                </c:pt>
                <c:pt idx="2867">
                  <c:v>40541</c:v>
                </c:pt>
                <c:pt idx="2868">
                  <c:v>40542</c:v>
                </c:pt>
                <c:pt idx="2869">
                  <c:v>40543</c:v>
                </c:pt>
                <c:pt idx="2870">
                  <c:v>40546</c:v>
                </c:pt>
                <c:pt idx="2871">
                  <c:v>40547</c:v>
                </c:pt>
                <c:pt idx="2872">
                  <c:v>40548</c:v>
                </c:pt>
                <c:pt idx="2873">
                  <c:v>40549</c:v>
                </c:pt>
                <c:pt idx="2874">
                  <c:v>40550</c:v>
                </c:pt>
                <c:pt idx="2875">
                  <c:v>40553</c:v>
                </c:pt>
                <c:pt idx="2876">
                  <c:v>40554</c:v>
                </c:pt>
                <c:pt idx="2877">
                  <c:v>40555</c:v>
                </c:pt>
                <c:pt idx="2878">
                  <c:v>40556</c:v>
                </c:pt>
                <c:pt idx="2879">
                  <c:v>40557</c:v>
                </c:pt>
                <c:pt idx="2880">
                  <c:v>40560</c:v>
                </c:pt>
                <c:pt idx="2881">
                  <c:v>40561</c:v>
                </c:pt>
                <c:pt idx="2882">
                  <c:v>40562</c:v>
                </c:pt>
                <c:pt idx="2883">
                  <c:v>40563</c:v>
                </c:pt>
                <c:pt idx="2884">
                  <c:v>40564</c:v>
                </c:pt>
                <c:pt idx="2885">
                  <c:v>40567</c:v>
                </c:pt>
                <c:pt idx="2886">
                  <c:v>40568</c:v>
                </c:pt>
                <c:pt idx="2887">
                  <c:v>40569</c:v>
                </c:pt>
                <c:pt idx="2888">
                  <c:v>40570</c:v>
                </c:pt>
                <c:pt idx="2889">
                  <c:v>40571</c:v>
                </c:pt>
                <c:pt idx="2890">
                  <c:v>40574</c:v>
                </c:pt>
                <c:pt idx="2891">
                  <c:v>40575</c:v>
                </c:pt>
                <c:pt idx="2892">
                  <c:v>40576</c:v>
                </c:pt>
                <c:pt idx="2893">
                  <c:v>40577</c:v>
                </c:pt>
                <c:pt idx="2894">
                  <c:v>40578</c:v>
                </c:pt>
                <c:pt idx="2895">
                  <c:v>40581</c:v>
                </c:pt>
                <c:pt idx="2896">
                  <c:v>40582</c:v>
                </c:pt>
                <c:pt idx="2897">
                  <c:v>40583</c:v>
                </c:pt>
                <c:pt idx="2898">
                  <c:v>40584</c:v>
                </c:pt>
                <c:pt idx="2899">
                  <c:v>40585</c:v>
                </c:pt>
                <c:pt idx="2900">
                  <c:v>40588</c:v>
                </c:pt>
                <c:pt idx="2901">
                  <c:v>40589</c:v>
                </c:pt>
                <c:pt idx="2902">
                  <c:v>40590</c:v>
                </c:pt>
                <c:pt idx="2903">
                  <c:v>40591</c:v>
                </c:pt>
                <c:pt idx="2904">
                  <c:v>40592</c:v>
                </c:pt>
                <c:pt idx="2905">
                  <c:v>40595</c:v>
                </c:pt>
                <c:pt idx="2906">
                  <c:v>40596</c:v>
                </c:pt>
                <c:pt idx="2907">
                  <c:v>40597</c:v>
                </c:pt>
                <c:pt idx="2908">
                  <c:v>40598</c:v>
                </c:pt>
                <c:pt idx="2909">
                  <c:v>40599</c:v>
                </c:pt>
                <c:pt idx="2910">
                  <c:v>40602</c:v>
                </c:pt>
                <c:pt idx="2911">
                  <c:v>40603</c:v>
                </c:pt>
                <c:pt idx="2912">
                  <c:v>40604</c:v>
                </c:pt>
                <c:pt idx="2913">
                  <c:v>40605</c:v>
                </c:pt>
                <c:pt idx="2914">
                  <c:v>40606</c:v>
                </c:pt>
                <c:pt idx="2915">
                  <c:v>40609</c:v>
                </c:pt>
                <c:pt idx="2916">
                  <c:v>40610</c:v>
                </c:pt>
                <c:pt idx="2917">
                  <c:v>40611</c:v>
                </c:pt>
                <c:pt idx="2918">
                  <c:v>40612</c:v>
                </c:pt>
                <c:pt idx="2919">
                  <c:v>40613</c:v>
                </c:pt>
                <c:pt idx="2920">
                  <c:v>40616</c:v>
                </c:pt>
                <c:pt idx="2921">
                  <c:v>40617</c:v>
                </c:pt>
                <c:pt idx="2922">
                  <c:v>40618</c:v>
                </c:pt>
                <c:pt idx="2923">
                  <c:v>40619</c:v>
                </c:pt>
                <c:pt idx="2924">
                  <c:v>40620</c:v>
                </c:pt>
                <c:pt idx="2925">
                  <c:v>40623</c:v>
                </c:pt>
                <c:pt idx="2926">
                  <c:v>40624</c:v>
                </c:pt>
                <c:pt idx="2927">
                  <c:v>40625</c:v>
                </c:pt>
                <c:pt idx="2928">
                  <c:v>40626</c:v>
                </c:pt>
                <c:pt idx="2929">
                  <c:v>40627</c:v>
                </c:pt>
                <c:pt idx="2930">
                  <c:v>40630</c:v>
                </c:pt>
                <c:pt idx="2931">
                  <c:v>40631</c:v>
                </c:pt>
                <c:pt idx="2932">
                  <c:v>40632</c:v>
                </c:pt>
                <c:pt idx="2933">
                  <c:v>40633</c:v>
                </c:pt>
                <c:pt idx="2934">
                  <c:v>40634</c:v>
                </c:pt>
                <c:pt idx="2935">
                  <c:v>40637</c:v>
                </c:pt>
                <c:pt idx="2936">
                  <c:v>40638</c:v>
                </c:pt>
                <c:pt idx="2937">
                  <c:v>40639</c:v>
                </c:pt>
                <c:pt idx="2938">
                  <c:v>40640</c:v>
                </c:pt>
                <c:pt idx="2939">
                  <c:v>40641</c:v>
                </c:pt>
                <c:pt idx="2940">
                  <c:v>40644</c:v>
                </c:pt>
                <c:pt idx="2941">
                  <c:v>40645</c:v>
                </c:pt>
                <c:pt idx="2942">
                  <c:v>40646</c:v>
                </c:pt>
                <c:pt idx="2943">
                  <c:v>40647</c:v>
                </c:pt>
                <c:pt idx="2944">
                  <c:v>40648</c:v>
                </c:pt>
                <c:pt idx="2945">
                  <c:v>40651</c:v>
                </c:pt>
                <c:pt idx="2946">
                  <c:v>40652</c:v>
                </c:pt>
                <c:pt idx="2947">
                  <c:v>40653</c:v>
                </c:pt>
                <c:pt idx="2948">
                  <c:v>40654</c:v>
                </c:pt>
                <c:pt idx="2949">
                  <c:v>40655</c:v>
                </c:pt>
                <c:pt idx="2950">
                  <c:v>40658</c:v>
                </c:pt>
                <c:pt idx="2951">
                  <c:v>40659</c:v>
                </c:pt>
                <c:pt idx="2952">
                  <c:v>40660</c:v>
                </c:pt>
                <c:pt idx="2953">
                  <c:v>40661</c:v>
                </c:pt>
                <c:pt idx="2954">
                  <c:v>40662</c:v>
                </c:pt>
                <c:pt idx="2955">
                  <c:v>40665</c:v>
                </c:pt>
                <c:pt idx="2956">
                  <c:v>40666</c:v>
                </c:pt>
                <c:pt idx="2957">
                  <c:v>40667</c:v>
                </c:pt>
                <c:pt idx="2958">
                  <c:v>40668</c:v>
                </c:pt>
                <c:pt idx="2959">
                  <c:v>40669</c:v>
                </c:pt>
                <c:pt idx="2960">
                  <c:v>40672</c:v>
                </c:pt>
                <c:pt idx="2961">
                  <c:v>40673</c:v>
                </c:pt>
                <c:pt idx="2962">
                  <c:v>40674</c:v>
                </c:pt>
                <c:pt idx="2963">
                  <c:v>40675</c:v>
                </c:pt>
                <c:pt idx="2964">
                  <c:v>40676</c:v>
                </c:pt>
                <c:pt idx="2965">
                  <c:v>40679</c:v>
                </c:pt>
                <c:pt idx="2966">
                  <c:v>40680</c:v>
                </c:pt>
                <c:pt idx="2967">
                  <c:v>40681</c:v>
                </c:pt>
                <c:pt idx="2968">
                  <c:v>40682</c:v>
                </c:pt>
                <c:pt idx="2969">
                  <c:v>40683</c:v>
                </c:pt>
                <c:pt idx="2970">
                  <c:v>40686</c:v>
                </c:pt>
                <c:pt idx="2971">
                  <c:v>40687</c:v>
                </c:pt>
                <c:pt idx="2972">
                  <c:v>40688</c:v>
                </c:pt>
                <c:pt idx="2973">
                  <c:v>40689</c:v>
                </c:pt>
                <c:pt idx="2974">
                  <c:v>40690</c:v>
                </c:pt>
                <c:pt idx="2975">
                  <c:v>40693</c:v>
                </c:pt>
                <c:pt idx="2976">
                  <c:v>40694</c:v>
                </c:pt>
                <c:pt idx="2977">
                  <c:v>40695</c:v>
                </c:pt>
                <c:pt idx="2978">
                  <c:v>40696</c:v>
                </c:pt>
                <c:pt idx="2979">
                  <c:v>40697</c:v>
                </c:pt>
                <c:pt idx="2980">
                  <c:v>40700</c:v>
                </c:pt>
                <c:pt idx="2981">
                  <c:v>40701</c:v>
                </c:pt>
                <c:pt idx="2982">
                  <c:v>40702</c:v>
                </c:pt>
                <c:pt idx="2983">
                  <c:v>40703</c:v>
                </c:pt>
                <c:pt idx="2984">
                  <c:v>40704</c:v>
                </c:pt>
                <c:pt idx="2985">
                  <c:v>40707</c:v>
                </c:pt>
                <c:pt idx="2986">
                  <c:v>40708</c:v>
                </c:pt>
                <c:pt idx="2987">
                  <c:v>40709</c:v>
                </c:pt>
                <c:pt idx="2988">
                  <c:v>40710</c:v>
                </c:pt>
                <c:pt idx="2989">
                  <c:v>40711</c:v>
                </c:pt>
                <c:pt idx="2990">
                  <c:v>40714</c:v>
                </c:pt>
                <c:pt idx="2991">
                  <c:v>40715</c:v>
                </c:pt>
                <c:pt idx="2992">
                  <c:v>40716</c:v>
                </c:pt>
                <c:pt idx="2993">
                  <c:v>40717</c:v>
                </c:pt>
                <c:pt idx="2994">
                  <c:v>40718</c:v>
                </c:pt>
                <c:pt idx="2995">
                  <c:v>40721</c:v>
                </c:pt>
                <c:pt idx="2996">
                  <c:v>40722</c:v>
                </c:pt>
                <c:pt idx="2997">
                  <c:v>40723</c:v>
                </c:pt>
                <c:pt idx="2998">
                  <c:v>40724</c:v>
                </c:pt>
                <c:pt idx="2999">
                  <c:v>40725</c:v>
                </c:pt>
                <c:pt idx="3000">
                  <c:v>40728</c:v>
                </c:pt>
                <c:pt idx="3001">
                  <c:v>40729</c:v>
                </c:pt>
                <c:pt idx="3002">
                  <c:v>40730</c:v>
                </c:pt>
                <c:pt idx="3003">
                  <c:v>40731</c:v>
                </c:pt>
                <c:pt idx="3004">
                  <c:v>40732</c:v>
                </c:pt>
                <c:pt idx="3005">
                  <c:v>40735</c:v>
                </c:pt>
                <c:pt idx="3006">
                  <c:v>40736</c:v>
                </c:pt>
                <c:pt idx="3007">
                  <c:v>40737</c:v>
                </c:pt>
                <c:pt idx="3008">
                  <c:v>40738</c:v>
                </c:pt>
                <c:pt idx="3009">
                  <c:v>40739</c:v>
                </c:pt>
                <c:pt idx="3010">
                  <c:v>40742</c:v>
                </c:pt>
                <c:pt idx="3011">
                  <c:v>40743</c:v>
                </c:pt>
                <c:pt idx="3012">
                  <c:v>40744</c:v>
                </c:pt>
                <c:pt idx="3013">
                  <c:v>40745</c:v>
                </c:pt>
                <c:pt idx="3014">
                  <c:v>40746</c:v>
                </c:pt>
                <c:pt idx="3015">
                  <c:v>40749</c:v>
                </c:pt>
                <c:pt idx="3016">
                  <c:v>40750</c:v>
                </c:pt>
                <c:pt idx="3017">
                  <c:v>40751</c:v>
                </c:pt>
                <c:pt idx="3018">
                  <c:v>40752</c:v>
                </c:pt>
                <c:pt idx="3019">
                  <c:v>40753</c:v>
                </c:pt>
                <c:pt idx="3020">
                  <c:v>40756</c:v>
                </c:pt>
                <c:pt idx="3021">
                  <c:v>40757</c:v>
                </c:pt>
                <c:pt idx="3022">
                  <c:v>40758</c:v>
                </c:pt>
                <c:pt idx="3023">
                  <c:v>40759</c:v>
                </c:pt>
                <c:pt idx="3024">
                  <c:v>40760</c:v>
                </c:pt>
                <c:pt idx="3025">
                  <c:v>40763</c:v>
                </c:pt>
                <c:pt idx="3026">
                  <c:v>40764</c:v>
                </c:pt>
                <c:pt idx="3027">
                  <c:v>40765</c:v>
                </c:pt>
                <c:pt idx="3028">
                  <c:v>40766</c:v>
                </c:pt>
                <c:pt idx="3029">
                  <c:v>40767</c:v>
                </c:pt>
                <c:pt idx="3030">
                  <c:v>40770</c:v>
                </c:pt>
                <c:pt idx="3031">
                  <c:v>40771</c:v>
                </c:pt>
                <c:pt idx="3032">
                  <c:v>40772</c:v>
                </c:pt>
                <c:pt idx="3033">
                  <c:v>40773</c:v>
                </c:pt>
                <c:pt idx="3034">
                  <c:v>40774</c:v>
                </c:pt>
                <c:pt idx="3035">
                  <c:v>40777</c:v>
                </c:pt>
                <c:pt idx="3036">
                  <c:v>40778</c:v>
                </c:pt>
                <c:pt idx="3037">
                  <c:v>40779</c:v>
                </c:pt>
                <c:pt idx="3038">
                  <c:v>40780</c:v>
                </c:pt>
                <c:pt idx="3039">
                  <c:v>40781</c:v>
                </c:pt>
                <c:pt idx="3040">
                  <c:v>40784</c:v>
                </c:pt>
                <c:pt idx="3041">
                  <c:v>40785</c:v>
                </c:pt>
                <c:pt idx="3042">
                  <c:v>40786</c:v>
                </c:pt>
                <c:pt idx="3043">
                  <c:v>40787</c:v>
                </c:pt>
                <c:pt idx="3044">
                  <c:v>40788</c:v>
                </c:pt>
                <c:pt idx="3045">
                  <c:v>40791</c:v>
                </c:pt>
                <c:pt idx="3046">
                  <c:v>40792</c:v>
                </c:pt>
                <c:pt idx="3047">
                  <c:v>40793</c:v>
                </c:pt>
                <c:pt idx="3048">
                  <c:v>40794</c:v>
                </c:pt>
                <c:pt idx="3049">
                  <c:v>40795</c:v>
                </c:pt>
                <c:pt idx="3050">
                  <c:v>40798</c:v>
                </c:pt>
                <c:pt idx="3051">
                  <c:v>40799</c:v>
                </c:pt>
                <c:pt idx="3052">
                  <c:v>40800</c:v>
                </c:pt>
                <c:pt idx="3053">
                  <c:v>40801</c:v>
                </c:pt>
                <c:pt idx="3054">
                  <c:v>40802</c:v>
                </c:pt>
                <c:pt idx="3055">
                  <c:v>40805</c:v>
                </c:pt>
                <c:pt idx="3056">
                  <c:v>40806</c:v>
                </c:pt>
                <c:pt idx="3057">
                  <c:v>40807</c:v>
                </c:pt>
                <c:pt idx="3058">
                  <c:v>40808</c:v>
                </c:pt>
                <c:pt idx="3059">
                  <c:v>40809</c:v>
                </c:pt>
                <c:pt idx="3060">
                  <c:v>40812</c:v>
                </c:pt>
                <c:pt idx="3061">
                  <c:v>40813</c:v>
                </c:pt>
                <c:pt idx="3062">
                  <c:v>40814</c:v>
                </c:pt>
                <c:pt idx="3063">
                  <c:v>40815</c:v>
                </c:pt>
                <c:pt idx="3064">
                  <c:v>40816</c:v>
                </c:pt>
                <c:pt idx="3065">
                  <c:v>40819</c:v>
                </c:pt>
                <c:pt idx="3066">
                  <c:v>40820</c:v>
                </c:pt>
                <c:pt idx="3067">
                  <c:v>40821</c:v>
                </c:pt>
                <c:pt idx="3068">
                  <c:v>40822</c:v>
                </c:pt>
                <c:pt idx="3069">
                  <c:v>40823</c:v>
                </c:pt>
                <c:pt idx="3070">
                  <c:v>40826</c:v>
                </c:pt>
                <c:pt idx="3071">
                  <c:v>40827</c:v>
                </c:pt>
                <c:pt idx="3072">
                  <c:v>40828</c:v>
                </c:pt>
                <c:pt idx="3073">
                  <c:v>40829</c:v>
                </c:pt>
                <c:pt idx="3074">
                  <c:v>40830</c:v>
                </c:pt>
                <c:pt idx="3075">
                  <c:v>40833</c:v>
                </c:pt>
                <c:pt idx="3076">
                  <c:v>40834</c:v>
                </c:pt>
                <c:pt idx="3077">
                  <c:v>40835</c:v>
                </c:pt>
                <c:pt idx="3078">
                  <c:v>40836</c:v>
                </c:pt>
                <c:pt idx="3079">
                  <c:v>40837</c:v>
                </c:pt>
                <c:pt idx="3080">
                  <c:v>40840</c:v>
                </c:pt>
                <c:pt idx="3081">
                  <c:v>40841</c:v>
                </c:pt>
                <c:pt idx="3082">
                  <c:v>40842</c:v>
                </c:pt>
                <c:pt idx="3083">
                  <c:v>40843</c:v>
                </c:pt>
                <c:pt idx="3084">
                  <c:v>40844</c:v>
                </c:pt>
                <c:pt idx="3085">
                  <c:v>40847</c:v>
                </c:pt>
                <c:pt idx="3086">
                  <c:v>40848</c:v>
                </c:pt>
                <c:pt idx="3087">
                  <c:v>40849</c:v>
                </c:pt>
                <c:pt idx="3088">
                  <c:v>40850</c:v>
                </c:pt>
                <c:pt idx="3089">
                  <c:v>40851</c:v>
                </c:pt>
                <c:pt idx="3090">
                  <c:v>40854</c:v>
                </c:pt>
                <c:pt idx="3091">
                  <c:v>40855</c:v>
                </c:pt>
                <c:pt idx="3092">
                  <c:v>40856</c:v>
                </c:pt>
                <c:pt idx="3093">
                  <c:v>40857</c:v>
                </c:pt>
                <c:pt idx="3094">
                  <c:v>40858</c:v>
                </c:pt>
                <c:pt idx="3095">
                  <c:v>40861</c:v>
                </c:pt>
                <c:pt idx="3096">
                  <c:v>40862</c:v>
                </c:pt>
                <c:pt idx="3097">
                  <c:v>40863</c:v>
                </c:pt>
                <c:pt idx="3098">
                  <c:v>40864</c:v>
                </c:pt>
                <c:pt idx="3099">
                  <c:v>40865</c:v>
                </c:pt>
                <c:pt idx="3100">
                  <c:v>40868</c:v>
                </c:pt>
                <c:pt idx="3101">
                  <c:v>40869</c:v>
                </c:pt>
                <c:pt idx="3102">
                  <c:v>40870</c:v>
                </c:pt>
                <c:pt idx="3103">
                  <c:v>40871</c:v>
                </c:pt>
                <c:pt idx="3104">
                  <c:v>40872</c:v>
                </c:pt>
                <c:pt idx="3105">
                  <c:v>40875</c:v>
                </c:pt>
                <c:pt idx="3106">
                  <c:v>40876</c:v>
                </c:pt>
                <c:pt idx="3107">
                  <c:v>40877</c:v>
                </c:pt>
                <c:pt idx="3108">
                  <c:v>40878</c:v>
                </c:pt>
                <c:pt idx="3109">
                  <c:v>40879</c:v>
                </c:pt>
                <c:pt idx="3110">
                  <c:v>40882</c:v>
                </c:pt>
                <c:pt idx="3111">
                  <c:v>40883</c:v>
                </c:pt>
                <c:pt idx="3112">
                  <c:v>40884</c:v>
                </c:pt>
                <c:pt idx="3113">
                  <c:v>40885</c:v>
                </c:pt>
                <c:pt idx="3114">
                  <c:v>40886</c:v>
                </c:pt>
                <c:pt idx="3115">
                  <c:v>40889</c:v>
                </c:pt>
                <c:pt idx="3116">
                  <c:v>40890</c:v>
                </c:pt>
                <c:pt idx="3117">
                  <c:v>40891</c:v>
                </c:pt>
                <c:pt idx="3118">
                  <c:v>40892</c:v>
                </c:pt>
                <c:pt idx="3119">
                  <c:v>40893</c:v>
                </c:pt>
                <c:pt idx="3120">
                  <c:v>40896</c:v>
                </c:pt>
                <c:pt idx="3121">
                  <c:v>40897</c:v>
                </c:pt>
                <c:pt idx="3122">
                  <c:v>40898</c:v>
                </c:pt>
                <c:pt idx="3123">
                  <c:v>40899</c:v>
                </c:pt>
                <c:pt idx="3124">
                  <c:v>40900</c:v>
                </c:pt>
                <c:pt idx="3125">
                  <c:v>40903</c:v>
                </c:pt>
                <c:pt idx="3126">
                  <c:v>40904</c:v>
                </c:pt>
                <c:pt idx="3127">
                  <c:v>40905</c:v>
                </c:pt>
                <c:pt idx="3128">
                  <c:v>40906</c:v>
                </c:pt>
                <c:pt idx="3129">
                  <c:v>40907</c:v>
                </c:pt>
                <c:pt idx="3130">
                  <c:v>40910</c:v>
                </c:pt>
                <c:pt idx="3131">
                  <c:v>40911</c:v>
                </c:pt>
                <c:pt idx="3132">
                  <c:v>40912</c:v>
                </c:pt>
                <c:pt idx="3133">
                  <c:v>40913</c:v>
                </c:pt>
                <c:pt idx="3134">
                  <c:v>40914</c:v>
                </c:pt>
                <c:pt idx="3135">
                  <c:v>40917</c:v>
                </c:pt>
                <c:pt idx="3136">
                  <c:v>40918</c:v>
                </c:pt>
                <c:pt idx="3137">
                  <c:v>40919</c:v>
                </c:pt>
                <c:pt idx="3138">
                  <c:v>40920</c:v>
                </c:pt>
                <c:pt idx="3139">
                  <c:v>40921</c:v>
                </c:pt>
                <c:pt idx="3140">
                  <c:v>40924</c:v>
                </c:pt>
                <c:pt idx="3141">
                  <c:v>40925</c:v>
                </c:pt>
                <c:pt idx="3142">
                  <c:v>40926</c:v>
                </c:pt>
                <c:pt idx="3143">
                  <c:v>40927</c:v>
                </c:pt>
                <c:pt idx="3144">
                  <c:v>40928</c:v>
                </c:pt>
                <c:pt idx="3145">
                  <c:v>40931</c:v>
                </c:pt>
                <c:pt idx="3146">
                  <c:v>40932</c:v>
                </c:pt>
                <c:pt idx="3147">
                  <c:v>40933</c:v>
                </c:pt>
                <c:pt idx="3148">
                  <c:v>40934</c:v>
                </c:pt>
                <c:pt idx="3149">
                  <c:v>40935</c:v>
                </c:pt>
                <c:pt idx="3150">
                  <c:v>40938</c:v>
                </c:pt>
                <c:pt idx="3151">
                  <c:v>40939</c:v>
                </c:pt>
                <c:pt idx="3152">
                  <c:v>40940</c:v>
                </c:pt>
                <c:pt idx="3153">
                  <c:v>40941</c:v>
                </c:pt>
                <c:pt idx="3154">
                  <c:v>40942</c:v>
                </c:pt>
                <c:pt idx="3155">
                  <c:v>40945</c:v>
                </c:pt>
                <c:pt idx="3156">
                  <c:v>40946</c:v>
                </c:pt>
                <c:pt idx="3157">
                  <c:v>40947</c:v>
                </c:pt>
                <c:pt idx="3158">
                  <c:v>40948</c:v>
                </c:pt>
                <c:pt idx="3159">
                  <c:v>40949</c:v>
                </c:pt>
                <c:pt idx="3160">
                  <c:v>40952</c:v>
                </c:pt>
                <c:pt idx="3161">
                  <c:v>40953</c:v>
                </c:pt>
                <c:pt idx="3162">
                  <c:v>40954</c:v>
                </c:pt>
                <c:pt idx="3163">
                  <c:v>40955</c:v>
                </c:pt>
                <c:pt idx="3164">
                  <c:v>40956</c:v>
                </c:pt>
                <c:pt idx="3165">
                  <c:v>40959</c:v>
                </c:pt>
                <c:pt idx="3166">
                  <c:v>40960</c:v>
                </c:pt>
                <c:pt idx="3167">
                  <c:v>40961</c:v>
                </c:pt>
                <c:pt idx="3168">
                  <c:v>40962</c:v>
                </c:pt>
                <c:pt idx="3169">
                  <c:v>40963</c:v>
                </c:pt>
                <c:pt idx="3170">
                  <c:v>40966</c:v>
                </c:pt>
                <c:pt idx="3171">
                  <c:v>40967</c:v>
                </c:pt>
                <c:pt idx="3172">
                  <c:v>40968</c:v>
                </c:pt>
                <c:pt idx="3173">
                  <c:v>40969</c:v>
                </c:pt>
                <c:pt idx="3174">
                  <c:v>40970</c:v>
                </c:pt>
                <c:pt idx="3175">
                  <c:v>40973</c:v>
                </c:pt>
                <c:pt idx="3176">
                  <c:v>40974</c:v>
                </c:pt>
                <c:pt idx="3177">
                  <c:v>40975</c:v>
                </c:pt>
                <c:pt idx="3178">
                  <c:v>40976</c:v>
                </c:pt>
                <c:pt idx="3179">
                  <c:v>40977</c:v>
                </c:pt>
                <c:pt idx="3180">
                  <c:v>40980</c:v>
                </c:pt>
                <c:pt idx="3181">
                  <c:v>40981</c:v>
                </c:pt>
                <c:pt idx="3182">
                  <c:v>40982</c:v>
                </c:pt>
                <c:pt idx="3183">
                  <c:v>40983</c:v>
                </c:pt>
                <c:pt idx="3184">
                  <c:v>40984</c:v>
                </c:pt>
                <c:pt idx="3185">
                  <c:v>40987</c:v>
                </c:pt>
                <c:pt idx="3186">
                  <c:v>40988</c:v>
                </c:pt>
                <c:pt idx="3187">
                  <c:v>40989</c:v>
                </c:pt>
                <c:pt idx="3188">
                  <c:v>40990</c:v>
                </c:pt>
                <c:pt idx="3189">
                  <c:v>40991</c:v>
                </c:pt>
                <c:pt idx="3190">
                  <c:v>40994</c:v>
                </c:pt>
                <c:pt idx="3191">
                  <c:v>40995</c:v>
                </c:pt>
                <c:pt idx="3192">
                  <c:v>40996</c:v>
                </c:pt>
                <c:pt idx="3193">
                  <c:v>40997</c:v>
                </c:pt>
                <c:pt idx="3194">
                  <c:v>40998</c:v>
                </c:pt>
                <c:pt idx="3195">
                  <c:v>41001</c:v>
                </c:pt>
                <c:pt idx="3196">
                  <c:v>41002</c:v>
                </c:pt>
                <c:pt idx="3197">
                  <c:v>41003</c:v>
                </c:pt>
                <c:pt idx="3198">
                  <c:v>41004</c:v>
                </c:pt>
                <c:pt idx="3199">
                  <c:v>41005</c:v>
                </c:pt>
                <c:pt idx="3200">
                  <c:v>41008</c:v>
                </c:pt>
                <c:pt idx="3201">
                  <c:v>41009</c:v>
                </c:pt>
                <c:pt idx="3202">
                  <c:v>41010</c:v>
                </c:pt>
                <c:pt idx="3203">
                  <c:v>41011</c:v>
                </c:pt>
                <c:pt idx="3204">
                  <c:v>41012</c:v>
                </c:pt>
                <c:pt idx="3205">
                  <c:v>41015</c:v>
                </c:pt>
                <c:pt idx="3206">
                  <c:v>41016</c:v>
                </c:pt>
                <c:pt idx="3207">
                  <c:v>41017</c:v>
                </c:pt>
                <c:pt idx="3208">
                  <c:v>41018</c:v>
                </c:pt>
                <c:pt idx="3209">
                  <c:v>41019</c:v>
                </c:pt>
                <c:pt idx="3210">
                  <c:v>41022</c:v>
                </c:pt>
                <c:pt idx="3211">
                  <c:v>41023</c:v>
                </c:pt>
                <c:pt idx="3212">
                  <c:v>41024</c:v>
                </c:pt>
                <c:pt idx="3213">
                  <c:v>41025</c:v>
                </c:pt>
                <c:pt idx="3214">
                  <c:v>41026</c:v>
                </c:pt>
                <c:pt idx="3215">
                  <c:v>41029</c:v>
                </c:pt>
                <c:pt idx="3216">
                  <c:v>41030</c:v>
                </c:pt>
                <c:pt idx="3217">
                  <c:v>41031</c:v>
                </c:pt>
                <c:pt idx="3218">
                  <c:v>41032</c:v>
                </c:pt>
                <c:pt idx="3219">
                  <c:v>41033</c:v>
                </c:pt>
                <c:pt idx="3220">
                  <c:v>41036</c:v>
                </c:pt>
                <c:pt idx="3221">
                  <c:v>41037</c:v>
                </c:pt>
                <c:pt idx="3222">
                  <c:v>41038</c:v>
                </c:pt>
                <c:pt idx="3223">
                  <c:v>41039</c:v>
                </c:pt>
                <c:pt idx="3224">
                  <c:v>41040</c:v>
                </c:pt>
                <c:pt idx="3225">
                  <c:v>41043</c:v>
                </c:pt>
                <c:pt idx="3226">
                  <c:v>41044</c:v>
                </c:pt>
                <c:pt idx="3227">
                  <c:v>41045</c:v>
                </c:pt>
                <c:pt idx="3228">
                  <c:v>41046</c:v>
                </c:pt>
                <c:pt idx="3229">
                  <c:v>41047</c:v>
                </c:pt>
                <c:pt idx="3230">
                  <c:v>41050</c:v>
                </c:pt>
                <c:pt idx="3231">
                  <c:v>41051</c:v>
                </c:pt>
                <c:pt idx="3232">
                  <c:v>41052</c:v>
                </c:pt>
                <c:pt idx="3233">
                  <c:v>41053</c:v>
                </c:pt>
                <c:pt idx="3234">
                  <c:v>41054</c:v>
                </c:pt>
                <c:pt idx="3235">
                  <c:v>41057</c:v>
                </c:pt>
                <c:pt idx="3236">
                  <c:v>41058</c:v>
                </c:pt>
                <c:pt idx="3237">
                  <c:v>41059</c:v>
                </c:pt>
                <c:pt idx="3238">
                  <c:v>41060</c:v>
                </c:pt>
                <c:pt idx="3239">
                  <c:v>41061</c:v>
                </c:pt>
                <c:pt idx="3240">
                  <c:v>41064</c:v>
                </c:pt>
                <c:pt idx="3241">
                  <c:v>41065</c:v>
                </c:pt>
                <c:pt idx="3242">
                  <c:v>41066</c:v>
                </c:pt>
                <c:pt idx="3243">
                  <c:v>41067</c:v>
                </c:pt>
                <c:pt idx="3244">
                  <c:v>41068</c:v>
                </c:pt>
                <c:pt idx="3245">
                  <c:v>41071</c:v>
                </c:pt>
                <c:pt idx="3246">
                  <c:v>41072</c:v>
                </c:pt>
                <c:pt idx="3247">
                  <c:v>41073</c:v>
                </c:pt>
                <c:pt idx="3248">
                  <c:v>41074</c:v>
                </c:pt>
                <c:pt idx="3249">
                  <c:v>41075</c:v>
                </c:pt>
                <c:pt idx="3250">
                  <c:v>41078</c:v>
                </c:pt>
                <c:pt idx="3251">
                  <c:v>41079</c:v>
                </c:pt>
                <c:pt idx="3252">
                  <c:v>41080</c:v>
                </c:pt>
                <c:pt idx="3253">
                  <c:v>41081</c:v>
                </c:pt>
                <c:pt idx="3254">
                  <c:v>41082</c:v>
                </c:pt>
                <c:pt idx="3255">
                  <c:v>41085</c:v>
                </c:pt>
                <c:pt idx="3256">
                  <c:v>41086</c:v>
                </c:pt>
                <c:pt idx="3257">
                  <c:v>41087</c:v>
                </c:pt>
                <c:pt idx="3258">
                  <c:v>41088</c:v>
                </c:pt>
                <c:pt idx="3259">
                  <c:v>41089</c:v>
                </c:pt>
                <c:pt idx="3260">
                  <c:v>41092</c:v>
                </c:pt>
                <c:pt idx="3261">
                  <c:v>41093</c:v>
                </c:pt>
                <c:pt idx="3262">
                  <c:v>41094</c:v>
                </c:pt>
                <c:pt idx="3263">
                  <c:v>41095</c:v>
                </c:pt>
                <c:pt idx="3264">
                  <c:v>41096</c:v>
                </c:pt>
                <c:pt idx="3265">
                  <c:v>41099</c:v>
                </c:pt>
                <c:pt idx="3266">
                  <c:v>41100</c:v>
                </c:pt>
                <c:pt idx="3267">
                  <c:v>41101</c:v>
                </c:pt>
                <c:pt idx="3268">
                  <c:v>41102</c:v>
                </c:pt>
                <c:pt idx="3269">
                  <c:v>41103</c:v>
                </c:pt>
                <c:pt idx="3270">
                  <c:v>41106</c:v>
                </c:pt>
                <c:pt idx="3271">
                  <c:v>41107</c:v>
                </c:pt>
                <c:pt idx="3272">
                  <c:v>41108</c:v>
                </c:pt>
                <c:pt idx="3273">
                  <c:v>41109</c:v>
                </c:pt>
                <c:pt idx="3274">
                  <c:v>41110</c:v>
                </c:pt>
                <c:pt idx="3275">
                  <c:v>41113</c:v>
                </c:pt>
                <c:pt idx="3276">
                  <c:v>41114</c:v>
                </c:pt>
                <c:pt idx="3277">
                  <c:v>41115</c:v>
                </c:pt>
                <c:pt idx="3278">
                  <c:v>41116</c:v>
                </c:pt>
                <c:pt idx="3279">
                  <c:v>41117</c:v>
                </c:pt>
                <c:pt idx="3280">
                  <c:v>41120</c:v>
                </c:pt>
                <c:pt idx="3281">
                  <c:v>41121</c:v>
                </c:pt>
                <c:pt idx="3282">
                  <c:v>41122</c:v>
                </c:pt>
                <c:pt idx="3283">
                  <c:v>41123</c:v>
                </c:pt>
                <c:pt idx="3284">
                  <c:v>41124</c:v>
                </c:pt>
                <c:pt idx="3285">
                  <c:v>41127</c:v>
                </c:pt>
                <c:pt idx="3286">
                  <c:v>41128</c:v>
                </c:pt>
                <c:pt idx="3287">
                  <c:v>41129</c:v>
                </c:pt>
                <c:pt idx="3288">
                  <c:v>41130</c:v>
                </c:pt>
                <c:pt idx="3289">
                  <c:v>41131</c:v>
                </c:pt>
                <c:pt idx="3290">
                  <c:v>41134</c:v>
                </c:pt>
                <c:pt idx="3291">
                  <c:v>41135</c:v>
                </c:pt>
                <c:pt idx="3292">
                  <c:v>41136</c:v>
                </c:pt>
                <c:pt idx="3293">
                  <c:v>41137</c:v>
                </c:pt>
                <c:pt idx="3294">
                  <c:v>41138</c:v>
                </c:pt>
                <c:pt idx="3295">
                  <c:v>41141</c:v>
                </c:pt>
                <c:pt idx="3296">
                  <c:v>41142</c:v>
                </c:pt>
                <c:pt idx="3297">
                  <c:v>41143</c:v>
                </c:pt>
                <c:pt idx="3298">
                  <c:v>41144</c:v>
                </c:pt>
                <c:pt idx="3299">
                  <c:v>41145</c:v>
                </c:pt>
                <c:pt idx="3300">
                  <c:v>41148</c:v>
                </c:pt>
                <c:pt idx="3301">
                  <c:v>41149</c:v>
                </c:pt>
                <c:pt idx="3302">
                  <c:v>41150</c:v>
                </c:pt>
                <c:pt idx="3303">
                  <c:v>41151</c:v>
                </c:pt>
                <c:pt idx="3304">
                  <c:v>41152</c:v>
                </c:pt>
                <c:pt idx="3305">
                  <c:v>41155</c:v>
                </c:pt>
                <c:pt idx="3306">
                  <c:v>41156</c:v>
                </c:pt>
                <c:pt idx="3307">
                  <c:v>41157</c:v>
                </c:pt>
                <c:pt idx="3308">
                  <c:v>41158</c:v>
                </c:pt>
                <c:pt idx="3309">
                  <c:v>41159</c:v>
                </c:pt>
                <c:pt idx="3310">
                  <c:v>41162</c:v>
                </c:pt>
                <c:pt idx="3311">
                  <c:v>41163</c:v>
                </c:pt>
                <c:pt idx="3312">
                  <c:v>41164</c:v>
                </c:pt>
                <c:pt idx="3313">
                  <c:v>41165</c:v>
                </c:pt>
                <c:pt idx="3314">
                  <c:v>41166</c:v>
                </c:pt>
                <c:pt idx="3315">
                  <c:v>41169</c:v>
                </c:pt>
                <c:pt idx="3316">
                  <c:v>41170</c:v>
                </c:pt>
                <c:pt idx="3317">
                  <c:v>41171</c:v>
                </c:pt>
                <c:pt idx="3318">
                  <c:v>41172</c:v>
                </c:pt>
                <c:pt idx="3319">
                  <c:v>41173</c:v>
                </c:pt>
                <c:pt idx="3320">
                  <c:v>41176</c:v>
                </c:pt>
                <c:pt idx="3321">
                  <c:v>41177</c:v>
                </c:pt>
                <c:pt idx="3322">
                  <c:v>41178</c:v>
                </c:pt>
                <c:pt idx="3323">
                  <c:v>41179</c:v>
                </c:pt>
                <c:pt idx="3324">
                  <c:v>41180</c:v>
                </c:pt>
                <c:pt idx="3325">
                  <c:v>41183</c:v>
                </c:pt>
                <c:pt idx="3326">
                  <c:v>41184</c:v>
                </c:pt>
                <c:pt idx="3327">
                  <c:v>41185</c:v>
                </c:pt>
                <c:pt idx="3328">
                  <c:v>41186</c:v>
                </c:pt>
                <c:pt idx="3329">
                  <c:v>41187</c:v>
                </c:pt>
                <c:pt idx="3330">
                  <c:v>41190</c:v>
                </c:pt>
                <c:pt idx="3331">
                  <c:v>41191</c:v>
                </c:pt>
                <c:pt idx="3332">
                  <c:v>41192</c:v>
                </c:pt>
                <c:pt idx="3333">
                  <c:v>41193</c:v>
                </c:pt>
                <c:pt idx="3334">
                  <c:v>41194</c:v>
                </c:pt>
                <c:pt idx="3335">
                  <c:v>41197</c:v>
                </c:pt>
                <c:pt idx="3336">
                  <c:v>41198</c:v>
                </c:pt>
                <c:pt idx="3337">
                  <c:v>41199</c:v>
                </c:pt>
                <c:pt idx="3338">
                  <c:v>41200</c:v>
                </c:pt>
                <c:pt idx="3339">
                  <c:v>41201</c:v>
                </c:pt>
                <c:pt idx="3340">
                  <c:v>41204</c:v>
                </c:pt>
                <c:pt idx="3341">
                  <c:v>41205</c:v>
                </c:pt>
                <c:pt idx="3342">
                  <c:v>41206</c:v>
                </c:pt>
                <c:pt idx="3343">
                  <c:v>41207</c:v>
                </c:pt>
                <c:pt idx="3344">
                  <c:v>41208</c:v>
                </c:pt>
                <c:pt idx="3345">
                  <c:v>41211</c:v>
                </c:pt>
                <c:pt idx="3346">
                  <c:v>41212</c:v>
                </c:pt>
                <c:pt idx="3347">
                  <c:v>41213</c:v>
                </c:pt>
                <c:pt idx="3348">
                  <c:v>41214</c:v>
                </c:pt>
                <c:pt idx="3349">
                  <c:v>41215</c:v>
                </c:pt>
                <c:pt idx="3350">
                  <c:v>41218</c:v>
                </c:pt>
                <c:pt idx="3351">
                  <c:v>41219</c:v>
                </c:pt>
                <c:pt idx="3352">
                  <c:v>41220</c:v>
                </c:pt>
                <c:pt idx="3353">
                  <c:v>41221</c:v>
                </c:pt>
                <c:pt idx="3354">
                  <c:v>41222</c:v>
                </c:pt>
                <c:pt idx="3355">
                  <c:v>41225</c:v>
                </c:pt>
                <c:pt idx="3356">
                  <c:v>41226</c:v>
                </c:pt>
                <c:pt idx="3357">
                  <c:v>41227</c:v>
                </c:pt>
                <c:pt idx="3358">
                  <c:v>41228</c:v>
                </c:pt>
                <c:pt idx="3359">
                  <c:v>41229</c:v>
                </c:pt>
                <c:pt idx="3360">
                  <c:v>41232</c:v>
                </c:pt>
                <c:pt idx="3361">
                  <c:v>41233</c:v>
                </c:pt>
                <c:pt idx="3362">
                  <c:v>41234</c:v>
                </c:pt>
                <c:pt idx="3363">
                  <c:v>41235</c:v>
                </c:pt>
                <c:pt idx="3364">
                  <c:v>41236</c:v>
                </c:pt>
                <c:pt idx="3365">
                  <c:v>41239</c:v>
                </c:pt>
                <c:pt idx="3366">
                  <c:v>41240</c:v>
                </c:pt>
                <c:pt idx="3367">
                  <c:v>41241</c:v>
                </c:pt>
                <c:pt idx="3368">
                  <c:v>41242</c:v>
                </c:pt>
                <c:pt idx="3369">
                  <c:v>41243</c:v>
                </c:pt>
                <c:pt idx="3370">
                  <c:v>41246</c:v>
                </c:pt>
                <c:pt idx="3371">
                  <c:v>41247</c:v>
                </c:pt>
                <c:pt idx="3372">
                  <c:v>41248</c:v>
                </c:pt>
                <c:pt idx="3373">
                  <c:v>41249</c:v>
                </c:pt>
                <c:pt idx="3374">
                  <c:v>41250</c:v>
                </c:pt>
                <c:pt idx="3375">
                  <c:v>41253</c:v>
                </c:pt>
                <c:pt idx="3376">
                  <c:v>41254</c:v>
                </c:pt>
                <c:pt idx="3377">
                  <c:v>41255</c:v>
                </c:pt>
                <c:pt idx="3378">
                  <c:v>41256</c:v>
                </c:pt>
                <c:pt idx="3379">
                  <c:v>41257</c:v>
                </c:pt>
                <c:pt idx="3380">
                  <c:v>41260</c:v>
                </c:pt>
                <c:pt idx="3381">
                  <c:v>41261</c:v>
                </c:pt>
                <c:pt idx="3382">
                  <c:v>41262</c:v>
                </c:pt>
                <c:pt idx="3383">
                  <c:v>41263</c:v>
                </c:pt>
                <c:pt idx="3384">
                  <c:v>41264</c:v>
                </c:pt>
                <c:pt idx="3385">
                  <c:v>41267</c:v>
                </c:pt>
                <c:pt idx="3386">
                  <c:v>41268</c:v>
                </c:pt>
                <c:pt idx="3387">
                  <c:v>41269</c:v>
                </c:pt>
                <c:pt idx="3388">
                  <c:v>41270</c:v>
                </c:pt>
                <c:pt idx="3389">
                  <c:v>41271</c:v>
                </c:pt>
                <c:pt idx="3390">
                  <c:v>41274</c:v>
                </c:pt>
                <c:pt idx="3391">
                  <c:v>41275</c:v>
                </c:pt>
                <c:pt idx="3392">
                  <c:v>41276</c:v>
                </c:pt>
                <c:pt idx="3393">
                  <c:v>41277</c:v>
                </c:pt>
                <c:pt idx="3394">
                  <c:v>41278</c:v>
                </c:pt>
                <c:pt idx="3395">
                  <c:v>41281</c:v>
                </c:pt>
                <c:pt idx="3396">
                  <c:v>41282</c:v>
                </c:pt>
                <c:pt idx="3397">
                  <c:v>41283</c:v>
                </c:pt>
                <c:pt idx="3398">
                  <c:v>41284</c:v>
                </c:pt>
                <c:pt idx="3399">
                  <c:v>41285</c:v>
                </c:pt>
                <c:pt idx="3400">
                  <c:v>41288</c:v>
                </c:pt>
                <c:pt idx="3401">
                  <c:v>41289</c:v>
                </c:pt>
                <c:pt idx="3402">
                  <c:v>41290</c:v>
                </c:pt>
                <c:pt idx="3403">
                  <c:v>41291</c:v>
                </c:pt>
                <c:pt idx="3404">
                  <c:v>41292</c:v>
                </c:pt>
                <c:pt idx="3405">
                  <c:v>41295</c:v>
                </c:pt>
                <c:pt idx="3406">
                  <c:v>41296</c:v>
                </c:pt>
                <c:pt idx="3407">
                  <c:v>41297</c:v>
                </c:pt>
                <c:pt idx="3408">
                  <c:v>41298</c:v>
                </c:pt>
                <c:pt idx="3409">
                  <c:v>41299</c:v>
                </c:pt>
                <c:pt idx="3410">
                  <c:v>41302</c:v>
                </c:pt>
                <c:pt idx="3411">
                  <c:v>41303</c:v>
                </c:pt>
                <c:pt idx="3412">
                  <c:v>41304</c:v>
                </c:pt>
                <c:pt idx="3413">
                  <c:v>41305</c:v>
                </c:pt>
                <c:pt idx="3414">
                  <c:v>41306</c:v>
                </c:pt>
                <c:pt idx="3415">
                  <c:v>41309</c:v>
                </c:pt>
                <c:pt idx="3416">
                  <c:v>41310</c:v>
                </c:pt>
                <c:pt idx="3417">
                  <c:v>41311</c:v>
                </c:pt>
                <c:pt idx="3418">
                  <c:v>41312</c:v>
                </c:pt>
                <c:pt idx="3419">
                  <c:v>41313</c:v>
                </c:pt>
                <c:pt idx="3420">
                  <c:v>41316</c:v>
                </c:pt>
                <c:pt idx="3421">
                  <c:v>41317</c:v>
                </c:pt>
                <c:pt idx="3422">
                  <c:v>41318</c:v>
                </c:pt>
                <c:pt idx="3423">
                  <c:v>41319</c:v>
                </c:pt>
                <c:pt idx="3424">
                  <c:v>41320</c:v>
                </c:pt>
                <c:pt idx="3425">
                  <c:v>41323</c:v>
                </c:pt>
                <c:pt idx="3426">
                  <c:v>41324</c:v>
                </c:pt>
                <c:pt idx="3427">
                  <c:v>41325</c:v>
                </c:pt>
                <c:pt idx="3428">
                  <c:v>41326</c:v>
                </c:pt>
                <c:pt idx="3429">
                  <c:v>41327</c:v>
                </c:pt>
                <c:pt idx="3430">
                  <c:v>41330</c:v>
                </c:pt>
                <c:pt idx="3431">
                  <c:v>41331</c:v>
                </c:pt>
                <c:pt idx="3432">
                  <c:v>41332</c:v>
                </c:pt>
                <c:pt idx="3433">
                  <c:v>41333</c:v>
                </c:pt>
                <c:pt idx="3434">
                  <c:v>41334</c:v>
                </c:pt>
                <c:pt idx="3435">
                  <c:v>41337</c:v>
                </c:pt>
                <c:pt idx="3436">
                  <c:v>41338</c:v>
                </c:pt>
                <c:pt idx="3437">
                  <c:v>41339</c:v>
                </c:pt>
                <c:pt idx="3438">
                  <c:v>41340</c:v>
                </c:pt>
                <c:pt idx="3439">
                  <c:v>41341</c:v>
                </c:pt>
                <c:pt idx="3440">
                  <c:v>41344</c:v>
                </c:pt>
                <c:pt idx="3441">
                  <c:v>41345</c:v>
                </c:pt>
                <c:pt idx="3442">
                  <c:v>41346</c:v>
                </c:pt>
                <c:pt idx="3443">
                  <c:v>41347</c:v>
                </c:pt>
                <c:pt idx="3444">
                  <c:v>41348</c:v>
                </c:pt>
                <c:pt idx="3445">
                  <c:v>41351</c:v>
                </c:pt>
                <c:pt idx="3446">
                  <c:v>41352</c:v>
                </c:pt>
                <c:pt idx="3447">
                  <c:v>41353</c:v>
                </c:pt>
                <c:pt idx="3448">
                  <c:v>41354</c:v>
                </c:pt>
                <c:pt idx="3449">
                  <c:v>41355</c:v>
                </c:pt>
                <c:pt idx="3450">
                  <c:v>41358</c:v>
                </c:pt>
                <c:pt idx="3451">
                  <c:v>41359</c:v>
                </c:pt>
                <c:pt idx="3452">
                  <c:v>41360</c:v>
                </c:pt>
                <c:pt idx="3453">
                  <c:v>41361</c:v>
                </c:pt>
                <c:pt idx="3454">
                  <c:v>41362</c:v>
                </c:pt>
                <c:pt idx="3455">
                  <c:v>41365</c:v>
                </c:pt>
                <c:pt idx="3456">
                  <c:v>41366</c:v>
                </c:pt>
                <c:pt idx="3457">
                  <c:v>41367</c:v>
                </c:pt>
                <c:pt idx="3458">
                  <c:v>41368</c:v>
                </c:pt>
                <c:pt idx="3459">
                  <c:v>41369</c:v>
                </c:pt>
                <c:pt idx="3460">
                  <c:v>41372</c:v>
                </c:pt>
                <c:pt idx="3461">
                  <c:v>41373</c:v>
                </c:pt>
                <c:pt idx="3462">
                  <c:v>41374</c:v>
                </c:pt>
                <c:pt idx="3463">
                  <c:v>41375</c:v>
                </c:pt>
                <c:pt idx="3464">
                  <c:v>41376</c:v>
                </c:pt>
                <c:pt idx="3465">
                  <c:v>41379</c:v>
                </c:pt>
                <c:pt idx="3466">
                  <c:v>41380</c:v>
                </c:pt>
                <c:pt idx="3467">
                  <c:v>41381</c:v>
                </c:pt>
                <c:pt idx="3468">
                  <c:v>41382</c:v>
                </c:pt>
                <c:pt idx="3469">
                  <c:v>41383</c:v>
                </c:pt>
                <c:pt idx="3470">
                  <c:v>41386</c:v>
                </c:pt>
                <c:pt idx="3471">
                  <c:v>41387</c:v>
                </c:pt>
                <c:pt idx="3472">
                  <c:v>41388</c:v>
                </c:pt>
                <c:pt idx="3473">
                  <c:v>41389</c:v>
                </c:pt>
                <c:pt idx="3474">
                  <c:v>41390</c:v>
                </c:pt>
                <c:pt idx="3475">
                  <c:v>41393</c:v>
                </c:pt>
                <c:pt idx="3476">
                  <c:v>41394</c:v>
                </c:pt>
                <c:pt idx="3477">
                  <c:v>41395</c:v>
                </c:pt>
                <c:pt idx="3478">
                  <c:v>41396</c:v>
                </c:pt>
                <c:pt idx="3479">
                  <c:v>41397</c:v>
                </c:pt>
                <c:pt idx="3480">
                  <c:v>41400</c:v>
                </c:pt>
                <c:pt idx="3481">
                  <c:v>41401</c:v>
                </c:pt>
                <c:pt idx="3482">
                  <c:v>41402</c:v>
                </c:pt>
                <c:pt idx="3483">
                  <c:v>41403</c:v>
                </c:pt>
                <c:pt idx="3484">
                  <c:v>41404</c:v>
                </c:pt>
                <c:pt idx="3485">
                  <c:v>41407</c:v>
                </c:pt>
                <c:pt idx="3486">
                  <c:v>41408</c:v>
                </c:pt>
                <c:pt idx="3487">
                  <c:v>41409</c:v>
                </c:pt>
                <c:pt idx="3488">
                  <c:v>41410</c:v>
                </c:pt>
                <c:pt idx="3489">
                  <c:v>41411</c:v>
                </c:pt>
                <c:pt idx="3490">
                  <c:v>41414</c:v>
                </c:pt>
                <c:pt idx="3491">
                  <c:v>41415</c:v>
                </c:pt>
                <c:pt idx="3492">
                  <c:v>41416</c:v>
                </c:pt>
                <c:pt idx="3493">
                  <c:v>41417</c:v>
                </c:pt>
                <c:pt idx="3494">
                  <c:v>41418</c:v>
                </c:pt>
                <c:pt idx="3495">
                  <c:v>41421</c:v>
                </c:pt>
                <c:pt idx="3496">
                  <c:v>41422</c:v>
                </c:pt>
                <c:pt idx="3497">
                  <c:v>41423</c:v>
                </c:pt>
                <c:pt idx="3498">
                  <c:v>41424</c:v>
                </c:pt>
                <c:pt idx="3499">
                  <c:v>41425</c:v>
                </c:pt>
                <c:pt idx="3500">
                  <c:v>41428</c:v>
                </c:pt>
                <c:pt idx="3501">
                  <c:v>41429</c:v>
                </c:pt>
                <c:pt idx="3502">
                  <c:v>41430</c:v>
                </c:pt>
                <c:pt idx="3503">
                  <c:v>41431</c:v>
                </c:pt>
                <c:pt idx="3504">
                  <c:v>41432</c:v>
                </c:pt>
                <c:pt idx="3505">
                  <c:v>41435</c:v>
                </c:pt>
                <c:pt idx="3506">
                  <c:v>41436</c:v>
                </c:pt>
                <c:pt idx="3507">
                  <c:v>41437</c:v>
                </c:pt>
                <c:pt idx="3508">
                  <c:v>41438</c:v>
                </c:pt>
                <c:pt idx="3509">
                  <c:v>41439</c:v>
                </c:pt>
                <c:pt idx="3510">
                  <c:v>41442</c:v>
                </c:pt>
                <c:pt idx="3511">
                  <c:v>41443</c:v>
                </c:pt>
                <c:pt idx="3512">
                  <c:v>41444</c:v>
                </c:pt>
                <c:pt idx="3513">
                  <c:v>41445</c:v>
                </c:pt>
                <c:pt idx="3514">
                  <c:v>41446</c:v>
                </c:pt>
                <c:pt idx="3515">
                  <c:v>41449</c:v>
                </c:pt>
                <c:pt idx="3516">
                  <c:v>41450</c:v>
                </c:pt>
                <c:pt idx="3517">
                  <c:v>41451</c:v>
                </c:pt>
                <c:pt idx="3518">
                  <c:v>41452</c:v>
                </c:pt>
                <c:pt idx="3519">
                  <c:v>41453</c:v>
                </c:pt>
                <c:pt idx="3520">
                  <c:v>41456</c:v>
                </c:pt>
                <c:pt idx="3521">
                  <c:v>41457</c:v>
                </c:pt>
                <c:pt idx="3522">
                  <c:v>41458</c:v>
                </c:pt>
                <c:pt idx="3523">
                  <c:v>41459</c:v>
                </c:pt>
                <c:pt idx="3524">
                  <c:v>41460</c:v>
                </c:pt>
                <c:pt idx="3525">
                  <c:v>41463</c:v>
                </c:pt>
                <c:pt idx="3526">
                  <c:v>41464</c:v>
                </c:pt>
                <c:pt idx="3527">
                  <c:v>41465</c:v>
                </c:pt>
                <c:pt idx="3528">
                  <c:v>41466</c:v>
                </c:pt>
                <c:pt idx="3529">
                  <c:v>41467</c:v>
                </c:pt>
                <c:pt idx="3530">
                  <c:v>41470</c:v>
                </c:pt>
                <c:pt idx="3531">
                  <c:v>41471</c:v>
                </c:pt>
                <c:pt idx="3532">
                  <c:v>41472</c:v>
                </c:pt>
                <c:pt idx="3533">
                  <c:v>41473</c:v>
                </c:pt>
                <c:pt idx="3534">
                  <c:v>41474</c:v>
                </c:pt>
                <c:pt idx="3535">
                  <c:v>41477</c:v>
                </c:pt>
                <c:pt idx="3536">
                  <c:v>41478</c:v>
                </c:pt>
                <c:pt idx="3537">
                  <c:v>41479</c:v>
                </c:pt>
                <c:pt idx="3538">
                  <c:v>41480</c:v>
                </c:pt>
                <c:pt idx="3539">
                  <c:v>41481</c:v>
                </c:pt>
                <c:pt idx="3540">
                  <c:v>41484</c:v>
                </c:pt>
                <c:pt idx="3541">
                  <c:v>41485</c:v>
                </c:pt>
                <c:pt idx="3542">
                  <c:v>41486</c:v>
                </c:pt>
                <c:pt idx="3543">
                  <c:v>41487</c:v>
                </c:pt>
                <c:pt idx="3544">
                  <c:v>41488</c:v>
                </c:pt>
                <c:pt idx="3545">
                  <c:v>41491</c:v>
                </c:pt>
                <c:pt idx="3546">
                  <c:v>41492</c:v>
                </c:pt>
                <c:pt idx="3547">
                  <c:v>41493</c:v>
                </c:pt>
                <c:pt idx="3548">
                  <c:v>41494</c:v>
                </c:pt>
                <c:pt idx="3549">
                  <c:v>41495</c:v>
                </c:pt>
                <c:pt idx="3550">
                  <c:v>41498</c:v>
                </c:pt>
                <c:pt idx="3551">
                  <c:v>41499</c:v>
                </c:pt>
                <c:pt idx="3552">
                  <c:v>41500</c:v>
                </c:pt>
                <c:pt idx="3553">
                  <c:v>41501</c:v>
                </c:pt>
                <c:pt idx="3554">
                  <c:v>41502</c:v>
                </c:pt>
                <c:pt idx="3555">
                  <c:v>41505</c:v>
                </c:pt>
                <c:pt idx="3556">
                  <c:v>41506</c:v>
                </c:pt>
                <c:pt idx="3557">
                  <c:v>41507</c:v>
                </c:pt>
                <c:pt idx="3558">
                  <c:v>41508</c:v>
                </c:pt>
                <c:pt idx="3559">
                  <c:v>41509</c:v>
                </c:pt>
                <c:pt idx="3560">
                  <c:v>41512</c:v>
                </c:pt>
                <c:pt idx="3561">
                  <c:v>41513</c:v>
                </c:pt>
                <c:pt idx="3562">
                  <c:v>41514</c:v>
                </c:pt>
                <c:pt idx="3563">
                  <c:v>41515</c:v>
                </c:pt>
                <c:pt idx="3564">
                  <c:v>41516</c:v>
                </c:pt>
                <c:pt idx="3565">
                  <c:v>41519</c:v>
                </c:pt>
                <c:pt idx="3566">
                  <c:v>41520</c:v>
                </c:pt>
                <c:pt idx="3567">
                  <c:v>41521</c:v>
                </c:pt>
                <c:pt idx="3568">
                  <c:v>41522</c:v>
                </c:pt>
                <c:pt idx="3569">
                  <c:v>41523</c:v>
                </c:pt>
                <c:pt idx="3570">
                  <c:v>41526</c:v>
                </c:pt>
                <c:pt idx="3571">
                  <c:v>41527</c:v>
                </c:pt>
                <c:pt idx="3572">
                  <c:v>41528</c:v>
                </c:pt>
                <c:pt idx="3573">
                  <c:v>41529</c:v>
                </c:pt>
                <c:pt idx="3574">
                  <c:v>41530</c:v>
                </c:pt>
                <c:pt idx="3575">
                  <c:v>41533</c:v>
                </c:pt>
                <c:pt idx="3576">
                  <c:v>41534</c:v>
                </c:pt>
                <c:pt idx="3577">
                  <c:v>41535</c:v>
                </c:pt>
                <c:pt idx="3578">
                  <c:v>41536</c:v>
                </c:pt>
                <c:pt idx="3579">
                  <c:v>41537</c:v>
                </c:pt>
                <c:pt idx="3580">
                  <c:v>41540</c:v>
                </c:pt>
                <c:pt idx="3581">
                  <c:v>41541</c:v>
                </c:pt>
                <c:pt idx="3582">
                  <c:v>41542</c:v>
                </c:pt>
                <c:pt idx="3583">
                  <c:v>41543</c:v>
                </c:pt>
                <c:pt idx="3584">
                  <c:v>41544</c:v>
                </c:pt>
                <c:pt idx="3585">
                  <c:v>41547</c:v>
                </c:pt>
                <c:pt idx="3586">
                  <c:v>41548</c:v>
                </c:pt>
                <c:pt idx="3587">
                  <c:v>41549</c:v>
                </c:pt>
                <c:pt idx="3588">
                  <c:v>41550</c:v>
                </c:pt>
                <c:pt idx="3589">
                  <c:v>41551</c:v>
                </c:pt>
                <c:pt idx="3590">
                  <c:v>41554</c:v>
                </c:pt>
                <c:pt idx="3591">
                  <c:v>41555</c:v>
                </c:pt>
                <c:pt idx="3592">
                  <c:v>41556</c:v>
                </c:pt>
                <c:pt idx="3593">
                  <c:v>41557</c:v>
                </c:pt>
                <c:pt idx="3594">
                  <c:v>41558</c:v>
                </c:pt>
                <c:pt idx="3595">
                  <c:v>41561</c:v>
                </c:pt>
                <c:pt idx="3596">
                  <c:v>41562</c:v>
                </c:pt>
                <c:pt idx="3597">
                  <c:v>41563</c:v>
                </c:pt>
                <c:pt idx="3598">
                  <c:v>41564</c:v>
                </c:pt>
                <c:pt idx="3599">
                  <c:v>41565</c:v>
                </c:pt>
                <c:pt idx="3600">
                  <c:v>41568</c:v>
                </c:pt>
                <c:pt idx="3601">
                  <c:v>41569</c:v>
                </c:pt>
                <c:pt idx="3602">
                  <c:v>41570</c:v>
                </c:pt>
                <c:pt idx="3603">
                  <c:v>41571</c:v>
                </c:pt>
                <c:pt idx="3604">
                  <c:v>41572</c:v>
                </c:pt>
                <c:pt idx="3605">
                  <c:v>41575</c:v>
                </c:pt>
                <c:pt idx="3606">
                  <c:v>41576</c:v>
                </c:pt>
                <c:pt idx="3607">
                  <c:v>41577</c:v>
                </c:pt>
                <c:pt idx="3608">
                  <c:v>41578</c:v>
                </c:pt>
                <c:pt idx="3609">
                  <c:v>41579</c:v>
                </c:pt>
                <c:pt idx="3610">
                  <c:v>41582</c:v>
                </c:pt>
                <c:pt idx="3611">
                  <c:v>41583</c:v>
                </c:pt>
                <c:pt idx="3612">
                  <c:v>41584</c:v>
                </c:pt>
                <c:pt idx="3613">
                  <c:v>41585</c:v>
                </c:pt>
                <c:pt idx="3614">
                  <c:v>41586</c:v>
                </c:pt>
                <c:pt idx="3615">
                  <c:v>41589</c:v>
                </c:pt>
                <c:pt idx="3616">
                  <c:v>41590</c:v>
                </c:pt>
                <c:pt idx="3617">
                  <c:v>41591</c:v>
                </c:pt>
                <c:pt idx="3618">
                  <c:v>41592</c:v>
                </c:pt>
                <c:pt idx="3619">
                  <c:v>41593</c:v>
                </c:pt>
                <c:pt idx="3620">
                  <c:v>41596</c:v>
                </c:pt>
                <c:pt idx="3621">
                  <c:v>41597</c:v>
                </c:pt>
                <c:pt idx="3622">
                  <c:v>41598</c:v>
                </c:pt>
                <c:pt idx="3623">
                  <c:v>41599</c:v>
                </c:pt>
                <c:pt idx="3624">
                  <c:v>41600</c:v>
                </c:pt>
                <c:pt idx="3625">
                  <c:v>41603</c:v>
                </c:pt>
                <c:pt idx="3626">
                  <c:v>41604</c:v>
                </c:pt>
                <c:pt idx="3627">
                  <c:v>41605</c:v>
                </c:pt>
                <c:pt idx="3628">
                  <c:v>41606</c:v>
                </c:pt>
                <c:pt idx="3629">
                  <c:v>41607</c:v>
                </c:pt>
                <c:pt idx="3630">
                  <c:v>41610</c:v>
                </c:pt>
                <c:pt idx="3631">
                  <c:v>41611</c:v>
                </c:pt>
                <c:pt idx="3632">
                  <c:v>41612</c:v>
                </c:pt>
                <c:pt idx="3633">
                  <c:v>41613</c:v>
                </c:pt>
                <c:pt idx="3634">
                  <c:v>41614</c:v>
                </c:pt>
                <c:pt idx="3635">
                  <c:v>41617</c:v>
                </c:pt>
                <c:pt idx="3636">
                  <c:v>41618</c:v>
                </c:pt>
                <c:pt idx="3637">
                  <c:v>41619</c:v>
                </c:pt>
                <c:pt idx="3638">
                  <c:v>41620</c:v>
                </c:pt>
                <c:pt idx="3639">
                  <c:v>41621</c:v>
                </c:pt>
                <c:pt idx="3640">
                  <c:v>41624</c:v>
                </c:pt>
                <c:pt idx="3641">
                  <c:v>41625</c:v>
                </c:pt>
                <c:pt idx="3642">
                  <c:v>41626</c:v>
                </c:pt>
                <c:pt idx="3643">
                  <c:v>41627</c:v>
                </c:pt>
                <c:pt idx="3644">
                  <c:v>41628</c:v>
                </c:pt>
                <c:pt idx="3645">
                  <c:v>41631</c:v>
                </c:pt>
                <c:pt idx="3646">
                  <c:v>41632</c:v>
                </c:pt>
                <c:pt idx="3647">
                  <c:v>41633</c:v>
                </c:pt>
                <c:pt idx="3648">
                  <c:v>41634</c:v>
                </c:pt>
                <c:pt idx="3649">
                  <c:v>41635</c:v>
                </c:pt>
                <c:pt idx="3650">
                  <c:v>41638</c:v>
                </c:pt>
                <c:pt idx="3651">
                  <c:v>41639</c:v>
                </c:pt>
                <c:pt idx="3652">
                  <c:v>41640</c:v>
                </c:pt>
                <c:pt idx="3653">
                  <c:v>41641</c:v>
                </c:pt>
                <c:pt idx="3654">
                  <c:v>41642</c:v>
                </c:pt>
                <c:pt idx="3655">
                  <c:v>41645</c:v>
                </c:pt>
                <c:pt idx="3656">
                  <c:v>41646</c:v>
                </c:pt>
                <c:pt idx="3657">
                  <c:v>41647</c:v>
                </c:pt>
                <c:pt idx="3658">
                  <c:v>41648</c:v>
                </c:pt>
                <c:pt idx="3659">
                  <c:v>41649</c:v>
                </c:pt>
                <c:pt idx="3660">
                  <c:v>41652</c:v>
                </c:pt>
                <c:pt idx="3661">
                  <c:v>41653</c:v>
                </c:pt>
                <c:pt idx="3662">
                  <c:v>41654</c:v>
                </c:pt>
                <c:pt idx="3663">
                  <c:v>41655</c:v>
                </c:pt>
                <c:pt idx="3664">
                  <c:v>41656</c:v>
                </c:pt>
                <c:pt idx="3665">
                  <c:v>41659</c:v>
                </c:pt>
                <c:pt idx="3666">
                  <c:v>41660</c:v>
                </c:pt>
                <c:pt idx="3667">
                  <c:v>41661</c:v>
                </c:pt>
                <c:pt idx="3668">
                  <c:v>41662</c:v>
                </c:pt>
                <c:pt idx="3669">
                  <c:v>41663</c:v>
                </c:pt>
                <c:pt idx="3670">
                  <c:v>41666</c:v>
                </c:pt>
                <c:pt idx="3671">
                  <c:v>41667</c:v>
                </c:pt>
                <c:pt idx="3672">
                  <c:v>41668</c:v>
                </c:pt>
                <c:pt idx="3673">
                  <c:v>41669</c:v>
                </c:pt>
                <c:pt idx="3674">
                  <c:v>41670</c:v>
                </c:pt>
                <c:pt idx="3675">
                  <c:v>41673</c:v>
                </c:pt>
                <c:pt idx="3676">
                  <c:v>41674</c:v>
                </c:pt>
                <c:pt idx="3677">
                  <c:v>41675</c:v>
                </c:pt>
                <c:pt idx="3678">
                  <c:v>41676</c:v>
                </c:pt>
                <c:pt idx="3679">
                  <c:v>41677</c:v>
                </c:pt>
                <c:pt idx="3680">
                  <c:v>41680</c:v>
                </c:pt>
                <c:pt idx="3681">
                  <c:v>41681</c:v>
                </c:pt>
                <c:pt idx="3682">
                  <c:v>41682</c:v>
                </c:pt>
                <c:pt idx="3683">
                  <c:v>41683</c:v>
                </c:pt>
                <c:pt idx="3684">
                  <c:v>41684</c:v>
                </c:pt>
                <c:pt idx="3685">
                  <c:v>41687</c:v>
                </c:pt>
                <c:pt idx="3686">
                  <c:v>41688</c:v>
                </c:pt>
                <c:pt idx="3687">
                  <c:v>41689</c:v>
                </c:pt>
                <c:pt idx="3688">
                  <c:v>41690</c:v>
                </c:pt>
                <c:pt idx="3689">
                  <c:v>41691</c:v>
                </c:pt>
                <c:pt idx="3690">
                  <c:v>41694</c:v>
                </c:pt>
                <c:pt idx="3691">
                  <c:v>41695</c:v>
                </c:pt>
                <c:pt idx="3692">
                  <c:v>41696</c:v>
                </c:pt>
                <c:pt idx="3693">
                  <c:v>41697</c:v>
                </c:pt>
                <c:pt idx="3694">
                  <c:v>41698</c:v>
                </c:pt>
                <c:pt idx="3695">
                  <c:v>41701</c:v>
                </c:pt>
                <c:pt idx="3696">
                  <c:v>41702</c:v>
                </c:pt>
                <c:pt idx="3697">
                  <c:v>41703</c:v>
                </c:pt>
                <c:pt idx="3698">
                  <c:v>41704</c:v>
                </c:pt>
                <c:pt idx="3699">
                  <c:v>41705</c:v>
                </c:pt>
                <c:pt idx="3700">
                  <c:v>41708</c:v>
                </c:pt>
                <c:pt idx="3701">
                  <c:v>41709</c:v>
                </c:pt>
                <c:pt idx="3702">
                  <c:v>41710</c:v>
                </c:pt>
                <c:pt idx="3703">
                  <c:v>41711</c:v>
                </c:pt>
                <c:pt idx="3704">
                  <c:v>41712</c:v>
                </c:pt>
                <c:pt idx="3705">
                  <c:v>41715</c:v>
                </c:pt>
                <c:pt idx="3706">
                  <c:v>41716</c:v>
                </c:pt>
                <c:pt idx="3707">
                  <c:v>41717</c:v>
                </c:pt>
                <c:pt idx="3708">
                  <c:v>41718</c:v>
                </c:pt>
                <c:pt idx="3709">
                  <c:v>41719</c:v>
                </c:pt>
                <c:pt idx="3710">
                  <c:v>41722</c:v>
                </c:pt>
                <c:pt idx="3711">
                  <c:v>41723</c:v>
                </c:pt>
                <c:pt idx="3712">
                  <c:v>41724</c:v>
                </c:pt>
                <c:pt idx="3713">
                  <c:v>41725</c:v>
                </c:pt>
                <c:pt idx="3714">
                  <c:v>41726</c:v>
                </c:pt>
                <c:pt idx="3715">
                  <c:v>41729</c:v>
                </c:pt>
                <c:pt idx="3716">
                  <c:v>41730</c:v>
                </c:pt>
                <c:pt idx="3717">
                  <c:v>41731</c:v>
                </c:pt>
                <c:pt idx="3718">
                  <c:v>41732</c:v>
                </c:pt>
                <c:pt idx="3719">
                  <c:v>41733</c:v>
                </c:pt>
                <c:pt idx="3720">
                  <c:v>41736</c:v>
                </c:pt>
                <c:pt idx="3721">
                  <c:v>41737</c:v>
                </c:pt>
                <c:pt idx="3722">
                  <c:v>41738</c:v>
                </c:pt>
                <c:pt idx="3723">
                  <c:v>41739</c:v>
                </c:pt>
                <c:pt idx="3724">
                  <c:v>41740</c:v>
                </c:pt>
                <c:pt idx="3725">
                  <c:v>41743</c:v>
                </c:pt>
                <c:pt idx="3726">
                  <c:v>41744</c:v>
                </c:pt>
                <c:pt idx="3727">
                  <c:v>41745</c:v>
                </c:pt>
                <c:pt idx="3728">
                  <c:v>41746</c:v>
                </c:pt>
                <c:pt idx="3729">
                  <c:v>41747</c:v>
                </c:pt>
                <c:pt idx="3730">
                  <c:v>41750</c:v>
                </c:pt>
                <c:pt idx="3731">
                  <c:v>41751</c:v>
                </c:pt>
                <c:pt idx="3732">
                  <c:v>41752</c:v>
                </c:pt>
                <c:pt idx="3733">
                  <c:v>41753</c:v>
                </c:pt>
                <c:pt idx="3734">
                  <c:v>41754</c:v>
                </c:pt>
                <c:pt idx="3735">
                  <c:v>41757</c:v>
                </c:pt>
                <c:pt idx="3736">
                  <c:v>41758</c:v>
                </c:pt>
                <c:pt idx="3737">
                  <c:v>41759</c:v>
                </c:pt>
                <c:pt idx="3738">
                  <c:v>41760</c:v>
                </c:pt>
                <c:pt idx="3739">
                  <c:v>41761</c:v>
                </c:pt>
                <c:pt idx="3740">
                  <c:v>41764</c:v>
                </c:pt>
                <c:pt idx="3741">
                  <c:v>41765</c:v>
                </c:pt>
                <c:pt idx="3742">
                  <c:v>41766</c:v>
                </c:pt>
                <c:pt idx="3743">
                  <c:v>41767</c:v>
                </c:pt>
                <c:pt idx="3744">
                  <c:v>41768</c:v>
                </c:pt>
                <c:pt idx="3745">
                  <c:v>41771</c:v>
                </c:pt>
                <c:pt idx="3746">
                  <c:v>41772</c:v>
                </c:pt>
                <c:pt idx="3747">
                  <c:v>41773</c:v>
                </c:pt>
                <c:pt idx="3748">
                  <c:v>41774</c:v>
                </c:pt>
                <c:pt idx="3749">
                  <c:v>41775</c:v>
                </c:pt>
                <c:pt idx="3750">
                  <c:v>41778</c:v>
                </c:pt>
                <c:pt idx="3751">
                  <c:v>41779</c:v>
                </c:pt>
                <c:pt idx="3752">
                  <c:v>41780</c:v>
                </c:pt>
                <c:pt idx="3753">
                  <c:v>41781</c:v>
                </c:pt>
                <c:pt idx="3754">
                  <c:v>41782</c:v>
                </c:pt>
                <c:pt idx="3755">
                  <c:v>41785</c:v>
                </c:pt>
                <c:pt idx="3756">
                  <c:v>41786</c:v>
                </c:pt>
                <c:pt idx="3757">
                  <c:v>41787</c:v>
                </c:pt>
                <c:pt idx="3758">
                  <c:v>41788</c:v>
                </c:pt>
                <c:pt idx="3759">
                  <c:v>41789</c:v>
                </c:pt>
                <c:pt idx="3760">
                  <c:v>41792</c:v>
                </c:pt>
                <c:pt idx="3761">
                  <c:v>41793</c:v>
                </c:pt>
                <c:pt idx="3762">
                  <c:v>41794</c:v>
                </c:pt>
                <c:pt idx="3763">
                  <c:v>41795</c:v>
                </c:pt>
                <c:pt idx="3764">
                  <c:v>41796</c:v>
                </c:pt>
                <c:pt idx="3765">
                  <c:v>41799</c:v>
                </c:pt>
                <c:pt idx="3766">
                  <c:v>41800</c:v>
                </c:pt>
                <c:pt idx="3767">
                  <c:v>41801</c:v>
                </c:pt>
                <c:pt idx="3768">
                  <c:v>41802</c:v>
                </c:pt>
                <c:pt idx="3769">
                  <c:v>41803</c:v>
                </c:pt>
                <c:pt idx="3770">
                  <c:v>41806</c:v>
                </c:pt>
                <c:pt idx="3771">
                  <c:v>41807</c:v>
                </c:pt>
                <c:pt idx="3772">
                  <c:v>41808</c:v>
                </c:pt>
                <c:pt idx="3773">
                  <c:v>41809</c:v>
                </c:pt>
                <c:pt idx="3774">
                  <c:v>41810</c:v>
                </c:pt>
                <c:pt idx="3775">
                  <c:v>41813</c:v>
                </c:pt>
                <c:pt idx="3776">
                  <c:v>41814</c:v>
                </c:pt>
                <c:pt idx="3777">
                  <c:v>41815</c:v>
                </c:pt>
                <c:pt idx="3778">
                  <c:v>41816</c:v>
                </c:pt>
                <c:pt idx="3779">
                  <c:v>41817</c:v>
                </c:pt>
                <c:pt idx="3780">
                  <c:v>41820</c:v>
                </c:pt>
                <c:pt idx="3781">
                  <c:v>41821</c:v>
                </c:pt>
                <c:pt idx="3782">
                  <c:v>41822</c:v>
                </c:pt>
                <c:pt idx="3783">
                  <c:v>41823</c:v>
                </c:pt>
                <c:pt idx="3784">
                  <c:v>41824</c:v>
                </c:pt>
                <c:pt idx="3785">
                  <c:v>41827</c:v>
                </c:pt>
                <c:pt idx="3786">
                  <c:v>41828</c:v>
                </c:pt>
                <c:pt idx="3787">
                  <c:v>41829</c:v>
                </c:pt>
                <c:pt idx="3788">
                  <c:v>41830</c:v>
                </c:pt>
                <c:pt idx="3789">
                  <c:v>41831</c:v>
                </c:pt>
                <c:pt idx="3790">
                  <c:v>41834</c:v>
                </c:pt>
                <c:pt idx="3791">
                  <c:v>41835</c:v>
                </c:pt>
                <c:pt idx="3792">
                  <c:v>41836</c:v>
                </c:pt>
                <c:pt idx="3793">
                  <c:v>41837</c:v>
                </c:pt>
                <c:pt idx="3794">
                  <c:v>41838</c:v>
                </c:pt>
                <c:pt idx="3795">
                  <c:v>41841</c:v>
                </c:pt>
                <c:pt idx="3796">
                  <c:v>41842</c:v>
                </c:pt>
                <c:pt idx="3797">
                  <c:v>41843</c:v>
                </c:pt>
                <c:pt idx="3798">
                  <c:v>41844</c:v>
                </c:pt>
                <c:pt idx="3799">
                  <c:v>41845</c:v>
                </c:pt>
                <c:pt idx="3800">
                  <c:v>41848</c:v>
                </c:pt>
                <c:pt idx="3801">
                  <c:v>41849</c:v>
                </c:pt>
                <c:pt idx="3802">
                  <c:v>41850</c:v>
                </c:pt>
                <c:pt idx="3803">
                  <c:v>41851</c:v>
                </c:pt>
                <c:pt idx="3804">
                  <c:v>41852</c:v>
                </c:pt>
                <c:pt idx="3805">
                  <c:v>41855</c:v>
                </c:pt>
                <c:pt idx="3806">
                  <c:v>41856</c:v>
                </c:pt>
                <c:pt idx="3807">
                  <c:v>41857</c:v>
                </c:pt>
                <c:pt idx="3808">
                  <c:v>41858</c:v>
                </c:pt>
                <c:pt idx="3809">
                  <c:v>41859</c:v>
                </c:pt>
                <c:pt idx="3810">
                  <c:v>41862</c:v>
                </c:pt>
                <c:pt idx="3811">
                  <c:v>41863</c:v>
                </c:pt>
                <c:pt idx="3812">
                  <c:v>41864</c:v>
                </c:pt>
                <c:pt idx="3813">
                  <c:v>41865</c:v>
                </c:pt>
                <c:pt idx="3814">
                  <c:v>41866</c:v>
                </c:pt>
                <c:pt idx="3815">
                  <c:v>41869</c:v>
                </c:pt>
                <c:pt idx="3816">
                  <c:v>41870</c:v>
                </c:pt>
                <c:pt idx="3817">
                  <c:v>41871</c:v>
                </c:pt>
                <c:pt idx="3818">
                  <c:v>41872</c:v>
                </c:pt>
                <c:pt idx="3819">
                  <c:v>41873</c:v>
                </c:pt>
                <c:pt idx="3820">
                  <c:v>41876</c:v>
                </c:pt>
                <c:pt idx="3821">
                  <c:v>41877</c:v>
                </c:pt>
                <c:pt idx="3822">
                  <c:v>41878</c:v>
                </c:pt>
                <c:pt idx="3823">
                  <c:v>41879</c:v>
                </c:pt>
                <c:pt idx="3824">
                  <c:v>41880</c:v>
                </c:pt>
                <c:pt idx="3825">
                  <c:v>41883</c:v>
                </c:pt>
                <c:pt idx="3826">
                  <c:v>41884</c:v>
                </c:pt>
                <c:pt idx="3827">
                  <c:v>41885</c:v>
                </c:pt>
                <c:pt idx="3828">
                  <c:v>41886</c:v>
                </c:pt>
                <c:pt idx="3829">
                  <c:v>41887</c:v>
                </c:pt>
                <c:pt idx="3830">
                  <c:v>41890</c:v>
                </c:pt>
                <c:pt idx="3831">
                  <c:v>41891</c:v>
                </c:pt>
                <c:pt idx="3832">
                  <c:v>41892</c:v>
                </c:pt>
                <c:pt idx="3833">
                  <c:v>41893</c:v>
                </c:pt>
                <c:pt idx="3834">
                  <c:v>41894</c:v>
                </c:pt>
                <c:pt idx="3835">
                  <c:v>41897</c:v>
                </c:pt>
                <c:pt idx="3836">
                  <c:v>41898</c:v>
                </c:pt>
                <c:pt idx="3837">
                  <c:v>41899</c:v>
                </c:pt>
                <c:pt idx="3838">
                  <c:v>41900</c:v>
                </c:pt>
                <c:pt idx="3839">
                  <c:v>41901</c:v>
                </c:pt>
                <c:pt idx="3840">
                  <c:v>41904</c:v>
                </c:pt>
                <c:pt idx="3841">
                  <c:v>41905</c:v>
                </c:pt>
                <c:pt idx="3842">
                  <c:v>41906</c:v>
                </c:pt>
                <c:pt idx="3843">
                  <c:v>41907</c:v>
                </c:pt>
                <c:pt idx="3844">
                  <c:v>41908</c:v>
                </c:pt>
                <c:pt idx="3845">
                  <c:v>41911</c:v>
                </c:pt>
                <c:pt idx="3846">
                  <c:v>41912</c:v>
                </c:pt>
                <c:pt idx="3847">
                  <c:v>41913</c:v>
                </c:pt>
                <c:pt idx="3848">
                  <c:v>41914</c:v>
                </c:pt>
                <c:pt idx="3849">
                  <c:v>41915</c:v>
                </c:pt>
                <c:pt idx="3850">
                  <c:v>41918</c:v>
                </c:pt>
                <c:pt idx="3851">
                  <c:v>41919</c:v>
                </c:pt>
                <c:pt idx="3852">
                  <c:v>41920</c:v>
                </c:pt>
                <c:pt idx="3853">
                  <c:v>41921</c:v>
                </c:pt>
                <c:pt idx="3854">
                  <c:v>41922</c:v>
                </c:pt>
                <c:pt idx="3855">
                  <c:v>41925</c:v>
                </c:pt>
                <c:pt idx="3856">
                  <c:v>41926</c:v>
                </c:pt>
                <c:pt idx="3857">
                  <c:v>41927</c:v>
                </c:pt>
                <c:pt idx="3858">
                  <c:v>41928</c:v>
                </c:pt>
                <c:pt idx="3859">
                  <c:v>41929</c:v>
                </c:pt>
                <c:pt idx="3860">
                  <c:v>41932</c:v>
                </c:pt>
                <c:pt idx="3861">
                  <c:v>41933</c:v>
                </c:pt>
                <c:pt idx="3862">
                  <c:v>41934</c:v>
                </c:pt>
                <c:pt idx="3863">
                  <c:v>41935</c:v>
                </c:pt>
                <c:pt idx="3864">
                  <c:v>41936</c:v>
                </c:pt>
                <c:pt idx="3865">
                  <c:v>41939</c:v>
                </c:pt>
                <c:pt idx="3866">
                  <c:v>41940</c:v>
                </c:pt>
                <c:pt idx="3867">
                  <c:v>41941</c:v>
                </c:pt>
                <c:pt idx="3868">
                  <c:v>41942</c:v>
                </c:pt>
                <c:pt idx="3869">
                  <c:v>41943</c:v>
                </c:pt>
                <c:pt idx="3870">
                  <c:v>41946</c:v>
                </c:pt>
                <c:pt idx="3871">
                  <c:v>41947</c:v>
                </c:pt>
                <c:pt idx="3872">
                  <c:v>41948</c:v>
                </c:pt>
                <c:pt idx="3873">
                  <c:v>41949</c:v>
                </c:pt>
                <c:pt idx="3874">
                  <c:v>41950</c:v>
                </c:pt>
                <c:pt idx="3875">
                  <c:v>41953</c:v>
                </c:pt>
                <c:pt idx="3876">
                  <c:v>41954</c:v>
                </c:pt>
                <c:pt idx="3877">
                  <c:v>41955</c:v>
                </c:pt>
                <c:pt idx="3878">
                  <c:v>41956</c:v>
                </c:pt>
                <c:pt idx="3879">
                  <c:v>41957</c:v>
                </c:pt>
                <c:pt idx="3880">
                  <c:v>41960</c:v>
                </c:pt>
                <c:pt idx="3881">
                  <c:v>41961</c:v>
                </c:pt>
                <c:pt idx="3882">
                  <c:v>41962</c:v>
                </c:pt>
                <c:pt idx="3883">
                  <c:v>41963</c:v>
                </c:pt>
                <c:pt idx="3884">
                  <c:v>41964</c:v>
                </c:pt>
                <c:pt idx="3885">
                  <c:v>41967</c:v>
                </c:pt>
                <c:pt idx="3886">
                  <c:v>41968</c:v>
                </c:pt>
                <c:pt idx="3887">
                  <c:v>41969</c:v>
                </c:pt>
                <c:pt idx="3888">
                  <c:v>41970</c:v>
                </c:pt>
                <c:pt idx="3889">
                  <c:v>41971</c:v>
                </c:pt>
                <c:pt idx="3890">
                  <c:v>41974</c:v>
                </c:pt>
                <c:pt idx="3891">
                  <c:v>41975</c:v>
                </c:pt>
                <c:pt idx="3892">
                  <c:v>41976</c:v>
                </c:pt>
                <c:pt idx="3893">
                  <c:v>41977</c:v>
                </c:pt>
                <c:pt idx="3894">
                  <c:v>41978</c:v>
                </c:pt>
                <c:pt idx="3895">
                  <c:v>41981</c:v>
                </c:pt>
                <c:pt idx="3896">
                  <c:v>41982</c:v>
                </c:pt>
                <c:pt idx="3897">
                  <c:v>41983</c:v>
                </c:pt>
                <c:pt idx="3898">
                  <c:v>41984</c:v>
                </c:pt>
                <c:pt idx="3899">
                  <c:v>41985</c:v>
                </c:pt>
                <c:pt idx="3900">
                  <c:v>41988</c:v>
                </c:pt>
                <c:pt idx="3901">
                  <c:v>41989</c:v>
                </c:pt>
                <c:pt idx="3902">
                  <c:v>41990</c:v>
                </c:pt>
                <c:pt idx="3903">
                  <c:v>41991</c:v>
                </c:pt>
                <c:pt idx="3904">
                  <c:v>41992</c:v>
                </c:pt>
                <c:pt idx="3905">
                  <c:v>41995</c:v>
                </c:pt>
                <c:pt idx="3906">
                  <c:v>41996</c:v>
                </c:pt>
                <c:pt idx="3907">
                  <c:v>41997</c:v>
                </c:pt>
                <c:pt idx="3908">
                  <c:v>41998</c:v>
                </c:pt>
                <c:pt idx="3909">
                  <c:v>41999</c:v>
                </c:pt>
                <c:pt idx="3910">
                  <c:v>42002</c:v>
                </c:pt>
                <c:pt idx="3911">
                  <c:v>42003</c:v>
                </c:pt>
                <c:pt idx="3912">
                  <c:v>42004</c:v>
                </c:pt>
                <c:pt idx="3913">
                  <c:v>42005</c:v>
                </c:pt>
                <c:pt idx="3914">
                  <c:v>42006</c:v>
                </c:pt>
                <c:pt idx="3915">
                  <c:v>42009</c:v>
                </c:pt>
                <c:pt idx="3916">
                  <c:v>42010</c:v>
                </c:pt>
                <c:pt idx="3917">
                  <c:v>42011</c:v>
                </c:pt>
                <c:pt idx="3918">
                  <c:v>42012</c:v>
                </c:pt>
                <c:pt idx="3919">
                  <c:v>42013</c:v>
                </c:pt>
                <c:pt idx="3920">
                  <c:v>42016</c:v>
                </c:pt>
                <c:pt idx="3921">
                  <c:v>42017</c:v>
                </c:pt>
                <c:pt idx="3922">
                  <c:v>42018</c:v>
                </c:pt>
                <c:pt idx="3923">
                  <c:v>42019</c:v>
                </c:pt>
                <c:pt idx="3924">
                  <c:v>42020</c:v>
                </c:pt>
                <c:pt idx="3925">
                  <c:v>42023</c:v>
                </c:pt>
                <c:pt idx="3926">
                  <c:v>42024</c:v>
                </c:pt>
                <c:pt idx="3927">
                  <c:v>42025</c:v>
                </c:pt>
                <c:pt idx="3928">
                  <c:v>42026</c:v>
                </c:pt>
                <c:pt idx="3929">
                  <c:v>42027</c:v>
                </c:pt>
                <c:pt idx="3930">
                  <c:v>42030</c:v>
                </c:pt>
                <c:pt idx="3931">
                  <c:v>42031</c:v>
                </c:pt>
                <c:pt idx="3932">
                  <c:v>42032</c:v>
                </c:pt>
                <c:pt idx="3933">
                  <c:v>42033</c:v>
                </c:pt>
                <c:pt idx="3934">
                  <c:v>42034</c:v>
                </c:pt>
                <c:pt idx="3935">
                  <c:v>42037</c:v>
                </c:pt>
                <c:pt idx="3936">
                  <c:v>42038</c:v>
                </c:pt>
                <c:pt idx="3937">
                  <c:v>42039</c:v>
                </c:pt>
                <c:pt idx="3938">
                  <c:v>42040</c:v>
                </c:pt>
                <c:pt idx="3939">
                  <c:v>42041</c:v>
                </c:pt>
                <c:pt idx="3940">
                  <c:v>42044</c:v>
                </c:pt>
                <c:pt idx="3941">
                  <c:v>42045</c:v>
                </c:pt>
                <c:pt idx="3942">
                  <c:v>42046</c:v>
                </c:pt>
                <c:pt idx="3943">
                  <c:v>42047</c:v>
                </c:pt>
                <c:pt idx="3944">
                  <c:v>42048</c:v>
                </c:pt>
                <c:pt idx="3945">
                  <c:v>42051</c:v>
                </c:pt>
                <c:pt idx="3946">
                  <c:v>42052</c:v>
                </c:pt>
                <c:pt idx="3947">
                  <c:v>42053</c:v>
                </c:pt>
                <c:pt idx="3948">
                  <c:v>42054</c:v>
                </c:pt>
                <c:pt idx="3949">
                  <c:v>42055</c:v>
                </c:pt>
                <c:pt idx="3950">
                  <c:v>42058</c:v>
                </c:pt>
                <c:pt idx="3951">
                  <c:v>42059</c:v>
                </c:pt>
                <c:pt idx="3952">
                  <c:v>42060</c:v>
                </c:pt>
                <c:pt idx="3953">
                  <c:v>42061</c:v>
                </c:pt>
                <c:pt idx="3954">
                  <c:v>42062</c:v>
                </c:pt>
                <c:pt idx="3955">
                  <c:v>42065</c:v>
                </c:pt>
                <c:pt idx="3956">
                  <c:v>42066</c:v>
                </c:pt>
                <c:pt idx="3957">
                  <c:v>42067</c:v>
                </c:pt>
                <c:pt idx="3958">
                  <c:v>42068</c:v>
                </c:pt>
                <c:pt idx="3959">
                  <c:v>42069</c:v>
                </c:pt>
                <c:pt idx="3960">
                  <c:v>42072</c:v>
                </c:pt>
                <c:pt idx="3961">
                  <c:v>42073</c:v>
                </c:pt>
                <c:pt idx="3962">
                  <c:v>42074</c:v>
                </c:pt>
                <c:pt idx="3963">
                  <c:v>42075</c:v>
                </c:pt>
                <c:pt idx="3964">
                  <c:v>42076</c:v>
                </c:pt>
                <c:pt idx="3965">
                  <c:v>42079</c:v>
                </c:pt>
                <c:pt idx="3966">
                  <c:v>42080</c:v>
                </c:pt>
                <c:pt idx="3967">
                  <c:v>42081</c:v>
                </c:pt>
                <c:pt idx="3968">
                  <c:v>42082</c:v>
                </c:pt>
                <c:pt idx="3969">
                  <c:v>42083</c:v>
                </c:pt>
                <c:pt idx="3970">
                  <c:v>42086</c:v>
                </c:pt>
                <c:pt idx="3971">
                  <c:v>42087</c:v>
                </c:pt>
                <c:pt idx="3972">
                  <c:v>42088</c:v>
                </c:pt>
                <c:pt idx="3973">
                  <c:v>42089</c:v>
                </c:pt>
                <c:pt idx="3974">
                  <c:v>42090</c:v>
                </c:pt>
                <c:pt idx="3975">
                  <c:v>42093</c:v>
                </c:pt>
                <c:pt idx="3976">
                  <c:v>42094</c:v>
                </c:pt>
                <c:pt idx="3977">
                  <c:v>42095</c:v>
                </c:pt>
                <c:pt idx="3978">
                  <c:v>42096</c:v>
                </c:pt>
                <c:pt idx="3979">
                  <c:v>42097</c:v>
                </c:pt>
                <c:pt idx="3980">
                  <c:v>42100</c:v>
                </c:pt>
                <c:pt idx="3981">
                  <c:v>42101</c:v>
                </c:pt>
                <c:pt idx="3982">
                  <c:v>42102</c:v>
                </c:pt>
                <c:pt idx="3983">
                  <c:v>42103</c:v>
                </c:pt>
                <c:pt idx="3984">
                  <c:v>42104</c:v>
                </c:pt>
                <c:pt idx="3985">
                  <c:v>42107</c:v>
                </c:pt>
                <c:pt idx="3986">
                  <c:v>42108</c:v>
                </c:pt>
                <c:pt idx="3987">
                  <c:v>42109</c:v>
                </c:pt>
                <c:pt idx="3988">
                  <c:v>42110</c:v>
                </c:pt>
                <c:pt idx="3989">
                  <c:v>42111</c:v>
                </c:pt>
                <c:pt idx="3990">
                  <c:v>42114</c:v>
                </c:pt>
                <c:pt idx="3991">
                  <c:v>42115</c:v>
                </c:pt>
                <c:pt idx="3992">
                  <c:v>42116</c:v>
                </c:pt>
                <c:pt idx="3993">
                  <c:v>42117</c:v>
                </c:pt>
                <c:pt idx="3994">
                  <c:v>42118</c:v>
                </c:pt>
                <c:pt idx="3995">
                  <c:v>42121</c:v>
                </c:pt>
                <c:pt idx="3996">
                  <c:v>42122</c:v>
                </c:pt>
                <c:pt idx="3997">
                  <c:v>42123</c:v>
                </c:pt>
                <c:pt idx="3998">
                  <c:v>42124</c:v>
                </c:pt>
                <c:pt idx="3999">
                  <c:v>42125</c:v>
                </c:pt>
                <c:pt idx="4000">
                  <c:v>42128</c:v>
                </c:pt>
                <c:pt idx="4001">
                  <c:v>42129</c:v>
                </c:pt>
                <c:pt idx="4002">
                  <c:v>42130</c:v>
                </c:pt>
                <c:pt idx="4003">
                  <c:v>42131</c:v>
                </c:pt>
                <c:pt idx="4004">
                  <c:v>42132</c:v>
                </c:pt>
                <c:pt idx="4005">
                  <c:v>42135</c:v>
                </c:pt>
                <c:pt idx="4006">
                  <c:v>42136</c:v>
                </c:pt>
                <c:pt idx="4007">
                  <c:v>42137</c:v>
                </c:pt>
                <c:pt idx="4008">
                  <c:v>42138</c:v>
                </c:pt>
                <c:pt idx="4009">
                  <c:v>42139</c:v>
                </c:pt>
                <c:pt idx="4010">
                  <c:v>42142</c:v>
                </c:pt>
                <c:pt idx="4011">
                  <c:v>42143</c:v>
                </c:pt>
                <c:pt idx="4012">
                  <c:v>42144</c:v>
                </c:pt>
                <c:pt idx="4013">
                  <c:v>42145</c:v>
                </c:pt>
                <c:pt idx="4014">
                  <c:v>42146</c:v>
                </c:pt>
                <c:pt idx="4015">
                  <c:v>42149</c:v>
                </c:pt>
                <c:pt idx="4016">
                  <c:v>42150</c:v>
                </c:pt>
                <c:pt idx="4017">
                  <c:v>42151</c:v>
                </c:pt>
                <c:pt idx="4018">
                  <c:v>42152</c:v>
                </c:pt>
                <c:pt idx="4019">
                  <c:v>42153</c:v>
                </c:pt>
                <c:pt idx="4020">
                  <c:v>42156</c:v>
                </c:pt>
                <c:pt idx="4021">
                  <c:v>42157</c:v>
                </c:pt>
                <c:pt idx="4022">
                  <c:v>42158</c:v>
                </c:pt>
                <c:pt idx="4023">
                  <c:v>42159</c:v>
                </c:pt>
                <c:pt idx="4024">
                  <c:v>42160</c:v>
                </c:pt>
                <c:pt idx="4025">
                  <c:v>42163</c:v>
                </c:pt>
                <c:pt idx="4026">
                  <c:v>42164</c:v>
                </c:pt>
                <c:pt idx="4027">
                  <c:v>42165</c:v>
                </c:pt>
                <c:pt idx="4028">
                  <c:v>42166</c:v>
                </c:pt>
                <c:pt idx="4029">
                  <c:v>42167</c:v>
                </c:pt>
                <c:pt idx="4030">
                  <c:v>42170</c:v>
                </c:pt>
                <c:pt idx="4031">
                  <c:v>42171</c:v>
                </c:pt>
                <c:pt idx="4032">
                  <c:v>42172</c:v>
                </c:pt>
                <c:pt idx="4033">
                  <c:v>42173</c:v>
                </c:pt>
                <c:pt idx="4034">
                  <c:v>42174</c:v>
                </c:pt>
                <c:pt idx="4035">
                  <c:v>42177</c:v>
                </c:pt>
                <c:pt idx="4036">
                  <c:v>42178</c:v>
                </c:pt>
                <c:pt idx="4037">
                  <c:v>42179</c:v>
                </c:pt>
                <c:pt idx="4038">
                  <c:v>42180</c:v>
                </c:pt>
                <c:pt idx="4039">
                  <c:v>42181</c:v>
                </c:pt>
                <c:pt idx="4040">
                  <c:v>42184</c:v>
                </c:pt>
                <c:pt idx="4041">
                  <c:v>42185</c:v>
                </c:pt>
                <c:pt idx="4042">
                  <c:v>42186</c:v>
                </c:pt>
                <c:pt idx="4043">
                  <c:v>42187</c:v>
                </c:pt>
                <c:pt idx="4044">
                  <c:v>42188</c:v>
                </c:pt>
                <c:pt idx="4045">
                  <c:v>42191</c:v>
                </c:pt>
                <c:pt idx="4046">
                  <c:v>42192</c:v>
                </c:pt>
                <c:pt idx="4047">
                  <c:v>42193</c:v>
                </c:pt>
                <c:pt idx="4048">
                  <c:v>42194</c:v>
                </c:pt>
                <c:pt idx="4049">
                  <c:v>42195</c:v>
                </c:pt>
                <c:pt idx="4050">
                  <c:v>42198</c:v>
                </c:pt>
                <c:pt idx="4051">
                  <c:v>42199</c:v>
                </c:pt>
                <c:pt idx="4052">
                  <c:v>42200</c:v>
                </c:pt>
                <c:pt idx="4053">
                  <c:v>42201</c:v>
                </c:pt>
                <c:pt idx="4054">
                  <c:v>42202</c:v>
                </c:pt>
                <c:pt idx="4055">
                  <c:v>42205</c:v>
                </c:pt>
                <c:pt idx="4056">
                  <c:v>42206</c:v>
                </c:pt>
                <c:pt idx="4057">
                  <c:v>42207</c:v>
                </c:pt>
                <c:pt idx="4058">
                  <c:v>42208</c:v>
                </c:pt>
                <c:pt idx="4059">
                  <c:v>42209</c:v>
                </c:pt>
                <c:pt idx="4060">
                  <c:v>42212</c:v>
                </c:pt>
                <c:pt idx="4061">
                  <c:v>42213</c:v>
                </c:pt>
                <c:pt idx="4062">
                  <c:v>42214</c:v>
                </c:pt>
                <c:pt idx="4063">
                  <c:v>42215</c:v>
                </c:pt>
                <c:pt idx="4064">
                  <c:v>42216</c:v>
                </c:pt>
                <c:pt idx="4065">
                  <c:v>42219</c:v>
                </c:pt>
                <c:pt idx="4066">
                  <c:v>42220</c:v>
                </c:pt>
                <c:pt idx="4067">
                  <c:v>42221</c:v>
                </c:pt>
                <c:pt idx="4068">
                  <c:v>42222</c:v>
                </c:pt>
                <c:pt idx="4069">
                  <c:v>42223</c:v>
                </c:pt>
                <c:pt idx="4070">
                  <c:v>42226</c:v>
                </c:pt>
                <c:pt idx="4071">
                  <c:v>42227</c:v>
                </c:pt>
                <c:pt idx="4072">
                  <c:v>42228</c:v>
                </c:pt>
                <c:pt idx="4073">
                  <c:v>42229</c:v>
                </c:pt>
                <c:pt idx="4074">
                  <c:v>42230</c:v>
                </c:pt>
                <c:pt idx="4075">
                  <c:v>42233</c:v>
                </c:pt>
                <c:pt idx="4076">
                  <c:v>42234</c:v>
                </c:pt>
                <c:pt idx="4077">
                  <c:v>42235</c:v>
                </c:pt>
                <c:pt idx="4078">
                  <c:v>42236</c:v>
                </c:pt>
                <c:pt idx="4079">
                  <c:v>42237</c:v>
                </c:pt>
                <c:pt idx="4080">
                  <c:v>42240</c:v>
                </c:pt>
                <c:pt idx="4081">
                  <c:v>42241</c:v>
                </c:pt>
                <c:pt idx="4082">
                  <c:v>42242</c:v>
                </c:pt>
                <c:pt idx="4083">
                  <c:v>42243</c:v>
                </c:pt>
                <c:pt idx="4084">
                  <c:v>42244</c:v>
                </c:pt>
                <c:pt idx="4085">
                  <c:v>42247</c:v>
                </c:pt>
                <c:pt idx="4086">
                  <c:v>42248</c:v>
                </c:pt>
                <c:pt idx="4087">
                  <c:v>42249</c:v>
                </c:pt>
                <c:pt idx="4088">
                  <c:v>42250</c:v>
                </c:pt>
                <c:pt idx="4089">
                  <c:v>42251</c:v>
                </c:pt>
                <c:pt idx="4090">
                  <c:v>42254</c:v>
                </c:pt>
                <c:pt idx="4091">
                  <c:v>42255</c:v>
                </c:pt>
                <c:pt idx="4092">
                  <c:v>42256</c:v>
                </c:pt>
                <c:pt idx="4093">
                  <c:v>42257</c:v>
                </c:pt>
                <c:pt idx="4094">
                  <c:v>42258</c:v>
                </c:pt>
                <c:pt idx="4095">
                  <c:v>42261</c:v>
                </c:pt>
                <c:pt idx="4096">
                  <c:v>42262</c:v>
                </c:pt>
                <c:pt idx="4097">
                  <c:v>42263</c:v>
                </c:pt>
                <c:pt idx="4098">
                  <c:v>42264</c:v>
                </c:pt>
                <c:pt idx="4099">
                  <c:v>42265</c:v>
                </c:pt>
                <c:pt idx="4100">
                  <c:v>42268</c:v>
                </c:pt>
                <c:pt idx="4101">
                  <c:v>42269</c:v>
                </c:pt>
                <c:pt idx="4102">
                  <c:v>42270</c:v>
                </c:pt>
                <c:pt idx="4103">
                  <c:v>42271</c:v>
                </c:pt>
                <c:pt idx="4104">
                  <c:v>42272</c:v>
                </c:pt>
                <c:pt idx="4105">
                  <c:v>42275</c:v>
                </c:pt>
                <c:pt idx="4106">
                  <c:v>42276</c:v>
                </c:pt>
                <c:pt idx="4107">
                  <c:v>42277</c:v>
                </c:pt>
                <c:pt idx="4108">
                  <c:v>42278</c:v>
                </c:pt>
                <c:pt idx="4109">
                  <c:v>42279</c:v>
                </c:pt>
                <c:pt idx="4110">
                  <c:v>42282</c:v>
                </c:pt>
                <c:pt idx="4111">
                  <c:v>42283</c:v>
                </c:pt>
                <c:pt idx="4112">
                  <c:v>42284</c:v>
                </c:pt>
                <c:pt idx="4113">
                  <c:v>42285</c:v>
                </c:pt>
                <c:pt idx="4114">
                  <c:v>42286</c:v>
                </c:pt>
                <c:pt idx="4115">
                  <c:v>42289</c:v>
                </c:pt>
                <c:pt idx="4116">
                  <c:v>42290</c:v>
                </c:pt>
                <c:pt idx="4117">
                  <c:v>42291</c:v>
                </c:pt>
                <c:pt idx="4118">
                  <c:v>42292</c:v>
                </c:pt>
                <c:pt idx="4119">
                  <c:v>42293</c:v>
                </c:pt>
                <c:pt idx="4120">
                  <c:v>42296</c:v>
                </c:pt>
                <c:pt idx="4121">
                  <c:v>42297</c:v>
                </c:pt>
                <c:pt idx="4122">
                  <c:v>42298</c:v>
                </c:pt>
                <c:pt idx="4123">
                  <c:v>42299</c:v>
                </c:pt>
                <c:pt idx="4124">
                  <c:v>42300</c:v>
                </c:pt>
                <c:pt idx="4125">
                  <c:v>42303</c:v>
                </c:pt>
                <c:pt idx="4126">
                  <c:v>42304</c:v>
                </c:pt>
                <c:pt idx="4127">
                  <c:v>42305</c:v>
                </c:pt>
                <c:pt idx="4128">
                  <c:v>42306</c:v>
                </c:pt>
                <c:pt idx="4129">
                  <c:v>42307</c:v>
                </c:pt>
                <c:pt idx="4130">
                  <c:v>42310</c:v>
                </c:pt>
                <c:pt idx="4131">
                  <c:v>42311</c:v>
                </c:pt>
                <c:pt idx="4132">
                  <c:v>42312</c:v>
                </c:pt>
                <c:pt idx="4133">
                  <c:v>42313</c:v>
                </c:pt>
                <c:pt idx="4134">
                  <c:v>42314</c:v>
                </c:pt>
                <c:pt idx="4135">
                  <c:v>42317</c:v>
                </c:pt>
                <c:pt idx="4136">
                  <c:v>42318</c:v>
                </c:pt>
                <c:pt idx="4137">
                  <c:v>42319</c:v>
                </c:pt>
                <c:pt idx="4138">
                  <c:v>42320</c:v>
                </c:pt>
                <c:pt idx="4139">
                  <c:v>42321</c:v>
                </c:pt>
                <c:pt idx="4140">
                  <c:v>42324</c:v>
                </c:pt>
                <c:pt idx="4141">
                  <c:v>42325</c:v>
                </c:pt>
                <c:pt idx="4142">
                  <c:v>42326</c:v>
                </c:pt>
                <c:pt idx="4143">
                  <c:v>42327</c:v>
                </c:pt>
                <c:pt idx="4144">
                  <c:v>42328</c:v>
                </c:pt>
                <c:pt idx="4145">
                  <c:v>42331</c:v>
                </c:pt>
                <c:pt idx="4146">
                  <c:v>42332</c:v>
                </c:pt>
                <c:pt idx="4147">
                  <c:v>42333</c:v>
                </c:pt>
                <c:pt idx="4148">
                  <c:v>42334</c:v>
                </c:pt>
                <c:pt idx="4149">
                  <c:v>42335</c:v>
                </c:pt>
                <c:pt idx="4150">
                  <c:v>42338</c:v>
                </c:pt>
                <c:pt idx="4151">
                  <c:v>42339</c:v>
                </c:pt>
                <c:pt idx="4152">
                  <c:v>42340</c:v>
                </c:pt>
                <c:pt idx="4153">
                  <c:v>42341</c:v>
                </c:pt>
                <c:pt idx="4154">
                  <c:v>42342</c:v>
                </c:pt>
                <c:pt idx="4155">
                  <c:v>42345</c:v>
                </c:pt>
                <c:pt idx="4156">
                  <c:v>42346</c:v>
                </c:pt>
                <c:pt idx="4157">
                  <c:v>42347</c:v>
                </c:pt>
                <c:pt idx="4158">
                  <c:v>42348</c:v>
                </c:pt>
                <c:pt idx="4159">
                  <c:v>42349</c:v>
                </c:pt>
                <c:pt idx="4160">
                  <c:v>42352</c:v>
                </c:pt>
                <c:pt idx="4161">
                  <c:v>42353</c:v>
                </c:pt>
                <c:pt idx="4162">
                  <c:v>42354</c:v>
                </c:pt>
                <c:pt idx="4163">
                  <c:v>42355</c:v>
                </c:pt>
                <c:pt idx="4164">
                  <c:v>42356</c:v>
                </c:pt>
                <c:pt idx="4165">
                  <c:v>42359</c:v>
                </c:pt>
                <c:pt idx="4166">
                  <c:v>42360</c:v>
                </c:pt>
                <c:pt idx="4167">
                  <c:v>42361</c:v>
                </c:pt>
                <c:pt idx="4168">
                  <c:v>42362</c:v>
                </c:pt>
                <c:pt idx="4169">
                  <c:v>42363</c:v>
                </c:pt>
                <c:pt idx="4170">
                  <c:v>42366</c:v>
                </c:pt>
                <c:pt idx="4171">
                  <c:v>42367</c:v>
                </c:pt>
                <c:pt idx="4172">
                  <c:v>42368</c:v>
                </c:pt>
                <c:pt idx="4173">
                  <c:v>42369</c:v>
                </c:pt>
                <c:pt idx="4174">
                  <c:v>42370</c:v>
                </c:pt>
                <c:pt idx="4175">
                  <c:v>42373</c:v>
                </c:pt>
                <c:pt idx="4176">
                  <c:v>42374</c:v>
                </c:pt>
                <c:pt idx="4177">
                  <c:v>42375</c:v>
                </c:pt>
                <c:pt idx="4178">
                  <c:v>42376</c:v>
                </c:pt>
                <c:pt idx="4179">
                  <c:v>42377</c:v>
                </c:pt>
                <c:pt idx="4180">
                  <c:v>42380</c:v>
                </c:pt>
                <c:pt idx="4181">
                  <c:v>42381</c:v>
                </c:pt>
                <c:pt idx="4182">
                  <c:v>42382</c:v>
                </c:pt>
                <c:pt idx="4183">
                  <c:v>42383</c:v>
                </c:pt>
                <c:pt idx="4184">
                  <c:v>42384</c:v>
                </c:pt>
                <c:pt idx="4185">
                  <c:v>42387</c:v>
                </c:pt>
                <c:pt idx="4186">
                  <c:v>42388</c:v>
                </c:pt>
                <c:pt idx="4187">
                  <c:v>42389</c:v>
                </c:pt>
                <c:pt idx="4188">
                  <c:v>42390</c:v>
                </c:pt>
                <c:pt idx="4189">
                  <c:v>42391</c:v>
                </c:pt>
                <c:pt idx="4190">
                  <c:v>42394</c:v>
                </c:pt>
                <c:pt idx="4191">
                  <c:v>42395</c:v>
                </c:pt>
                <c:pt idx="4192">
                  <c:v>42396</c:v>
                </c:pt>
                <c:pt idx="4193">
                  <c:v>42397</c:v>
                </c:pt>
                <c:pt idx="4194">
                  <c:v>42398</c:v>
                </c:pt>
                <c:pt idx="4195">
                  <c:v>42401</c:v>
                </c:pt>
                <c:pt idx="4196">
                  <c:v>42402</c:v>
                </c:pt>
                <c:pt idx="4197">
                  <c:v>42403</c:v>
                </c:pt>
                <c:pt idx="4198">
                  <c:v>42404</c:v>
                </c:pt>
                <c:pt idx="4199">
                  <c:v>42405</c:v>
                </c:pt>
                <c:pt idx="4200">
                  <c:v>42408</c:v>
                </c:pt>
                <c:pt idx="4201">
                  <c:v>42409</c:v>
                </c:pt>
                <c:pt idx="4202">
                  <c:v>42410</c:v>
                </c:pt>
                <c:pt idx="4203">
                  <c:v>42411</c:v>
                </c:pt>
                <c:pt idx="4204">
                  <c:v>42412</c:v>
                </c:pt>
                <c:pt idx="4205">
                  <c:v>42415</c:v>
                </c:pt>
                <c:pt idx="4206">
                  <c:v>42416</c:v>
                </c:pt>
                <c:pt idx="4207">
                  <c:v>42417</c:v>
                </c:pt>
                <c:pt idx="4208">
                  <c:v>42418</c:v>
                </c:pt>
                <c:pt idx="4209">
                  <c:v>42419</c:v>
                </c:pt>
                <c:pt idx="4210">
                  <c:v>42422</c:v>
                </c:pt>
                <c:pt idx="4211">
                  <c:v>42423</c:v>
                </c:pt>
                <c:pt idx="4212">
                  <c:v>42424</c:v>
                </c:pt>
                <c:pt idx="4213">
                  <c:v>42425</c:v>
                </c:pt>
                <c:pt idx="4214">
                  <c:v>42426</c:v>
                </c:pt>
                <c:pt idx="4215">
                  <c:v>42429</c:v>
                </c:pt>
                <c:pt idx="4216">
                  <c:v>42430</c:v>
                </c:pt>
                <c:pt idx="4217">
                  <c:v>42431</c:v>
                </c:pt>
                <c:pt idx="4218">
                  <c:v>42432</c:v>
                </c:pt>
                <c:pt idx="4219">
                  <c:v>42433</c:v>
                </c:pt>
                <c:pt idx="4220">
                  <c:v>42436</c:v>
                </c:pt>
                <c:pt idx="4221">
                  <c:v>42437</c:v>
                </c:pt>
                <c:pt idx="4222">
                  <c:v>42438</c:v>
                </c:pt>
                <c:pt idx="4223">
                  <c:v>42439</c:v>
                </c:pt>
                <c:pt idx="4224">
                  <c:v>42440</c:v>
                </c:pt>
                <c:pt idx="4225">
                  <c:v>42443</c:v>
                </c:pt>
                <c:pt idx="4226">
                  <c:v>42444</c:v>
                </c:pt>
                <c:pt idx="4227">
                  <c:v>42445</c:v>
                </c:pt>
                <c:pt idx="4228">
                  <c:v>42446</c:v>
                </c:pt>
                <c:pt idx="4229">
                  <c:v>42447</c:v>
                </c:pt>
                <c:pt idx="4230">
                  <c:v>42450</c:v>
                </c:pt>
                <c:pt idx="4231">
                  <c:v>42451</c:v>
                </c:pt>
                <c:pt idx="4232">
                  <c:v>42452</c:v>
                </c:pt>
                <c:pt idx="4233">
                  <c:v>42453</c:v>
                </c:pt>
                <c:pt idx="4234">
                  <c:v>42454</c:v>
                </c:pt>
                <c:pt idx="4235">
                  <c:v>42457</c:v>
                </c:pt>
                <c:pt idx="4236">
                  <c:v>42458</c:v>
                </c:pt>
                <c:pt idx="4237">
                  <c:v>42459</c:v>
                </c:pt>
                <c:pt idx="4238">
                  <c:v>42460</c:v>
                </c:pt>
                <c:pt idx="4239">
                  <c:v>42461</c:v>
                </c:pt>
                <c:pt idx="4240">
                  <c:v>42464</c:v>
                </c:pt>
                <c:pt idx="4241">
                  <c:v>42465</c:v>
                </c:pt>
                <c:pt idx="4242">
                  <c:v>42466</c:v>
                </c:pt>
                <c:pt idx="4243">
                  <c:v>42467</c:v>
                </c:pt>
                <c:pt idx="4244">
                  <c:v>42468</c:v>
                </c:pt>
                <c:pt idx="4245">
                  <c:v>42471</c:v>
                </c:pt>
                <c:pt idx="4246">
                  <c:v>42472</c:v>
                </c:pt>
                <c:pt idx="4247">
                  <c:v>42473</c:v>
                </c:pt>
                <c:pt idx="4248">
                  <c:v>42474</c:v>
                </c:pt>
                <c:pt idx="4249">
                  <c:v>42475</c:v>
                </c:pt>
                <c:pt idx="4250">
                  <c:v>42478</c:v>
                </c:pt>
                <c:pt idx="4251">
                  <c:v>42479</c:v>
                </c:pt>
                <c:pt idx="4252">
                  <c:v>42480</c:v>
                </c:pt>
                <c:pt idx="4253">
                  <c:v>42481</c:v>
                </c:pt>
                <c:pt idx="4254">
                  <c:v>42482</c:v>
                </c:pt>
                <c:pt idx="4255">
                  <c:v>42485</c:v>
                </c:pt>
                <c:pt idx="4256">
                  <c:v>42486</c:v>
                </c:pt>
                <c:pt idx="4257">
                  <c:v>42487</c:v>
                </c:pt>
                <c:pt idx="4258">
                  <c:v>42488</c:v>
                </c:pt>
                <c:pt idx="4259">
                  <c:v>42489</c:v>
                </c:pt>
                <c:pt idx="4260">
                  <c:v>42492</c:v>
                </c:pt>
                <c:pt idx="4261">
                  <c:v>42493</c:v>
                </c:pt>
                <c:pt idx="4262">
                  <c:v>42494</c:v>
                </c:pt>
                <c:pt idx="4263">
                  <c:v>42495</c:v>
                </c:pt>
                <c:pt idx="4264">
                  <c:v>42496</c:v>
                </c:pt>
                <c:pt idx="4265">
                  <c:v>42499</c:v>
                </c:pt>
                <c:pt idx="4266">
                  <c:v>42500</c:v>
                </c:pt>
                <c:pt idx="4267">
                  <c:v>42501</c:v>
                </c:pt>
                <c:pt idx="4268">
                  <c:v>42502</c:v>
                </c:pt>
                <c:pt idx="4269">
                  <c:v>42503</c:v>
                </c:pt>
                <c:pt idx="4270">
                  <c:v>42506</c:v>
                </c:pt>
                <c:pt idx="4271">
                  <c:v>42507</c:v>
                </c:pt>
                <c:pt idx="4272">
                  <c:v>42508</c:v>
                </c:pt>
                <c:pt idx="4273">
                  <c:v>42509</c:v>
                </c:pt>
                <c:pt idx="4274">
                  <c:v>42510</c:v>
                </c:pt>
                <c:pt idx="4275">
                  <c:v>42513</c:v>
                </c:pt>
                <c:pt idx="4276">
                  <c:v>42514</c:v>
                </c:pt>
                <c:pt idx="4277">
                  <c:v>42515</c:v>
                </c:pt>
                <c:pt idx="4278">
                  <c:v>42516</c:v>
                </c:pt>
                <c:pt idx="4279">
                  <c:v>42517</c:v>
                </c:pt>
                <c:pt idx="4280">
                  <c:v>42520</c:v>
                </c:pt>
                <c:pt idx="4281">
                  <c:v>42521</c:v>
                </c:pt>
                <c:pt idx="4282">
                  <c:v>42522</c:v>
                </c:pt>
                <c:pt idx="4283">
                  <c:v>42523</c:v>
                </c:pt>
                <c:pt idx="4284">
                  <c:v>42524</c:v>
                </c:pt>
                <c:pt idx="4285">
                  <c:v>42527</c:v>
                </c:pt>
                <c:pt idx="4286">
                  <c:v>42528</c:v>
                </c:pt>
                <c:pt idx="4287">
                  <c:v>42529</c:v>
                </c:pt>
                <c:pt idx="4288">
                  <c:v>42530</c:v>
                </c:pt>
                <c:pt idx="4289">
                  <c:v>42531</c:v>
                </c:pt>
                <c:pt idx="4290">
                  <c:v>42534</c:v>
                </c:pt>
                <c:pt idx="4291">
                  <c:v>42535</c:v>
                </c:pt>
                <c:pt idx="4292">
                  <c:v>42536</c:v>
                </c:pt>
                <c:pt idx="4293">
                  <c:v>42537</c:v>
                </c:pt>
                <c:pt idx="4294">
                  <c:v>42538</c:v>
                </c:pt>
                <c:pt idx="4295">
                  <c:v>42541</c:v>
                </c:pt>
                <c:pt idx="4296">
                  <c:v>42542</c:v>
                </c:pt>
                <c:pt idx="4297">
                  <c:v>42543</c:v>
                </c:pt>
                <c:pt idx="4298">
                  <c:v>42544</c:v>
                </c:pt>
                <c:pt idx="4299">
                  <c:v>42545</c:v>
                </c:pt>
                <c:pt idx="4300">
                  <c:v>42548</c:v>
                </c:pt>
                <c:pt idx="4301">
                  <c:v>42549</c:v>
                </c:pt>
                <c:pt idx="4302">
                  <c:v>42550</c:v>
                </c:pt>
                <c:pt idx="4303">
                  <c:v>42551</c:v>
                </c:pt>
                <c:pt idx="4304">
                  <c:v>42552</c:v>
                </c:pt>
                <c:pt idx="4305">
                  <c:v>42555</c:v>
                </c:pt>
                <c:pt idx="4306">
                  <c:v>42556</c:v>
                </c:pt>
                <c:pt idx="4307">
                  <c:v>42557</c:v>
                </c:pt>
                <c:pt idx="4308">
                  <c:v>42558</c:v>
                </c:pt>
                <c:pt idx="4309">
                  <c:v>42559</c:v>
                </c:pt>
                <c:pt idx="4310">
                  <c:v>42562</c:v>
                </c:pt>
                <c:pt idx="4311">
                  <c:v>42563</c:v>
                </c:pt>
                <c:pt idx="4312">
                  <c:v>42564</c:v>
                </c:pt>
                <c:pt idx="4313">
                  <c:v>42565</c:v>
                </c:pt>
                <c:pt idx="4314">
                  <c:v>42566</c:v>
                </c:pt>
                <c:pt idx="4315">
                  <c:v>42569</c:v>
                </c:pt>
                <c:pt idx="4316">
                  <c:v>42570</c:v>
                </c:pt>
                <c:pt idx="4317">
                  <c:v>42571</c:v>
                </c:pt>
                <c:pt idx="4318">
                  <c:v>42572</c:v>
                </c:pt>
                <c:pt idx="4319">
                  <c:v>42573</c:v>
                </c:pt>
                <c:pt idx="4320">
                  <c:v>42576</c:v>
                </c:pt>
                <c:pt idx="4321">
                  <c:v>42577</c:v>
                </c:pt>
                <c:pt idx="4322">
                  <c:v>42578</c:v>
                </c:pt>
                <c:pt idx="4323">
                  <c:v>42579</c:v>
                </c:pt>
                <c:pt idx="4324">
                  <c:v>42580</c:v>
                </c:pt>
                <c:pt idx="4325">
                  <c:v>42583</c:v>
                </c:pt>
                <c:pt idx="4326">
                  <c:v>42584</c:v>
                </c:pt>
                <c:pt idx="4327">
                  <c:v>42585</c:v>
                </c:pt>
                <c:pt idx="4328">
                  <c:v>42586</c:v>
                </c:pt>
                <c:pt idx="4329">
                  <c:v>42587</c:v>
                </c:pt>
                <c:pt idx="4330">
                  <c:v>42590</c:v>
                </c:pt>
                <c:pt idx="4331">
                  <c:v>42591</c:v>
                </c:pt>
                <c:pt idx="4332">
                  <c:v>42592</c:v>
                </c:pt>
                <c:pt idx="4333">
                  <c:v>42593</c:v>
                </c:pt>
                <c:pt idx="4334">
                  <c:v>42594</c:v>
                </c:pt>
                <c:pt idx="4335">
                  <c:v>42597</c:v>
                </c:pt>
                <c:pt idx="4336">
                  <c:v>42598</c:v>
                </c:pt>
                <c:pt idx="4337">
                  <c:v>42599</c:v>
                </c:pt>
                <c:pt idx="4338">
                  <c:v>42600</c:v>
                </c:pt>
                <c:pt idx="4339">
                  <c:v>42601</c:v>
                </c:pt>
                <c:pt idx="4340">
                  <c:v>42604</c:v>
                </c:pt>
                <c:pt idx="4341">
                  <c:v>42605</c:v>
                </c:pt>
                <c:pt idx="4342">
                  <c:v>42606</c:v>
                </c:pt>
                <c:pt idx="4343">
                  <c:v>42607</c:v>
                </c:pt>
                <c:pt idx="4344">
                  <c:v>42608</c:v>
                </c:pt>
                <c:pt idx="4345">
                  <c:v>42611</c:v>
                </c:pt>
                <c:pt idx="4346">
                  <c:v>42612</c:v>
                </c:pt>
                <c:pt idx="4347">
                  <c:v>42613</c:v>
                </c:pt>
                <c:pt idx="4348">
                  <c:v>42614</c:v>
                </c:pt>
                <c:pt idx="4349">
                  <c:v>42615</c:v>
                </c:pt>
                <c:pt idx="4350">
                  <c:v>42618</c:v>
                </c:pt>
                <c:pt idx="4351">
                  <c:v>42619</c:v>
                </c:pt>
                <c:pt idx="4352">
                  <c:v>42620</c:v>
                </c:pt>
                <c:pt idx="4353">
                  <c:v>42621</c:v>
                </c:pt>
                <c:pt idx="4354">
                  <c:v>42622</c:v>
                </c:pt>
                <c:pt idx="4355">
                  <c:v>42625</c:v>
                </c:pt>
                <c:pt idx="4356">
                  <c:v>42626</c:v>
                </c:pt>
                <c:pt idx="4357">
                  <c:v>42627</c:v>
                </c:pt>
                <c:pt idx="4358">
                  <c:v>42628</c:v>
                </c:pt>
                <c:pt idx="4359">
                  <c:v>42629</c:v>
                </c:pt>
                <c:pt idx="4360">
                  <c:v>42632</c:v>
                </c:pt>
                <c:pt idx="4361">
                  <c:v>42633</c:v>
                </c:pt>
                <c:pt idx="4362">
                  <c:v>42634</c:v>
                </c:pt>
                <c:pt idx="4363">
                  <c:v>42635</c:v>
                </c:pt>
                <c:pt idx="4364">
                  <c:v>42636</c:v>
                </c:pt>
                <c:pt idx="4365">
                  <c:v>42639</c:v>
                </c:pt>
                <c:pt idx="4366">
                  <c:v>42640</c:v>
                </c:pt>
                <c:pt idx="4367">
                  <c:v>42641</c:v>
                </c:pt>
                <c:pt idx="4368">
                  <c:v>42642</c:v>
                </c:pt>
                <c:pt idx="4369">
                  <c:v>42643</c:v>
                </c:pt>
                <c:pt idx="4370">
                  <c:v>42646</c:v>
                </c:pt>
                <c:pt idx="4371">
                  <c:v>42647</c:v>
                </c:pt>
                <c:pt idx="4372">
                  <c:v>42648</c:v>
                </c:pt>
                <c:pt idx="4373">
                  <c:v>42649</c:v>
                </c:pt>
                <c:pt idx="4374">
                  <c:v>42650</c:v>
                </c:pt>
                <c:pt idx="4375">
                  <c:v>42653</c:v>
                </c:pt>
                <c:pt idx="4376">
                  <c:v>42654</c:v>
                </c:pt>
                <c:pt idx="4377">
                  <c:v>42655</c:v>
                </c:pt>
                <c:pt idx="4378">
                  <c:v>42656</c:v>
                </c:pt>
                <c:pt idx="4379">
                  <c:v>42657</c:v>
                </c:pt>
                <c:pt idx="4380">
                  <c:v>42660</c:v>
                </c:pt>
                <c:pt idx="4381">
                  <c:v>42661</c:v>
                </c:pt>
                <c:pt idx="4382">
                  <c:v>42662</c:v>
                </c:pt>
                <c:pt idx="4383">
                  <c:v>42663</c:v>
                </c:pt>
                <c:pt idx="4384">
                  <c:v>42664</c:v>
                </c:pt>
                <c:pt idx="4385">
                  <c:v>42667</c:v>
                </c:pt>
                <c:pt idx="4386">
                  <c:v>42668</c:v>
                </c:pt>
                <c:pt idx="4387">
                  <c:v>42669</c:v>
                </c:pt>
                <c:pt idx="4388">
                  <c:v>42670</c:v>
                </c:pt>
                <c:pt idx="4389">
                  <c:v>42671</c:v>
                </c:pt>
                <c:pt idx="4390">
                  <c:v>42674</c:v>
                </c:pt>
                <c:pt idx="4391">
                  <c:v>42675</c:v>
                </c:pt>
                <c:pt idx="4392">
                  <c:v>42676</c:v>
                </c:pt>
                <c:pt idx="4393">
                  <c:v>42677</c:v>
                </c:pt>
                <c:pt idx="4394">
                  <c:v>42678</c:v>
                </c:pt>
                <c:pt idx="4395">
                  <c:v>42681</c:v>
                </c:pt>
                <c:pt idx="4396">
                  <c:v>42682</c:v>
                </c:pt>
                <c:pt idx="4397">
                  <c:v>42683</c:v>
                </c:pt>
                <c:pt idx="4398">
                  <c:v>42684</c:v>
                </c:pt>
                <c:pt idx="4399">
                  <c:v>42685</c:v>
                </c:pt>
                <c:pt idx="4400">
                  <c:v>42688</c:v>
                </c:pt>
                <c:pt idx="4401">
                  <c:v>42689</c:v>
                </c:pt>
                <c:pt idx="4402">
                  <c:v>42690</c:v>
                </c:pt>
                <c:pt idx="4403">
                  <c:v>42691</c:v>
                </c:pt>
                <c:pt idx="4404">
                  <c:v>42692</c:v>
                </c:pt>
                <c:pt idx="4405">
                  <c:v>42695</c:v>
                </c:pt>
                <c:pt idx="4406">
                  <c:v>42696</c:v>
                </c:pt>
                <c:pt idx="4407">
                  <c:v>42697</c:v>
                </c:pt>
                <c:pt idx="4408">
                  <c:v>42698</c:v>
                </c:pt>
                <c:pt idx="4409">
                  <c:v>42699</c:v>
                </c:pt>
                <c:pt idx="4410">
                  <c:v>42702</c:v>
                </c:pt>
                <c:pt idx="4411">
                  <c:v>42703</c:v>
                </c:pt>
                <c:pt idx="4412">
                  <c:v>42704</c:v>
                </c:pt>
                <c:pt idx="4413">
                  <c:v>42705</c:v>
                </c:pt>
                <c:pt idx="4414">
                  <c:v>42706</c:v>
                </c:pt>
                <c:pt idx="4415">
                  <c:v>42709</c:v>
                </c:pt>
                <c:pt idx="4416">
                  <c:v>42710</c:v>
                </c:pt>
                <c:pt idx="4417">
                  <c:v>42711</c:v>
                </c:pt>
                <c:pt idx="4418">
                  <c:v>42712</c:v>
                </c:pt>
                <c:pt idx="4419">
                  <c:v>42713</c:v>
                </c:pt>
                <c:pt idx="4420">
                  <c:v>42716</c:v>
                </c:pt>
                <c:pt idx="4421">
                  <c:v>42717</c:v>
                </c:pt>
                <c:pt idx="4422">
                  <c:v>42718</c:v>
                </c:pt>
                <c:pt idx="4423">
                  <c:v>42719</c:v>
                </c:pt>
                <c:pt idx="4424">
                  <c:v>42720</c:v>
                </c:pt>
                <c:pt idx="4425">
                  <c:v>42723</c:v>
                </c:pt>
                <c:pt idx="4426">
                  <c:v>42724</c:v>
                </c:pt>
                <c:pt idx="4427">
                  <c:v>42725</c:v>
                </c:pt>
                <c:pt idx="4428">
                  <c:v>42726</c:v>
                </c:pt>
                <c:pt idx="4429">
                  <c:v>42727</c:v>
                </c:pt>
                <c:pt idx="4430">
                  <c:v>42730</c:v>
                </c:pt>
                <c:pt idx="4431">
                  <c:v>42731</c:v>
                </c:pt>
                <c:pt idx="4432">
                  <c:v>42732</c:v>
                </c:pt>
                <c:pt idx="4433">
                  <c:v>42733</c:v>
                </c:pt>
                <c:pt idx="4434">
                  <c:v>42734</c:v>
                </c:pt>
                <c:pt idx="4435">
                  <c:v>42737</c:v>
                </c:pt>
                <c:pt idx="4436">
                  <c:v>42738</c:v>
                </c:pt>
                <c:pt idx="4437">
                  <c:v>42739</c:v>
                </c:pt>
                <c:pt idx="4438">
                  <c:v>42740</c:v>
                </c:pt>
                <c:pt idx="4439">
                  <c:v>42741</c:v>
                </c:pt>
                <c:pt idx="4440">
                  <c:v>42744</c:v>
                </c:pt>
                <c:pt idx="4441">
                  <c:v>42745</c:v>
                </c:pt>
                <c:pt idx="4442">
                  <c:v>42746</c:v>
                </c:pt>
                <c:pt idx="4443">
                  <c:v>42747</c:v>
                </c:pt>
                <c:pt idx="4444">
                  <c:v>42748</c:v>
                </c:pt>
                <c:pt idx="4445">
                  <c:v>42751</c:v>
                </c:pt>
                <c:pt idx="4446">
                  <c:v>42752</c:v>
                </c:pt>
                <c:pt idx="4447">
                  <c:v>42753</c:v>
                </c:pt>
                <c:pt idx="4448">
                  <c:v>42754</c:v>
                </c:pt>
                <c:pt idx="4449">
                  <c:v>42755</c:v>
                </c:pt>
                <c:pt idx="4450">
                  <c:v>42758</c:v>
                </c:pt>
                <c:pt idx="4451">
                  <c:v>42759</c:v>
                </c:pt>
                <c:pt idx="4452">
                  <c:v>42760</c:v>
                </c:pt>
                <c:pt idx="4453">
                  <c:v>42761</c:v>
                </c:pt>
                <c:pt idx="4454">
                  <c:v>42762</c:v>
                </c:pt>
                <c:pt idx="4455">
                  <c:v>42765</c:v>
                </c:pt>
                <c:pt idx="4456">
                  <c:v>42766</c:v>
                </c:pt>
                <c:pt idx="4457">
                  <c:v>42767</c:v>
                </c:pt>
                <c:pt idx="4458">
                  <c:v>42768</c:v>
                </c:pt>
                <c:pt idx="4459">
                  <c:v>42769</c:v>
                </c:pt>
                <c:pt idx="4460">
                  <c:v>42772</c:v>
                </c:pt>
                <c:pt idx="4461">
                  <c:v>42773</c:v>
                </c:pt>
                <c:pt idx="4462">
                  <c:v>42774</c:v>
                </c:pt>
                <c:pt idx="4463">
                  <c:v>42775</c:v>
                </c:pt>
                <c:pt idx="4464">
                  <c:v>42776</c:v>
                </c:pt>
                <c:pt idx="4465">
                  <c:v>42779</c:v>
                </c:pt>
                <c:pt idx="4466">
                  <c:v>42780</c:v>
                </c:pt>
                <c:pt idx="4467">
                  <c:v>42781</c:v>
                </c:pt>
                <c:pt idx="4468">
                  <c:v>42782</c:v>
                </c:pt>
                <c:pt idx="4469">
                  <c:v>42783</c:v>
                </c:pt>
                <c:pt idx="4470">
                  <c:v>42786</c:v>
                </c:pt>
                <c:pt idx="4471">
                  <c:v>42787</c:v>
                </c:pt>
                <c:pt idx="4472">
                  <c:v>42788</c:v>
                </c:pt>
                <c:pt idx="4473">
                  <c:v>42789</c:v>
                </c:pt>
                <c:pt idx="4474">
                  <c:v>42790</c:v>
                </c:pt>
                <c:pt idx="4475">
                  <c:v>42793</c:v>
                </c:pt>
                <c:pt idx="4476">
                  <c:v>42794</c:v>
                </c:pt>
                <c:pt idx="4477">
                  <c:v>42795</c:v>
                </c:pt>
                <c:pt idx="4478">
                  <c:v>42796</c:v>
                </c:pt>
                <c:pt idx="4479">
                  <c:v>42797</c:v>
                </c:pt>
                <c:pt idx="4480">
                  <c:v>42800</c:v>
                </c:pt>
                <c:pt idx="4481">
                  <c:v>42801</c:v>
                </c:pt>
                <c:pt idx="4482">
                  <c:v>42802</c:v>
                </c:pt>
                <c:pt idx="4483">
                  <c:v>42803</c:v>
                </c:pt>
                <c:pt idx="4484">
                  <c:v>42804</c:v>
                </c:pt>
                <c:pt idx="4485">
                  <c:v>42807</c:v>
                </c:pt>
                <c:pt idx="4486">
                  <c:v>42808</c:v>
                </c:pt>
                <c:pt idx="4487">
                  <c:v>42809</c:v>
                </c:pt>
                <c:pt idx="4488">
                  <c:v>42810</c:v>
                </c:pt>
                <c:pt idx="4489">
                  <c:v>42811</c:v>
                </c:pt>
                <c:pt idx="4490">
                  <c:v>42814</c:v>
                </c:pt>
                <c:pt idx="4491">
                  <c:v>42815</c:v>
                </c:pt>
                <c:pt idx="4492">
                  <c:v>42816</c:v>
                </c:pt>
                <c:pt idx="4493">
                  <c:v>42817</c:v>
                </c:pt>
                <c:pt idx="4494">
                  <c:v>42818</c:v>
                </c:pt>
                <c:pt idx="4495">
                  <c:v>42821</c:v>
                </c:pt>
                <c:pt idx="4496">
                  <c:v>42822</c:v>
                </c:pt>
                <c:pt idx="4497">
                  <c:v>42823</c:v>
                </c:pt>
                <c:pt idx="4498">
                  <c:v>42824</c:v>
                </c:pt>
                <c:pt idx="4499">
                  <c:v>42825</c:v>
                </c:pt>
                <c:pt idx="4500">
                  <c:v>42828</c:v>
                </c:pt>
                <c:pt idx="4501">
                  <c:v>42829</c:v>
                </c:pt>
                <c:pt idx="4502">
                  <c:v>42830</c:v>
                </c:pt>
                <c:pt idx="4503">
                  <c:v>42831</c:v>
                </c:pt>
                <c:pt idx="4504">
                  <c:v>42832</c:v>
                </c:pt>
                <c:pt idx="4505">
                  <c:v>42835</c:v>
                </c:pt>
                <c:pt idx="4506">
                  <c:v>42836</c:v>
                </c:pt>
                <c:pt idx="4507">
                  <c:v>42837</c:v>
                </c:pt>
                <c:pt idx="4508">
                  <c:v>42838</c:v>
                </c:pt>
                <c:pt idx="4509">
                  <c:v>42839</c:v>
                </c:pt>
                <c:pt idx="4510">
                  <c:v>42842</c:v>
                </c:pt>
                <c:pt idx="4511">
                  <c:v>42843</c:v>
                </c:pt>
                <c:pt idx="4512">
                  <c:v>42844</c:v>
                </c:pt>
                <c:pt idx="4513">
                  <c:v>42845</c:v>
                </c:pt>
                <c:pt idx="4514">
                  <c:v>42846</c:v>
                </c:pt>
                <c:pt idx="4515">
                  <c:v>42849</c:v>
                </c:pt>
                <c:pt idx="4516">
                  <c:v>42850</c:v>
                </c:pt>
                <c:pt idx="4517">
                  <c:v>42851</c:v>
                </c:pt>
                <c:pt idx="4518">
                  <c:v>42852</c:v>
                </c:pt>
                <c:pt idx="4519">
                  <c:v>42853</c:v>
                </c:pt>
                <c:pt idx="4520">
                  <c:v>42856</c:v>
                </c:pt>
                <c:pt idx="4521">
                  <c:v>42857</c:v>
                </c:pt>
                <c:pt idx="4522">
                  <c:v>42858</c:v>
                </c:pt>
                <c:pt idx="4523">
                  <c:v>42859</c:v>
                </c:pt>
                <c:pt idx="4524">
                  <c:v>42860</c:v>
                </c:pt>
                <c:pt idx="4525">
                  <c:v>42863</c:v>
                </c:pt>
                <c:pt idx="4526">
                  <c:v>42864</c:v>
                </c:pt>
                <c:pt idx="4527">
                  <c:v>42865</c:v>
                </c:pt>
                <c:pt idx="4528">
                  <c:v>42866</c:v>
                </c:pt>
                <c:pt idx="4529">
                  <c:v>42867</c:v>
                </c:pt>
                <c:pt idx="4530">
                  <c:v>42870</c:v>
                </c:pt>
                <c:pt idx="4531">
                  <c:v>42871</c:v>
                </c:pt>
                <c:pt idx="4532">
                  <c:v>42872</c:v>
                </c:pt>
                <c:pt idx="4533">
                  <c:v>42873</c:v>
                </c:pt>
                <c:pt idx="4534">
                  <c:v>42874</c:v>
                </c:pt>
                <c:pt idx="4535">
                  <c:v>42877</c:v>
                </c:pt>
                <c:pt idx="4536">
                  <c:v>42878</c:v>
                </c:pt>
                <c:pt idx="4537">
                  <c:v>42879</c:v>
                </c:pt>
                <c:pt idx="4538">
                  <c:v>42880</c:v>
                </c:pt>
                <c:pt idx="4539">
                  <c:v>42881</c:v>
                </c:pt>
                <c:pt idx="4540">
                  <c:v>42884</c:v>
                </c:pt>
                <c:pt idx="4541">
                  <c:v>42885</c:v>
                </c:pt>
                <c:pt idx="4542">
                  <c:v>42886</c:v>
                </c:pt>
                <c:pt idx="4543">
                  <c:v>42887</c:v>
                </c:pt>
                <c:pt idx="4544">
                  <c:v>42888</c:v>
                </c:pt>
                <c:pt idx="4545">
                  <c:v>42891</c:v>
                </c:pt>
                <c:pt idx="4546">
                  <c:v>42892</c:v>
                </c:pt>
                <c:pt idx="4547">
                  <c:v>42893</c:v>
                </c:pt>
                <c:pt idx="4548">
                  <c:v>42894</c:v>
                </c:pt>
                <c:pt idx="4549">
                  <c:v>42895</c:v>
                </c:pt>
                <c:pt idx="4550">
                  <c:v>42898</c:v>
                </c:pt>
                <c:pt idx="4551">
                  <c:v>42899</c:v>
                </c:pt>
                <c:pt idx="4552">
                  <c:v>42900</c:v>
                </c:pt>
                <c:pt idx="4553">
                  <c:v>42901</c:v>
                </c:pt>
                <c:pt idx="4554">
                  <c:v>42902</c:v>
                </c:pt>
                <c:pt idx="4555">
                  <c:v>42905</c:v>
                </c:pt>
                <c:pt idx="4556">
                  <c:v>42906</c:v>
                </c:pt>
                <c:pt idx="4557">
                  <c:v>42907</c:v>
                </c:pt>
                <c:pt idx="4558">
                  <c:v>42908</c:v>
                </c:pt>
                <c:pt idx="4559">
                  <c:v>42909</c:v>
                </c:pt>
                <c:pt idx="4560">
                  <c:v>42912</c:v>
                </c:pt>
                <c:pt idx="4561">
                  <c:v>42913</c:v>
                </c:pt>
                <c:pt idx="4562">
                  <c:v>42914</c:v>
                </c:pt>
                <c:pt idx="4563">
                  <c:v>42915</c:v>
                </c:pt>
                <c:pt idx="4564">
                  <c:v>42916</c:v>
                </c:pt>
                <c:pt idx="4565">
                  <c:v>42919</c:v>
                </c:pt>
                <c:pt idx="4566">
                  <c:v>42920</c:v>
                </c:pt>
                <c:pt idx="4567">
                  <c:v>42921</c:v>
                </c:pt>
                <c:pt idx="4568">
                  <c:v>42922</c:v>
                </c:pt>
                <c:pt idx="4569">
                  <c:v>42923</c:v>
                </c:pt>
                <c:pt idx="4570">
                  <c:v>42926</c:v>
                </c:pt>
                <c:pt idx="4571">
                  <c:v>42927</c:v>
                </c:pt>
                <c:pt idx="4572">
                  <c:v>42928</c:v>
                </c:pt>
                <c:pt idx="4573">
                  <c:v>42929</c:v>
                </c:pt>
                <c:pt idx="4574">
                  <c:v>42930</c:v>
                </c:pt>
                <c:pt idx="4575">
                  <c:v>42933</c:v>
                </c:pt>
                <c:pt idx="4576">
                  <c:v>42934</c:v>
                </c:pt>
                <c:pt idx="4577">
                  <c:v>42935</c:v>
                </c:pt>
                <c:pt idx="4578">
                  <c:v>42936</c:v>
                </c:pt>
                <c:pt idx="4579">
                  <c:v>42937</c:v>
                </c:pt>
                <c:pt idx="4580">
                  <c:v>42940</c:v>
                </c:pt>
                <c:pt idx="4581">
                  <c:v>42941</c:v>
                </c:pt>
                <c:pt idx="4582">
                  <c:v>42942</c:v>
                </c:pt>
                <c:pt idx="4583">
                  <c:v>42943</c:v>
                </c:pt>
                <c:pt idx="4584">
                  <c:v>42944</c:v>
                </c:pt>
                <c:pt idx="4585">
                  <c:v>42947</c:v>
                </c:pt>
                <c:pt idx="4586">
                  <c:v>42948</c:v>
                </c:pt>
                <c:pt idx="4587">
                  <c:v>42949</c:v>
                </c:pt>
                <c:pt idx="4588">
                  <c:v>42950</c:v>
                </c:pt>
                <c:pt idx="4589">
                  <c:v>42951</c:v>
                </c:pt>
                <c:pt idx="4590">
                  <c:v>42954</c:v>
                </c:pt>
                <c:pt idx="4591">
                  <c:v>42955</c:v>
                </c:pt>
                <c:pt idx="4592">
                  <c:v>42956</c:v>
                </c:pt>
                <c:pt idx="4593">
                  <c:v>42957</c:v>
                </c:pt>
                <c:pt idx="4594">
                  <c:v>42958</c:v>
                </c:pt>
                <c:pt idx="4595">
                  <c:v>42961</c:v>
                </c:pt>
                <c:pt idx="4596">
                  <c:v>42962</c:v>
                </c:pt>
                <c:pt idx="4597">
                  <c:v>42963</c:v>
                </c:pt>
                <c:pt idx="4598">
                  <c:v>42964</c:v>
                </c:pt>
                <c:pt idx="4599">
                  <c:v>42965</c:v>
                </c:pt>
                <c:pt idx="4600">
                  <c:v>42968</c:v>
                </c:pt>
                <c:pt idx="4601">
                  <c:v>42969</c:v>
                </c:pt>
                <c:pt idx="4602">
                  <c:v>42970</c:v>
                </c:pt>
                <c:pt idx="4603">
                  <c:v>42971</c:v>
                </c:pt>
                <c:pt idx="4604">
                  <c:v>42972</c:v>
                </c:pt>
                <c:pt idx="4605">
                  <c:v>42975</c:v>
                </c:pt>
                <c:pt idx="4606">
                  <c:v>42976</c:v>
                </c:pt>
                <c:pt idx="4607">
                  <c:v>42977</c:v>
                </c:pt>
                <c:pt idx="4608">
                  <c:v>42978</c:v>
                </c:pt>
                <c:pt idx="4609">
                  <c:v>42979</c:v>
                </c:pt>
                <c:pt idx="4610">
                  <c:v>42982</c:v>
                </c:pt>
                <c:pt idx="4611">
                  <c:v>42983</c:v>
                </c:pt>
                <c:pt idx="4612">
                  <c:v>42984</c:v>
                </c:pt>
                <c:pt idx="4613">
                  <c:v>42985</c:v>
                </c:pt>
                <c:pt idx="4614">
                  <c:v>42986</c:v>
                </c:pt>
                <c:pt idx="4615">
                  <c:v>42989</c:v>
                </c:pt>
                <c:pt idx="4616">
                  <c:v>42990</c:v>
                </c:pt>
                <c:pt idx="4617">
                  <c:v>42991</c:v>
                </c:pt>
                <c:pt idx="4618">
                  <c:v>42992</c:v>
                </c:pt>
                <c:pt idx="4619">
                  <c:v>42993</c:v>
                </c:pt>
                <c:pt idx="4620">
                  <c:v>42996</c:v>
                </c:pt>
                <c:pt idx="4621">
                  <c:v>42997</c:v>
                </c:pt>
                <c:pt idx="4622">
                  <c:v>42998</c:v>
                </c:pt>
                <c:pt idx="4623">
                  <c:v>42999</c:v>
                </c:pt>
                <c:pt idx="4624">
                  <c:v>43000</c:v>
                </c:pt>
                <c:pt idx="4625">
                  <c:v>43003</c:v>
                </c:pt>
                <c:pt idx="4626">
                  <c:v>43004</c:v>
                </c:pt>
                <c:pt idx="4627">
                  <c:v>43005</c:v>
                </c:pt>
                <c:pt idx="4628">
                  <c:v>43006</c:v>
                </c:pt>
                <c:pt idx="4629">
                  <c:v>43007</c:v>
                </c:pt>
                <c:pt idx="4630">
                  <c:v>43010</c:v>
                </c:pt>
                <c:pt idx="4631">
                  <c:v>43011</c:v>
                </c:pt>
                <c:pt idx="4632">
                  <c:v>43012</c:v>
                </c:pt>
                <c:pt idx="4633">
                  <c:v>43013</c:v>
                </c:pt>
                <c:pt idx="4634">
                  <c:v>43014</c:v>
                </c:pt>
                <c:pt idx="4635">
                  <c:v>43017</c:v>
                </c:pt>
                <c:pt idx="4636">
                  <c:v>43018</c:v>
                </c:pt>
                <c:pt idx="4637">
                  <c:v>43019</c:v>
                </c:pt>
                <c:pt idx="4638">
                  <c:v>43020</c:v>
                </c:pt>
                <c:pt idx="4639">
                  <c:v>43021</c:v>
                </c:pt>
                <c:pt idx="4640">
                  <c:v>43024</c:v>
                </c:pt>
                <c:pt idx="4641">
                  <c:v>43025</c:v>
                </c:pt>
                <c:pt idx="4642">
                  <c:v>43026</c:v>
                </c:pt>
                <c:pt idx="4643">
                  <c:v>43027</c:v>
                </c:pt>
                <c:pt idx="4644">
                  <c:v>43028</c:v>
                </c:pt>
                <c:pt idx="4645">
                  <c:v>43031</c:v>
                </c:pt>
                <c:pt idx="4646">
                  <c:v>43032</c:v>
                </c:pt>
                <c:pt idx="4647">
                  <c:v>43033</c:v>
                </c:pt>
                <c:pt idx="4648">
                  <c:v>43034</c:v>
                </c:pt>
                <c:pt idx="4649">
                  <c:v>43035</c:v>
                </c:pt>
                <c:pt idx="4650">
                  <c:v>43038</c:v>
                </c:pt>
                <c:pt idx="4651">
                  <c:v>43039</c:v>
                </c:pt>
                <c:pt idx="4652">
                  <c:v>43040</c:v>
                </c:pt>
                <c:pt idx="4653">
                  <c:v>43041</c:v>
                </c:pt>
                <c:pt idx="4654">
                  <c:v>43042</c:v>
                </c:pt>
                <c:pt idx="4655">
                  <c:v>43045</c:v>
                </c:pt>
                <c:pt idx="4656">
                  <c:v>43046</c:v>
                </c:pt>
                <c:pt idx="4657">
                  <c:v>43047</c:v>
                </c:pt>
                <c:pt idx="4658">
                  <c:v>43048</c:v>
                </c:pt>
                <c:pt idx="4659">
                  <c:v>43049</c:v>
                </c:pt>
                <c:pt idx="4660">
                  <c:v>43052</c:v>
                </c:pt>
                <c:pt idx="4661">
                  <c:v>43053</c:v>
                </c:pt>
                <c:pt idx="4662">
                  <c:v>43054</c:v>
                </c:pt>
                <c:pt idx="4663">
                  <c:v>43055</c:v>
                </c:pt>
                <c:pt idx="4664">
                  <c:v>43056</c:v>
                </c:pt>
                <c:pt idx="4665">
                  <c:v>43059</c:v>
                </c:pt>
                <c:pt idx="4666">
                  <c:v>43060</c:v>
                </c:pt>
                <c:pt idx="4667">
                  <c:v>43061</c:v>
                </c:pt>
                <c:pt idx="4668">
                  <c:v>43062</c:v>
                </c:pt>
                <c:pt idx="4669">
                  <c:v>43063</c:v>
                </c:pt>
                <c:pt idx="4670">
                  <c:v>43066</c:v>
                </c:pt>
                <c:pt idx="4671">
                  <c:v>43067</c:v>
                </c:pt>
                <c:pt idx="4672">
                  <c:v>43068</c:v>
                </c:pt>
                <c:pt idx="4673">
                  <c:v>43069</c:v>
                </c:pt>
                <c:pt idx="4674">
                  <c:v>43070</c:v>
                </c:pt>
                <c:pt idx="4675">
                  <c:v>43073</c:v>
                </c:pt>
                <c:pt idx="4676">
                  <c:v>43074</c:v>
                </c:pt>
                <c:pt idx="4677">
                  <c:v>43075</c:v>
                </c:pt>
                <c:pt idx="4678">
                  <c:v>43076</c:v>
                </c:pt>
                <c:pt idx="4679">
                  <c:v>43077</c:v>
                </c:pt>
                <c:pt idx="4680">
                  <c:v>43080</c:v>
                </c:pt>
                <c:pt idx="4681">
                  <c:v>43081</c:v>
                </c:pt>
                <c:pt idx="4682">
                  <c:v>43082</c:v>
                </c:pt>
                <c:pt idx="4683">
                  <c:v>43083</c:v>
                </c:pt>
                <c:pt idx="4684">
                  <c:v>43084</c:v>
                </c:pt>
                <c:pt idx="4685">
                  <c:v>43087</c:v>
                </c:pt>
                <c:pt idx="4686">
                  <c:v>43088</c:v>
                </c:pt>
                <c:pt idx="4687">
                  <c:v>43089</c:v>
                </c:pt>
                <c:pt idx="4688">
                  <c:v>43090</c:v>
                </c:pt>
                <c:pt idx="4689">
                  <c:v>43091</c:v>
                </c:pt>
                <c:pt idx="4690">
                  <c:v>43094</c:v>
                </c:pt>
                <c:pt idx="4691">
                  <c:v>43095</c:v>
                </c:pt>
                <c:pt idx="4692">
                  <c:v>43096</c:v>
                </c:pt>
                <c:pt idx="4693">
                  <c:v>43097</c:v>
                </c:pt>
                <c:pt idx="4694">
                  <c:v>43098</c:v>
                </c:pt>
                <c:pt idx="4695">
                  <c:v>43101</c:v>
                </c:pt>
                <c:pt idx="4696">
                  <c:v>43102</c:v>
                </c:pt>
                <c:pt idx="4697">
                  <c:v>43103</c:v>
                </c:pt>
                <c:pt idx="4698">
                  <c:v>43104</c:v>
                </c:pt>
                <c:pt idx="4699">
                  <c:v>43105</c:v>
                </c:pt>
                <c:pt idx="4700">
                  <c:v>43108</c:v>
                </c:pt>
                <c:pt idx="4701">
                  <c:v>43109</c:v>
                </c:pt>
                <c:pt idx="4702">
                  <c:v>43110</c:v>
                </c:pt>
                <c:pt idx="4703">
                  <c:v>43111</c:v>
                </c:pt>
                <c:pt idx="4704">
                  <c:v>43112</c:v>
                </c:pt>
                <c:pt idx="4705">
                  <c:v>43115</c:v>
                </c:pt>
                <c:pt idx="4706">
                  <c:v>43116</c:v>
                </c:pt>
                <c:pt idx="4707">
                  <c:v>43117</c:v>
                </c:pt>
                <c:pt idx="4708">
                  <c:v>43118</c:v>
                </c:pt>
                <c:pt idx="4709">
                  <c:v>43119</c:v>
                </c:pt>
                <c:pt idx="4710">
                  <c:v>43122</c:v>
                </c:pt>
                <c:pt idx="4711">
                  <c:v>43123</c:v>
                </c:pt>
                <c:pt idx="4712">
                  <c:v>43124</c:v>
                </c:pt>
                <c:pt idx="4713">
                  <c:v>43125</c:v>
                </c:pt>
                <c:pt idx="4714">
                  <c:v>43126</c:v>
                </c:pt>
                <c:pt idx="4715">
                  <c:v>43129</c:v>
                </c:pt>
                <c:pt idx="4716">
                  <c:v>43130</c:v>
                </c:pt>
                <c:pt idx="4717">
                  <c:v>43131</c:v>
                </c:pt>
                <c:pt idx="4718">
                  <c:v>43132</c:v>
                </c:pt>
                <c:pt idx="4719">
                  <c:v>43133</c:v>
                </c:pt>
                <c:pt idx="4720">
                  <c:v>43136</c:v>
                </c:pt>
                <c:pt idx="4721">
                  <c:v>43137</c:v>
                </c:pt>
                <c:pt idx="4722">
                  <c:v>43138</c:v>
                </c:pt>
                <c:pt idx="4723">
                  <c:v>43139</c:v>
                </c:pt>
                <c:pt idx="4724">
                  <c:v>43140</c:v>
                </c:pt>
                <c:pt idx="4725">
                  <c:v>43143</c:v>
                </c:pt>
                <c:pt idx="4726">
                  <c:v>43144</c:v>
                </c:pt>
                <c:pt idx="4727">
                  <c:v>43145</c:v>
                </c:pt>
                <c:pt idx="4728">
                  <c:v>43146</c:v>
                </c:pt>
                <c:pt idx="4729">
                  <c:v>43147</c:v>
                </c:pt>
                <c:pt idx="4730">
                  <c:v>43150</c:v>
                </c:pt>
                <c:pt idx="4731">
                  <c:v>43151</c:v>
                </c:pt>
                <c:pt idx="4732">
                  <c:v>43152</c:v>
                </c:pt>
                <c:pt idx="4733">
                  <c:v>43153</c:v>
                </c:pt>
                <c:pt idx="4734">
                  <c:v>43154</c:v>
                </c:pt>
                <c:pt idx="4735">
                  <c:v>43157</c:v>
                </c:pt>
                <c:pt idx="4736">
                  <c:v>43158</c:v>
                </c:pt>
                <c:pt idx="4737">
                  <c:v>43159</c:v>
                </c:pt>
                <c:pt idx="4738">
                  <c:v>43160</c:v>
                </c:pt>
                <c:pt idx="4739">
                  <c:v>43161</c:v>
                </c:pt>
                <c:pt idx="4740">
                  <c:v>43164</c:v>
                </c:pt>
                <c:pt idx="4741">
                  <c:v>43165</c:v>
                </c:pt>
                <c:pt idx="4742">
                  <c:v>43166</c:v>
                </c:pt>
                <c:pt idx="4743">
                  <c:v>43167</c:v>
                </c:pt>
                <c:pt idx="4744">
                  <c:v>43168</c:v>
                </c:pt>
                <c:pt idx="4745">
                  <c:v>43171</c:v>
                </c:pt>
                <c:pt idx="4746">
                  <c:v>43172</c:v>
                </c:pt>
                <c:pt idx="4747">
                  <c:v>43173</c:v>
                </c:pt>
                <c:pt idx="4748">
                  <c:v>43174</c:v>
                </c:pt>
                <c:pt idx="4749">
                  <c:v>43175</c:v>
                </c:pt>
                <c:pt idx="4750">
                  <c:v>43178</c:v>
                </c:pt>
                <c:pt idx="4751">
                  <c:v>43179</c:v>
                </c:pt>
                <c:pt idx="4752">
                  <c:v>43180</c:v>
                </c:pt>
                <c:pt idx="4753">
                  <c:v>43181</c:v>
                </c:pt>
                <c:pt idx="4754">
                  <c:v>43182</c:v>
                </c:pt>
                <c:pt idx="4755">
                  <c:v>43185</c:v>
                </c:pt>
                <c:pt idx="4756">
                  <c:v>43186</c:v>
                </c:pt>
                <c:pt idx="4757">
                  <c:v>43187</c:v>
                </c:pt>
                <c:pt idx="4758">
                  <c:v>43188</c:v>
                </c:pt>
                <c:pt idx="4759">
                  <c:v>43189</c:v>
                </c:pt>
                <c:pt idx="4760">
                  <c:v>43192</c:v>
                </c:pt>
                <c:pt idx="4761">
                  <c:v>43193</c:v>
                </c:pt>
                <c:pt idx="4762">
                  <c:v>43194</c:v>
                </c:pt>
                <c:pt idx="4763">
                  <c:v>43195</c:v>
                </c:pt>
                <c:pt idx="4764">
                  <c:v>43196</c:v>
                </c:pt>
                <c:pt idx="4765">
                  <c:v>43199</c:v>
                </c:pt>
                <c:pt idx="4766">
                  <c:v>43200</c:v>
                </c:pt>
                <c:pt idx="4767">
                  <c:v>43201</c:v>
                </c:pt>
                <c:pt idx="4768">
                  <c:v>43202</c:v>
                </c:pt>
                <c:pt idx="4769">
                  <c:v>43203</c:v>
                </c:pt>
                <c:pt idx="4770">
                  <c:v>43206</c:v>
                </c:pt>
                <c:pt idx="4771">
                  <c:v>43207</c:v>
                </c:pt>
                <c:pt idx="4772">
                  <c:v>43208</c:v>
                </c:pt>
                <c:pt idx="4773">
                  <c:v>43209</c:v>
                </c:pt>
                <c:pt idx="4774">
                  <c:v>43210</c:v>
                </c:pt>
                <c:pt idx="4775">
                  <c:v>43213</c:v>
                </c:pt>
                <c:pt idx="4776">
                  <c:v>43214</c:v>
                </c:pt>
                <c:pt idx="4777">
                  <c:v>43215</c:v>
                </c:pt>
                <c:pt idx="4778">
                  <c:v>43216</c:v>
                </c:pt>
                <c:pt idx="4779">
                  <c:v>43217</c:v>
                </c:pt>
                <c:pt idx="4780">
                  <c:v>43220</c:v>
                </c:pt>
                <c:pt idx="4781">
                  <c:v>43221</c:v>
                </c:pt>
                <c:pt idx="4782">
                  <c:v>43222</c:v>
                </c:pt>
                <c:pt idx="4783">
                  <c:v>43223</c:v>
                </c:pt>
                <c:pt idx="4784">
                  <c:v>43224</c:v>
                </c:pt>
                <c:pt idx="4785">
                  <c:v>43227</c:v>
                </c:pt>
                <c:pt idx="4786">
                  <c:v>43228</c:v>
                </c:pt>
                <c:pt idx="4787">
                  <c:v>43229</c:v>
                </c:pt>
                <c:pt idx="4788">
                  <c:v>43230</c:v>
                </c:pt>
                <c:pt idx="4789">
                  <c:v>43231</c:v>
                </c:pt>
                <c:pt idx="4790">
                  <c:v>43234</c:v>
                </c:pt>
                <c:pt idx="4791">
                  <c:v>43235</c:v>
                </c:pt>
                <c:pt idx="4792">
                  <c:v>43236</c:v>
                </c:pt>
                <c:pt idx="4793">
                  <c:v>43237</c:v>
                </c:pt>
                <c:pt idx="4794">
                  <c:v>43238</c:v>
                </c:pt>
                <c:pt idx="4795">
                  <c:v>43241</c:v>
                </c:pt>
                <c:pt idx="4796">
                  <c:v>43242</c:v>
                </c:pt>
                <c:pt idx="4797">
                  <c:v>43243</c:v>
                </c:pt>
                <c:pt idx="4798">
                  <c:v>43244</c:v>
                </c:pt>
                <c:pt idx="4799">
                  <c:v>43245</c:v>
                </c:pt>
                <c:pt idx="4800">
                  <c:v>43248</c:v>
                </c:pt>
                <c:pt idx="4801">
                  <c:v>43249</c:v>
                </c:pt>
                <c:pt idx="4802">
                  <c:v>43250</c:v>
                </c:pt>
                <c:pt idx="4803">
                  <c:v>43251</c:v>
                </c:pt>
                <c:pt idx="4804">
                  <c:v>43252</c:v>
                </c:pt>
                <c:pt idx="4805">
                  <c:v>43255</c:v>
                </c:pt>
                <c:pt idx="4806">
                  <c:v>43256</c:v>
                </c:pt>
                <c:pt idx="4807">
                  <c:v>43257</c:v>
                </c:pt>
                <c:pt idx="4808">
                  <c:v>43258</c:v>
                </c:pt>
                <c:pt idx="4809">
                  <c:v>43259</c:v>
                </c:pt>
                <c:pt idx="4810">
                  <c:v>43262</c:v>
                </c:pt>
                <c:pt idx="4811">
                  <c:v>43263</c:v>
                </c:pt>
                <c:pt idx="4812">
                  <c:v>43264</c:v>
                </c:pt>
                <c:pt idx="4813">
                  <c:v>43265</c:v>
                </c:pt>
                <c:pt idx="4814">
                  <c:v>43266</c:v>
                </c:pt>
                <c:pt idx="4815">
                  <c:v>43269</c:v>
                </c:pt>
                <c:pt idx="4816">
                  <c:v>43270</c:v>
                </c:pt>
                <c:pt idx="4817">
                  <c:v>43271</c:v>
                </c:pt>
                <c:pt idx="4818">
                  <c:v>43272</c:v>
                </c:pt>
                <c:pt idx="4819">
                  <c:v>43273</c:v>
                </c:pt>
                <c:pt idx="4820">
                  <c:v>43276</c:v>
                </c:pt>
                <c:pt idx="4821">
                  <c:v>43277</c:v>
                </c:pt>
                <c:pt idx="4822">
                  <c:v>43278</c:v>
                </c:pt>
                <c:pt idx="4823">
                  <c:v>43279</c:v>
                </c:pt>
                <c:pt idx="4824">
                  <c:v>43280</c:v>
                </c:pt>
                <c:pt idx="4825">
                  <c:v>43283</c:v>
                </c:pt>
                <c:pt idx="4826">
                  <c:v>43284</c:v>
                </c:pt>
                <c:pt idx="4827">
                  <c:v>43285</c:v>
                </c:pt>
                <c:pt idx="4828">
                  <c:v>43286</c:v>
                </c:pt>
                <c:pt idx="4829">
                  <c:v>43287</c:v>
                </c:pt>
                <c:pt idx="4830">
                  <c:v>43290</c:v>
                </c:pt>
                <c:pt idx="4831">
                  <c:v>43291</c:v>
                </c:pt>
                <c:pt idx="4832">
                  <c:v>43292</c:v>
                </c:pt>
                <c:pt idx="4833">
                  <c:v>43293</c:v>
                </c:pt>
                <c:pt idx="4834">
                  <c:v>43294</c:v>
                </c:pt>
                <c:pt idx="4835">
                  <c:v>43297</c:v>
                </c:pt>
                <c:pt idx="4836">
                  <c:v>43298</c:v>
                </c:pt>
                <c:pt idx="4837">
                  <c:v>43299</c:v>
                </c:pt>
                <c:pt idx="4838">
                  <c:v>43300</c:v>
                </c:pt>
                <c:pt idx="4839">
                  <c:v>43301</c:v>
                </c:pt>
                <c:pt idx="4840">
                  <c:v>43304</c:v>
                </c:pt>
                <c:pt idx="4841">
                  <c:v>43305</c:v>
                </c:pt>
                <c:pt idx="4842">
                  <c:v>43306</c:v>
                </c:pt>
                <c:pt idx="4843">
                  <c:v>43307</c:v>
                </c:pt>
                <c:pt idx="4844">
                  <c:v>43308</c:v>
                </c:pt>
                <c:pt idx="4845">
                  <c:v>43311</c:v>
                </c:pt>
                <c:pt idx="4846">
                  <c:v>43312</c:v>
                </c:pt>
                <c:pt idx="4847">
                  <c:v>43313</c:v>
                </c:pt>
                <c:pt idx="4848">
                  <c:v>43314</c:v>
                </c:pt>
                <c:pt idx="4849">
                  <c:v>43315</c:v>
                </c:pt>
                <c:pt idx="4850">
                  <c:v>43318</c:v>
                </c:pt>
                <c:pt idx="4851">
                  <c:v>43319</c:v>
                </c:pt>
                <c:pt idx="4852">
                  <c:v>43320</c:v>
                </c:pt>
                <c:pt idx="4853">
                  <c:v>43321</c:v>
                </c:pt>
                <c:pt idx="4854">
                  <c:v>43322</c:v>
                </c:pt>
                <c:pt idx="4855">
                  <c:v>43325</c:v>
                </c:pt>
                <c:pt idx="4856">
                  <c:v>43326</c:v>
                </c:pt>
                <c:pt idx="4857">
                  <c:v>43327</c:v>
                </c:pt>
                <c:pt idx="4858">
                  <c:v>43328</c:v>
                </c:pt>
                <c:pt idx="4859">
                  <c:v>43329</c:v>
                </c:pt>
                <c:pt idx="4860">
                  <c:v>43332</c:v>
                </c:pt>
                <c:pt idx="4861">
                  <c:v>43333</c:v>
                </c:pt>
                <c:pt idx="4862">
                  <c:v>43334</c:v>
                </c:pt>
                <c:pt idx="4863">
                  <c:v>43335</c:v>
                </c:pt>
                <c:pt idx="4864">
                  <c:v>43336</c:v>
                </c:pt>
                <c:pt idx="4865">
                  <c:v>43339</c:v>
                </c:pt>
                <c:pt idx="4866">
                  <c:v>43340</c:v>
                </c:pt>
                <c:pt idx="4867">
                  <c:v>43341</c:v>
                </c:pt>
                <c:pt idx="4868">
                  <c:v>43342</c:v>
                </c:pt>
                <c:pt idx="4869">
                  <c:v>43343</c:v>
                </c:pt>
                <c:pt idx="4870">
                  <c:v>43346</c:v>
                </c:pt>
                <c:pt idx="4871">
                  <c:v>43347</c:v>
                </c:pt>
                <c:pt idx="4872">
                  <c:v>43348</c:v>
                </c:pt>
                <c:pt idx="4873">
                  <c:v>43349</c:v>
                </c:pt>
                <c:pt idx="4874">
                  <c:v>43350</c:v>
                </c:pt>
                <c:pt idx="4875">
                  <c:v>43353</c:v>
                </c:pt>
                <c:pt idx="4876">
                  <c:v>43354</c:v>
                </c:pt>
                <c:pt idx="4877">
                  <c:v>43355</c:v>
                </c:pt>
                <c:pt idx="4878">
                  <c:v>43356</c:v>
                </c:pt>
                <c:pt idx="4879">
                  <c:v>43357</c:v>
                </c:pt>
                <c:pt idx="4880">
                  <c:v>43360</c:v>
                </c:pt>
                <c:pt idx="4881">
                  <c:v>43361</c:v>
                </c:pt>
                <c:pt idx="4882">
                  <c:v>43362</c:v>
                </c:pt>
                <c:pt idx="4883">
                  <c:v>43363</c:v>
                </c:pt>
                <c:pt idx="4884">
                  <c:v>43364</c:v>
                </c:pt>
                <c:pt idx="4885">
                  <c:v>43367</c:v>
                </c:pt>
                <c:pt idx="4886">
                  <c:v>43368</c:v>
                </c:pt>
                <c:pt idx="4887">
                  <c:v>43369</c:v>
                </c:pt>
                <c:pt idx="4888">
                  <c:v>43370</c:v>
                </c:pt>
                <c:pt idx="4889">
                  <c:v>43371</c:v>
                </c:pt>
                <c:pt idx="4890">
                  <c:v>43374</c:v>
                </c:pt>
                <c:pt idx="4891">
                  <c:v>43375</c:v>
                </c:pt>
                <c:pt idx="4892">
                  <c:v>43376</c:v>
                </c:pt>
                <c:pt idx="4893">
                  <c:v>43377</c:v>
                </c:pt>
                <c:pt idx="4894">
                  <c:v>43378</c:v>
                </c:pt>
                <c:pt idx="4895">
                  <c:v>43381</c:v>
                </c:pt>
                <c:pt idx="4896">
                  <c:v>43382</c:v>
                </c:pt>
                <c:pt idx="4897">
                  <c:v>43383</c:v>
                </c:pt>
                <c:pt idx="4898">
                  <c:v>43384</c:v>
                </c:pt>
                <c:pt idx="4899">
                  <c:v>43385</c:v>
                </c:pt>
                <c:pt idx="4900">
                  <c:v>43388</c:v>
                </c:pt>
                <c:pt idx="4901">
                  <c:v>43389</c:v>
                </c:pt>
                <c:pt idx="4902">
                  <c:v>43390</c:v>
                </c:pt>
                <c:pt idx="4903">
                  <c:v>43391</c:v>
                </c:pt>
                <c:pt idx="4904">
                  <c:v>43392</c:v>
                </c:pt>
                <c:pt idx="4905">
                  <c:v>43395</c:v>
                </c:pt>
                <c:pt idx="4906">
                  <c:v>43396</c:v>
                </c:pt>
                <c:pt idx="4907">
                  <c:v>43397</c:v>
                </c:pt>
                <c:pt idx="4908">
                  <c:v>43398</c:v>
                </c:pt>
                <c:pt idx="4909">
                  <c:v>43399</c:v>
                </c:pt>
                <c:pt idx="4910">
                  <c:v>43402</c:v>
                </c:pt>
                <c:pt idx="4911">
                  <c:v>43403</c:v>
                </c:pt>
                <c:pt idx="4912">
                  <c:v>43404</c:v>
                </c:pt>
                <c:pt idx="4913">
                  <c:v>43405</c:v>
                </c:pt>
                <c:pt idx="4914">
                  <c:v>43406</c:v>
                </c:pt>
                <c:pt idx="4915">
                  <c:v>43409</c:v>
                </c:pt>
                <c:pt idx="4916">
                  <c:v>43410</c:v>
                </c:pt>
                <c:pt idx="4917">
                  <c:v>43411</c:v>
                </c:pt>
                <c:pt idx="4918">
                  <c:v>43412</c:v>
                </c:pt>
                <c:pt idx="4919">
                  <c:v>43413</c:v>
                </c:pt>
                <c:pt idx="4920">
                  <c:v>43416</c:v>
                </c:pt>
                <c:pt idx="4921">
                  <c:v>43417</c:v>
                </c:pt>
                <c:pt idx="4922">
                  <c:v>43418</c:v>
                </c:pt>
                <c:pt idx="4923">
                  <c:v>43419</c:v>
                </c:pt>
                <c:pt idx="4924">
                  <c:v>43420</c:v>
                </c:pt>
                <c:pt idx="4925">
                  <c:v>43423</c:v>
                </c:pt>
                <c:pt idx="4926">
                  <c:v>43424</c:v>
                </c:pt>
                <c:pt idx="4927">
                  <c:v>43425</c:v>
                </c:pt>
                <c:pt idx="4928">
                  <c:v>43426</c:v>
                </c:pt>
                <c:pt idx="4929">
                  <c:v>43427</c:v>
                </c:pt>
                <c:pt idx="4930">
                  <c:v>43430</c:v>
                </c:pt>
                <c:pt idx="4931">
                  <c:v>43431</c:v>
                </c:pt>
                <c:pt idx="4932">
                  <c:v>43432</c:v>
                </c:pt>
                <c:pt idx="4933">
                  <c:v>43433</c:v>
                </c:pt>
                <c:pt idx="4934">
                  <c:v>43434</c:v>
                </c:pt>
                <c:pt idx="4935">
                  <c:v>43437</c:v>
                </c:pt>
                <c:pt idx="4936">
                  <c:v>43438</c:v>
                </c:pt>
                <c:pt idx="4937">
                  <c:v>43439</c:v>
                </c:pt>
                <c:pt idx="4938">
                  <c:v>43440</c:v>
                </c:pt>
                <c:pt idx="4939">
                  <c:v>43441</c:v>
                </c:pt>
                <c:pt idx="4940">
                  <c:v>43444</c:v>
                </c:pt>
                <c:pt idx="4941">
                  <c:v>43445</c:v>
                </c:pt>
                <c:pt idx="4942">
                  <c:v>43446</c:v>
                </c:pt>
                <c:pt idx="4943">
                  <c:v>43447</c:v>
                </c:pt>
                <c:pt idx="4944">
                  <c:v>43448</c:v>
                </c:pt>
                <c:pt idx="4945">
                  <c:v>43451</c:v>
                </c:pt>
                <c:pt idx="4946">
                  <c:v>43452</c:v>
                </c:pt>
                <c:pt idx="4947">
                  <c:v>43453</c:v>
                </c:pt>
                <c:pt idx="4948">
                  <c:v>43454</c:v>
                </c:pt>
                <c:pt idx="4949">
                  <c:v>43455</c:v>
                </c:pt>
                <c:pt idx="4950">
                  <c:v>43458</c:v>
                </c:pt>
                <c:pt idx="4951">
                  <c:v>43459</c:v>
                </c:pt>
                <c:pt idx="4952">
                  <c:v>43460</c:v>
                </c:pt>
                <c:pt idx="4953">
                  <c:v>43461</c:v>
                </c:pt>
                <c:pt idx="4954">
                  <c:v>43462</c:v>
                </c:pt>
                <c:pt idx="4955">
                  <c:v>43465</c:v>
                </c:pt>
                <c:pt idx="4956">
                  <c:v>43466</c:v>
                </c:pt>
                <c:pt idx="4957">
                  <c:v>43467</c:v>
                </c:pt>
                <c:pt idx="4958">
                  <c:v>43468</c:v>
                </c:pt>
                <c:pt idx="4959">
                  <c:v>43469</c:v>
                </c:pt>
                <c:pt idx="4960">
                  <c:v>43472</c:v>
                </c:pt>
                <c:pt idx="4961">
                  <c:v>43473</c:v>
                </c:pt>
                <c:pt idx="4962">
                  <c:v>43474</c:v>
                </c:pt>
                <c:pt idx="4963">
                  <c:v>43475</c:v>
                </c:pt>
                <c:pt idx="4964">
                  <c:v>43476</c:v>
                </c:pt>
                <c:pt idx="4965">
                  <c:v>43479</c:v>
                </c:pt>
                <c:pt idx="4966">
                  <c:v>43480</c:v>
                </c:pt>
                <c:pt idx="4967">
                  <c:v>43481</c:v>
                </c:pt>
                <c:pt idx="4968">
                  <c:v>43482</c:v>
                </c:pt>
                <c:pt idx="4969">
                  <c:v>43483</c:v>
                </c:pt>
                <c:pt idx="4970">
                  <c:v>43486</c:v>
                </c:pt>
                <c:pt idx="4971">
                  <c:v>43487</c:v>
                </c:pt>
                <c:pt idx="4972">
                  <c:v>43488</c:v>
                </c:pt>
                <c:pt idx="4973">
                  <c:v>43489</c:v>
                </c:pt>
                <c:pt idx="4974">
                  <c:v>43490</c:v>
                </c:pt>
                <c:pt idx="4975">
                  <c:v>43493</c:v>
                </c:pt>
                <c:pt idx="4976">
                  <c:v>43494</c:v>
                </c:pt>
                <c:pt idx="4977">
                  <c:v>43495</c:v>
                </c:pt>
                <c:pt idx="4978">
                  <c:v>43496</c:v>
                </c:pt>
                <c:pt idx="4979">
                  <c:v>43497</c:v>
                </c:pt>
                <c:pt idx="4980">
                  <c:v>43500</c:v>
                </c:pt>
                <c:pt idx="4981">
                  <c:v>43501</c:v>
                </c:pt>
                <c:pt idx="4982">
                  <c:v>43502</c:v>
                </c:pt>
                <c:pt idx="4983">
                  <c:v>43503</c:v>
                </c:pt>
                <c:pt idx="4984">
                  <c:v>43504</c:v>
                </c:pt>
                <c:pt idx="4985">
                  <c:v>43507</c:v>
                </c:pt>
                <c:pt idx="4986">
                  <c:v>43508</c:v>
                </c:pt>
                <c:pt idx="4987">
                  <c:v>43509</c:v>
                </c:pt>
                <c:pt idx="4988">
                  <c:v>43510</c:v>
                </c:pt>
                <c:pt idx="4989">
                  <c:v>43511</c:v>
                </c:pt>
                <c:pt idx="4990">
                  <c:v>43514</c:v>
                </c:pt>
                <c:pt idx="4991">
                  <c:v>43515</c:v>
                </c:pt>
                <c:pt idx="4992">
                  <c:v>43516</c:v>
                </c:pt>
                <c:pt idx="4993">
                  <c:v>43517</c:v>
                </c:pt>
                <c:pt idx="4994">
                  <c:v>43518</c:v>
                </c:pt>
                <c:pt idx="4995">
                  <c:v>43521</c:v>
                </c:pt>
                <c:pt idx="4996">
                  <c:v>43522</c:v>
                </c:pt>
                <c:pt idx="4997">
                  <c:v>43523</c:v>
                </c:pt>
                <c:pt idx="4998">
                  <c:v>43524</c:v>
                </c:pt>
                <c:pt idx="4999">
                  <c:v>43525</c:v>
                </c:pt>
                <c:pt idx="5000">
                  <c:v>43528</c:v>
                </c:pt>
                <c:pt idx="5001">
                  <c:v>43529</c:v>
                </c:pt>
                <c:pt idx="5002">
                  <c:v>43530</c:v>
                </c:pt>
                <c:pt idx="5003">
                  <c:v>43531</c:v>
                </c:pt>
                <c:pt idx="5004">
                  <c:v>43532</c:v>
                </c:pt>
                <c:pt idx="5005">
                  <c:v>43535</c:v>
                </c:pt>
                <c:pt idx="5006">
                  <c:v>43536</c:v>
                </c:pt>
                <c:pt idx="5007">
                  <c:v>43537</c:v>
                </c:pt>
                <c:pt idx="5008">
                  <c:v>43538</c:v>
                </c:pt>
                <c:pt idx="5009">
                  <c:v>43539</c:v>
                </c:pt>
                <c:pt idx="5010">
                  <c:v>43542</c:v>
                </c:pt>
                <c:pt idx="5011">
                  <c:v>43543</c:v>
                </c:pt>
                <c:pt idx="5012">
                  <c:v>43544</c:v>
                </c:pt>
                <c:pt idx="5013">
                  <c:v>43545</c:v>
                </c:pt>
                <c:pt idx="5014">
                  <c:v>43546</c:v>
                </c:pt>
                <c:pt idx="5015">
                  <c:v>43549</c:v>
                </c:pt>
                <c:pt idx="5016">
                  <c:v>43550</c:v>
                </c:pt>
                <c:pt idx="5017">
                  <c:v>43551</c:v>
                </c:pt>
                <c:pt idx="5018">
                  <c:v>43552</c:v>
                </c:pt>
                <c:pt idx="5019">
                  <c:v>43553</c:v>
                </c:pt>
                <c:pt idx="5020">
                  <c:v>43556</c:v>
                </c:pt>
                <c:pt idx="5021">
                  <c:v>43557</c:v>
                </c:pt>
                <c:pt idx="5022">
                  <c:v>43558</c:v>
                </c:pt>
                <c:pt idx="5023">
                  <c:v>43559</c:v>
                </c:pt>
                <c:pt idx="5024">
                  <c:v>43560</c:v>
                </c:pt>
                <c:pt idx="5025">
                  <c:v>43563</c:v>
                </c:pt>
                <c:pt idx="5026">
                  <c:v>43564</c:v>
                </c:pt>
                <c:pt idx="5027">
                  <c:v>43565</c:v>
                </c:pt>
                <c:pt idx="5028">
                  <c:v>43566</c:v>
                </c:pt>
                <c:pt idx="5029">
                  <c:v>43567</c:v>
                </c:pt>
                <c:pt idx="5030">
                  <c:v>43570</c:v>
                </c:pt>
                <c:pt idx="5031">
                  <c:v>43571</c:v>
                </c:pt>
                <c:pt idx="5032">
                  <c:v>43572</c:v>
                </c:pt>
                <c:pt idx="5033">
                  <c:v>43573</c:v>
                </c:pt>
                <c:pt idx="5034">
                  <c:v>43574</c:v>
                </c:pt>
                <c:pt idx="5035">
                  <c:v>43577</c:v>
                </c:pt>
                <c:pt idx="5036">
                  <c:v>43578</c:v>
                </c:pt>
                <c:pt idx="5037">
                  <c:v>43579</c:v>
                </c:pt>
                <c:pt idx="5038">
                  <c:v>43580</c:v>
                </c:pt>
                <c:pt idx="5039">
                  <c:v>43581</c:v>
                </c:pt>
                <c:pt idx="5040">
                  <c:v>43584</c:v>
                </c:pt>
                <c:pt idx="5041">
                  <c:v>43585</c:v>
                </c:pt>
                <c:pt idx="5042">
                  <c:v>43586</c:v>
                </c:pt>
                <c:pt idx="5043">
                  <c:v>43587</c:v>
                </c:pt>
                <c:pt idx="5044">
                  <c:v>43588</c:v>
                </c:pt>
                <c:pt idx="5045">
                  <c:v>43591</c:v>
                </c:pt>
                <c:pt idx="5046">
                  <c:v>43592</c:v>
                </c:pt>
                <c:pt idx="5047">
                  <c:v>43593</c:v>
                </c:pt>
                <c:pt idx="5048">
                  <c:v>43594</c:v>
                </c:pt>
                <c:pt idx="5049">
                  <c:v>43595</c:v>
                </c:pt>
                <c:pt idx="5050">
                  <c:v>43598</c:v>
                </c:pt>
                <c:pt idx="5051">
                  <c:v>43599</c:v>
                </c:pt>
                <c:pt idx="5052">
                  <c:v>43600</c:v>
                </c:pt>
                <c:pt idx="5053">
                  <c:v>43601</c:v>
                </c:pt>
                <c:pt idx="5054">
                  <c:v>43602</c:v>
                </c:pt>
                <c:pt idx="5055">
                  <c:v>43605</c:v>
                </c:pt>
                <c:pt idx="5056">
                  <c:v>43606</c:v>
                </c:pt>
                <c:pt idx="5057">
                  <c:v>43607</c:v>
                </c:pt>
                <c:pt idx="5058">
                  <c:v>43608</c:v>
                </c:pt>
                <c:pt idx="5059">
                  <c:v>43609</c:v>
                </c:pt>
                <c:pt idx="5060">
                  <c:v>43612</c:v>
                </c:pt>
                <c:pt idx="5061">
                  <c:v>43613</c:v>
                </c:pt>
                <c:pt idx="5062">
                  <c:v>43614</c:v>
                </c:pt>
                <c:pt idx="5063">
                  <c:v>43615</c:v>
                </c:pt>
                <c:pt idx="5064">
                  <c:v>43616</c:v>
                </c:pt>
                <c:pt idx="5065">
                  <c:v>43619</c:v>
                </c:pt>
                <c:pt idx="5066">
                  <c:v>43620</c:v>
                </c:pt>
                <c:pt idx="5067">
                  <c:v>43621</c:v>
                </c:pt>
                <c:pt idx="5068">
                  <c:v>43622</c:v>
                </c:pt>
                <c:pt idx="5069">
                  <c:v>43623</c:v>
                </c:pt>
                <c:pt idx="5070">
                  <c:v>43626</c:v>
                </c:pt>
                <c:pt idx="5071">
                  <c:v>43627</c:v>
                </c:pt>
                <c:pt idx="5072">
                  <c:v>43628</c:v>
                </c:pt>
                <c:pt idx="5073">
                  <c:v>43629</c:v>
                </c:pt>
                <c:pt idx="5074">
                  <c:v>43630</c:v>
                </c:pt>
                <c:pt idx="5075">
                  <c:v>43633</c:v>
                </c:pt>
                <c:pt idx="5076">
                  <c:v>43634</c:v>
                </c:pt>
                <c:pt idx="5077">
                  <c:v>43635</c:v>
                </c:pt>
                <c:pt idx="5078">
                  <c:v>43636</c:v>
                </c:pt>
                <c:pt idx="5079">
                  <c:v>43637</c:v>
                </c:pt>
                <c:pt idx="5080">
                  <c:v>43640</c:v>
                </c:pt>
                <c:pt idx="5081">
                  <c:v>43641</c:v>
                </c:pt>
                <c:pt idx="5082">
                  <c:v>43642</c:v>
                </c:pt>
                <c:pt idx="5083">
                  <c:v>43643</c:v>
                </c:pt>
                <c:pt idx="5084">
                  <c:v>43644</c:v>
                </c:pt>
                <c:pt idx="5085">
                  <c:v>43647</c:v>
                </c:pt>
                <c:pt idx="5086">
                  <c:v>43648</c:v>
                </c:pt>
                <c:pt idx="5087">
                  <c:v>43649</c:v>
                </c:pt>
                <c:pt idx="5088">
                  <c:v>43650</c:v>
                </c:pt>
                <c:pt idx="5089">
                  <c:v>43651</c:v>
                </c:pt>
                <c:pt idx="5090">
                  <c:v>43654</c:v>
                </c:pt>
                <c:pt idx="5091">
                  <c:v>43655</c:v>
                </c:pt>
                <c:pt idx="5092">
                  <c:v>43656</c:v>
                </c:pt>
                <c:pt idx="5093">
                  <c:v>43657</c:v>
                </c:pt>
                <c:pt idx="5094">
                  <c:v>43658</c:v>
                </c:pt>
                <c:pt idx="5095">
                  <c:v>43661</c:v>
                </c:pt>
                <c:pt idx="5096">
                  <c:v>43662</c:v>
                </c:pt>
                <c:pt idx="5097">
                  <c:v>43663</c:v>
                </c:pt>
                <c:pt idx="5098">
                  <c:v>43664</c:v>
                </c:pt>
                <c:pt idx="5099">
                  <c:v>43665</c:v>
                </c:pt>
                <c:pt idx="5100">
                  <c:v>43668</c:v>
                </c:pt>
                <c:pt idx="5101">
                  <c:v>43669</c:v>
                </c:pt>
                <c:pt idx="5102">
                  <c:v>43670</c:v>
                </c:pt>
                <c:pt idx="5103">
                  <c:v>43671</c:v>
                </c:pt>
                <c:pt idx="5104">
                  <c:v>43672</c:v>
                </c:pt>
                <c:pt idx="5105">
                  <c:v>43675</c:v>
                </c:pt>
                <c:pt idx="5106">
                  <c:v>43676</c:v>
                </c:pt>
                <c:pt idx="5107">
                  <c:v>43677</c:v>
                </c:pt>
                <c:pt idx="5108">
                  <c:v>43678</c:v>
                </c:pt>
                <c:pt idx="5109">
                  <c:v>43679</c:v>
                </c:pt>
                <c:pt idx="5110">
                  <c:v>43682</c:v>
                </c:pt>
                <c:pt idx="5111">
                  <c:v>43683</c:v>
                </c:pt>
                <c:pt idx="5112">
                  <c:v>43684</c:v>
                </c:pt>
                <c:pt idx="5113">
                  <c:v>43685</c:v>
                </c:pt>
                <c:pt idx="5114">
                  <c:v>43686</c:v>
                </c:pt>
                <c:pt idx="5115">
                  <c:v>43689</c:v>
                </c:pt>
                <c:pt idx="5116">
                  <c:v>43690</c:v>
                </c:pt>
                <c:pt idx="5117">
                  <c:v>43691</c:v>
                </c:pt>
                <c:pt idx="5118">
                  <c:v>43692</c:v>
                </c:pt>
                <c:pt idx="5119">
                  <c:v>43693</c:v>
                </c:pt>
                <c:pt idx="5120">
                  <c:v>43696</c:v>
                </c:pt>
                <c:pt idx="5121">
                  <c:v>43697</c:v>
                </c:pt>
                <c:pt idx="5122">
                  <c:v>43698</c:v>
                </c:pt>
                <c:pt idx="5123">
                  <c:v>43699</c:v>
                </c:pt>
                <c:pt idx="5124">
                  <c:v>43700</c:v>
                </c:pt>
                <c:pt idx="5125">
                  <c:v>43703</c:v>
                </c:pt>
                <c:pt idx="5126">
                  <c:v>43704</c:v>
                </c:pt>
                <c:pt idx="5127">
                  <c:v>43705</c:v>
                </c:pt>
                <c:pt idx="5128">
                  <c:v>43706</c:v>
                </c:pt>
                <c:pt idx="5129">
                  <c:v>43707</c:v>
                </c:pt>
                <c:pt idx="5130">
                  <c:v>43710</c:v>
                </c:pt>
                <c:pt idx="5131">
                  <c:v>43711</c:v>
                </c:pt>
                <c:pt idx="5132">
                  <c:v>43712</c:v>
                </c:pt>
                <c:pt idx="5133">
                  <c:v>43713</c:v>
                </c:pt>
                <c:pt idx="5134">
                  <c:v>43714</c:v>
                </c:pt>
                <c:pt idx="5135">
                  <c:v>43717</c:v>
                </c:pt>
                <c:pt idx="5136">
                  <c:v>43718</c:v>
                </c:pt>
                <c:pt idx="5137">
                  <c:v>43719</c:v>
                </c:pt>
                <c:pt idx="5138">
                  <c:v>43720</c:v>
                </c:pt>
                <c:pt idx="5139">
                  <c:v>43721</c:v>
                </c:pt>
                <c:pt idx="5140">
                  <c:v>43724</c:v>
                </c:pt>
                <c:pt idx="5141">
                  <c:v>43725</c:v>
                </c:pt>
                <c:pt idx="5142">
                  <c:v>43726</c:v>
                </c:pt>
                <c:pt idx="5143">
                  <c:v>43727</c:v>
                </c:pt>
                <c:pt idx="5144">
                  <c:v>43728</c:v>
                </c:pt>
                <c:pt idx="5145">
                  <c:v>43731</c:v>
                </c:pt>
                <c:pt idx="5146">
                  <c:v>43732</c:v>
                </c:pt>
                <c:pt idx="5147">
                  <c:v>43733</c:v>
                </c:pt>
                <c:pt idx="5148">
                  <c:v>43734</c:v>
                </c:pt>
                <c:pt idx="5149">
                  <c:v>43735</c:v>
                </c:pt>
                <c:pt idx="5150">
                  <c:v>43738</c:v>
                </c:pt>
                <c:pt idx="5151">
                  <c:v>43739</c:v>
                </c:pt>
                <c:pt idx="5152">
                  <c:v>43740</c:v>
                </c:pt>
                <c:pt idx="5153">
                  <c:v>43741</c:v>
                </c:pt>
                <c:pt idx="5154">
                  <c:v>43742</c:v>
                </c:pt>
                <c:pt idx="5155">
                  <c:v>43745</c:v>
                </c:pt>
                <c:pt idx="5156">
                  <c:v>43746</c:v>
                </c:pt>
                <c:pt idx="5157">
                  <c:v>43747</c:v>
                </c:pt>
                <c:pt idx="5158">
                  <c:v>43748</c:v>
                </c:pt>
                <c:pt idx="5159">
                  <c:v>43749</c:v>
                </c:pt>
                <c:pt idx="5160">
                  <c:v>43752</c:v>
                </c:pt>
                <c:pt idx="5161">
                  <c:v>43753</c:v>
                </c:pt>
                <c:pt idx="5162">
                  <c:v>43754</c:v>
                </c:pt>
                <c:pt idx="5163">
                  <c:v>43755</c:v>
                </c:pt>
                <c:pt idx="5164">
                  <c:v>43756</c:v>
                </c:pt>
                <c:pt idx="5165">
                  <c:v>43759</c:v>
                </c:pt>
                <c:pt idx="5166">
                  <c:v>43760</c:v>
                </c:pt>
                <c:pt idx="5167">
                  <c:v>43761</c:v>
                </c:pt>
                <c:pt idx="5168">
                  <c:v>43762</c:v>
                </c:pt>
                <c:pt idx="5169">
                  <c:v>43763</c:v>
                </c:pt>
                <c:pt idx="5170">
                  <c:v>43766</c:v>
                </c:pt>
                <c:pt idx="5171">
                  <c:v>43767</c:v>
                </c:pt>
                <c:pt idx="5172">
                  <c:v>43768</c:v>
                </c:pt>
                <c:pt idx="5173">
                  <c:v>43769</c:v>
                </c:pt>
                <c:pt idx="5174">
                  <c:v>43770</c:v>
                </c:pt>
                <c:pt idx="5175">
                  <c:v>43773</c:v>
                </c:pt>
                <c:pt idx="5176">
                  <c:v>43774</c:v>
                </c:pt>
                <c:pt idx="5177">
                  <c:v>43775</c:v>
                </c:pt>
                <c:pt idx="5178">
                  <c:v>43776</c:v>
                </c:pt>
                <c:pt idx="5179">
                  <c:v>43777</c:v>
                </c:pt>
                <c:pt idx="5180">
                  <c:v>43780</c:v>
                </c:pt>
                <c:pt idx="5181">
                  <c:v>43781</c:v>
                </c:pt>
                <c:pt idx="5182">
                  <c:v>43782</c:v>
                </c:pt>
                <c:pt idx="5183">
                  <c:v>43783</c:v>
                </c:pt>
                <c:pt idx="5184">
                  <c:v>43784</c:v>
                </c:pt>
                <c:pt idx="5185">
                  <c:v>43787</c:v>
                </c:pt>
                <c:pt idx="5186">
                  <c:v>43788</c:v>
                </c:pt>
                <c:pt idx="5187">
                  <c:v>43789</c:v>
                </c:pt>
                <c:pt idx="5188">
                  <c:v>43790</c:v>
                </c:pt>
                <c:pt idx="5189">
                  <c:v>43791</c:v>
                </c:pt>
                <c:pt idx="5190">
                  <c:v>43794</c:v>
                </c:pt>
                <c:pt idx="5191">
                  <c:v>43795</c:v>
                </c:pt>
                <c:pt idx="5192">
                  <c:v>43796</c:v>
                </c:pt>
                <c:pt idx="5193">
                  <c:v>43797</c:v>
                </c:pt>
                <c:pt idx="5194">
                  <c:v>43798</c:v>
                </c:pt>
                <c:pt idx="5195">
                  <c:v>43801</c:v>
                </c:pt>
                <c:pt idx="5196">
                  <c:v>43802</c:v>
                </c:pt>
                <c:pt idx="5197">
                  <c:v>43803</c:v>
                </c:pt>
                <c:pt idx="5198">
                  <c:v>43804</c:v>
                </c:pt>
                <c:pt idx="5199">
                  <c:v>43805</c:v>
                </c:pt>
                <c:pt idx="5200">
                  <c:v>43808</c:v>
                </c:pt>
                <c:pt idx="5201">
                  <c:v>43809</c:v>
                </c:pt>
                <c:pt idx="5202">
                  <c:v>43810</c:v>
                </c:pt>
                <c:pt idx="5203">
                  <c:v>43811</c:v>
                </c:pt>
                <c:pt idx="5204">
                  <c:v>43812</c:v>
                </c:pt>
                <c:pt idx="5205">
                  <c:v>43815</c:v>
                </c:pt>
                <c:pt idx="5206">
                  <c:v>43816</c:v>
                </c:pt>
                <c:pt idx="5207">
                  <c:v>43817</c:v>
                </c:pt>
                <c:pt idx="5208">
                  <c:v>43818</c:v>
                </c:pt>
                <c:pt idx="5209">
                  <c:v>43819</c:v>
                </c:pt>
                <c:pt idx="5210">
                  <c:v>43822</c:v>
                </c:pt>
                <c:pt idx="5211">
                  <c:v>43823</c:v>
                </c:pt>
                <c:pt idx="5212">
                  <c:v>43824</c:v>
                </c:pt>
                <c:pt idx="5213">
                  <c:v>43825</c:v>
                </c:pt>
                <c:pt idx="5214">
                  <c:v>43826</c:v>
                </c:pt>
                <c:pt idx="5215">
                  <c:v>43829</c:v>
                </c:pt>
                <c:pt idx="5216">
                  <c:v>43830</c:v>
                </c:pt>
                <c:pt idx="5217">
                  <c:v>43831</c:v>
                </c:pt>
                <c:pt idx="5218">
                  <c:v>43832</c:v>
                </c:pt>
                <c:pt idx="5219">
                  <c:v>43833</c:v>
                </c:pt>
                <c:pt idx="5220">
                  <c:v>43836</c:v>
                </c:pt>
                <c:pt idx="5221">
                  <c:v>43837</c:v>
                </c:pt>
                <c:pt idx="5222">
                  <c:v>43838</c:v>
                </c:pt>
                <c:pt idx="5223">
                  <c:v>43839</c:v>
                </c:pt>
                <c:pt idx="5224">
                  <c:v>43840</c:v>
                </c:pt>
                <c:pt idx="5225">
                  <c:v>43843</c:v>
                </c:pt>
                <c:pt idx="5226">
                  <c:v>43844</c:v>
                </c:pt>
                <c:pt idx="5227">
                  <c:v>43845</c:v>
                </c:pt>
                <c:pt idx="5228">
                  <c:v>43846</c:v>
                </c:pt>
                <c:pt idx="5229">
                  <c:v>43847</c:v>
                </c:pt>
                <c:pt idx="5230">
                  <c:v>43850</c:v>
                </c:pt>
                <c:pt idx="5231">
                  <c:v>43851</c:v>
                </c:pt>
                <c:pt idx="5232">
                  <c:v>43852</c:v>
                </c:pt>
                <c:pt idx="5233">
                  <c:v>43853</c:v>
                </c:pt>
                <c:pt idx="5234">
                  <c:v>43854</c:v>
                </c:pt>
                <c:pt idx="5235">
                  <c:v>43857</c:v>
                </c:pt>
                <c:pt idx="5236">
                  <c:v>43858</c:v>
                </c:pt>
                <c:pt idx="5237">
                  <c:v>43859</c:v>
                </c:pt>
                <c:pt idx="5238">
                  <c:v>43860</c:v>
                </c:pt>
                <c:pt idx="5239">
                  <c:v>43861</c:v>
                </c:pt>
                <c:pt idx="5240">
                  <c:v>43864</c:v>
                </c:pt>
                <c:pt idx="5241">
                  <c:v>43865</c:v>
                </c:pt>
                <c:pt idx="5242">
                  <c:v>43866</c:v>
                </c:pt>
                <c:pt idx="5243">
                  <c:v>43867</c:v>
                </c:pt>
                <c:pt idx="5244">
                  <c:v>43868</c:v>
                </c:pt>
                <c:pt idx="5245">
                  <c:v>43871</c:v>
                </c:pt>
                <c:pt idx="5246">
                  <c:v>43872</c:v>
                </c:pt>
                <c:pt idx="5247">
                  <c:v>43873</c:v>
                </c:pt>
                <c:pt idx="5248">
                  <c:v>43874</c:v>
                </c:pt>
                <c:pt idx="5249">
                  <c:v>43875</c:v>
                </c:pt>
                <c:pt idx="5250">
                  <c:v>43878</c:v>
                </c:pt>
                <c:pt idx="5251">
                  <c:v>43879</c:v>
                </c:pt>
                <c:pt idx="5252">
                  <c:v>43880</c:v>
                </c:pt>
                <c:pt idx="5253">
                  <c:v>43881</c:v>
                </c:pt>
                <c:pt idx="5254">
                  <c:v>43882</c:v>
                </c:pt>
                <c:pt idx="5255">
                  <c:v>43885</c:v>
                </c:pt>
                <c:pt idx="5256">
                  <c:v>43886</c:v>
                </c:pt>
                <c:pt idx="5257">
                  <c:v>43887</c:v>
                </c:pt>
                <c:pt idx="5258">
                  <c:v>43888</c:v>
                </c:pt>
                <c:pt idx="5259">
                  <c:v>43889</c:v>
                </c:pt>
                <c:pt idx="5260">
                  <c:v>43892</c:v>
                </c:pt>
                <c:pt idx="5261">
                  <c:v>43893</c:v>
                </c:pt>
                <c:pt idx="5262">
                  <c:v>43894</c:v>
                </c:pt>
                <c:pt idx="5263">
                  <c:v>43895</c:v>
                </c:pt>
                <c:pt idx="5264">
                  <c:v>43896</c:v>
                </c:pt>
                <c:pt idx="5265">
                  <c:v>43899</c:v>
                </c:pt>
                <c:pt idx="5266">
                  <c:v>43900</c:v>
                </c:pt>
                <c:pt idx="5267">
                  <c:v>43901</c:v>
                </c:pt>
                <c:pt idx="5268">
                  <c:v>43902</c:v>
                </c:pt>
                <c:pt idx="5269">
                  <c:v>43903</c:v>
                </c:pt>
                <c:pt idx="5270">
                  <c:v>43906</c:v>
                </c:pt>
                <c:pt idx="5271">
                  <c:v>43907</c:v>
                </c:pt>
                <c:pt idx="5272">
                  <c:v>43908</c:v>
                </c:pt>
                <c:pt idx="5273">
                  <c:v>43909</c:v>
                </c:pt>
                <c:pt idx="5274">
                  <c:v>43910</c:v>
                </c:pt>
                <c:pt idx="5275">
                  <c:v>43913</c:v>
                </c:pt>
                <c:pt idx="5276">
                  <c:v>43914</c:v>
                </c:pt>
                <c:pt idx="5277">
                  <c:v>43915</c:v>
                </c:pt>
                <c:pt idx="5278">
                  <c:v>43916</c:v>
                </c:pt>
                <c:pt idx="5279">
                  <c:v>43917</c:v>
                </c:pt>
                <c:pt idx="5280">
                  <c:v>43920</c:v>
                </c:pt>
                <c:pt idx="5281">
                  <c:v>43921</c:v>
                </c:pt>
                <c:pt idx="5282">
                  <c:v>43922</c:v>
                </c:pt>
                <c:pt idx="5283">
                  <c:v>43923</c:v>
                </c:pt>
                <c:pt idx="5284">
                  <c:v>43924</c:v>
                </c:pt>
                <c:pt idx="5285">
                  <c:v>43927</c:v>
                </c:pt>
                <c:pt idx="5286">
                  <c:v>43928</c:v>
                </c:pt>
                <c:pt idx="5287">
                  <c:v>43929</c:v>
                </c:pt>
                <c:pt idx="5288">
                  <c:v>43930</c:v>
                </c:pt>
                <c:pt idx="5289">
                  <c:v>43931</c:v>
                </c:pt>
                <c:pt idx="5290">
                  <c:v>43934</c:v>
                </c:pt>
                <c:pt idx="5291">
                  <c:v>43935</c:v>
                </c:pt>
                <c:pt idx="5292">
                  <c:v>43936</c:v>
                </c:pt>
                <c:pt idx="5293">
                  <c:v>43937</c:v>
                </c:pt>
                <c:pt idx="5294">
                  <c:v>43938</c:v>
                </c:pt>
                <c:pt idx="5295">
                  <c:v>43941</c:v>
                </c:pt>
                <c:pt idx="5296">
                  <c:v>43942</c:v>
                </c:pt>
                <c:pt idx="5297">
                  <c:v>43943</c:v>
                </c:pt>
                <c:pt idx="5298">
                  <c:v>43944</c:v>
                </c:pt>
                <c:pt idx="5299">
                  <c:v>43945</c:v>
                </c:pt>
                <c:pt idx="5300">
                  <c:v>43948</c:v>
                </c:pt>
                <c:pt idx="5301">
                  <c:v>43949</c:v>
                </c:pt>
                <c:pt idx="5302">
                  <c:v>43950</c:v>
                </c:pt>
                <c:pt idx="5303">
                  <c:v>43951</c:v>
                </c:pt>
                <c:pt idx="5304">
                  <c:v>43952</c:v>
                </c:pt>
                <c:pt idx="5305">
                  <c:v>43955</c:v>
                </c:pt>
                <c:pt idx="5306">
                  <c:v>43956</c:v>
                </c:pt>
                <c:pt idx="5307">
                  <c:v>43957</c:v>
                </c:pt>
                <c:pt idx="5308">
                  <c:v>43958</c:v>
                </c:pt>
                <c:pt idx="5309">
                  <c:v>43959</c:v>
                </c:pt>
                <c:pt idx="5310">
                  <c:v>43962</c:v>
                </c:pt>
                <c:pt idx="5311">
                  <c:v>43963</c:v>
                </c:pt>
                <c:pt idx="5312">
                  <c:v>43964</c:v>
                </c:pt>
                <c:pt idx="5313">
                  <c:v>43965</c:v>
                </c:pt>
                <c:pt idx="5314">
                  <c:v>43966</c:v>
                </c:pt>
                <c:pt idx="5315">
                  <c:v>43969</c:v>
                </c:pt>
                <c:pt idx="5316">
                  <c:v>43970</c:v>
                </c:pt>
                <c:pt idx="5317">
                  <c:v>43971</c:v>
                </c:pt>
                <c:pt idx="5318">
                  <c:v>43972</c:v>
                </c:pt>
                <c:pt idx="5319">
                  <c:v>43973</c:v>
                </c:pt>
                <c:pt idx="5320">
                  <c:v>43976</c:v>
                </c:pt>
                <c:pt idx="5321">
                  <c:v>43977</c:v>
                </c:pt>
                <c:pt idx="5322">
                  <c:v>43978</c:v>
                </c:pt>
                <c:pt idx="5323">
                  <c:v>43979</c:v>
                </c:pt>
                <c:pt idx="5324">
                  <c:v>43980</c:v>
                </c:pt>
                <c:pt idx="5325">
                  <c:v>43983</c:v>
                </c:pt>
                <c:pt idx="5326">
                  <c:v>43984</c:v>
                </c:pt>
                <c:pt idx="5327">
                  <c:v>43985</c:v>
                </c:pt>
                <c:pt idx="5328">
                  <c:v>43986</c:v>
                </c:pt>
                <c:pt idx="5329">
                  <c:v>43987</c:v>
                </c:pt>
                <c:pt idx="5330">
                  <c:v>43990</c:v>
                </c:pt>
                <c:pt idx="5331">
                  <c:v>43991</c:v>
                </c:pt>
                <c:pt idx="5332">
                  <c:v>43992</c:v>
                </c:pt>
                <c:pt idx="5333">
                  <c:v>43993</c:v>
                </c:pt>
                <c:pt idx="5334">
                  <c:v>43994</c:v>
                </c:pt>
                <c:pt idx="5335">
                  <c:v>43997</c:v>
                </c:pt>
                <c:pt idx="5336">
                  <c:v>43998</c:v>
                </c:pt>
                <c:pt idx="5337">
                  <c:v>43999</c:v>
                </c:pt>
                <c:pt idx="5338">
                  <c:v>44000</c:v>
                </c:pt>
                <c:pt idx="5339">
                  <c:v>44001</c:v>
                </c:pt>
                <c:pt idx="5340">
                  <c:v>44004</c:v>
                </c:pt>
                <c:pt idx="5341">
                  <c:v>44005</c:v>
                </c:pt>
                <c:pt idx="5342">
                  <c:v>44006</c:v>
                </c:pt>
                <c:pt idx="5343">
                  <c:v>44007</c:v>
                </c:pt>
                <c:pt idx="5344">
                  <c:v>44008</c:v>
                </c:pt>
                <c:pt idx="5345">
                  <c:v>44011</c:v>
                </c:pt>
                <c:pt idx="5346">
                  <c:v>44012</c:v>
                </c:pt>
                <c:pt idx="5347">
                  <c:v>44013</c:v>
                </c:pt>
                <c:pt idx="5348">
                  <c:v>44014</c:v>
                </c:pt>
                <c:pt idx="5349">
                  <c:v>44015</c:v>
                </c:pt>
                <c:pt idx="5350">
                  <c:v>44018</c:v>
                </c:pt>
                <c:pt idx="5351">
                  <c:v>44019</c:v>
                </c:pt>
                <c:pt idx="5352">
                  <c:v>44020</c:v>
                </c:pt>
                <c:pt idx="5353">
                  <c:v>44021</c:v>
                </c:pt>
                <c:pt idx="5354">
                  <c:v>44022</c:v>
                </c:pt>
                <c:pt idx="5355">
                  <c:v>44025</c:v>
                </c:pt>
                <c:pt idx="5356">
                  <c:v>44026</c:v>
                </c:pt>
                <c:pt idx="5357">
                  <c:v>44027</c:v>
                </c:pt>
                <c:pt idx="5358">
                  <c:v>44028</c:v>
                </c:pt>
                <c:pt idx="5359">
                  <c:v>44029</c:v>
                </c:pt>
                <c:pt idx="5360">
                  <c:v>44032</c:v>
                </c:pt>
                <c:pt idx="5361">
                  <c:v>44033</c:v>
                </c:pt>
                <c:pt idx="5362">
                  <c:v>44034</c:v>
                </c:pt>
                <c:pt idx="5363">
                  <c:v>44035</c:v>
                </c:pt>
                <c:pt idx="5364">
                  <c:v>44036</c:v>
                </c:pt>
                <c:pt idx="5365">
                  <c:v>44039</c:v>
                </c:pt>
                <c:pt idx="5366">
                  <c:v>44040</c:v>
                </c:pt>
                <c:pt idx="5367">
                  <c:v>44041</c:v>
                </c:pt>
                <c:pt idx="5368">
                  <c:v>44042</c:v>
                </c:pt>
                <c:pt idx="5369">
                  <c:v>44043</c:v>
                </c:pt>
                <c:pt idx="5370">
                  <c:v>44046</c:v>
                </c:pt>
                <c:pt idx="5371">
                  <c:v>44047</c:v>
                </c:pt>
                <c:pt idx="5372">
                  <c:v>44048</c:v>
                </c:pt>
                <c:pt idx="5373">
                  <c:v>44049</c:v>
                </c:pt>
                <c:pt idx="5374">
                  <c:v>44050</c:v>
                </c:pt>
                <c:pt idx="5375">
                  <c:v>44053</c:v>
                </c:pt>
                <c:pt idx="5376">
                  <c:v>44054</c:v>
                </c:pt>
                <c:pt idx="5377">
                  <c:v>44055</c:v>
                </c:pt>
                <c:pt idx="5378">
                  <c:v>44056</c:v>
                </c:pt>
                <c:pt idx="5379">
                  <c:v>44057</c:v>
                </c:pt>
                <c:pt idx="5380">
                  <c:v>44060</c:v>
                </c:pt>
                <c:pt idx="5381">
                  <c:v>44061</c:v>
                </c:pt>
                <c:pt idx="5382">
                  <c:v>44062</c:v>
                </c:pt>
                <c:pt idx="5383">
                  <c:v>44063</c:v>
                </c:pt>
                <c:pt idx="5384">
                  <c:v>44064</c:v>
                </c:pt>
                <c:pt idx="5385">
                  <c:v>44067</c:v>
                </c:pt>
                <c:pt idx="5386">
                  <c:v>44068</c:v>
                </c:pt>
                <c:pt idx="5387">
                  <c:v>44069</c:v>
                </c:pt>
                <c:pt idx="5388">
                  <c:v>44070</c:v>
                </c:pt>
                <c:pt idx="5389">
                  <c:v>44071</c:v>
                </c:pt>
                <c:pt idx="5390">
                  <c:v>44074</c:v>
                </c:pt>
                <c:pt idx="5391">
                  <c:v>44075</c:v>
                </c:pt>
                <c:pt idx="5392">
                  <c:v>44076</c:v>
                </c:pt>
                <c:pt idx="5393">
                  <c:v>44077</c:v>
                </c:pt>
                <c:pt idx="5394">
                  <c:v>44078</c:v>
                </c:pt>
                <c:pt idx="5395">
                  <c:v>44081</c:v>
                </c:pt>
                <c:pt idx="5396">
                  <c:v>44082</c:v>
                </c:pt>
                <c:pt idx="5397">
                  <c:v>44083</c:v>
                </c:pt>
                <c:pt idx="5398">
                  <c:v>44084</c:v>
                </c:pt>
                <c:pt idx="5399">
                  <c:v>44085</c:v>
                </c:pt>
                <c:pt idx="5400">
                  <c:v>44088</c:v>
                </c:pt>
                <c:pt idx="5401">
                  <c:v>44089</c:v>
                </c:pt>
                <c:pt idx="5402">
                  <c:v>44090</c:v>
                </c:pt>
                <c:pt idx="5403">
                  <c:v>44091</c:v>
                </c:pt>
                <c:pt idx="5404">
                  <c:v>44092</c:v>
                </c:pt>
                <c:pt idx="5405">
                  <c:v>44095</c:v>
                </c:pt>
                <c:pt idx="5406">
                  <c:v>44096</c:v>
                </c:pt>
                <c:pt idx="5407">
                  <c:v>44097</c:v>
                </c:pt>
                <c:pt idx="5408">
                  <c:v>44098</c:v>
                </c:pt>
                <c:pt idx="5409">
                  <c:v>44099</c:v>
                </c:pt>
                <c:pt idx="5410">
                  <c:v>44102</c:v>
                </c:pt>
                <c:pt idx="5411">
                  <c:v>44103</c:v>
                </c:pt>
                <c:pt idx="5412">
                  <c:v>44104</c:v>
                </c:pt>
                <c:pt idx="5413">
                  <c:v>44105</c:v>
                </c:pt>
                <c:pt idx="5414">
                  <c:v>44106</c:v>
                </c:pt>
                <c:pt idx="5415">
                  <c:v>44109</c:v>
                </c:pt>
                <c:pt idx="5416">
                  <c:v>44110</c:v>
                </c:pt>
                <c:pt idx="5417">
                  <c:v>44111</c:v>
                </c:pt>
                <c:pt idx="5418">
                  <c:v>44112</c:v>
                </c:pt>
                <c:pt idx="5419">
                  <c:v>44113</c:v>
                </c:pt>
                <c:pt idx="5420">
                  <c:v>44116</c:v>
                </c:pt>
                <c:pt idx="5421">
                  <c:v>44117</c:v>
                </c:pt>
                <c:pt idx="5422">
                  <c:v>44118</c:v>
                </c:pt>
                <c:pt idx="5423">
                  <c:v>44119</c:v>
                </c:pt>
                <c:pt idx="5424">
                  <c:v>44120</c:v>
                </c:pt>
                <c:pt idx="5425">
                  <c:v>44123</c:v>
                </c:pt>
                <c:pt idx="5426">
                  <c:v>44124</c:v>
                </c:pt>
                <c:pt idx="5427">
                  <c:v>44125</c:v>
                </c:pt>
                <c:pt idx="5428">
                  <c:v>44126</c:v>
                </c:pt>
                <c:pt idx="5429">
                  <c:v>44127</c:v>
                </c:pt>
                <c:pt idx="5430">
                  <c:v>44130</c:v>
                </c:pt>
                <c:pt idx="5431">
                  <c:v>44131</c:v>
                </c:pt>
                <c:pt idx="5432">
                  <c:v>44132</c:v>
                </c:pt>
                <c:pt idx="5433">
                  <c:v>44133</c:v>
                </c:pt>
                <c:pt idx="5434">
                  <c:v>44134</c:v>
                </c:pt>
                <c:pt idx="5435">
                  <c:v>44137</c:v>
                </c:pt>
                <c:pt idx="5436">
                  <c:v>44138</c:v>
                </c:pt>
                <c:pt idx="5437">
                  <c:v>44139</c:v>
                </c:pt>
                <c:pt idx="5438">
                  <c:v>44140</c:v>
                </c:pt>
                <c:pt idx="5439">
                  <c:v>44141</c:v>
                </c:pt>
                <c:pt idx="5440">
                  <c:v>44144</c:v>
                </c:pt>
                <c:pt idx="5441">
                  <c:v>44145</c:v>
                </c:pt>
                <c:pt idx="5442">
                  <c:v>44146</c:v>
                </c:pt>
                <c:pt idx="5443">
                  <c:v>44147</c:v>
                </c:pt>
                <c:pt idx="5444">
                  <c:v>44148</c:v>
                </c:pt>
                <c:pt idx="5445">
                  <c:v>44151</c:v>
                </c:pt>
                <c:pt idx="5446">
                  <c:v>44152</c:v>
                </c:pt>
                <c:pt idx="5447">
                  <c:v>44153</c:v>
                </c:pt>
                <c:pt idx="5448">
                  <c:v>44154</c:v>
                </c:pt>
                <c:pt idx="5449">
                  <c:v>44155</c:v>
                </c:pt>
                <c:pt idx="5450">
                  <c:v>44158</c:v>
                </c:pt>
                <c:pt idx="5451">
                  <c:v>44159</c:v>
                </c:pt>
                <c:pt idx="5452">
                  <c:v>44160</c:v>
                </c:pt>
                <c:pt idx="5453">
                  <c:v>44161</c:v>
                </c:pt>
                <c:pt idx="5454">
                  <c:v>44162</c:v>
                </c:pt>
                <c:pt idx="5455">
                  <c:v>44165</c:v>
                </c:pt>
                <c:pt idx="5456">
                  <c:v>44166</c:v>
                </c:pt>
                <c:pt idx="5457">
                  <c:v>44167</c:v>
                </c:pt>
                <c:pt idx="5458">
                  <c:v>44168</c:v>
                </c:pt>
                <c:pt idx="5459">
                  <c:v>44169</c:v>
                </c:pt>
                <c:pt idx="5460">
                  <c:v>44172</c:v>
                </c:pt>
                <c:pt idx="5461">
                  <c:v>44173</c:v>
                </c:pt>
                <c:pt idx="5462">
                  <c:v>44174</c:v>
                </c:pt>
                <c:pt idx="5463">
                  <c:v>44175</c:v>
                </c:pt>
                <c:pt idx="5464">
                  <c:v>44176</c:v>
                </c:pt>
                <c:pt idx="5465">
                  <c:v>44179</c:v>
                </c:pt>
                <c:pt idx="5466">
                  <c:v>44180</c:v>
                </c:pt>
                <c:pt idx="5467">
                  <c:v>44181</c:v>
                </c:pt>
                <c:pt idx="5468">
                  <c:v>44182</c:v>
                </c:pt>
                <c:pt idx="5469">
                  <c:v>44183</c:v>
                </c:pt>
                <c:pt idx="5470">
                  <c:v>44186</c:v>
                </c:pt>
                <c:pt idx="5471">
                  <c:v>44187</c:v>
                </c:pt>
                <c:pt idx="5472">
                  <c:v>44188</c:v>
                </c:pt>
                <c:pt idx="5473">
                  <c:v>44189</c:v>
                </c:pt>
                <c:pt idx="5474">
                  <c:v>44190</c:v>
                </c:pt>
                <c:pt idx="5475">
                  <c:v>44193</c:v>
                </c:pt>
                <c:pt idx="5476">
                  <c:v>44194</c:v>
                </c:pt>
                <c:pt idx="5477">
                  <c:v>44195</c:v>
                </c:pt>
                <c:pt idx="5478">
                  <c:v>44196</c:v>
                </c:pt>
                <c:pt idx="5479">
                  <c:v>44197</c:v>
                </c:pt>
                <c:pt idx="5480">
                  <c:v>44200</c:v>
                </c:pt>
                <c:pt idx="5481">
                  <c:v>44201</c:v>
                </c:pt>
                <c:pt idx="5482">
                  <c:v>44202</c:v>
                </c:pt>
                <c:pt idx="5483">
                  <c:v>44203</c:v>
                </c:pt>
                <c:pt idx="5484">
                  <c:v>44204</c:v>
                </c:pt>
                <c:pt idx="5485">
                  <c:v>44207</c:v>
                </c:pt>
                <c:pt idx="5486">
                  <c:v>44208</c:v>
                </c:pt>
                <c:pt idx="5487">
                  <c:v>44209</c:v>
                </c:pt>
                <c:pt idx="5488">
                  <c:v>44210</c:v>
                </c:pt>
                <c:pt idx="5489">
                  <c:v>44211</c:v>
                </c:pt>
                <c:pt idx="5490">
                  <c:v>44214</c:v>
                </c:pt>
                <c:pt idx="5491">
                  <c:v>44215</c:v>
                </c:pt>
                <c:pt idx="5492">
                  <c:v>44216</c:v>
                </c:pt>
                <c:pt idx="5493">
                  <c:v>44217</c:v>
                </c:pt>
                <c:pt idx="5494">
                  <c:v>44218</c:v>
                </c:pt>
                <c:pt idx="5495">
                  <c:v>44221</c:v>
                </c:pt>
                <c:pt idx="5496">
                  <c:v>44222</c:v>
                </c:pt>
                <c:pt idx="5497">
                  <c:v>44223</c:v>
                </c:pt>
                <c:pt idx="5498">
                  <c:v>44224</c:v>
                </c:pt>
                <c:pt idx="5499">
                  <c:v>44225</c:v>
                </c:pt>
                <c:pt idx="5500">
                  <c:v>44228</c:v>
                </c:pt>
                <c:pt idx="5501">
                  <c:v>44229</c:v>
                </c:pt>
                <c:pt idx="5502">
                  <c:v>44230</c:v>
                </c:pt>
                <c:pt idx="5503">
                  <c:v>44231</c:v>
                </c:pt>
                <c:pt idx="5504">
                  <c:v>44232</c:v>
                </c:pt>
                <c:pt idx="5505">
                  <c:v>44235</c:v>
                </c:pt>
                <c:pt idx="5506">
                  <c:v>44236</c:v>
                </c:pt>
                <c:pt idx="5507">
                  <c:v>44237</c:v>
                </c:pt>
                <c:pt idx="5508">
                  <c:v>44238</c:v>
                </c:pt>
                <c:pt idx="5509">
                  <c:v>44239</c:v>
                </c:pt>
                <c:pt idx="5510">
                  <c:v>44242</c:v>
                </c:pt>
                <c:pt idx="5511">
                  <c:v>44243</c:v>
                </c:pt>
                <c:pt idx="5512">
                  <c:v>44244</c:v>
                </c:pt>
                <c:pt idx="5513">
                  <c:v>44245</c:v>
                </c:pt>
                <c:pt idx="5514">
                  <c:v>44246</c:v>
                </c:pt>
                <c:pt idx="5515">
                  <c:v>44249</c:v>
                </c:pt>
                <c:pt idx="5516">
                  <c:v>44250</c:v>
                </c:pt>
                <c:pt idx="5517">
                  <c:v>44251</c:v>
                </c:pt>
                <c:pt idx="5518">
                  <c:v>44252</c:v>
                </c:pt>
                <c:pt idx="5519">
                  <c:v>44253</c:v>
                </c:pt>
                <c:pt idx="5520">
                  <c:v>44256</c:v>
                </c:pt>
                <c:pt idx="5521">
                  <c:v>44257</c:v>
                </c:pt>
                <c:pt idx="5522">
                  <c:v>44258</c:v>
                </c:pt>
                <c:pt idx="5523">
                  <c:v>44259</c:v>
                </c:pt>
                <c:pt idx="5524">
                  <c:v>44260</c:v>
                </c:pt>
                <c:pt idx="5525">
                  <c:v>44263</c:v>
                </c:pt>
                <c:pt idx="5526">
                  <c:v>44264</c:v>
                </c:pt>
                <c:pt idx="5527">
                  <c:v>44265</c:v>
                </c:pt>
                <c:pt idx="5528">
                  <c:v>44266</c:v>
                </c:pt>
                <c:pt idx="5529">
                  <c:v>44267</c:v>
                </c:pt>
                <c:pt idx="5530">
                  <c:v>44270</c:v>
                </c:pt>
                <c:pt idx="5531">
                  <c:v>44271</c:v>
                </c:pt>
                <c:pt idx="5532">
                  <c:v>44272</c:v>
                </c:pt>
                <c:pt idx="5533">
                  <c:v>44273</c:v>
                </c:pt>
                <c:pt idx="5534">
                  <c:v>44274</c:v>
                </c:pt>
                <c:pt idx="5535">
                  <c:v>44277</c:v>
                </c:pt>
                <c:pt idx="5536">
                  <c:v>44278</c:v>
                </c:pt>
                <c:pt idx="5537">
                  <c:v>44279</c:v>
                </c:pt>
                <c:pt idx="5538">
                  <c:v>44280</c:v>
                </c:pt>
                <c:pt idx="5539">
                  <c:v>44281</c:v>
                </c:pt>
                <c:pt idx="5540">
                  <c:v>44284</c:v>
                </c:pt>
                <c:pt idx="5541">
                  <c:v>44285</c:v>
                </c:pt>
                <c:pt idx="5542">
                  <c:v>44286</c:v>
                </c:pt>
                <c:pt idx="5543">
                  <c:v>44287</c:v>
                </c:pt>
                <c:pt idx="5544">
                  <c:v>44288</c:v>
                </c:pt>
                <c:pt idx="5545">
                  <c:v>44291</c:v>
                </c:pt>
                <c:pt idx="5546">
                  <c:v>44292</c:v>
                </c:pt>
                <c:pt idx="5547">
                  <c:v>44293</c:v>
                </c:pt>
                <c:pt idx="5548">
                  <c:v>44294</c:v>
                </c:pt>
                <c:pt idx="5549">
                  <c:v>44295</c:v>
                </c:pt>
                <c:pt idx="5550">
                  <c:v>44298</c:v>
                </c:pt>
                <c:pt idx="5551">
                  <c:v>44299</c:v>
                </c:pt>
                <c:pt idx="5552">
                  <c:v>44300</c:v>
                </c:pt>
                <c:pt idx="5553">
                  <c:v>44301</c:v>
                </c:pt>
                <c:pt idx="5554">
                  <c:v>44302</c:v>
                </c:pt>
                <c:pt idx="5555">
                  <c:v>44305</c:v>
                </c:pt>
                <c:pt idx="5556">
                  <c:v>44306</c:v>
                </c:pt>
                <c:pt idx="5557">
                  <c:v>44307</c:v>
                </c:pt>
                <c:pt idx="5558">
                  <c:v>44308</c:v>
                </c:pt>
                <c:pt idx="5559">
                  <c:v>44309</c:v>
                </c:pt>
                <c:pt idx="5560">
                  <c:v>44312</c:v>
                </c:pt>
                <c:pt idx="5561">
                  <c:v>44313</c:v>
                </c:pt>
                <c:pt idx="5562">
                  <c:v>44314</c:v>
                </c:pt>
                <c:pt idx="5563">
                  <c:v>44315</c:v>
                </c:pt>
                <c:pt idx="5564">
                  <c:v>44316</c:v>
                </c:pt>
                <c:pt idx="5565">
                  <c:v>44319</c:v>
                </c:pt>
                <c:pt idx="5566">
                  <c:v>44320</c:v>
                </c:pt>
                <c:pt idx="5567">
                  <c:v>44321</c:v>
                </c:pt>
                <c:pt idx="5568">
                  <c:v>44322</c:v>
                </c:pt>
                <c:pt idx="5569">
                  <c:v>44323</c:v>
                </c:pt>
                <c:pt idx="5570">
                  <c:v>44326</c:v>
                </c:pt>
                <c:pt idx="5571">
                  <c:v>44327</c:v>
                </c:pt>
                <c:pt idx="5572">
                  <c:v>44328</c:v>
                </c:pt>
                <c:pt idx="5573">
                  <c:v>44329</c:v>
                </c:pt>
                <c:pt idx="5574">
                  <c:v>44330</c:v>
                </c:pt>
                <c:pt idx="5575">
                  <c:v>44333</c:v>
                </c:pt>
                <c:pt idx="5576">
                  <c:v>44334</c:v>
                </c:pt>
                <c:pt idx="5577">
                  <c:v>44335</c:v>
                </c:pt>
                <c:pt idx="5578">
                  <c:v>44336</c:v>
                </c:pt>
                <c:pt idx="5579">
                  <c:v>44337</c:v>
                </c:pt>
                <c:pt idx="5580">
                  <c:v>44340</c:v>
                </c:pt>
                <c:pt idx="5581">
                  <c:v>44341</c:v>
                </c:pt>
                <c:pt idx="5582">
                  <c:v>44342</c:v>
                </c:pt>
                <c:pt idx="5583">
                  <c:v>44343</c:v>
                </c:pt>
                <c:pt idx="5584">
                  <c:v>44344</c:v>
                </c:pt>
                <c:pt idx="5585">
                  <c:v>44347</c:v>
                </c:pt>
                <c:pt idx="5586">
                  <c:v>44348</c:v>
                </c:pt>
                <c:pt idx="5587">
                  <c:v>44349</c:v>
                </c:pt>
                <c:pt idx="5588">
                  <c:v>44350</c:v>
                </c:pt>
                <c:pt idx="5589">
                  <c:v>44351</c:v>
                </c:pt>
                <c:pt idx="5590">
                  <c:v>44354</c:v>
                </c:pt>
                <c:pt idx="5591">
                  <c:v>44355</c:v>
                </c:pt>
                <c:pt idx="5592">
                  <c:v>44356</c:v>
                </c:pt>
                <c:pt idx="5593">
                  <c:v>44357</c:v>
                </c:pt>
                <c:pt idx="5594">
                  <c:v>44358</c:v>
                </c:pt>
                <c:pt idx="5595">
                  <c:v>44361</c:v>
                </c:pt>
                <c:pt idx="5596">
                  <c:v>44362</c:v>
                </c:pt>
                <c:pt idx="5597">
                  <c:v>44363</c:v>
                </c:pt>
                <c:pt idx="5598">
                  <c:v>44364</c:v>
                </c:pt>
                <c:pt idx="5599">
                  <c:v>44365</c:v>
                </c:pt>
                <c:pt idx="5600">
                  <c:v>44368</c:v>
                </c:pt>
                <c:pt idx="5601">
                  <c:v>44369</c:v>
                </c:pt>
                <c:pt idx="5602">
                  <c:v>44370</c:v>
                </c:pt>
                <c:pt idx="5603">
                  <c:v>44371</c:v>
                </c:pt>
                <c:pt idx="5604">
                  <c:v>44372</c:v>
                </c:pt>
                <c:pt idx="5605">
                  <c:v>44375</c:v>
                </c:pt>
                <c:pt idx="5606">
                  <c:v>44376</c:v>
                </c:pt>
                <c:pt idx="5607">
                  <c:v>44377</c:v>
                </c:pt>
                <c:pt idx="5608">
                  <c:v>44378</c:v>
                </c:pt>
                <c:pt idx="5609">
                  <c:v>44379</c:v>
                </c:pt>
                <c:pt idx="5610">
                  <c:v>44382</c:v>
                </c:pt>
                <c:pt idx="5611">
                  <c:v>44383</c:v>
                </c:pt>
                <c:pt idx="5612">
                  <c:v>44384</c:v>
                </c:pt>
                <c:pt idx="5613">
                  <c:v>44385</c:v>
                </c:pt>
                <c:pt idx="5614">
                  <c:v>44386</c:v>
                </c:pt>
                <c:pt idx="5615">
                  <c:v>44389</c:v>
                </c:pt>
                <c:pt idx="5616">
                  <c:v>44390</c:v>
                </c:pt>
                <c:pt idx="5617">
                  <c:v>44391</c:v>
                </c:pt>
                <c:pt idx="5618">
                  <c:v>44392</c:v>
                </c:pt>
                <c:pt idx="5619">
                  <c:v>44393</c:v>
                </c:pt>
                <c:pt idx="5620">
                  <c:v>44396</c:v>
                </c:pt>
                <c:pt idx="5621">
                  <c:v>44397</c:v>
                </c:pt>
                <c:pt idx="5622">
                  <c:v>44398</c:v>
                </c:pt>
                <c:pt idx="5623">
                  <c:v>44399</c:v>
                </c:pt>
                <c:pt idx="5624">
                  <c:v>44400</c:v>
                </c:pt>
                <c:pt idx="5625">
                  <c:v>44403</c:v>
                </c:pt>
                <c:pt idx="5626">
                  <c:v>44404</c:v>
                </c:pt>
                <c:pt idx="5627">
                  <c:v>44405</c:v>
                </c:pt>
                <c:pt idx="5628">
                  <c:v>44406</c:v>
                </c:pt>
                <c:pt idx="5629">
                  <c:v>44407</c:v>
                </c:pt>
                <c:pt idx="5630">
                  <c:v>44410</c:v>
                </c:pt>
                <c:pt idx="5631">
                  <c:v>44411</c:v>
                </c:pt>
                <c:pt idx="5632">
                  <c:v>44412</c:v>
                </c:pt>
                <c:pt idx="5633">
                  <c:v>44413</c:v>
                </c:pt>
                <c:pt idx="5634">
                  <c:v>44414</c:v>
                </c:pt>
                <c:pt idx="5635">
                  <c:v>44417</c:v>
                </c:pt>
                <c:pt idx="5636">
                  <c:v>44418</c:v>
                </c:pt>
                <c:pt idx="5637">
                  <c:v>44419</c:v>
                </c:pt>
                <c:pt idx="5638">
                  <c:v>44420</c:v>
                </c:pt>
                <c:pt idx="5639">
                  <c:v>44421</c:v>
                </c:pt>
                <c:pt idx="5640">
                  <c:v>44424</c:v>
                </c:pt>
                <c:pt idx="5641">
                  <c:v>44425</c:v>
                </c:pt>
                <c:pt idx="5642">
                  <c:v>44426</c:v>
                </c:pt>
                <c:pt idx="5643">
                  <c:v>44427</c:v>
                </c:pt>
                <c:pt idx="5644">
                  <c:v>44428</c:v>
                </c:pt>
                <c:pt idx="5645">
                  <c:v>44431</c:v>
                </c:pt>
                <c:pt idx="5646">
                  <c:v>44432</c:v>
                </c:pt>
                <c:pt idx="5647">
                  <c:v>44433</c:v>
                </c:pt>
                <c:pt idx="5648">
                  <c:v>44434</c:v>
                </c:pt>
                <c:pt idx="5649">
                  <c:v>44435</c:v>
                </c:pt>
                <c:pt idx="5650">
                  <c:v>44438</c:v>
                </c:pt>
                <c:pt idx="5651">
                  <c:v>44439</c:v>
                </c:pt>
                <c:pt idx="5652">
                  <c:v>44440</c:v>
                </c:pt>
                <c:pt idx="5653">
                  <c:v>44441</c:v>
                </c:pt>
                <c:pt idx="5654">
                  <c:v>44442</c:v>
                </c:pt>
                <c:pt idx="5655">
                  <c:v>44445</c:v>
                </c:pt>
                <c:pt idx="5656">
                  <c:v>44446</c:v>
                </c:pt>
                <c:pt idx="5657">
                  <c:v>44447</c:v>
                </c:pt>
                <c:pt idx="5658">
                  <c:v>44448</c:v>
                </c:pt>
                <c:pt idx="5659">
                  <c:v>44449</c:v>
                </c:pt>
                <c:pt idx="5660">
                  <c:v>44452</c:v>
                </c:pt>
                <c:pt idx="5661">
                  <c:v>44453</c:v>
                </c:pt>
                <c:pt idx="5662">
                  <c:v>44454</c:v>
                </c:pt>
                <c:pt idx="5663">
                  <c:v>44455</c:v>
                </c:pt>
                <c:pt idx="5664">
                  <c:v>44456</c:v>
                </c:pt>
                <c:pt idx="5665">
                  <c:v>44459</c:v>
                </c:pt>
                <c:pt idx="5666">
                  <c:v>44460</c:v>
                </c:pt>
                <c:pt idx="5667">
                  <c:v>44461</c:v>
                </c:pt>
                <c:pt idx="5668">
                  <c:v>44462</c:v>
                </c:pt>
                <c:pt idx="5669">
                  <c:v>44463</c:v>
                </c:pt>
                <c:pt idx="5670">
                  <c:v>44466</c:v>
                </c:pt>
                <c:pt idx="5671">
                  <c:v>44467</c:v>
                </c:pt>
                <c:pt idx="5672">
                  <c:v>44468</c:v>
                </c:pt>
                <c:pt idx="5673">
                  <c:v>44469</c:v>
                </c:pt>
                <c:pt idx="5674">
                  <c:v>44470</c:v>
                </c:pt>
                <c:pt idx="5675">
                  <c:v>44473</c:v>
                </c:pt>
                <c:pt idx="5676">
                  <c:v>44474</c:v>
                </c:pt>
                <c:pt idx="5677">
                  <c:v>44475</c:v>
                </c:pt>
                <c:pt idx="5678">
                  <c:v>44476</c:v>
                </c:pt>
                <c:pt idx="5679">
                  <c:v>44477</c:v>
                </c:pt>
                <c:pt idx="5680">
                  <c:v>44480</c:v>
                </c:pt>
                <c:pt idx="5681">
                  <c:v>44481</c:v>
                </c:pt>
                <c:pt idx="5682">
                  <c:v>44482</c:v>
                </c:pt>
                <c:pt idx="5683">
                  <c:v>44483</c:v>
                </c:pt>
                <c:pt idx="5684">
                  <c:v>44484</c:v>
                </c:pt>
                <c:pt idx="5685">
                  <c:v>44487</c:v>
                </c:pt>
                <c:pt idx="5686">
                  <c:v>44488</c:v>
                </c:pt>
                <c:pt idx="5687">
                  <c:v>44489</c:v>
                </c:pt>
                <c:pt idx="5688">
                  <c:v>44490</c:v>
                </c:pt>
                <c:pt idx="5689">
                  <c:v>44491</c:v>
                </c:pt>
                <c:pt idx="5690">
                  <c:v>44494</c:v>
                </c:pt>
                <c:pt idx="5691">
                  <c:v>44495</c:v>
                </c:pt>
                <c:pt idx="5692">
                  <c:v>44496</c:v>
                </c:pt>
                <c:pt idx="5693">
                  <c:v>44497</c:v>
                </c:pt>
                <c:pt idx="5694">
                  <c:v>44498</c:v>
                </c:pt>
                <c:pt idx="5695">
                  <c:v>44501</c:v>
                </c:pt>
                <c:pt idx="5696">
                  <c:v>44502</c:v>
                </c:pt>
                <c:pt idx="5697">
                  <c:v>44503</c:v>
                </c:pt>
                <c:pt idx="5698">
                  <c:v>44504</c:v>
                </c:pt>
                <c:pt idx="5699">
                  <c:v>44505</c:v>
                </c:pt>
                <c:pt idx="5700">
                  <c:v>44508</c:v>
                </c:pt>
                <c:pt idx="5701">
                  <c:v>44509</c:v>
                </c:pt>
                <c:pt idx="5702">
                  <c:v>44510</c:v>
                </c:pt>
                <c:pt idx="5703">
                  <c:v>44511</c:v>
                </c:pt>
                <c:pt idx="5704">
                  <c:v>44512</c:v>
                </c:pt>
                <c:pt idx="5705">
                  <c:v>44515</c:v>
                </c:pt>
                <c:pt idx="5706">
                  <c:v>44516</c:v>
                </c:pt>
                <c:pt idx="5707">
                  <c:v>44517</c:v>
                </c:pt>
                <c:pt idx="5708">
                  <c:v>44518</c:v>
                </c:pt>
                <c:pt idx="5709">
                  <c:v>44519</c:v>
                </c:pt>
                <c:pt idx="5710">
                  <c:v>44522</c:v>
                </c:pt>
                <c:pt idx="5711">
                  <c:v>44523</c:v>
                </c:pt>
                <c:pt idx="5712">
                  <c:v>44524</c:v>
                </c:pt>
                <c:pt idx="5713">
                  <c:v>44525</c:v>
                </c:pt>
                <c:pt idx="5714">
                  <c:v>44526</c:v>
                </c:pt>
                <c:pt idx="5715">
                  <c:v>44529</c:v>
                </c:pt>
                <c:pt idx="5716">
                  <c:v>44530</c:v>
                </c:pt>
                <c:pt idx="5717">
                  <c:v>44531</c:v>
                </c:pt>
                <c:pt idx="5718">
                  <c:v>44532</c:v>
                </c:pt>
                <c:pt idx="5719">
                  <c:v>44533</c:v>
                </c:pt>
                <c:pt idx="5720">
                  <c:v>44536</c:v>
                </c:pt>
                <c:pt idx="5721">
                  <c:v>44537</c:v>
                </c:pt>
                <c:pt idx="5722">
                  <c:v>44538</c:v>
                </c:pt>
                <c:pt idx="5723">
                  <c:v>44539</c:v>
                </c:pt>
                <c:pt idx="5724">
                  <c:v>44540</c:v>
                </c:pt>
                <c:pt idx="5725">
                  <c:v>44543</c:v>
                </c:pt>
                <c:pt idx="5726">
                  <c:v>44544</c:v>
                </c:pt>
                <c:pt idx="5727">
                  <c:v>44545</c:v>
                </c:pt>
                <c:pt idx="5728">
                  <c:v>44546</c:v>
                </c:pt>
                <c:pt idx="5729">
                  <c:v>44547</c:v>
                </c:pt>
                <c:pt idx="5730">
                  <c:v>44550</c:v>
                </c:pt>
                <c:pt idx="5731">
                  <c:v>44551</c:v>
                </c:pt>
                <c:pt idx="5732">
                  <c:v>44552</c:v>
                </c:pt>
                <c:pt idx="5733">
                  <c:v>44553</c:v>
                </c:pt>
                <c:pt idx="5734">
                  <c:v>44554</c:v>
                </c:pt>
                <c:pt idx="5735">
                  <c:v>44557</c:v>
                </c:pt>
                <c:pt idx="5736">
                  <c:v>44558</c:v>
                </c:pt>
                <c:pt idx="5737">
                  <c:v>44559</c:v>
                </c:pt>
                <c:pt idx="5738">
                  <c:v>44560</c:v>
                </c:pt>
                <c:pt idx="5739">
                  <c:v>44561</c:v>
                </c:pt>
                <c:pt idx="5740">
                  <c:v>44564</c:v>
                </c:pt>
                <c:pt idx="5741">
                  <c:v>44565</c:v>
                </c:pt>
                <c:pt idx="5742">
                  <c:v>44566</c:v>
                </c:pt>
                <c:pt idx="5743">
                  <c:v>44567</c:v>
                </c:pt>
                <c:pt idx="5744">
                  <c:v>44568</c:v>
                </c:pt>
                <c:pt idx="5745">
                  <c:v>44571</c:v>
                </c:pt>
                <c:pt idx="5746">
                  <c:v>44572</c:v>
                </c:pt>
                <c:pt idx="5747">
                  <c:v>44573</c:v>
                </c:pt>
                <c:pt idx="5748">
                  <c:v>44574</c:v>
                </c:pt>
                <c:pt idx="5749">
                  <c:v>44575</c:v>
                </c:pt>
                <c:pt idx="5750">
                  <c:v>44578</c:v>
                </c:pt>
                <c:pt idx="5751">
                  <c:v>44579</c:v>
                </c:pt>
                <c:pt idx="5752">
                  <c:v>44580</c:v>
                </c:pt>
                <c:pt idx="5753">
                  <c:v>44581</c:v>
                </c:pt>
                <c:pt idx="5754">
                  <c:v>44582</c:v>
                </c:pt>
                <c:pt idx="5755">
                  <c:v>44585</c:v>
                </c:pt>
                <c:pt idx="5756">
                  <c:v>44586</c:v>
                </c:pt>
                <c:pt idx="5757">
                  <c:v>44587</c:v>
                </c:pt>
                <c:pt idx="5758">
                  <c:v>44588</c:v>
                </c:pt>
                <c:pt idx="5759">
                  <c:v>44589</c:v>
                </c:pt>
                <c:pt idx="5760">
                  <c:v>44592</c:v>
                </c:pt>
                <c:pt idx="5761">
                  <c:v>44593</c:v>
                </c:pt>
                <c:pt idx="5762">
                  <c:v>44594</c:v>
                </c:pt>
                <c:pt idx="5763">
                  <c:v>44595</c:v>
                </c:pt>
                <c:pt idx="5764">
                  <c:v>44596</c:v>
                </c:pt>
                <c:pt idx="5765">
                  <c:v>44599</c:v>
                </c:pt>
                <c:pt idx="5766">
                  <c:v>44600</c:v>
                </c:pt>
                <c:pt idx="5767">
                  <c:v>44601</c:v>
                </c:pt>
                <c:pt idx="5768">
                  <c:v>44602</c:v>
                </c:pt>
                <c:pt idx="5769">
                  <c:v>44603</c:v>
                </c:pt>
                <c:pt idx="5770">
                  <c:v>44606</c:v>
                </c:pt>
                <c:pt idx="5771">
                  <c:v>44607</c:v>
                </c:pt>
                <c:pt idx="5772">
                  <c:v>44608</c:v>
                </c:pt>
                <c:pt idx="5773">
                  <c:v>44609</c:v>
                </c:pt>
                <c:pt idx="5774">
                  <c:v>44610</c:v>
                </c:pt>
                <c:pt idx="5775">
                  <c:v>44613</c:v>
                </c:pt>
                <c:pt idx="5776">
                  <c:v>44614</c:v>
                </c:pt>
                <c:pt idx="5777">
                  <c:v>44615</c:v>
                </c:pt>
                <c:pt idx="5778">
                  <c:v>44616</c:v>
                </c:pt>
                <c:pt idx="5779">
                  <c:v>44617</c:v>
                </c:pt>
                <c:pt idx="5780">
                  <c:v>44620</c:v>
                </c:pt>
                <c:pt idx="5781">
                  <c:v>44621</c:v>
                </c:pt>
                <c:pt idx="5782">
                  <c:v>44622</c:v>
                </c:pt>
                <c:pt idx="5783">
                  <c:v>44623</c:v>
                </c:pt>
                <c:pt idx="5784">
                  <c:v>44624</c:v>
                </c:pt>
                <c:pt idx="5785">
                  <c:v>44627</c:v>
                </c:pt>
                <c:pt idx="5786">
                  <c:v>44628</c:v>
                </c:pt>
                <c:pt idx="5787">
                  <c:v>44629</c:v>
                </c:pt>
                <c:pt idx="5788">
                  <c:v>44630</c:v>
                </c:pt>
                <c:pt idx="5789">
                  <c:v>44631</c:v>
                </c:pt>
                <c:pt idx="5790">
                  <c:v>44634</c:v>
                </c:pt>
                <c:pt idx="5791">
                  <c:v>44635</c:v>
                </c:pt>
                <c:pt idx="5792">
                  <c:v>44636</c:v>
                </c:pt>
                <c:pt idx="5793">
                  <c:v>44637</c:v>
                </c:pt>
                <c:pt idx="5794">
                  <c:v>44638</c:v>
                </c:pt>
                <c:pt idx="5795">
                  <c:v>44641</c:v>
                </c:pt>
                <c:pt idx="5796">
                  <c:v>44642</c:v>
                </c:pt>
                <c:pt idx="5797">
                  <c:v>44643</c:v>
                </c:pt>
                <c:pt idx="5798">
                  <c:v>44644</c:v>
                </c:pt>
                <c:pt idx="5799">
                  <c:v>44645</c:v>
                </c:pt>
                <c:pt idx="5800">
                  <c:v>44648</c:v>
                </c:pt>
                <c:pt idx="5801">
                  <c:v>44649</c:v>
                </c:pt>
                <c:pt idx="5802">
                  <c:v>44650</c:v>
                </c:pt>
                <c:pt idx="5803">
                  <c:v>44651</c:v>
                </c:pt>
                <c:pt idx="5804">
                  <c:v>44652</c:v>
                </c:pt>
                <c:pt idx="5805">
                  <c:v>44655</c:v>
                </c:pt>
                <c:pt idx="5806">
                  <c:v>44656</c:v>
                </c:pt>
                <c:pt idx="5807">
                  <c:v>44657</c:v>
                </c:pt>
                <c:pt idx="5808">
                  <c:v>44658</c:v>
                </c:pt>
                <c:pt idx="5809">
                  <c:v>44659</c:v>
                </c:pt>
                <c:pt idx="5810">
                  <c:v>44662</c:v>
                </c:pt>
                <c:pt idx="5811">
                  <c:v>44663</c:v>
                </c:pt>
                <c:pt idx="5812">
                  <c:v>44664</c:v>
                </c:pt>
                <c:pt idx="5813">
                  <c:v>44665</c:v>
                </c:pt>
                <c:pt idx="5814">
                  <c:v>44666</c:v>
                </c:pt>
                <c:pt idx="5815">
                  <c:v>44669</c:v>
                </c:pt>
                <c:pt idx="5816">
                  <c:v>44670</c:v>
                </c:pt>
                <c:pt idx="5817">
                  <c:v>44671</c:v>
                </c:pt>
                <c:pt idx="5818">
                  <c:v>44672</c:v>
                </c:pt>
                <c:pt idx="5819">
                  <c:v>44673</c:v>
                </c:pt>
                <c:pt idx="5820">
                  <c:v>44676</c:v>
                </c:pt>
                <c:pt idx="5821">
                  <c:v>44677</c:v>
                </c:pt>
                <c:pt idx="5822">
                  <c:v>44678</c:v>
                </c:pt>
                <c:pt idx="5823">
                  <c:v>44679</c:v>
                </c:pt>
                <c:pt idx="5824">
                  <c:v>44680</c:v>
                </c:pt>
                <c:pt idx="5825">
                  <c:v>44683</c:v>
                </c:pt>
                <c:pt idx="5826">
                  <c:v>44684</c:v>
                </c:pt>
                <c:pt idx="5827">
                  <c:v>44685</c:v>
                </c:pt>
                <c:pt idx="5828">
                  <c:v>44686</c:v>
                </c:pt>
                <c:pt idx="5829">
                  <c:v>44687</c:v>
                </c:pt>
                <c:pt idx="5830">
                  <c:v>44690</c:v>
                </c:pt>
                <c:pt idx="5831">
                  <c:v>44691</c:v>
                </c:pt>
                <c:pt idx="5832">
                  <c:v>44692</c:v>
                </c:pt>
                <c:pt idx="5833">
                  <c:v>44693</c:v>
                </c:pt>
                <c:pt idx="5834">
                  <c:v>44694</c:v>
                </c:pt>
                <c:pt idx="5835">
                  <c:v>44697</c:v>
                </c:pt>
                <c:pt idx="5836">
                  <c:v>44698</c:v>
                </c:pt>
                <c:pt idx="5837">
                  <c:v>44699</c:v>
                </c:pt>
                <c:pt idx="5838">
                  <c:v>44700</c:v>
                </c:pt>
                <c:pt idx="5839">
                  <c:v>44701</c:v>
                </c:pt>
                <c:pt idx="5840">
                  <c:v>44704</c:v>
                </c:pt>
                <c:pt idx="5841">
                  <c:v>44705</c:v>
                </c:pt>
                <c:pt idx="5842">
                  <c:v>44706</c:v>
                </c:pt>
                <c:pt idx="5843">
                  <c:v>44707</c:v>
                </c:pt>
                <c:pt idx="5844">
                  <c:v>44708</c:v>
                </c:pt>
                <c:pt idx="5845">
                  <c:v>44711</c:v>
                </c:pt>
                <c:pt idx="5846">
                  <c:v>44712</c:v>
                </c:pt>
                <c:pt idx="5847">
                  <c:v>44713</c:v>
                </c:pt>
                <c:pt idx="5848">
                  <c:v>44714</c:v>
                </c:pt>
                <c:pt idx="5849">
                  <c:v>44715</c:v>
                </c:pt>
                <c:pt idx="5850">
                  <c:v>44718</c:v>
                </c:pt>
                <c:pt idx="5851">
                  <c:v>44719</c:v>
                </c:pt>
                <c:pt idx="5852">
                  <c:v>44720</c:v>
                </c:pt>
                <c:pt idx="5853">
                  <c:v>44721</c:v>
                </c:pt>
                <c:pt idx="5854">
                  <c:v>44722</c:v>
                </c:pt>
                <c:pt idx="5855">
                  <c:v>44725</c:v>
                </c:pt>
                <c:pt idx="5856">
                  <c:v>44726</c:v>
                </c:pt>
                <c:pt idx="5857">
                  <c:v>44727</c:v>
                </c:pt>
                <c:pt idx="5858">
                  <c:v>44728</c:v>
                </c:pt>
                <c:pt idx="5859">
                  <c:v>44729</c:v>
                </c:pt>
                <c:pt idx="5860">
                  <c:v>44732</c:v>
                </c:pt>
                <c:pt idx="5861">
                  <c:v>44733</c:v>
                </c:pt>
                <c:pt idx="5862">
                  <c:v>44734</c:v>
                </c:pt>
                <c:pt idx="5863">
                  <c:v>44735</c:v>
                </c:pt>
                <c:pt idx="5864">
                  <c:v>44736</c:v>
                </c:pt>
                <c:pt idx="5865">
                  <c:v>44739</c:v>
                </c:pt>
                <c:pt idx="5866">
                  <c:v>44740</c:v>
                </c:pt>
                <c:pt idx="5867">
                  <c:v>44741</c:v>
                </c:pt>
                <c:pt idx="5868">
                  <c:v>44742</c:v>
                </c:pt>
                <c:pt idx="5869">
                  <c:v>44743</c:v>
                </c:pt>
                <c:pt idx="5870">
                  <c:v>44746</c:v>
                </c:pt>
                <c:pt idx="5871">
                  <c:v>44747</c:v>
                </c:pt>
                <c:pt idx="5872">
                  <c:v>44748</c:v>
                </c:pt>
                <c:pt idx="5873">
                  <c:v>44749</c:v>
                </c:pt>
                <c:pt idx="5874">
                  <c:v>44750</c:v>
                </c:pt>
                <c:pt idx="5875">
                  <c:v>44753</c:v>
                </c:pt>
                <c:pt idx="5876">
                  <c:v>44754</c:v>
                </c:pt>
                <c:pt idx="5877">
                  <c:v>44755</c:v>
                </c:pt>
                <c:pt idx="5878">
                  <c:v>44756</c:v>
                </c:pt>
                <c:pt idx="5879">
                  <c:v>44757</c:v>
                </c:pt>
                <c:pt idx="5880">
                  <c:v>44760</c:v>
                </c:pt>
                <c:pt idx="5881">
                  <c:v>44761</c:v>
                </c:pt>
                <c:pt idx="5882">
                  <c:v>44762</c:v>
                </c:pt>
                <c:pt idx="5883">
                  <c:v>44763</c:v>
                </c:pt>
                <c:pt idx="5884">
                  <c:v>44764</c:v>
                </c:pt>
                <c:pt idx="5885">
                  <c:v>44767</c:v>
                </c:pt>
                <c:pt idx="5886">
                  <c:v>44768</c:v>
                </c:pt>
                <c:pt idx="5887">
                  <c:v>44769</c:v>
                </c:pt>
                <c:pt idx="5888">
                  <c:v>44770</c:v>
                </c:pt>
                <c:pt idx="5889">
                  <c:v>44771</c:v>
                </c:pt>
                <c:pt idx="5890">
                  <c:v>44774</c:v>
                </c:pt>
                <c:pt idx="5891">
                  <c:v>44775</c:v>
                </c:pt>
                <c:pt idx="5892">
                  <c:v>44776</c:v>
                </c:pt>
                <c:pt idx="5893">
                  <c:v>44777</c:v>
                </c:pt>
                <c:pt idx="5894">
                  <c:v>44778</c:v>
                </c:pt>
                <c:pt idx="5895">
                  <c:v>44781</c:v>
                </c:pt>
                <c:pt idx="5896">
                  <c:v>44782</c:v>
                </c:pt>
                <c:pt idx="5897">
                  <c:v>44783</c:v>
                </c:pt>
                <c:pt idx="5898">
                  <c:v>44784</c:v>
                </c:pt>
                <c:pt idx="5899">
                  <c:v>44785</c:v>
                </c:pt>
                <c:pt idx="5900">
                  <c:v>44788</c:v>
                </c:pt>
                <c:pt idx="5901">
                  <c:v>44789</c:v>
                </c:pt>
                <c:pt idx="5902">
                  <c:v>44790</c:v>
                </c:pt>
                <c:pt idx="5903">
                  <c:v>44791</c:v>
                </c:pt>
                <c:pt idx="5904">
                  <c:v>44792</c:v>
                </c:pt>
                <c:pt idx="5905">
                  <c:v>44795</c:v>
                </c:pt>
                <c:pt idx="5906">
                  <c:v>44796</c:v>
                </c:pt>
                <c:pt idx="5907">
                  <c:v>44797</c:v>
                </c:pt>
                <c:pt idx="5908">
                  <c:v>44798</c:v>
                </c:pt>
                <c:pt idx="5909">
                  <c:v>44799</c:v>
                </c:pt>
                <c:pt idx="5910">
                  <c:v>44802</c:v>
                </c:pt>
                <c:pt idx="5911">
                  <c:v>44803</c:v>
                </c:pt>
                <c:pt idx="5912">
                  <c:v>44804</c:v>
                </c:pt>
                <c:pt idx="5913">
                  <c:v>44805</c:v>
                </c:pt>
                <c:pt idx="5914">
                  <c:v>44806</c:v>
                </c:pt>
                <c:pt idx="5915">
                  <c:v>44809</c:v>
                </c:pt>
                <c:pt idx="5916">
                  <c:v>44810</c:v>
                </c:pt>
                <c:pt idx="5917">
                  <c:v>44811</c:v>
                </c:pt>
                <c:pt idx="5918">
                  <c:v>44812</c:v>
                </c:pt>
                <c:pt idx="5919">
                  <c:v>44813</c:v>
                </c:pt>
                <c:pt idx="5920">
                  <c:v>44816</c:v>
                </c:pt>
                <c:pt idx="5921">
                  <c:v>44817</c:v>
                </c:pt>
                <c:pt idx="5922">
                  <c:v>44818</c:v>
                </c:pt>
                <c:pt idx="5923">
                  <c:v>44819</c:v>
                </c:pt>
                <c:pt idx="5924">
                  <c:v>44820</c:v>
                </c:pt>
                <c:pt idx="5925">
                  <c:v>44823</c:v>
                </c:pt>
                <c:pt idx="5926">
                  <c:v>44824</c:v>
                </c:pt>
                <c:pt idx="5927">
                  <c:v>44825</c:v>
                </c:pt>
                <c:pt idx="5928">
                  <c:v>44826</c:v>
                </c:pt>
                <c:pt idx="5929">
                  <c:v>44827</c:v>
                </c:pt>
                <c:pt idx="5930">
                  <c:v>44830</c:v>
                </c:pt>
                <c:pt idx="5931">
                  <c:v>44831</c:v>
                </c:pt>
                <c:pt idx="5932">
                  <c:v>44832</c:v>
                </c:pt>
                <c:pt idx="5933">
                  <c:v>44833</c:v>
                </c:pt>
                <c:pt idx="5934">
                  <c:v>44834</c:v>
                </c:pt>
                <c:pt idx="5935">
                  <c:v>44837</c:v>
                </c:pt>
                <c:pt idx="5936">
                  <c:v>44838</c:v>
                </c:pt>
                <c:pt idx="5937">
                  <c:v>44839</c:v>
                </c:pt>
                <c:pt idx="5938">
                  <c:v>44840</c:v>
                </c:pt>
                <c:pt idx="5939">
                  <c:v>44841</c:v>
                </c:pt>
                <c:pt idx="5940">
                  <c:v>44844</c:v>
                </c:pt>
                <c:pt idx="5941">
                  <c:v>44845</c:v>
                </c:pt>
              </c:numCache>
            </c:numRef>
          </c:cat>
          <c:val>
            <c:numRef>
              <c:f>'[圖6&amp;7rr 美元指數與美國10年期公債殖利率MSCI全球、已開發及新興市場指數(更新至20221017).xlsx(調整字型).xlsx]工作表1'!$S$5225:$S$5949</c:f>
              <c:numCache>
                <c:formatCode>General</c:formatCode>
                <c:ptCount val="7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20</c:v>
                </c:pt>
                <c:pt idx="565">
                  <c:v>20</c:v>
                </c:pt>
                <c:pt idx="566">
                  <c:v>20</c:v>
                </c:pt>
                <c:pt idx="567">
                  <c:v>20</c:v>
                </c:pt>
                <c:pt idx="568">
                  <c:v>20</c:v>
                </c:pt>
                <c:pt idx="569">
                  <c:v>20</c:v>
                </c:pt>
                <c:pt idx="570">
                  <c:v>20</c:v>
                </c:pt>
                <c:pt idx="571">
                  <c:v>20</c:v>
                </c:pt>
                <c:pt idx="572">
                  <c:v>20</c:v>
                </c:pt>
                <c:pt idx="573">
                  <c:v>20</c:v>
                </c:pt>
                <c:pt idx="574">
                  <c:v>20</c:v>
                </c:pt>
                <c:pt idx="575">
                  <c:v>20</c:v>
                </c:pt>
                <c:pt idx="576">
                  <c:v>20</c:v>
                </c:pt>
                <c:pt idx="577">
                  <c:v>20</c:v>
                </c:pt>
                <c:pt idx="578">
                  <c:v>20</c:v>
                </c:pt>
                <c:pt idx="579">
                  <c:v>20</c:v>
                </c:pt>
                <c:pt idx="580">
                  <c:v>20</c:v>
                </c:pt>
                <c:pt idx="581">
                  <c:v>20</c:v>
                </c:pt>
                <c:pt idx="582">
                  <c:v>20</c:v>
                </c:pt>
                <c:pt idx="583">
                  <c:v>20</c:v>
                </c:pt>
                <c:pt idx="584">
                  <c:v>20</c:v>
                </c:pt>
                <c:pt idx="585">
                  <c:v>20</c:v>
                </c:pt>
                <c:pt idx="586">
                  <c:v>20</c:v>
                </c:pt>
                <c:pt idx="587">
                  <c:v>20</c:v>
                </c:pt>
                <c:pt idx="588">
                  <c:v>20</c:v>
                </c:pt>
                <c:pt idx="589">
                  <c:v>20</c:v>
                </c:pt>
                <c:pt idx="590">
                  <c:v>20</c:v>
                </c:pt>
                <c:pt idx="591">
                  <c:v>20</c:v>
                </c:pt>
                <c:pt idx="592">
                  <c:v>20</c:v>
                </c:pt>
                <c:pt idx="593">
                  <c:v>20</c:v>
                </c:pt>
                <c:pt idx="594">
                  <c:v>20</c:v>
                </c:pt>
                <c:pt idx="595">
                  <c:v>20</c:v>
                </c:pt>
                <c:pt idx="596">
                  <c:v>20</c:v>
                </c:pt>
                <c:pt idx="597">
                  <c:v>20</c:v>
                </c:pt>
                <c:pt idx="598">
                  <c:v>20</c:v>
                </c:pt>
                <c:pt idx="599">
                  <c:v>20</c:v>
                </c:pt>
                <c:pt idx="600">
                  <c:v>20</c:v>
                </c:pt>
                <c:pt idx="601">
                  <c:v>20</c:v>
                </c:pt>
                <c:pt idx="602">
                  <c:v>20</c:v>
                </c:pt>
                <c:pt idx="603">
                  <c:v>20</c:v>
                </c:pt>
                <c:pt idx="604">
                  <c:v>20</c:v>
                </c:pt>
                <c:pt idx="605">
                  <c:v>20</c:v>
                </c:pt>
                <c:pt idx="606">
                  <c:v>20</c:v>
                </c:pt>
                <c:pt idx="607">
                  <c:v>20</c:v>
                </c:pt>
                <c:pt idx="608">
                  <c:v>20</c:v>
                </c:pt>
                <c:pt idx="609">
                  <c:v>20</c:v>
                </c:pt>
                <c:pt idx="610">
                  <c:v>20</c:v>
                </c:pt>
                <c:pt idx="611">
                  <c:v>20</c:v>
                </c:pt>
                <c:pt idx="612">
                  <c:v>20</c:v>
                </c:pt>
                <c:pt idx="613">
                  <c:v>20</c:v>
                </c:pt>
                <c:pt idx="614">
                  <c:v>20</c:v>
                </c:pt>
                <c:pt idx="615">
                  <c:v>20</c:v>
                </c:pt>
                <c:pt idx="616">
                  <c:v>20</c:v>
                </c:pt>
                <c:pt idx="617">
                  <c:v>20</c:v>
                </c:pt>
                <c:pt idx="618">
                  <c:v>20</c:v>
                </c:pt>
                <c:pt idx="619">
                  <c:v>20</c:v>
                </c:pt>
                <c:pt idx="620">
                  <c:v>20</c:v>
                </c:pt>
                <c:pt idx="621">
                  <c:v>20</c:v>
                </c:pt>
                <c:pt idx="622">
                  <c:v>20</c:v>
                </c:pt>
                <c:pt idx="623">
                  <c:v>20</c:v>
                </c:pt>
                <c:pt idx="624">
                  <c:v>20</c:v>
                </c:pt>
                <c:pt idx="625">
                  <c:v>20</c:v>
                </c:pt>
                <c:pt idx="626">
                  <c:v>20</c:v>
                </c:pt>
                <c:pt idx="627">
                  <c:v>20</c:v>
                </c:pt>
                <c:pt idx="628">
                  <c:v>20</c:v>
                </c:pt>
                <c:pt idx="629">
                  <c:v>20</c:v>
                </c:pt>
                <c:pt idx="630">
                  <c:v>20</c:v>
                </c:pt>
                <c:pt idx="631">
                  <c:v>20</c:v>
                </c:pt>
                <c:pt idx="632">
                  <c:v>20</c:v>
                </c:pt>
                <c:pt idx="633">
                  <c:v>20</c:v>
                </c:pt>
                <c:pt idx="634">
                  <c:v>20</c:v>
                </c:pt>
                <c:pt idx="635">
                  <c:v>20</c:v>
                </c:pt>
                <c:pt idx="636">
                  <c:v>20</c:v>
                </c:pt>
                <c:pt idx="637">
                  <c:v>20</c:v>
                </c:pt>
                <c:pt idx="638">
                  <c:v>20</c:v>
                </c:pt>
                <c:pt idx="639">
                  <c:v>20</c:v>
                </c:pt>
                <c:pt idx="640">
                  <c:v>20</c:v>
                </c:pt>
                <c:pt idx="641">
                  <c:v>20</c:v>
                </c:pt>
                <c:pt idx="642">
                  <c:v>20</c:v>
                </c:pt>
                <c:pt idx="643">
                  <c:v>20</c:v>
                </c:pt>
                <c:pt idx="644">
                  <c:v>20</c:v>
                </c:pt>
                <c:pt idx="645">
                  <c:v>20</c:v>
                </c:pt>
                <c:pt idx="646">
                  <c:v>20</c:v>
                </c:pt>
                <c:pt idx="647">
                  <c:v>20</c:v>
                </c:pt>
                <c:pt idx="648">
                  <c:v>20</c:v>
                </c:pt>
                <c:pt idx="649">
                  <c:v>20</c:v>
                </c:pt>
                <c:pt idx="650">
                  <c:v>20</c:v>
                </c:pt>
                <c:pt idx="651">
                  <c:v>20</c:v>
                </c:pt>
                <c:pt idx="652">
                  <c:v>20</c:v>
                </c:pt>
                <c:pt idx="653">
                  <c:v>20</c:v>
                </c:pt>
                <c:pt idx="654">
                  <c:v>20</c:v>
                </c:pt>
                <c:pt idx="655">
                  <c:v>20</c:v>
                </c:pt>
                <c:pt idx="656">
                  <c:v>20</c:v>
                </c:pt>
                <c:pt idx="657">
                  <c:v>20</c:v>
                </c:pt>
                <c:pt idx="658">
                  <c:v>20</c:v>
                </c:pt>
                <c:pt idx="659">
                  <c:v>20</c:v>
                </c:pt>
                <c:pt idx="660">
                  <c:v>20</c:v>
                </c:pt>
                <c:pt idx="661">
                  <c:v>20</c:v>
                </c:pt>
                <c:pt idx="662">
                  <c:v>20</c:v>
                </c:pt>
                <c:pt idx="663">
                  <c:v>20</c:v>
                </c:pt>
                <c:pt idx="664">
                  <c:v>20</c:v>
                </c:pt>
                <c:pt idx="665">
                  <c:v>20</c:v>
                </c:pt>
                <c:pt idx="666">
                  <c:v>20</c:v>
                </c:pt>
                <c:pt idx="667">
                  <c:v>20</c:v>
                </c:pt>
                <c:pt idx="668">
                  <c:v>20</c:v>
                </c:pt>
                <c:pt idx="669">
                  <c:v>20</c:v>
                </c:pt>
                <c:pt idx="670">
                  <c:v>20</c:v>
                </c:pt>
                <c:pt idx="671">
                  <c:v>20</c:v>
                </c:pt>
                <c:pt idx="672">
                  <c:v>20</c:v>
                </c:pt>
                <c:pt idx="673">
                  <c:v>20</c:v>
                </c:pt>
                <c:pt idx="674">
                  <c:v>20</c:v>
                </c:pt>
                <c:pt idx="675">
                  <c:v>20</c:v>
                </c:pt>
                <c:pt idx="676">
                  <c:v>20</c:v>
                </c:pt>
                <c:pt idx="677">
                  <c:v>20</c:v>
                </c:pt>
                <c:pt idx="678">
                  <c:v>20</c:v>
                </c:pt>
                <c:pt idx="679">
                  <c:v>20</c:v>
                </c:pt>
                <c:pt idx="680">
                  <c:v>20</c:v>
                </c:pt>
                <c:pt idx="681">
                  <c:v>20</c:v>
                </c:pt>
                <c:pt idx="682">
                  <c:v>20</c:v>
                </c:pt>
                <c:pt idx="683">
                  <c:v>20</c:v>
                </c:pt>
                <c:pt idx="684">
                  <c:v>20</c:v>
                </c:pt>
                <c:pt idx="685">
                  <c:v>20</c:v>
                </c:pt>
                <c:pt idx="686">
                  <c:v>20</c:v>
                </c:pt>
                <c:pt idx="687">
                  <c:v>20</c:v>
                </c:pt>
                <c:pt idx="688">
                  <c:v>20</c:v>
                </c:pt>
                <c:pt idx="689">
                  <c:v>20</c:v>
                </c:pt>
                <c:pt idx="690">
                  <c:v>20</c:v>
                </c:pt>
                <c:pt idx="691">
                  <c:v>20</c:v>
                </c:pt>
                <c:pt idx="692">
                  <c:v>20</c:v>
                </c:pt>
                <c:pt idx="693">
                  <c:v>20</c:v>
                </c:pt>
                <c:pt idx="694">
                  <c:v>20</c:v>
                </c:pt>
                <c:pt idx="695">
                  <c:v>20</c:v>
                </c:pt>
                <c:pt idx="696">
                  <c:v>20</c:v>
                </c:pt>
                <c:pt idx="697">
                  <c:v>20</c:v>
                </c:pt>
                <c:pt idx="698">
                  <c:v>20</c:v>
                </c:pt>
                <c:pt idx="699">
                  <c:v>20</c:v>
                </c:pt>
                <c:pt idx="700">
                  <c:v>20</c:v>
                </c:pt>
                <c:pt idx="701">
                  <c:v>20</c:v>
                </c:pt>
                <c:pt idx="702">
                  <c:v>20</c:v>
                </c:pt>
                <c:pt idx="703">
                  <c:v>20</c:v>
                </c:pt>
                <c:pt idx="704">
                  <c:v>20</c:v>
                </c:pt>
                <c:pt idx="705">
                  <c:v>20</c:v>
                </c:pt>
                <c:pt idx="706">
                  <c:v>20</c:v>
                </c:pt>
                <c:pt idx="707">
                  <c:v>20</c:v>
                </c:pt>
                <c:pt idx="708">
                  <c:v>20</c:v>
                </c:pt>
                <c:pt idx="709">
                  <c:v>20</c:v>
                </c:pt>
                <c:pt idx="710">
                  <c:v>20</c:v>
                </c:pt>
                <c:pt idx="711">
                  <c:v>20</c:v>
                </c:pt>
                <c:pt idx="712">
                  <c:v>20</c:v>
                </c:pt>
                <c:pt idx="713">
                  <c:v>20</c:v>
                </c:pt>
                <c:pt idx="714">
                  <c:v>20</c:v>
                </c:pt>
                <c:pt idx="715">
                  <c:v>20</c:v>
                </c:pt>
                <c:pt idx="716">
                  <c:v>20</c:v>
                </c:pt>
                <c:pt idx="717">
                  <c:v>20</c:v>
                </c:pt>
                <c:pt idx="718">
                  <c:v>20</c:v>
                </c:pt>
                <c:pt idx="719">
                  <c:v>20</c:v>
                </c:pt>
                <c:pt idx="720">
                  <c:v>20</c:v>
                </c:pt>
                <c:pt idx="721">
                  <c:v>20</c:v>
                </c:pt>
                <c:pt idx="722">
                  <c:v>20</c:v>
                </c:pt>
                <c:pt idx="723">
                  <c:v>20</c:v>
                </c:pt>
                <c:pt idx="72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94-476C-BB21-B79172F8C9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8413992"/>
        <c:axId val="818413008"/>
      </c:barChart>
      <c:lineChart>
        <c:grouping val="standard"/>
        <c:varyColors val="0"/>
        <c:ser>
          <c:idx val="0"/>
          <c:order val="0"/>
          <c:tx>
            <c:strRef>
              <c:f>'[圖6&amp;7rr 美元指數與美國10年期公債殖利率MSCI全球、已開發及新興市場指數(更新至20221017).xlsx(調整字型).xlsx]工作表1'!$P$7</c:f>
              <c:strCache>
                <c:ptCount val="1"/>
                <c:pt idx="0">
                  <c:v>美元指數(左軸)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'[圖6&amp;7rr 美元指數與美國10年期公債殖利率MSCI全球、已開發及新興市場指數(更新至20221017).xlsx(調整字型).xlsx]工作表1'!$O$5225:$O$5952</c:f>
              <c:numCache>
                <c:formatCode>m/d/yyyy</c:formatCode>
                <c:ptCount val="728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43836</c:v>
                </c:pt>
                <c:pt idx="4">
                  <c:v>43837</c:v>
                </c:pt>
                <c:pt idx="5">
                  <c:v>43838</c:v>
                </c:pt>
                <c:pt idx="6">
                  <c:v>43839</c:v>
                </c:pt>
                <c:pt idx="7">
                  <c:v>43840</c:v>
                </c:pt>
                <c:pt idx="8">
                  <c:v>43843</c:v>
                </c:pt>
                <c:pt idx="9">
                  <c:v>43844</c:v>
                </c:pt>
                <c:pt idx="10">
                  <c:v>43845</c:v>
                </c:pt>
                <c:pt idx="11">
                  <c:v>43846</c:v>
                </c:pt>
                <c:pt idx="12">
                  <c:v>43847</c:v>
                </c:pt>
                <c:pt idx="13">
                  <c:v>43850</c:v>
                </c:pt>
                <c:pt idx="14">
                  <c:v>43851</c:v>
                </c:pt>
                <c:pt idx="15">
                  <c:v>43852</c:v>
                </c:pt>
                <c:pt idx="16">
                  <c:v>43853</c:v>
                </c:pt>
                <c:pt idx="17">
                  <c:v>43854</c:v>
                </c:pt>
                <c:pt idx="18">
                  <c:v>43857</c:v>
                </c:pt>
                <c:pt idx="19">
                  <c:v>43858</c:v>
                </c:pt>
                <c:pt idx="20">
                  <c:v>43859</c:v>
                </c:pt>
                <c:pt idx="21">
                  <c:v>43860</c:v>
                </c:pt>
                <c:pt idx="22">
                  <c:v>43861</c:v>
                </c:pt>
                <c:pt idx="23">
                  <c:v>43864</c:v>
                </c:pt>
                <c:pt idx="24">
                  <c:v>43865</c:v>
                </c:pt>
                <c:pt idx="25">
                  <c:v>43866</c:v>
                </c:pt>
                <c:pt idx="26">
                  <c:v>43867</c:v>
                </c:pt>
                <c:pt idx="27">
                  <c:v>43868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43878</c:v>
                </c:pt>
                <c:pt idx="34">
                  <c:v>43879</c:v>
                </c:pt>
                <c:pt idx="35">
                  <c:v>43880</c:v>
                </c:pt>
                <c:pt idx="36">
                  <c:v>43881</c:v>
                </c:pt>
                <c:pt idx="37">
                  <c:v>43882</c:v>
                </c:pt>
                <c:pt idx="38">
                  <c:v>43885</c:v>
                </c:pt>
                <c:pt idx="39">
                  <c:v>43886</c:v>
                </c:pt>
                <c:pt idx="40">
                  <c:v>43887</c:v>
                </c:pt>
                <c:pt idx="41">
                  <c:v>43888</c:v>
                </c:pt>
                <c:pt idx="42">
                  <c:v>43889</c:v>
                </c:pt>
                <c:pt idx="43">
                  <c:v>43892</c:v>
                </c:pt>
                <c:pt idx="44">
                  <c:v>43893</c:v>
                </c:pt>
                <c:pt idx="45">
                  <c:v>43894</c:v>
                </c:pt>
                <c:pt idx="46">
                  <c:v>43895</c:v>
                </c:pt>
                <c:pt idx="47">
                  <c:v>43896</c:v>
                </c:pt>
                <c:pt idx="48">
                  <c:v>43899</c:v>
                </c:pt>
                <c:pt idx="49">
                  <c:v>43900</c:v>
                </c:pt>
                <c:pt idx="50">
                  <c:v>43901</c:v>
                </c:pt>
                <c:pt idx="51">
                  <c:v>43902</c:v>
                </c:pt>
                <c:pt idx="52">
                  <c:v>43903</c:v>
                </c:pt>
                <c:pt idx="53">
                  <c:v>43906</c:v>
                </c:pt>
                <c:pt idx="54">
                  <c:v>43907</c:v>
                </c:pt>
                <c:pt idx="55">
                  <c:v>43908</c:v>
                </c:pt>
                <c:pt idx="56">
                  <c:v>43909</c:v>
                </c:pt>
                <c:pt idx="57">
                  <c:v>43910</c:v>
                </c:pt>
                <c:pt idx="58">
                  <c:v>43913</c:v>
                </c:pt>
                <c:pt idx="59">
                  <c:v>43914</c:v>
                </c:pt>
                <c:pt idx="60">
                  <c:v>43915</c:v>
                </c:pt>
                <c:pt idx="61">
                  <c:v>43916</c:v>
                </c:pt>
                <c:pt idx="62">
                  <c:v>43917</c:v>
                </c:pt>
                <c:pt idx="63">
                  <c:v>43920</c:v>
                </c:pt>
                <c:pt idx="64">
                  <c:v>43921</c:v>
                </c:pt>
                <c:pt idx="65">
                  <c:v>43922</c:v>
                </c:pt>
                <c:pt idx="66">
                  <c:v>43923</c:v>
                </c:pt>
                <c:pt idx="67">
                  <c:v>43924</c:v>
                </c:pt>
                <c:pt idx="68">
                  <c:v>43927</c:v>
                </c:pt>
                <c:pt idx="69">
                  <c:v>43928</c:v>
                </c:pt>
                <c:pt idx="70">
                  <c:v>43929</c:v>
                </c:pt>
                <c:pt idx="71">
                  <c:v>43930</c:v>
                </c:pt>
                <c:pt idx="72">
                  <c:v>43931</c:v>
                </c:pt>
                <c:pt idx="73">
                  <c:v>43934</c:v>
                </c:pt>
                <c:pt idx="74">
                  <c:v>43935</c:v>
                </c:pt>
                <c:pt idx="75">
                  <c:v>43936</c:v>
                </c:pt>
                <c:pt idx="76">
                  <c:v>43937</c:v>
                </c:pt>
                <c:pt idx="77">
                  <c:v>43938</c:v>
                </c:pt>
                <c:pt idx="78">
                  <c:v>43941</c:v>
                </c:pt>
                <c:pt idx="79">
                  <c:v>43942</c:v>
                </c:pt>
                <c:pt idx="80">
                  <c:v>43943</c:v>
                </c:pt>
                <c:pt idx="81">
                  <c:v>43944</c:v>
                </c:pt>
                <c:pt idx="82">
                  <c:v>43945</c:v>
                </c:pt>
                <c:pt idx="83">
                  <c:v>43948</c:v>
                </c:pt>
                <c:pt idx="84">
                  <c:v>43949</c:v>
                </c:pt>
                <c:pt idx="85">
                  <c:v>43950</c:v>
                </c:pt>
                <c:pt idx="86">
                  <c:v>43951</c:v>
                </c:pt>
                <c:pt idx="87">
                  <c:v>43952</c:v>
                </c:pt>
                <c:pt idx="88">
                  <c:v>43955</c:v>
                </c:pt>
                <c:pt idx="89">
                  <c:v>43956</c:v>
                </c:pt>
                <c:pt idx="90">
                  <c:v>43957</c:v>
                </c:pt>
                <c:pt idx="91">
                  <c:v>43958</c:v>
                </c:pt>
                <c:pt idx="92">
                  <c:v>43959</c:v>
                </c:pt>
                <c:pt idx="93">
                  <c:v>43962</c:v>
                </c:pt>
                <c:pt idx="94">
                  <c:v>43963</c:v>
                </c:pt>
                <c:pt idx="95">
                  <c:v>43964</c:v>
                </c:pt>
                <c:pt idx="96">
                  <c:v>43965</c:v>
                </c:pt>
                <c:pt idx="97">
                  <c:v>43966</c:v>
                </c:pt>
                <c:pt idx="98">
                  <c:v>43969</c:v>
                </c:pt>
                <c:pt idx="99">
                  <c:v>43970</c:v>
                </c:pt>
                <c:pt idx="100">
                  <c:v>43971</c:v>
                </c:pt>
                <c:pt idx="101">
                  <c:v>43972</c:v>
                </c:pt>
                <c:pt idx="102">
                  <c:v>43973</c:v>
                </c:pt>
                <c:pt idx="103">
                  <c:v>43976</c:v>
                </c:pt>
                <c:pt idx="104">
                  <c:v>43977</c:v>
                </c:pt>
                <c:pt idx="105">
                  <c:v>43978</c:v>
                </c:pt>
                <c:pt idx="106">
                  <c:v>43979</c:v>
                </c:pt>
                <c:pt idx="107">
                  <c:v>43980</c:v>
                </c:pt>
                <c:pt idx="108">
                  <c:v>43983</c:v>
                </c:pt>
                <c:pt idx="109">
                  <c:v>43984</c:v>
                </c:pt>
                <c:pt idx="110">
                  <c:v>43985</c:v>
                </c:pt>
                <c:pt idx="111">
                  <c:v>43986</c:v>
                </c:pt>
                <c:pt idx="112">
                  <c:v>43987</c:v>
                </c:pt>
                <c:pt idx="113">
                  <c:v>43990</c:v>
                </c:pt>
                <c:pt idx="114">
                  <c:v>43991</c:v>
                </c:pt>
                <c:pt idx="115">
                  <c:v>43992</c:v>
                </c:pt>
                <c:pt idx="116">
                  <c:v>43993</c:v>
                </c:pt>
                <c:pt idx="117">
                  <c:v>43994</c:v>
                </c:pt>
                <c:pt idx="118">
                  <c:v>43997</c:v>
                </c:pt>
                <c:pt idx="119">
                  <c:v>43998</c:v>
                </c:pt>
                <c:pt idx="120">
                  <c:v>43999</c:v>
                </c:pt>
                <c:pt idx="121">
                  <c:v>44000</c:v>
                </c:pt>
                <c:pt idx="122">
                  <c:v>44001</c:v>
                </c:pt>
                <c:pt idx="123">
                  <c:v>44004</c:v>
                </c:pt>
                <c:pt idx="124">
                  <c:v>44005</c:v>
                </c:pt>
                <c:pt idx="125">
                  <c:v>44006</c:v>
                </c:pt>
                <c:pt idx="126">
                  <c:v>44007</c:v>
                </c:pt>
                <c:pt idx="127">
                  <c:v>44008</c:v>
                </c:pt>
                <c:pt idx="128">
                  <c:v>44011</c:v>
                </c:pt>
                <c:pt idx="129">
                  <c:v>44012</c:v>
                </c:pt>
                <c:pt idx="130">
                  <c:v>44013</c:v>
                </c:pt>
                <c:pt idx="131">
                  <c:v>44014</c:v>
                </c:pt>
                <c:pt idx="132">
                  <c:v>44015</c:v>
                </c:pt>
                <c:pt idx="133">
                  <c:v>44018</c:v>
                </c:pt>
                <c:pt idx="134">
                  <c:v>44019</c:v>
                </c:pt>
                <c:pt idx="135">
                  <c:v>44020</c:v>
                </c:pt>
                <c:pt idx="136">
                  <c:v>44021</c:v>
                </c:pt>
                <c:pt idx="137">
                  <c:v>44022</c:v>
                </c:pt>
                <c:pt idx="138">
                  <c:v>44025</c:v>
                </c:pt>
                <c:pt idx="139">
                  <c:v>44026</c:v>
                </c:pt>
                <c:pt idx="140">
                  <c:v>44027</c:v>
                </c:pt>
                <c:pt idx="141">
                  <c:v>44028</c:v>
                </c:pt>
                <c:pt idx="142">
                  <c:v>44029</c:v>
                </c:pt>
                <c:pt idx="143">
                  <c:v>44032</c:v>
                </c:pt>
                <c:pt idx="144">
                  <c:v>44033</c:v>
                </c:pt>
                <c:pt idx="145">
                  <c:v>44034</c:v>
                </c:pt>
                <c:pt idx="146">
                  <c:v>44035</c:v>
                </c:pt>
                <c:pt idx="147">
                  <c:v>44036</c:v>
                </c:pt>
                <c:pt idx="148">
                  <c:v>44039</c:v>
                </c:pt>
                <c:pt idx="149">
                  <c:v>44040</c:v>
                </c:pt>
                <c:pt idx="150">
                  <c:v>44041</c:v>
                </c:pt>
                <c:pt idx="151">
                  <c:v>44042</c:v>
                </c:pt>
                <c:pt idx="152">
                  <c:v>44043</c:v>
                </c:pt>
                <c:pt idx="153">
                  <c:v>44046</c:v>
                </c:pt>
                <c:pt idx="154">
                  <c:v>44047</c:v>
                </c:pt>
                <c:pt idx="155">
                  <c:v>44048</c:v>
                </c:pt>
                <c:pt idx="156">
                  <c:v>44049</c:v>
                </c:pt>
                <c:pt idx="157">
                  <c:v>44050</c:v>
                </c:pt>
                <c:pt idx="158">
                  <c:v>44053</c:v>
                </c:pt>
                <c:pt idx="159">
                  <c:v>44054</c:v>
                </c:pt>
                <c:pt idx="160">
                  <c:v>44055</c:v>
                </c:pt>
                <c:pt idx="161">
                  <c:v>44056</c:v>
                </c:pt>
                <c:pt idx="162">
                  <c:v>44057</c:v>
                </c:pt>
                <c:pt idx="163">
                  <c:v>44060</c:v>
                </c:pt>
                <c:pt idx="164">
                  <c:v>44061</c:v>
                </c:pt>
                <c:pt idx="165">
                  <c:v>44062</c:v>
                </c:pt>
                <c:pt idx="166">
                  <c:v>44063</c:v>
                </c:pt>
                <c:pt idx="167">
                  <c:v>44064</c:v>
                </c:pt>
                <c:pt idx="168">
                  <c:v>44067</c:v>
                </c:pt>
                <c:pt idx="169">
                  <c:v>44068</c:v>
                </c:pt>
                <c:pt idx="170">
                  <c:v>44069</c:v>
                </c:pt>
                <c:pt idx="171">
                  <c:v>44070</c:v>
                </c:pt>
                <c:pt idx="172">
                  <c:v>44071</c:v>
                </c:pt>
                <c:pt idx="173">
                  <c:v>44074</c:v>
                </c:pt>
                <c:pt idx="174">
                  <c:v>44075</c:v>
                </c:pt>
                <c:pt idx="175">
                  <c:v>44076</c:v>
                </c:pt>
                <c:pt idx="176">
                  <c:v>44077</c:v>
                </c:pt>
                <c:pt idx="177">
                  <c:v>44078</c:v>
                </c:pt>
                <c:pt idx="178">
                  <c:v>44081</c:v>
                </c:pt>
                <c:pt idx="179">
                  <c:v>44082</c:v>
                </c:pt>
                <c:pt idx="180">
                  <c:v>44083</c:v>
                </c:pt>
                <c:pt idx="181">
                  <c:v>44084</c:v>
                </c:pt>
                <c:pt idx="182">
                  <c:v>44085</c:v>
                </c:pt>
                <c:pt idx="183">
                  <c:v>44088</c:v>
                </c:pt>
                <c:pt idx="184">
                  <c:v>44089</c:v>
                </c:pt>
                <c:pt idx="185">
                  <c:v>44090</c:v>
                </c:pt>
                <c:pt idx="186">
                  <c:v>44091</c:v>
                </c:pt>
                <c:pt idx="187">
                  <c:v>44092</c:v>
                </c:pt>
                <c:pt idx="188">
                  <c:v>44095</c:v>
                </c:pt>
                <c:pt idx="189">
                  <c:v>44096</c:v>
                </c:pt>
                <c:pt idx="190">
                  <c:v>44097</c:v>
                </c:pt>
                <c:pt idx="191">
                  <c:v>44098</c:v>
                </c:pt>
                <c:pt idx="192">
                  <c:v>44099</c:v>
                </c:pt>
                <c:pt idx="193">
                  <c:v>44102</c:v>
                </c:pt>
                <c:pt idx="194">
                  <c:v>44103</c:v>
                </c:pt>
                <c:pt idx="195">
                  <c:v>44104</c:v>
                </c:pt>
                <c:pt idx="196">
                  <c:v>44105</c:v>
                </c:pt>
                <c:pt idx="197">
                  <c:v>44106</c:v>
                </c:pt>
                <c:pt idx="198">
                  <c:v>44109</c:v>
                </c:pt>
                <c:pt idx="199">
                  <c:v>44110</c:v>
                </c:pt>
                <c:pt idx="200">
                  <c:v>44111</c:v>
                </c:pt>
                <c:pt idx="201">
                  <c:v>44112</c:v>
                </c:pt>
                <c:pt idx="202">
                  <c:v>44113</c:v>
                </c:pt>
                <c:pt idx="203">
                  <c:v>44116</c:v>
                </c:pt>
                <c:pt idx="204">
                  <c:v>44117</c:v>
                </c:pt>
                <c:pt idx="205">
                  <c:v>44118</c:v>
                </c:pt>
                <c:pt idx="206">
                  <c:v>44119</c:v>
                </c:pt>
                <c:pt idx="207">
                  <c:v>44120</c:v>
                </c:pt>
                <c:pt idx="208">
                  <c:v>44123</c:v>
                </c:pt>
                <c:pt idx="209">
                  <c:v>44124</c:v>
                </c:pt>
                <c:pt idx="210">
                  <c:v>44125</c:v>
                </c:pt>
                <c:pt idx="211">
                  <c:v>44126</c:v>
                </c:pt>
                <c:pt idx="212">
                  <c:v>44127</c:v>
                </c:pt>
                <c:pt idx="213">
                  <c:v>44130</c:v>
                </c:pt>
                <c:pt idx="214">
                  <c:v>44131</c:v>
                </c:pt>
                <c:pt idx="215">
                  <c:v>44132</c:v>
                </c:pt>
                <c:pt idx="216">
                  <c:v>44133</c:v>
                </c:pt>
                <c:pt idx="217">
                  <c:v>44134</c:v>
                </c:pt>
                <c:pt idx="218">
                  <c:v>44137</c:v>
                </c:pt>
                <c:pt idx="219">
                  <c:v>44138</c:v>
                </c:pt>
                <c:pt idx="220">
                  <c:v>44139</c:v>
                </c:pt>
                <c:pt idx="221">
                  <c:v>44140</c:v>
                </c:pt>
                <c:pt idx="222">
                  <c:v>44141</c:v>
                </c:pt>
                <c:pt idx="223">
                  <c:v>44144</c:v>
                </c:pt>
                <c:pt idx="224">
                  <c:v>44145</c:v>
                </c:pt>
                <c:pt idx="225">
                  <c:v>44146</c:v>
                </c:pt>
                <c:pt idx="226">
                  <c:v>44147</c:v>
                </c:pt>
                <c:pt idx="227">
                  <c:v>44148</c:v>
                </c:pt>
                <c:pt idx="228">
                  <c:v>44151</c:v>
                </c:pt>
                <c:pt idx="229">
                  <c:v>44152</c:v>
                </c:pt>
                <c:pt idx="230">
                  <c:v>44153</c:v>
                </c:pt>
                <c:pt idx="231">
                  <c:v>44154</c:v>
                </c:pt>
                <c:pt idx="232">
                  <c:v>44155</c:v>
                </c:pt>
                <c:pt idx="233">
                  <c:v>44158</c:v>
                </c:pt>
                <c:pt idx="234">
                  <c:v>44159</c:v>
                </c:pt>
                <c:pt idx="235">
                  <c:v>44160</c:v>
                </c:pt>
                <c:pt idx="236">
                  <c:v>44161</c:v>
                </c:pt>
                <c:pt idx="237">
                  <c:v>44162</c:v>
                </c:pt>
                <c:pt idx="238">
                  <c:v>44165</c:v>
                </c:pt>
                <c:pt idx="239">
                  <c:v>44166</c:v>
                </c:pt>
                <c:pt idx="240">
                  <c:v>44167</c:v>
                </c:pt>
                <c:pt idx="241">
                  <c:v>44168</c:v>
                </c:pt>
                <c:pt idx="242">
                  <c:v>44169</c:v>
                </c:pt>
                <c:pt idx="243">
                  <c:v>44172</c:v>
                </c:pt>
                <c:pt idx="244">
                  <c:v>44173</c:v>
                </c:pt>
                <c:pt idx="245">
                  <c:v>44174</c:v>
                </c:pt>
                <c:pt idx="246">
                  <c:v>44175</c:v>
                </c:pt>
                <c:pt idx="247">
                  <c:v>44176</c:v>
                </c:pt>
                <c:pt idx="248">
                  <c:v>44179</c:v>
                </c:pt>
                <c:pt idx="249">
                  <c:v>44180</c:v>
                </c:pt>
                <c:pt idx="250">
                  <c:v>44181</c:v>
                </c:pt>
                <c:pt idx="251">
                  <c:v>44182</c:v>
                </c:pt>
                <c:pt idx="252">
                  <c:v>44183</c:v>
                </c:pt>
                <c:pt idx="253">
                  <c:v>44186</c:v>
                </c:pt>
                <c:pt idx="254">
                  <c:v>44187</c:v>
                </c:pt>
                <c:pt idx="255">
                  <c:v>44188</c:v>
                </c:pt>
                <c:pt idx="256">
                  <c:v>44189</c:v>
                </c:pt>
                <c:pt idx="257">
                  <c:v>44190</c:v>
                </c:pt>
                <c:pt idx="258">
                  <c:v>44193</c:v>
                </c:pt>
                <c:pt idx="259">
                  <c:v>44194</c:v>
                </c:pt>
                <c:pt idx="260">
                  <c:v>44195</c:v>
                </c:pt>
                <c:pt idx="261">
                  <c:v>44196</c:v>
                </c:pt>
                <c:pt idx="262">
                  <c:v>44197</c:v>
                </c:pt>
                <c:pt idx="263">
                  <c:v>44200</c:v>
                </c:pt>
                <c:pt idx="264">
                  <c:v>44201</c:v>
                </c:pt>
                <c:pt idx="265">
                  <c:v>44202</c:v>
                </c:pt>
                <c:pt idx="266">
                  <c:v>44203</c:v>
                </c:pt>
                <c:pt idx="267">
                  <c:v>44204</c:v>
                </c:pt>
                <c:pt idx="268">
                  <c:v>44207</c:v>
                </c:pt>
                <c:pt idx="269">
                  <c:v>44208</c:v>
                </c:pt>
                <c:pt idx="270">
                  <c:v>44209</c:v>
                </c:pt>
                <c:pt idx="271">
                  <c:v>44210</c:v>
                </c:pt>
                <c:pt idx="272">
                  <c:v>44211</c:v>
                </c:pt>
                <c:pt idx="273">
                  <c:v>44214</c:v>
                </c:pt>
                <c:pt idx="274">
                  <c:v>44215</c:v>
                </c:pt>
                <c:pt idx="275">
                  <c:v>44216</c:v>
                </c:pt>
                <c:pt idx="276">
                  <c:v>44217</c:v>
                </c:pt>
                <c:pt idx="277">
                  <c:v>44218</c:v>
                </c:pt>
                <c:pt idx="278">
                  <c:v>44221</c:v>
                </c:pt>
                <c:pt idx="279">
                  <c:v>44222</c:v>
                </c:pt>
                <c:pt idx="280">
                  <c:v>44223</c:v>
                </c:pt>
                <c:pt idx="281">
                  <c:v>44224</c:v>
                </c:pt>
                <c:pt idx="282">
                  <c:v>44225</c:v>
                </c:pt>
                <c:pt idx="283">
                  <c:v>44228</c:v>
                </c:pt>
                <c:pt idx="284">
                  <c:v>44229</c:v>
                </c:pt>
                <c:pt idx="285">
                  <c:v>44230</c:v>
                </c:pt>
                <c:pt idx="286">
                  <c:v>44231</c:v>
                </c:pt>
                <c:pt idx="287">
                  <c:v>44232</c:v>
                </c:pt>
                <c:pt idx="288">
                  <c:v>44235</c:v>
                </c:pt>
                <c:pt idx="289">
                  <c:v>44236</c:v>
                </c:pt>
                <c:pt idx="290">
                  <c:v>44237</c:v>
                </c:pt>
                <c:pt idx="291">
                  <c:v>44238</c:v>
                </c:pt>
                <c:pt idx="292">
                  <c:v>44239</c:v>
                </c:pt>
                <c:pt idx="293">
                  <c:v>44242</c:v>
                </c:pt>
                <c:pt idx="294">
                  <c:v>44243</c:v>
                </c:pt>
                <c:pt idx="295">
                  <c:v>44244</c:v>
                </c:pt>
                <c:pt idx="296">
                  <c:v>44245</c:v>
                </c:pt>
                <c:pt idx="297">
                  <c:v>44246</c:v>
                </c:pt>
                <c:pt idx="298">
                  <c:v>44249</c:v>
                </c:pt>
                <c:pt idx="299">
                  <c:v>44250</c:v>
                </c:pt>
                <c:pt idx="300">
                  <c:v>44251</c:v>
                </c:pt>
                <c:pt idx="301">
                  <c:v>44252</c:v>
                </c:pt>
                <c:pt idx="302">
                  <c:v>44253</c:v>
                </c:pt>
                <c:pt idx="303">
                  <c:v>44256</c:v>
                </c:pt>
                <c:pt idx="304">
                  <c:v>44257</c:v>
                </c:pt>
                <c:pt idx="305">
                  <c:v>44258</c:v>
                </c:pt>
                <c:pt idx="306">
                  <c:v>44259</c:v>
                </c:pt>
                <c:pt idx="307">
                  <c:v>44260</c:v>
                </c:pt>
                <c:pt idx="308">
                  <c:v>44263</c:v>
                </c:pt>
                <c:pt idx="309">
                  <c:v>44264</c:v>
                </c:pt>
                <c:pt idx="310">
                  <c:v>44265</c:v>
                </c:pt>
                <c:pt idx="311">
                  <c:v>44266</c:v>
                </c:pt>
                <c:pt idx="312">
                  <c:v>44267</c:v>
                </c:pt>
                <c:pt idx="313">
                  <c:v>44270</c:v>
                </c:pt>
                <c:pt idx="314">
                  <c:v>44271</c:v>
                </c:pt>
                <c:pt idx="315">
                  <c:v>44272</c:v>
                </c:pt>
                <c:pt idx="316">
                  <c:v>44273</c:v>
                </c:pt>
                <c:pt idx="317">
                  <c:v>44274</c:v>
                </c:pt>
                <c:pt idx="318">
                  <c:v>44277</c:v>
                </c:pt>
                <c:pt idx="319">
                  <c:v>44278</c:v>
                </c:pt>
                <c:pt idx="320">
                  <c:v>44279</c:v>
                </c:pt>
                <c:pt idx="321">
                  <c:v>44280</c:v>
                </c:pt>
                <c:pt idx="322">
                  <c:v>44281</c:v>
                </c:pt>
                <c:pt idx="323">
                  <c:v>44284</c:v>
                </c:pt>
                <c:pt idx="324">
                  <c:v>44285</c:v>
                </c:pt>
                <c:pt idx="325">
                  <c:v>44286</c:v>
                </c:pt>
                <c:pt idx="326">
                  <c:v>44287</c:v>
                </c:pt>
                <c:pt idx="327">
                  <c:v>44288</c:v>
                </c:pt>
                <c:pt idx="328">
                  <c:v>44291</c:v>
                </c:pt>
                <c:pt idx="329">
                  <c:v>44292</c:v>
                </c:pt>
                <c:pt idx="330">
                  <c:v>44293</c:v>
                </c:pt>
                <c:pt idx="331">
                  <c:v>44294</c:v>
                </c:pt>
                <c:pt idx="332">
                  <c:v>44295</c:v>
                </c:pt>
                <c:pt idx="333">
                  <c:v>44298</c:v>
                </c:pt>
                <c:pt idx="334">
                  <c:v>44299</c:v>
                </c:pt>
                <c:pt idx="335">
                  <c:v>44300</c:v>
                </c:pt>
                <c:pt idx="336">
                  <c:v>44301</c:v>
                </c:pt>
                <c:pt idx="337">
                  <c:v>44302</c:v>
                </c:pt>
                <c:pt idx="338">
                  <c:v>44305</c:v>
                </c:pt>
                <c:pt idx="339">
                  <c:v>44306</c:v>
                </c:pt>
                <c:pt idx="340">
                  <c:v>44307</c:v>
                </c:pt>
                <c:pt idx="341">
                  <c:v>44308</c:v>
                </c:pt>
                <c:pt idx="342">
                  <c:v>44309</c:v>
                </c:pt>
                <c:pt idx="343">
                  <c:v>44312</c:v>
                </c:pt>
                <c:pt idx="344">
                  <c:v>44313</c:v>
                </c:pt>
                <c:pt idx="345">
                  <c:v>44314</c:v>
                </c:pt>
                <c:pt idx="346">
                  <c:v>44315</c:v>
                </c:pt>
                <c:pt idx="347">
                  <c:v>44316</c:v>
                </c:pt>
                <c:pt idx="348">
                  <c:v>44319</c:v>
                </c:pt>
                <c:pt idx="349">
                  <c:v>44320</c:v>
                </c:pt>
                <c:pt idx="350">
                  <c:v>44321</c:v>
                </c:pt>
                <c:pt idx="351">
                  <c:v>44322</c:v>
                </c:pt>
                <c:pt idx="352">
                  <c:v>44323</c:v>
                </c:pt>
                <c:pt idx="353">
                  <c:v>44326</c:v>
                </c:pt>
                <c:pt idx="354">
                  <c:v>44327</c:v>
                </c:pt>
                <c:pt idx="355">
                  <c:v>44328</c:v>
                </c:pt>
                <c:pt idx="356">
                  <c:v>44329</c:v>
                </c:pt>
                <c:pt idx="357">
                  <c:v>44330</c:v>
                </c:pt>
                <c:pt idx="358">
                  <c:v>44333</c:v>
                </c:pt>
                <c:pt idx="359">
                  <c:v>44334</c:v>
                </c:pt>
                <c:pt idx="360">
                  <c:v>44335</c:v>
                </c:pt>
                <c:pt idx="361">
                  <c:v>44336</c:v>
                </c:pt>
                <c:pt idx="362">
                  <c:v>44337</c:v>
                </c:pt>
                <c:pt idx="363">
                  <c:v>44340</c:v>
                </c:pt>
                <c:pt idx="364">
                  <c:v>44341</c:v>
                </c:pt>
                <c:pt idx="365">
                  <c:v>44342</c:v>
                </c:pt>
                <c:pt idx="366">
                  <c:v>44343</c:v>
                </c:pt>
                <c:pt idx="367">
                  <c:v>44344</c:v>
                </c:pt>
                <c:pt idx="368">
                  <c:v>44347</c:v>
                </c:pt>
                <c:pt idx="369">
                  <c:v>44348</c:v>
                </c:pt>
                <c:pt idx="370">
                  <c:v>44349</c:v>
                </c:pt>
                <c:pt idx="371">
                  <c:v>44350</c:v>
                </c:pt>
                <c:pt idx="372">
                  <c:v>44351</c:v>
                </c:pt>
                <c:pt idx="373">
                  <c:v>44354</c:v>
                </c:pt>
                <c:pt idx="374">
                  <c:v>44355</c:v>
                </c:pt>
                <c:pt idx="375">
                  <c:v>44356</c:v>
                </c:pt>
                <c:pt idx="376">
                  <c:v>44357</c:v>
                </c:pt>
                <c:pt idx="377">
                  <c:v>44358</c:v>
                </c:pt>
                <c:pt idx="378">
                  <c:v>44361</c:v>
                </c:pt>
                <c:pt idx="379">
                  <c:v>44362</c:v>
                </c:pt>
                <c:pt idx="380">
                  <c:v>44363</c:v>
                </c:pt>
                <c:pt idx="381">
                  <c:v>44364</c:v>
                </c:pt>
                <c:pt idx="382">
                  <c:v>44365</c:v>
                </c:pt>
                <c:pt idx="383">
                  <c:v>44368</c:v>
                </c:pt>
                <c:pt idx="384">
                  <c:v>44369</c:v>
                </c:pt>
                <c:pt idx="385">
                  <c:v>44370</c:v>
                </c:pt>
                <c:pt idx="386">
                  <c:v>44371</c:v>
                </c:pt>
                <c:pt idx="387">
                  <c:v>44372</c:v>
                </c:pt>
                <c:pt idx="388">
                  <c:v>44375</c:v>
                </c:pt>
                <c:pt idx="389">
                  <c:v>44376</c:v>
                </c:pt>
                <c:pt idx="390">
                  <c:v>44377</c:v>
                </c:pt>
                <c:pt idx="391">
                  <c:v>44378</c:v>
                </c:pt>
                <c:pt idx="392">
                  <c:v>44379</c:v>
                </c:pt>
                <c:pt idx="393">
                  <c:v>44382</c:v>
                </c:pt>
                <c:pt idx="394">
                  <c:v>44383</c:v>
                </c:pt>
                <c:pt idx="395">
                  <c:v>44384</c:v>
                </c:pt>
                <c:pt idx="396">
                  <c:v>44385</c:v>
                </c:pt>
                <c:pt idx="397">
                  <c:v>44386</c:v>
                </c:pt>
                <c:pt idx="398">
                  <c:v>44389</c:v>
                </c:pt>
                <c:pt idx="399">
                  <c:v>44390</c:v>
                </c:pt>
                <c:pt idx="400">
                  <c:v>44391</c:v>
                </c:pt>
                <c:pt idx="401">
                  <c:v>44392</c:v>
                </c:pt>
                <c:pt idx="402">
                  <c:v>44393</c:v>
                </c:pt>
                <c:pt idx="403">
                  <c:v>44396</c:v>
                </c:pt>
                <c:pt idx="404">
                  <c:v>44397</c:v>
                </c:pt>
                <c:pt idx="405">
                  <c:v>44398</c:v>
                </c:pt>
                <c:pt idx="406">
                  <c:v>44399</c:v>
                </c:pt>
                <c:pt idx="407">
                  <c:v>44400</c:v>
                </c:pt>
                <c:pt idx="408">
                  <c:v>44403</c:v>
                </c:pt>
                <c:pt idx="409">
                  <c:v>44404</c:v>
                </c:pt>
                <c:pt idx="410">
                  <c:v>44405</c:v>
                </c:pt>
                <c:pt idx="411">
                  <c:v>44406</c:v>
                </c:pt>
                <c:pt idx="412">
                  <c:v>44407</c:v>
                </c:pt>
                <c:pt idx="413">
                  <c:v>44410</c:v>
                </c:pt>
                <c:pt idx="414">
                  <c:v>44411</c:v>
                </c:pt>
                <c:pt idx="415">
                  <c:v>44412</c:v>
                </c:pt>
                <c:pt idx="416">
                  <c:v>44413</c:v>
                </c:pt>
                <c:pt idx="417">
                  <c:v>44414</c:v>
                </c:pt>
                <c:pt idx="418">
                  <c:v>44417</c:v>
                </c:pt>
                <c:pt idx="419">
                  <c:v>44418</c:v>
                </c:pt>
                <c:pt idx="420">
                  <c:v>44419</c:v>
                </c:pt>
                <c:pt idx="421">
                  <c:v>44420</c:v>
                </c:pt>
                <c:pt idx="422">
                  <c:v>44421</c:v>
                </c:pt>
                <c:pt idx="423">
                  <c:v>44424</c:v>
                </c:pt>
                <c:pt idx="424">
                  <c:v>44425</c:v>
                </c:pt>
                <c:pt idx="425">
                  <c:v>44426</c:v>
                </c:pt>
                <c:pt idx="426">
                  <c:v>44427</c:v>
                </c:pt>
                <c:pt idx="427">
                  <c:v>44428</c:v>
                </c:pt>
                <c:pt idx="428">
                  <c:v>44431</c:v>
                </c:pt>
                <c:pt idx="429">
                  <c:v>44432</c:v>
                </c:pt>
                <c:pt idx="430">
                  <c:v>44433</c:v>
                </c:pt>
                <c:pt idx="431">
                  <c:v>44434</c:v>
                </c:pt>
                <c:pt idx="432">
                  <c:v>44435</c:v>
                </c:pt>
                <c:pt idx="433">
                  <c:v>44438</c:v>
                </c:pt>
                <c:pt idx="434">
                  <c:v>44439</c:v>
                </c:pt>
                <c:pt idx="435">
                  <c:v>44440</c:v>
                </c:pt>
                <c:pt idx="436">
                  <c:v>44441</c:v>
                </c:pt>
                <c:pt idx="437">
                  <c:v>44442</c:v>
                </c:pt>
                <c:pt idx="438">
                  <c:v>44445</c:v>
                </c:pt>
                <c:pt idx="439">
                  <c:v>44446</c:v>
                </c:pt>
                <c:pt idx="440">
                  <c:v>44447</c:v>
                </c:pt>
                <c:pt idx="441">
                  <c:v>44448</c:v>
                </c:pt>
                <c:pt idx="442">
                  <c:v>44449</c:v>
                </c:pt>
                <c:pt idx="443">
                  <c:v>44452</c:v>
                </c:pt>
                <c:pt idx="444">
                  <c:v>44453</c:v>
                </c:pt>
                <c:pt idx="445">
                  <c:v>44454</c:v>
                </c:pt>
                <c:pt idx="446">
                  <c:v>44455</c:v>
                </c:pt>
                <c:pt idx="447">
                  <c:v>44456</c:v>
                </c:pt>
                <c:pt idx="448">
                  <c:v>44459</c:v>
                </c:pt>
                <c:pt idx="449">
                  <c:v>44460</c:v>
                </c:pt>
                <c:pt idx="450">
                  <c:v>44461</c:v>
                </c:pt>
                <c:pt idx="451">
                  <c:v>44462</c:v>
                </c:pt>
                <c:pt idx="452">
                  <c:v>44463</c:v>
                </c:pt>
                <c:pt idx="453">
                  <c:v>44466</c:v>
                </c:pt>
                <c:pt idx="454">
                  <c:v>44467</c:v>
                </c:pt>
                <c:pt idx="455">
                  <c:v>44468</c:v>
                </c:pt>
                <c:pt idx="456">
                  <c:v>44469</c:v>
                </c:pt>
                <c:pt idx="457">
                  <c:v>44470</c:v>
                </c:pt>
                <c:pt idx="458">
                  <c:v>44473</c:v>
                </c:pt>
                <c:pt idx="459">
                  <c:v>44474</c:v>
                </c:pt>
                <c:pt idx="460">
                  <c:v>44475</c:v>
                </c:pt>
                <c:pt idx="461">
                  <c:v>44476</c:v>
                </c:pt>
                <c:pt idx="462">
                  <c:v>44477</c:v>
                </c:pt>
                <c:pt idx="463">
                  <c:v>44480</c:v>
                </c:pt>
                <c:pt idx="464">
                  <c:v>44481</c:v>
                </c:pt>
                <c:pt idx="465">
                  <c:v>44482</c:v>
                </c:pt>
                <c:pt idx="466">
                  <c:v>44483</c:v>
                </c:pt>
                <c:pt idx="467">
                  <c:v>44484</c:v>
                </c:pt>
                <c:pt idx="468">
                  <c:v>44487</c:v>
                </c:pt>
                <c:pt idx="469">
                  <c:v>44488</c:v>
                </c:pt>
                <c:pt idx="470">
                  <c:v>44489</c:v>
                </c:pt>
                <c:pt idx="471">
                  <c:v>44490</c:v>
                </c:pt>
                <c:pt idx="472">
                  <c:v>44491</c:v>
                </c:pt>
                <c:pt idx="473">
                  <c:v>44494</c:v>
                </c:pt>
                <c:pt idx="474">
                  <c:v>44495</c:v>
                </c:pt>
                <c:pt idx="475">
                  <c:v>44496</c:v>
                </c:pt>
                <c:pt idx="476">
                  <c:v>44497</c:v>
                </c:pt>
                <c:pt idx="477">
                  <c:v>44498</c:v>
                </c:pt>
                <c:pt idx="478">
                  <c:v>44501</c:v>
                </c:pt>
                <c:pt idx="479">
                  <c:v>44502</c:v>
                </c:pt>
                <c:pt idx="480">
                  <c:v>44503</c:v>
                </c:pt>
                <c:pt idx="481">
                  <c:v>44504</c:v>
                </c:pt>
                <c:pt idx="482">
                  <c:v>44505</c:v>
                </c:pt>
                <c:pt idx="483">
                  <c:v>44508</c:v>
                </c:pt>
                <c:pt idx="484">
                  <c:v>44509</c:v>
                </c:pt>
                <c:pt idx="485">
                  <c:v>44510</c:v>
                </c:pt>
                <c:pt idx="486">
                  <c:v>44511</c:v>
                </c:pt>
                <c:pt idx="487">
                  <c:v>44512</c:v>
                </c:pt>
                <c:pt idx="488">
                  <c:v>44515</c:v>
                </c:pt>
                <c:pt idx="489">
                  <c:v>44516</c:v>
                </c:pt>
                <c:pt idx="490">
                  <c:v>44517</c:v>
                </c:pt>
                <c:pt idx="491">
                  <c:v>44518</c:v>
                </c:pt>
                <c:pt idx="492">
                  <c:v>44519</c:v>
                </c:pt>
                <c:pt idx="493">
                  <c:v>44522</c:v>
                </c:pt>
                <c:pt idx="494">
                  <c:v>44523</c:v>
                </c:pt>
                <c:pt idx="495">
                  <c:v>44524</c:v>
                </c:pt>
                <c:pt idx="496">
                  <c:v>44525</c:v>
                </c:pt>
                <c:pt idx="497">
                  <c:v>44526</c:v>
                </c:pt>
                <c:pt idx="498">
                  <c:v>44529</c:v>
                </c:pt>
                <c:pt idx="499">
                  <c:v>44530</c:v>
                </c:pt>
                <c:pt idx="500">
                  <c:v>44531</c:v>
                </c:pt>
                <c:pt idx="501">
                  <c:v>44532</c:v>
                </c:pt>
                <c:pt idx="502">
                  <c:v>44533</c:v>
                </c:pt>
                <c:pt idx="503">
                  <c:v>44536</c:v>
                </c:pt>
                <c:pt idx="504">
                  <c:v>44537</c:v>
                </c:pt>
                <c:pt idx="505">
                  <c:v>44538</c:v>
                </c:pt>
                <c:pt idx="506">
                  <c:v>44539</c:v>
                </c:pt>
                <c:pt idx="507">
                  <c:v>44540</c:v>
                </c:pt>
                <c:pt idx="508">
                  <c:v>44543</c:v>
                </c:pt>
                <c:pt idx="509">
                  <c:v>44544</c:v>
                </c:pt>
                <c:pt idx="510">
                  <c:v>44545</c:v>
                </c:pt>
                <c:pt idx="511">
                  <c:v>44546</c:v>
                </c:pt>
                <c:pt idx="512">
                  <c:v>44547</c:v>
                </c:pt>
                <c:pt idx="513">
                  <c:v>44550</c:v>
                </c:pt>
                <c:pt idx="514">
                  <c:v>44551</c:v>
                </c:pt>
                <c:pt idx="515">
                  <c:v>44552</c:v>
                </c:pt>
                <c:pt idx="516">
                  <c:v>44553</c:v>
                </c:pt>
                <c:pt idx="517">
                  <c:v>44554</c:v>
                </c:pt>
                <c:pt idx="518">
                  <c:v>44557</c:v>
                </c:pt>
                <c:pt idx="519">
                  <c:v>44558</c:v>
                </c:pt>
                <c:pt idx="520">
                  <c:v>44559</c:v>
                </c:pt>
                <c:pt idx="521">
                  <c:v>44560</c:v>
                </c:pt>
                <c:pt idx="522">
                  <c:v>44561</c:v>
                </c:pt>
                <c:pt idx="523">
                  <c:v>44564</c:v>
                </c:pt>
                <c:pt idx="524">
                  <c:v>44565</c:v>
                </c:pt>
                <c:pt idx="525">
                  <c:v>44566</c:v>
                </c:pt>
                <c:pt idx="526">
                  <c:v>44567</c:v>
                </c:pt>
                <c:pt idx="527">
                  <c:v>44568</c:v>
                </c:pt>
                <c:pt idx="528">
                  <c:v>44571</c:v>
                </c:pt>
                <c:pt idx="529">
                  <c:v>44572</c:v>
                </c:pt>
                <c:pt idx="530">
                  <c:v>44573</c:v>
                </c:pt>
                <c:pt idx="531">
                  <c:v>44574</c:v>
                </c:pt>
                <c:pt idx="532">
                  <c:v>44575</c:v>
                </c:pt>
                <c:pt idx="533">
                  <c:v>44578</c:v>
                </c:pt>
                <c:pt idx="534">
                  <c:v>44579</c:v>
                </c:pt>
                <c:pt idx="535">
                  <c:v>44580</c:v>
                </c:pt>
                <c:pt idx="536">
                  <c:v>44581</c:v>
                </c:pt>
                <c:pt idx="537">
                  <c:v>44582</c:v>
                </c:pt>
                <c:pt idx="538">
                  <c:v>44585</c:v>
                </c:pt>
                <c:pt idx="539">
                  <c:v>44586</c:v>
                </c:pt>
                <c:pt idx="540">
                  <c:v>44587</c:v>
                </c:pt>
                <c:pt idx="541">
                  <c:v>44588</c:v>
                </c:pt>
                <c:pt idx="542">
                  <c:v>44589</c:v>
                </c:pt>
                <c:pt idx="543">
                  <c:v>44592</c:v>
                </c:pt>
                <c:pt idx="544">
                  <c:v>44593</c:v>
                </c:pt>
                <c:pt idx="545">
                  <c:v>44594</c:v>
                </c:pt>
                <c:pt idx="546">
                  <c:v>44595</c:v>
                </c:pt>
                <c:pt idx="547">
                  <c:v>44596</c:v>
                </c:pt>
                <c:pt idx="548">
                  <c:v>44599</c:v>
                </c:pt>
                <c:pt idx="549">
                  <c:v>44600</c:v>
                </c:pt>
                <c:pt idx="550">
                  <c:v>44601</c:v>
                </c:pt>
                <c:pt idx="551">
                  <c:v>44602</c:v>
                </c:pt>
                <c:pt idx="552">
                  <c:v>44603</c:v>
                </c:pt>
                <c:pt idx="553">
                  <c:v>44606</c:v>
                </c:pt>
                <c:pt idx="554">
                  <c:v>44607</c:v>
                </c:pt>
                <c:pt idx="555">
                  <c:v>44608</c:v>
                </c:pt>
                <c:pt idx="556">
                  <c:v>44609</c:v>
                </c:pt>
                <c:pt idx="557">
                  <c:v>44610</c:v>
                </c:pt>
                <c:pt idx="558">
                  <c:v>44613</c:v>
                </c:pt>
                <c:pt idx="559">
                  <c:v>44614</c:v>
                </c:pt>
                <c:pt idx="560">
                  <c:v>44615</c:v>
                </c:pt>
                <c:pt idx="561">
                  <c:v>44616</c:v>
                </c:pt>
                <c:pt idx="562">
                  <c:v>44617</c:v>
                </c:pt>
                <c:pt idx="563">
                  <c:v>44620</c:v>
                </c:pt>
                <c:pt idx="564">
                  <c:v>44621</c:v>
                </c:pt>
                <c:pt idx="565">
                  <c:v>44622</c:v>
                </c:pt>
                <c:pt idx="566">
                  <c:v>44623</c:v>
                </c:pt>
                <c:pt idx="567">
                  <c:v>44624</c:v>
                </c:pt>
                <c:pt idx="568">
                  <c:v>44627</c:v>
                </c:pt>
                <c:pt idx="569">
                  <c:v>44628</c:v>
                </c:pt>
                <c:pt idx="570">
                  <c:v>44629</c:v>
                </c:pt>
                <c:pt idx="571">
                  <c:v>44630</c:v>
                </c:pt>
                <c:pt idx="572">
                  <c:v>44631</c:v>
                </c:pt>
                <c:pt idx="573">
                  <c:v>44634</c:v>
                </c:pt>
                <c:pt idx="574">
                  <c:v>44635</c:v>
                </c:pt>
                <c:pt idx="575">
                  <c:v>44636</c:v>
                </c:pt>
                <c:pt idx="576">
                  <c:v>44637</c:v>
                </c:pt>
                <c:pt idx="577">
                  <c:v>44638</c:v>
                </c:pt>
                <c:pt idx="578">
                  <c:v>44641</c:v>
                </c:pt>
                <c:pt idx="579">
                  <c:v>44642</c:v>
                </c:pt>
                <c:pt idx="580">
                  <c:v>44643</c:v>
                </c:pt>
                <c:pt idx="581">
                  <c:v>44644</c:v>
                </c:pt>
                <c:pt idx="582">
                  <c:v>44645</c:v>
                </c:pt>
                <c:pt idx="583">
                  <c:v>44648</c:v>
                </c:pt>
                <c:pt idx="584">
                  <c:v>44649</c:v>
                </c:pt>
                <c:pt idx="585">
                  <c:v>44650</c:v>
                </c:pt>
                <c:pt idx="586">
                  <c:v>44651</c:v>
                </c:pt>
                <c:pt idx="587">
                  <c:v>44652</c:v>
                </c:pt>
                <c:pt idx="588">
                  <c:v>44655</c:v>
                </c:pt>
                <c:pt idx="589">
                  <c:v>44656</c:v>
                </c:pt>
                <c:pt idx="590">
                  <c:v>44657</c:v>
                </c:pt>
                <c:pt idx="591">
                  <c:v>44658</c:v>
                </c:pt>
                <c:pt idx="592">
                  <c:v>44659</c:v>
                </c:pt>
                <c:pt idx="593">
                  <c:v>44662</c:v>
                </c:pt>
                <c:pt idx="594">
                  <c:v>44663</c:v>
                </c:pt>
                <c:pt idx="595">
                  <c:v>44664</c:v>
                </c:pt>
                <c:pt idx="596">
                  <c:v>44665</c:v>
                </c:pt>
                <c:pt idx="597">
                  <c:v>44666</c:v>
                </c:pt>
                <c:pt idx="598">
                  <c:v>44669</c:v>
                </c:pt>
                <c:pt idx="599">
                  <c:v>44670</c:v>
                </c:pt>
                <c:pt idx="600">
                  <c:v>44671</c:v>
                </c:pt>
                <c:pt idx="601">
                  <c:v>44672</c:v>
                </c:pt>
                <c:pt idx="602">
                  <c:v>44673</c:v>
                </c:pt>
                <c:pt idx="603">
                  <c:v>44676</c:v>
                </c:pt>
                <c:pt idx="604">
                  <c:v>44677</c:v>
                </c:pt>
                <c:pt idx="605">
                  <c:v>44678</c:v>
                </c:pt>
                <c:pt idx="606">
                  <c:v>44679</c:v>
                </c:pt>
                <c:pt idx="607">
                  <c:v>44680</c:v>
                </c:pt>
                <c:pt idx="608">
                  <c:v>44683</c:v>
                </c:pt>
                <c:pt idx="609">
                  <c:v>44684</c:v>
                </c:pt>
                <c:pt idx="610">
                  <c:v>44685</c:v>
                </c:pt>
                <c:pt idx="611">
                  <c:v>44686</c:v>
                </c:pt>
                <c:pt idx="612">
                  <c:v>44687</c:v>
                </c:pt>
                <c:pt idx="613">
                  <c:v>44690</c:v>
                </c:pt>
                <c:pt idx="614">
                  <c:v>44691</c:v>
                </c:pt>
                <c:pt idx="615">
                  <c:v>44692</c:v>
                </c:pt>
                <c:pt idx="616">
                  <c:v>44693</c:v>
                </c:pt>
                <c:pt idx="617">
                  <c:v>44694</c:v>
                </c:pt>
                <c:pt idx="618">
                  <c:v>44697</c:v>
                </c:pt>
                <c:pt idx="619">
                  <c:v>44698</c:v>
                </c:pt>
                <c:pt idx="620">
                  <c:v>44699</c:v>
                </c:pt>
                <c:pt idx="621">
                  <c:v>44700</c:v>
                </c:pt>
                <c:pt idx="622">
                  <c:v>44701</c:v>
                </c:pt>
                <c:pt idx="623">
                  <c:v>44704</c:v>
                </c:pt>
                <c:pt idx="624">
                  <c:v>44705</c:v>
                </c:pt>
                <c:pt idx="625">
                  <c:v>44706</c:v>
                </c:pt>
                <c:pt idx="626">
                  <c:v>44707</c:v>
                </c:pt>
                <c:pt idx="627">
                  <c:v>44708</c:v>
                </c:pt>
                <c:pt idx="628">
                  <c:v>44711</c:v>
                </c:pt>
                <c:pt idx="629">
                  <c:v>44712</c:v>
                </c:pt>
                <c:pt idx="630">
                  <c:v>44713</c:v>
                </c:pt>
                <c:pt idx="631">
                  <c:v>44714</c:v>
                </c:pt>
                <c:pt idx="632">
                  <c:v>44715</c:v>
                </c:pt>
                <c:pt idx="633">
                  <c:v>44718</c:v>
                </c:pt>
                <c:pt idx="634">
                  <c:v>44719</c:v>
                </c:pt>
                <c:pt idx="635">
                  <c:v>44720</c:v>
                </c:pt>
                <c:pt idx="636">
                  <c:v>44721</c:v>
                </c:pt>
                <c:pt idx="637">
                  <c:v>44722</c:v>
                </c:pt>
                <c:pt idx="638">
                  <c:v>44725</c:v>
                </c:pt>
                <c:pt idx="639">
                  <c:v>44726</c:v>
                </c:pt>
                <c:pt idx="640">
                  <c:v>44727</c:v>
                </c:pt>
                <c:pt idx="641">
                  <c:v>44728</c:v>
                </c:pt>
                <c:pt idx="642">
                  <c:v>44729</c:v>
                </c:pt>
                <c:pt idx="643">
                  <c:v>44732</c:v>
                </c:pt>
                <c:pt idx="644">
                  <c:v>44733</c:v>
                </c:pt>
                <c:pt idx="645">
                  <c:v>44734</c:v>
                </c:pt>
                <c:pt idx="646">
                  <c:v>44735</c:v>
                </c:pt>
                <c:pt idx="647">
                  <c:v>44736</c:v>
                </c:pt>
                <c:pt idx="648">
                  <c:v>44739</c:v>
                </c:pt>
                <c:pt idx="649">
                  <c:v>44740</c:v>
                </c:pt>
                <c:pt idx="650">
                  <c:v>44741</c:v>
                </c:pt>
                <c:pt idx="651">
                  <c:v>44742</c:v>
                </c:pt>
                <c:pt idx="652">
                  <c:v>44743</c:v>
                </c:pt>
                <c:pt idx="653">
                  <c:v>44746</c:v>
                </c:pt>
                <c:pt idx="654">
                  <c:v>44747</c:v>
                </c:pt>
                <c:pt idx="655">
                  <c:v>44748</c:v>
                </c:pt>
                <c:pt idx="656">
                  <c:v>44749</c:v>
                </c:pt>
                <c:pt idx="657">
                  <c:v>44750</c:v>
                </c:pt>
                <c:pt idx="658">
                  <c:v>44753</c:v>
                </c:pt>
                <c:pt idx="659">
                  <c:v>44754</c:v>
                </c:pt>
                <c:pt idx="660">
                  <c:v>44755</c:v>
                </c:pt>
                <c:pt idx="661">
                  <c:v>44756</c:v>
                </c:pt>
                <c:pt idx="662">
                  <c:v>44757</c:v>
                </c:pt>
                <c:pt idx="663">
                  <c:v>44760</c:v>
                </c:pt>
                <c:pt idx="664">
                  <c:v>44761</c:v>
                </c:pt>
                <c:pt idx="665">
                  <c:v>44762</c:v>
                </c:pt>
                <c:pt idx="666">
                  <c:v>44763</c:v>
                </c:pt>
                <c:pt idx="667">
                  <c:v>44764</c:v>
                </c:pt>
                <c:pt idx="668">
                  <c:v>44767</c:v>
                </c:pt>
                <c:pt idx="669">
                  <c:v>44768</c:v>
                </c:pt>
                <c:pt idx="670">
                  <c:v>44769</c:v>
                </c:pt>
                <c:pt idx="671">
                  <c:v>44770</c:v>
                </c:pt>
                <c:pt idx="672">
                  <c:v>44771</c:v>
                </c:pt>
                <c:pt idx="673">
                  <c:v>44774</c:v>
                </c:pt>
                <c:pt idx="674">
                  <c:v>44775</c:v>
                </c:pt>
                <c:pt idx="675">
                  <c:v>44776</c:v>
                </c:pt>
                <c:pt idx="676">
                  <c:v>44777</c:v>
                </c:pt>
                <c:pt idx="677">
                  <c:v>44778</c:v>
                </c:pt>
                <c:pt idx="678">
                  <c:v>44781</c:v>
                </c:pt>
                <c:pt idx="679">
                  <c:v>44782</c:v>
                </c:pt>
                <c:pt idx="680">
                  <c:v>44783</c:v>
                </c:pt>
                <c:pt idx="681">
                  <c:v>44784</c:v>
                </c:pt>
                <c:pt idx="682">
                  <c:v>44785</c:v>
                </c:pt>
                <c:pt idx="683">
                  <c:v>44788</c:v>
                </c:pt>
                <c:pt idx="684">
                  <c:v>44789</c:v>
                </c:pt>
                <c:pt idx="685">
                  <c:v>44790</c:v>
                </c:pt>
                <c:pt idx="686">
                  <c:v>44791</c:v>
                </c:pt>
                <c:pt idx="687">
                  <c:v>44792</c:v>
                </c:pt>
                <c:pt idx="688">
                  <c:v>44795</c:v>
                </c:pt>
                <c:pt idx="689">
                  <c:v>44796</c:v>
                </c:pt>
                <c:pt idx="690">
                  <c:v>44797</c:v>
                </c:pt>
                <c:pt idx="691">
                  <c:v>44798</c:v>
                </c:pt>
                <c:pt idx="692">
                  <c:v>44799</c:v>
                </c:pt>
                <c:pt idx="693">
                  <c:v>44802</c:v>
                </c:pt>
                <c:pt idx="694">
                  <c:v>44803</c:v>
                </c:pt>
                <c:pt idx="695">
                  <c:v>44804</c:v>
                </c:pt>
                <c:pt idx="696">
                  <c:v>44805</c:v>
                </c:pt>
                <c:pt idx="697">
                  <c:v>44806</c:v>
                </c:pt>
                <c:pt idx="698">
                  <c:v>44809</c:v>
                </c:pt>
                <c:pt idx="699">
                  <c:v>44810</c:v>
                </c:pt>
                <c:pt idx="700">
                  <c:v>44811</c:v>
                </c:pt>
                <c:pt idx="701">
                  <c:v>44812</c:v>
                </c:pt>
                <c:pt idx="702">
                  <c:v>44813</c:v>
                </c:pt>
                <c:pt idx="703">
                  <c:v>44816</c:v>
                </c:pt>
                <c:pt idx="704">
                  <c:v>44817</c:v>
                </c:pt>
                <c:pt idx="705">
                  <c:v>44818</c:v>
                </c:pt>
                <c:pt idx="706">
                  <c:v>44819</c:v>
                </c:pt>
                <c:pt idx="707">
                  <c:v>44820</c:v>
                </c:pt>
                <c:pt idx="708">
                  <c:v>44823</c:v>
                </c:pt>
                <c:pt idx="709">
                  <c:v>44824</c:v>
                </c:pt>
                <c:pt idx="710">
                  <c:v>44825</c:v>
                </c:pt>
                <c:pt idx="711">
                  <c:v>44826</c:v>
                </c:pt>
                <c:pt idx="712">
                  <c:v>44827</c:v>
                </c:pt>
                <c:pt idx="713">
                  <c:v>44830</c:v>
                </c:pt>
                <c:pt idx="714">
                  <c:v>44831</c:v>
                </c:pt>
                <c:pt idx="715">
                  <c:v>44832</c:v>
                </c:pt>
                <c:pt idx="716">
                  <c:v>44833</c:v>
                </c:pt>
                <c:pt idx="717">
                  <c:v>44834</c:v>
                </c:pt>
                <c:pt idx="718">
                  <c:v>44837</c:v>
                </c:pt>
                <c:pt idx="719">
                  <c:v>44838</c:v>
                </c:pt>
                <c:pt idx="720">
                  <c:v>44839</c:v>
                </c:pt>
                <c:pt idx="721">
                  <c:v>44840</c:v>
                </c:pt>
                <c:pt idx="722">
                  <c:v>44841</c:v>
                </c:pt>
                <c:pt idx="723">
                  <c:v>44844</c:v>
                </c:pt>
                <c:pt idx="724">
                  <c:v>44845</c:v>
                </c:pt>
                <c:pt idx="725">
                  <c:v>44846</c:v>
                </c:pt>
                <c:pt idx="726">
                  <c:v>44847</c:v>
                </c:pt>
                <c:pt idx="727">
                  <c:v>44848</c:v>
                </c:pt>
              </c:numCache>
            </c:numRef>
          </c:cat>
          <c:val>
            <c:numRef>
              <c:f>'[圖6&amp;7rr 美元指數與美國10年期公債殖利率MSCI全球、已開發及新興市場指數(更新至20221017).xlsx(調整字型).xlsx]工作表1'!$P$5225:$P$5952</c:f>
              <c:numCache>
                <c:formatCode>0.00_);[Red]\(0.00\)</c:formatCode>
                <c:ptCount val="728"/>
                <c:pt idx="0">
                  <c:v>96.444999999999993</c:v>
                </c:pt>
                <c:pt idx="1">
                  <c:v>96.846000000000004</c:v>
                </c:pt>
                <c:pt idx="2">
                  <c:v>96.837999999999994</c:v>
                </c:pt>
                <c:pt idx="3">
                  <c:v>96.671000000000006</c:v>
                </c:pt>
                <c:pt idx="4">
                  <c:v>97.004999999999995</c:v>
                </c:pt>
                <c:pt idx="5">
                  <c:v>97.299000000000007</c:v>
                </c:pt>
                <c:pt idx="6">
                  <c:v>97.45</c:v>
                </c:pt>
                <c:pt idx="7">
                  <c:v>97.355999999999995</c:v>
                </c:pt>
                <c:pt idx="8">
                  <c:v>97.344999999999999</c:v>
                </c:pt>
                <c:pt idx="9">
                  <c:v>97.372</c:v>
                </c:pt>
                <c:pt idx="10">
                  <c:v>97.228999999999999</c:v>
                </c:pt>
                <c:pt idx="11">
                  <c:v>97.32</c:v>
                </c:pt>
                <c:pt idx="12">
                  <c:v>97.605999999999995</c:v>
                </c:pt>
                <c:pt idx="13">
                  <c:v>97.605999999999995</c:v>
                </c:pt>
                <c:pt idx="14">
                  <c:v>97.531000000000006</c:v>
                </c:pt>
                <c:pt idx="15">
                  <c:v>97.527000000000001</c:v>
                </c:pt>
                <c:pt idx="16">
                  <c:v>97.692999999999998</c:v>
                </c:pt>
                <c:pt idx="17">
                  <c:v>97.852999999999994</c:v>
                </c:pt>
                <c:pt idx="18">
                  <c:v>97.956000000000003</c:v>
                </c:pt>
                <c:pt idx="19">
                  <c:v>98.018000000000001</c:v>
                </c:pt>
                <c:pt idx="20">
                  <c:v>97.991</c:v>
                </c:pt>
                <c:pt idx="21">
                  <c:v>97.867000000000004</c:v>
                </c:pt>
                <c:pt idx="22">
                  <c:v>97.39</c:v>
                </c:pt>
                <c:pt idx="23">
                  <c:v>97.8</c:v>
                </c:pt>
                <c:pt idx="24">
                  <c:v>97.960999999999999</c:v>
                </c:pt>
                <c:pt idx="25">
                  <c:v>98.301000000000002</c:v>
                </c:pt>
                <c:pt idx="26">
                  <c:v>98.495999999999995</c:v>
                </c:pt>
                <c:pt idx="27">
                  <c:v>98.683999999999997</c:v>
                </c:pt>
                <c:pt idx="28">
                  <c:v>98.831999999999994</c:v>
                </c:pt>
                <c:pt idx="29">
                  <c:v>98.721000000000004</c:v>
                </c:pt>
                <c:pt idx="30">
                  <c:v>99.049000000000007</c:v>
                </c:pt>
                <c:pt idx="31">
                  <c:v>99.066999999999993</c:v>
                </c:pt>
                <c:pt idx="32">
                  <c:v>99.123999999999995</c:v>
                </c:pt>
                <c:pt idx="33">
                  <c:v>99.003</c:v>
                </c:pt>
                <c:pt idx="34">
                  <c:v>99.44</c:v>
                </c:pt>
                <c:pt idx="35">
                  <c:v>99.704999999999998</c:v>
                </c:pt>
                <c:pt idx="36">
                  <c:v>99.864999999999995</c:v>
                </c:pt>
                <c:pt idx="37">
                  <c:v>99.262</c:v>
                </c:pt>
                <c:pt idx="38">
                  <c:v>99.358999999999995</c:v>
                </c:pt>
                <c:pt idx="39">
                  <c:v>98.968000000000004</c:v>
                </c:pt>
                <c:pt idx="40">
                  <c:v>98.995999999999995</c:v>
                </c:pt>
                <c:pt idx="41">
                  <c:v>98.507999999999996</c:v>
                </c:pt>
                <c:pt idx="42">
                  <c:v>98.132000000000005</c:v>
                </c:pt>
                <c:pt idx="43">
                  <c:v>97.36</c:v>
                </c:pt>
                <c:pt idx="44">
                  <c:v>97.153000000000006</c:v>
                </c:pt>
                <c:pt idx="45">
                  <c:v>97.335999999999999</c:v>
                </c:pt>
                <c:pt idx="46">
                  <c:v>96.82</c:v>
                </c:pt>
                <c:pt idx="47">
                  <c:v>95.950999999999993</c:v>
                </c:pt>
                <c:pt idx="48">
                  <c:v>94.894999999999996</c:v>
                </c:pt>
                <c:pt idx="49">
                  <c:v>96.414000000000001</c:v>
                </c:pt>
                <c:pt idx="50">
                  <c:v>96.507000000000005</c:v>
                </c:pt>
                <c:pt idx="51">
                  <c:v>97.468000000000004</c:v>
                </c:pt>
                <c:pt idx="52">
                  <c:v>98.748999999999995</c:v>
                </c:pt>
                <c:pt idx="53">
                  <c:v>98.069000000000003</c:v>
                </c:pt>
                <c:pt idx="54">
                  <c:v>99.575000000000003</c:v>
                </c:pt>
                <c:pt idx="55">
                  <c:v>101.16</c:v>
                </c:pt>
                <c:pt idx="56">
                  <c:v>102.755</c:v>
                </c:pt>
                <c:pt idx="57">
                  <c:v>102.81699999999999</c:v>
                </c:pt>
                <c:pt idx="58">
                  <c:v>102.48699999999999</c:v>
                </c:pt>
                <c:pt idx="59">
                  <c:v>102.039</c:v>
                </c:pt>
                <c:pt idx="60">
                  <c:v>101.05</c:v>
                </c:pt>
                <c:pt idx="61">
                  <c:v>99.352000000000004</c:v>
                </c:pt>
                <c:pt idx="62">
                  <c:v>98.364999999999995</c:v>
                </c:pt>
                <c:pt idx="63">
                  <c:v>99.180999999999997</c:v>
                </c:pt>
                <c:pt idx="64">
                  <c:v>99.048000000000002</c:v>
                </c:pt>
                <c:pt idx="65">
                  <c:v>99.673000000000002</c:v>
                </c:pt>
                <c:pt idx="66">
                  <c:v>100.18</c:v>
                </c:pt>
                <c:pt idx="67">
                  <c:v>100.57599999999999</c:v>
                </c:pt>
                <c:pt idx="68">
                  <c:v>100.685</c:v>
                </c:pt>
                <c:pt idx="69">
                  <c:v>99.9</c:v>
                </c:pt>
                <c:pt idx="70">
                  <c:v>100.119</c:v>
                </c:pt>
                <c:pt idx="71">
                  <c:v>99.516999999999996</c:v>
                </c:pt>
                <c:pt idx="72">
                  <c:v>99.481999999999999</c:v>
                </c:pt>
                <c:pt idx="73">
                  <c:v>99.347999999999999</c:v>
                </c:pt>
                <c:pt idx="74">
                  <c:v>98.887</c:v>
                </c:pt>
                <c:pt idx="75">
                  <c:v>99.460999999999999</c:v>
                </c:pt>
                <c:pt idx="76">
                  <c:v>100.02500000000001</c:v>
                </c:pt>
                <c:pt idx="77">
                  <c:v>99.781999999999996</c:v>
                </c:pt>
                <c:pt idx="78">
                  <c:v>99.954999999999998</c:v>
                </c:pt>
                <c:pt idx="79">
                  <c:v>100.258</c:v>
                </c:pt>
                <c:pt idx="80">
                  <c:v>100.38800000000001</c:v>
                </c:pt>
                <c:pt idx="81">
                  <c:v>100.43300000000001</c:v>
                </c:pt>
                <c:pt idx="82">
                  <c:v>100.38</c:v>
                </c:pt>
                <c:pt idx="83">
                  <c:v>100.041</c:v>
                </c:pt>
                <c:pt idx="84">
                  <c:v>99.864999999999995</c:v>
                </c:pt>
                <c:pt idx="85">
                  <c:v>99.564999999999998</c:v>
                </c:pt>
                <c:pt idx="86">
                  <c:v>99.016000000000005</c:v>
                </c:pt>
                <c:pt idx="87">
                  <c:v>99.078999999999994</c:v>
                </c:pt>
                <c:pt idx="88">
                  <c:v>99.483999999999995</c:v>
                </c:pt>
                <c:pt idx="89">
                  <c:v>99.709000000000003</c:v>
                </c:pt>
                <c:pt idx="90">
                  <c:v>100.09099999999999</c:v>
                </c:pt>
                <c:pt idx="91">
                  <c:v>99.888999999999996</c:v>
                </c:pt>
                <c:pt idx="92">
                  <c:v>99.733999999999995</c:v>
                </c:pt>
                <c:pt idx="93">
                  <c:v>100.236</c:v>
                </c:pt>
                <c:pt idx="94">
                  <c:v>99.933000000000007</c:v>
                </c:pt>
                <c:pt idx="95">
                  <c:v>100.242</c:v>
                </c:pt>
                <c:pt idx="96">
                  <c:v>100.46599999999999</c:v>
                </c:pt>
                <c:pt idx="97">
                  <c:v>100.402</c:v>
                </c:pt>
                <c:pt idx="98">
                  <c:v>99.665000000000006</c:v>
                </c:pt>
                <c:pt idx="99">
                  <c:v>99.370999999999995</c:v>
                </c:pt>
                <c:pt idx="100">
                  <c:v>99.123999999999995</c:v>
                </c:pt>
                <c:pt idx="101">
                  <c:v>99.37</c:v>
                </c:pt>
                <c:pt idx="102">
                  <c:v>99.863</c:v>
                </c:pt>
                <c:pt idx="103">
                  <c:v>99.863</c:v>
                </c:pt>
                <c:pt idx="104">
                  <c:v>98.908000000000001</c:v>
                </c:pt>
                <c:pt idx="105">
                  <c:v>99.061999999999998</c:v>
                </c:pt>
                <c:pt idx="106">
                  <c:v>98.382999999999996</c:v>
                </c:pt>
                <c:pt idx="107">
                  <c:v>98.343999999999994</c:v>
                </c:pt>
                <c:pt idx="108">
                  <c:v>97.83</c:v>
                </c:pt>
                <c:pt idx="109">
                  <c:v>97.673000000000002</c:v>
                </c:pt>
                <c:pt idx="110">
                  <c:v>97.275999999999996</c:v>
                </c:pt>
                <c:pt idx="111">
                  <c:v>96.677000000000007</c:v>
                </c:pt>
                <c:pt idx="112">
                  <c:v>96.936999999999998</c:v>
                </c:pt>
                <c:pt idx="113">
                  <c:v>96.617999999999995</c:v>
                </c:pt>
                <c:pt idx="114">
                  <c:v>96.323999999999998</c:v>
                </c:pt>
                <c:pt idx="115">
                  <c:v>95.959000000000003</c:v>
                </c:pt>
                <c:pt idx="116">
                  <c:v>96.733000000000004</c:v>
                </c:pt>
                <c:pt idx="117">
                  <c:v>97.319000000000003</c:v>
                </c:pt>
                <c:pt idx="118">
                  <c:v>96.706000000000003</c:v>
                </c:pt>
                <c:pt idx="119">
                  <c:v>96.957999999999998</c:v>
                </c:pt>
                <c:pt idx="120">
                  <c:v>97.158000000000001</c:v>
                </c:pt>
                <c:pt idx="121">
                  <c:v>97.421000000000006</c:v>
                </c:pt>
                <c:pt idx="122">
                  <c:v>97.623000000000005</c:v>
                </c:pt>
                <c:pt idx="123">
                  <c:v>97.039000000000001</c:v>
                </c:pt>
                <c:pt idx="124">
                  <c:v>96.646000000000001</c:v>
                </c:pt>
                <c:pt idx="125">
                  <c:v>97.147999999999996</c:v>
                </c:pt>
                <c:pt idx="126">
                  <c:v>97.429000000000002</c:v>
                </c:pt>
                <c:pt idx="127">
                  <c:v>97.433000000000007</c:v>
                </c:pt>
                <c:pt idx="128">
                  <c:v>97.536000000000001</c:v>
                </c:pt>
                <c:pt idx="129">
                  <c:v>97.391000000000005</c:v>
                </c:pt>
                <c:pt idx="130">
                  <c:v>97.195999999999998</c:v>
                </c:pt>
                <c:pt idx="131">
                  <c:v>97.316999999999993</c:v>
                </c:pt>
                <c:pt idx="132">
                  <c:v>97.171999999999997</c:v>
                </c:pt>
                <c:pt idx="133">
                  <c:v>96.724999999999994</c:v>
                </c:pt>
                <c:pt idx="134">
                  <c:v>96.881</c:v>
                </c:pt>
                <c:pt idx="135">
                  <c:v>96.427999999999997</c:v>
                </c:pt>
                <c:pt idx="136">
                  <c:v>96.7</c:v>
                </c:pt>
                <c:pt idx="137">
                  <c:v>96.652000000000001</c:v>
                </c:pt>
                <c:pt idx="138">
                  <c:v>96.463999999999999</c:v>
                </c:pt>
                <c:pt idx="139">
                  <c:v>96.259</c:v>
                </c:pt>
                <c:pt idx="140">
                  <c:v>96.081000000000003</c:v>
                </c:pt>
                <c:pt idx="141">
                  <c:v>96.346000000000004</c:v>
                </c:pt>
                <c:pt idx="142">
                  <c:v>95.941999999999993</c:v>
                </c:pt>
                <c:pt idx="143">
                  <c:v>95.831999999999994</c:v>
                </c:pt>
                <c:pt idx="144">
                  <c:v>95.117000000000004</c:v>
                </c:pt>
                <c:pt idx="145">
                  <c:v>94.988</c:v>
                </c:pt>
                <c:pt idx="146">
                  <c:v>94.691999999999993</c:v>
                </c:pt>
                <c:pt idx="147">
                  <c:v>94.435000000000002</c:v>
                </c:pt>
                <c:pt idx="148">
                  <c:v>93.668000000000006</c:v>
                </c:pt>
                <c:pt idx="149">
                  <c:v>93.695999999999998</c:v>
                </c:pt>
                <c:pt idx="150">
                  <c:v>93.453000000000003</c:v>
                </c:pt>
                <c:pt idx="151">
                  <c:v>93.021000000000001</c:v>
                </c:pt>
                <c:pt idx="152">
                  <c:v>93.349000000000004</c:v>
                </c:pt>
                <c:pt idx="153">
                  <c:v>93.542000000000002</c:v>
                </c:pt>
                <c:pt idx="154">
                  <c:v>93.382000000000005</c:v>
                </c:pt>
                <c:pt idx="155">
                  <c:v>92.867999999999995</c:v>
                </c:pt>
                <c:pt idx="156">
                  <c:v>92.787999999999997</c:v>
                </c:pt>
                <c:pt idx="157">
                  <c:v>93.435000000000002</c:v>
                </c:pt>
                <c:pt idx="158">
                  <c:v>93.581999999999994</c:v>
                </c:pt>
                <c:pt idx="159">
                  <c:v>93.628</c:v>
                </c:pt>
                <c:pt idx="160">
                  <c:v>93.442999999999998</c:v>
                </c:pt>
                <c:pt idx="161">
                  <c:v>93.334999999999994</c:v>
                </c:pt>
                <c:pt idx="162">
                  <c:v>93.096000000000004</c:v>
                </c:pt>
                <c:pt idx="163">
                  <c:v>92.850999999999999</c:v>
                </c:pt>
                <c:pt idx="164">
                  <c:v>92.271000000000001</c:v>
                </c:pt>
                <c:pt idx="165">
                  <c:v>92.887</c:v>
                </c:pt>
                <c:pt idx="166">
                  <c:v>92.793000000000006</c:v>
                </c:pt>
                <c:pt idx="167">
                  <c:v>93.247</c:v>
                </c:pt>
                <c:pt idx="168">
                  <c:v>93.298000000000002</c:v>
                </c:pt>
                <c:pt idx="169">
                  <c:v>93.019000000000005</c:v>
                </c:pt>
                <c:pt idx="170">
                  <c:v>93.006</c:v>
                </c:pt>
                <c:pt idx="171">
                  <c:v>93.001000000000005</c:v>
                </c:pt>
                <c:pt idx="172">
                  <c:v>92.370999999999995</c:v>
                </c:pt>
                <c:pt idx="173">
                  <c:v>92.144000000000005</c:v>
                </c:pt>
                <c:pt idx="174">
                  <c:v>92.337999999999994</c:v>
                </c:pt>
                <c:pt idx="175">
                  <c:v>92.846999999999994</c:v>
                </c:pt>
                <c:pt idx="176">
                  <c:v>92.739000000000004</c:v>
                </c:pt>
                <c:pt idx="177">
                  <c:v>92.718999999999994</c:v>
                </c:pt>
                <c:pt idx="178">
                  <c:v>92.718999999999994</c:v>
                </c:pt>
                <c:pt idx="179">
                  <c:v>93.444999999999993</c:v>
                </c:pt>
                <c:pt idx="180">
                  <c:v>93.254999999999995</c:v>
                </c:pt>
                <c:pt idx="181">
                  <c:v>93.335999999999999</c:v>
                </c:pt>
                <c:pt idx="182">
                  <c:v>93.332999999999998</c:v>
                </c:pt>
                <c:pt idx="183">
                  <c:v>93.052000000000007</c:v>
                </c:pt>
                <c:pt idx="184">
                  <c:v>93.05</c:v>
                </c:pt>
                <c:pt idx="185">
                  <c:v>93.213999999999999</c:v>
                </c:pt>
                <c:pt idx="186">
                  <c:v>92.97</c:v>
                </c:pt>
                <c:pt idx="187">
                  <c:v>92.926000000000002</c:v>
                </c:pt>
                <c:pt idx="188">
                  <c:v>93.656000000000006</c:v>
                </c:pt>
                <c:pt idx="189">
                  <c:v>93.988</c:v>
                </c:pt>
                <c:pt idx="190">
                  <c:v>94.388999999999996</c:v>
                </c:pt>
                <c:pt idx="191">
                  <c:v>94.353999999999999</c:v>
                </c:pt>
                <c:pt idx="192">
                  <c:v>94.641999999999996</c:v>
                </c:pt>
                <c:pt idx="193">
                  <c:v>94.278000000000006</c:v>
                </c:pt>
                <c:pt idx="194">
                  <c:v>93.891000000000005</c:v>
                </c:pt>
                <c:pt idx="195">
                  <c:v>93.885999999999996</c:v>
                </c:pt>
                <c:pt idx="196">
                  <c:v>93.710999999999999</c:v>
                </c:pt>
                <c:pt idx="197">
                  <c:v>93.843999999999994</c:v>
                </c:pt>
                <c:pt idx="198">
                  <c:v>93.513000000000005</c:v>
                </c:pt>
                <c:pt idx="199">
                  <c:v>93.686000000000007</c:v>
                </c:pt>
                <c:pt idx="200">
                  <c:v>93.63</c:v>
                </c:pt>
                <c:pt idx="201">
                  <c:v>93.605000000000004</c:v>
                </c:pt>
                <c:pt idx="202">
                  <c:v>93.057000000000002</c:v>
                </c:pt>
                <c:pt idx="203">
                  <c:v>93.064999999999998</c:v>
                </c:pt>
                <c:pt idx="204">
                  <c:v>93.531000000000006</c:v>
                </c:pt>
                <c:pt idx="205">
                  <c:v>93.382000000000005</c:v>
                </c:pt>
                <c:pt idx="206">
                  <c:v>93.855999999999995</c:v>
                </c:pt>
                <c:pt idx="207">
                  <c:v>93.682000000000002</c:v>
                </c:pt>
                <c:pt idx="208">
                  <c:v>93.427000000000007</c:v>
                </c:pt>
                <c:pt idx="209">
                  <c:v>93.066999999999993</c:v>
                </c:pt>
                <c:pt idx="210">
                  <c:v>92.611000000000004</c:v>
                </c:pt>
                <c:pt idx="211">
                  <c:v>92.950999999999993</c:v>
                </c:pt>
                <c:pt idx="212">
                  <c:v>92.768000000000001</c:v>
                </c:pt>
                <c:pt idx="213">
                  <c:v>93.045000000000002</c:v>
                </c:pt>
                <c:pt idx="214">
                  <c:v>92.94</c:v>
                </c:pt>
                <c:pt idx="215">
                  <c:v>93.405000000000001</c:v>
                </c:pt>
                <c:pt idx="216">
                  <c:v>93.954999999999998</c:v>
                </c:pt>
                <c:pt idx="217">
                  <c:v>94.037999999999997</c:v>
                </c:pt>
                <c:pt idx="218">
                  <c:v>94.129000000000005</c:v>
                </c:pt>
                <c:pt idx="219">
                  <c:v>93.552999999999997</c:v>
                </c:pt>
                <c:pt idx="220">
                  <c:v>93.406999999999996</c:v>
                </c:pt>
                <c:pt idx="221">
                  <c:v>92.525000000000006</c:v>
                </c:pt>
                <c:pt idx="222">
                  <c:v>92.228999999999999</c:v>
                </c:pt>
                <c:pt idx="223">
                  <c:v>92.724999999999994</c:v>
                </c:pt>
                <c:pt idx="224">
                  <c:v>92.748999999999995</c:v>
                </c:pt>
                <c:pt idx="225">
                  <c:v>93.043000000000006</c:v>
                </c:pt>
                <c:pt idx="226">
                  <c:v>92.962999999999994</c:v>
                </c:pt>
                <c:pt idx="227">
                  <c:v>92.754999999999995</c:v>
                </c:pt>
                <c:pt idx="228">
                  <c:v>92.641999999999996</c:v>
                </c:pt>
                <c:pt idx="229">
                  <c:v>92.415999999999997</c:v>
                </c:pt>
                <c:pt idx="230">
                  <c:v>92.316000000000003</c:v>
                </c:pt>
                <c:pt idx="231">
                  <c:v>92.293999999999997</c:v>
                </c:pt>
                <c:pt idx="232">
                  <c:v>92.391999999999996</c:v>
                </c:pt>
                <c:pt idx="233">
                  <c:v>92.504999999999995</c:v>
                </c:pt>
                <c:pt idx="234">
                  <c:v>92.225999999999999</c:v>
                </c:pt>
                <c:pt idx="235">
                  <c:v>91.994</c:v>
                </c:pt>
                <c:pt idx="236">
                  <c:v>91.994</c:v>
                </c:pt>
                <c:pt idx="237">
                  <c:v>91.79</c:v>
                </c:pt>
                <c:pt idx="238">
                  <c:v>91.869</c:v>
                </c:pt>
                <c:pt idx="239">
                  <c:v>91.313000000000002</c:v>
                </c:pt>
                <c:pt idx="240">
                  <c:v>91.117999999999995</c:v>
                </c:pt>
                <c:pt idx="241">
                  <c:v>90.713999999999999</c:v>
                </c:pt>
                <c:pt idx="242">
                  <c:v>90.700999999999993</c:v>
                </c:pt>
                <c:pt idx="243">
                  <c:v>90.792000000000002</c:v>
                </c:pt>
                <c:pt idx="244">
                  <c:v>90.965000000000003</c:v>
                </c:pt>
                <c:pt idx="245">
                  <c:v>91.087000000000003</c:v>
                </c:pt>
                <c:pt idx="246">
                  <c:v>90.823999999999998</c:v>
                </c:pt>
                <c:pt idx="247">
                  <c:v>90.975999999999999</c:v>
                </c:pt>
                <c:pt idx="248">
                  <c:v>90.710999999999999</c:v>
                </c:pt>
                <c:pt idx="249">
                  <c:v>90.472999999999999</c:v>
                </c:pt>
                <c:pt idx="250">
                  <c:v>90.45</c:v>
                </c:pt>
                <c:pt idx="251">
                  <c:v>89.822000000000003</c:v>
                </c:pt>
                <c:pt idx="252">
                  <c:v>90.016000000000005</c:v>
                </c:pt>
                <c:pt idx="253">
                  <c:v>90.043000000000006</c:v>
                </c:pt>
                <c:pt idx="254">
                  <c:v>90.653999999999996</c:v>
                </c:pt>
                <c:pt idx="255">
                  <c:v>90.412999999999997</c:v>
                </c:pt>
                <c:pt idx="256">
                  <c:v>90.322999999999993</c:v>
                </c:pt>
                <c:pt idx="257">
                  <c:v>90.222999999999999</c:v>
                </c:pt>
                <c:pt idx="258">
                  <c:v>90.337000000000003</c:v>
                </c:pt>
                <c:pt idx="259">
                  <c:v>89.994</c:v>
                </c:pt>
                <c:pt idx="260">
                  <c:v>89.68</c:v>
                </c:pt>
                <c:pt idx="261">
                  <c:v>89.936999999999998</c:v>
                </c:pt>
                <c:pt idx="262">
                  <c:v>89.936999999999998</c:v>
                </c:pt>
                <c:pt idx="263">
                  <c:v>89.869</c:v>
                </c:pt>
                <c:pt idx="264">
                  <c:v>89.436000000000007</c:v>
                </c:pt>
                <c:pt idx="265">
                  <c:v>89.53</c:v>
                </c:pt>
                <c:pt idx="266">
                  <c:v>89.825999999999993</c:v>
                </c:pt>
                <c:pt idx="267">
                  <c:v>90.097999999999999</c:v>
                </c:pt>
                <c:pt idx="268">
                  <c:v>90.465000000000003</c:v>
                </c:pt>
                <c:pt idx="269">
                  <c:v>90.093000000000004</c:v>
                </c:pt>
                <c:pt idx="270">
                  <c:v>90.355000000000004</c:v>
                </c:pt>
                <c:pt idx="271">
                  <c:v>90.239000000000004</c:v>
                </c:pt>
                <c:pt idx="272">
                  <c:v>90.772000000000006</c:v>
                </c:pt>
                <c:pt idx="273">
                  <c:v>90.765000000000001</c:v>
                </c:pt>
                <c:pt idx="274">
                  <c:v>90.498000000000005</c:v>
                </c:pt>
                <c:pt idx="275">
                  <c:v>90.474999999999994</c:v>
                </c:pt>
                <c:pt idx="276">
                  <c:v>90.131</c:v>
                </c:pt>
                <c:pt idx="277">
                  <c:v>90.238</c:v>
                </c:pt>
                <c:pt idx="278">
                  <c:v>90.391000000000005</c:v>
                </c:pt>
                <c:pt idx="279">
                  <c:v>90.17</c:v>
                </c:pt>
                <c:pt idx="280">
                  <c:v>90.647000000000006</c:v>
                </c:pt>
                <c:pt idx="281">
                  <c:v>90.454999999999998</c:v>
                </c:pt>
                <c:pt idx="282">
                  <c:v>90.584000000000003</c:v>
                </c:pt>
                <c:pt idx="283">
                  <c:v>90.98</c:v>
                </c:pt>
                <c:pt idx="284">
                  <c:v>91.197000000000003</c:v>
                </c:pt>
                <c:pt idx="285">
                  <c:v>91.171000000000006</c:v>
                </c:pt>
                <c:pt idx="286">
                  <c:v>91.528999999999996</c:v>
                </c:pt>
                <c:pt idx="287">
                  <c:v>91.042000000000002</c:v>
                </c:pt>
                <c:pt idx="288">
                  <c:v>90.933999999999997</c:v>
                </c:pt>
                <c:pt idx="289">
                  <c:v>90.438999999999993</c:v>
                </c:pt>
                <c:pt idx="290">
                  <c:v>90.370999999999995</c:v>
                </c:pt>
                <c:pt idx="291">
                  <c:v>90.417000000000002</c:v>
                </c:pt>
                <c:pt idx="292">
                  <c:v>90.48</c:v>
                </c:pt>
                <c:pt idx="293">
                  <c:v>90.48</c:v>
                </c:pt>
                <c:pt idx="294">
                  <c:v>90.509</c:v>
                </c:pt>
                <c:pt idx="295">
                  <c:v>90.950999999999993</c:v>
                </c:pt>
                <c:pt idx="296">
                  <c:v>90.591999999999999</c:v>
                </c:pt>
                <c:pt idx="297">
                  <c:v>90.364000000000004</c:v>
                </c:pt>
                <c:pt idx="298">
                  <c:v>90.01</c:v>
                </c:pt>
                <c:pt idx="299">
                  <c:v>90.168999999999997</c:v>
                </c:pt>
                <c:pt idx="300">
                  <c:v>90.176000000000002</c:v>
                </c:pt>
                <c:pt idx="301">
                  <c:v>90.134</c:v>
                </c:pt>
                <c:pt idx="302">
                  <c:v>90.879000000000005</c:v>
                </c:pt>
                <c:pt idx="303">
                  <c:v>91.039000000000001</c:v>
                </c:pt>
                <c:pt idx="304">
                  <c:v>90.784999999999997</c:v>
                </c:pt>
                <c:pt idx="305">
                  <c:v>90.947000000000003</c:v>
                </c:pt>
                <c:pt idx="306">
                  <c:v>91.631</c:v>
                </c:pt>
                <c:pt idx="307">
                  <c:v>91.977000000000004</c:v>
                </c:pt>
                <c:pt idx="308">
                  <c:v>92.313000000000002</c:v>
                </c:pt>
                <c:pt idx="309">
                  <c:v>91.957999999999998</c:v>
                </c:pt>
                <c:pt idx="310">
                  <c:v>91.822999999999993</c:v>
                </c:pt>
                <c:pt idx="311">
                  <c:v>91.42</c:v>
                </c:pt>
                <c:pt idx="312">
                  <c:v>91.679000000000002</c:v>
                </c:pt>
                <c:pt idx="313">
                  <c:v>91.832999999999998</c:v>
                </c:pt>
                <c:pt idx="314">
                  <c:v>91.864999999999995</c:v>
                </c:pt>
                <c:pt idx="315">
                  <c:v>91.441999999999993</c:v>
                </c:pt>
                <c:pt idx="316">
                  <c:v>91.861999999999995</c:v>
                </c:pt>
                <c:pt idx="317">
                  <c:v>91.918999999999997</c:v>
                </c:pt>
                <c:pt idx="318">
                  <c:v>91.742000000000004</c:v>
                </c:pt>
                <c:pt idx="319">
                  <c:v>92.335999999999999</c:v>
                </c:pt>
                <c:pt idx="320">
                  <c:v>92.528000000000006</c:v>
                </c:pt>
                <c:pt idx="321">
                  <c:v>92.847999999999999</c:v>
                </c:pt>
                <c:pt idx="322">
                  <c:v>92.766000000000005</c:v>
                </c:pt>
                <c:pt idx="323">
                  <c:v>92.944000000000003</c:v>
                </c:pt>
                <c:pt idx="324">
                  <c:v>93.296999999999997</c:v>
                </c:pt>
                <c:pt idx="325">
                  <c:v>93.231999999999999</c:v>
                </c:pt>
                <c:pt idx="326">
                  <c:v>92.929000000000002</c:v>
                </c:pt>
                <c:pt idx="327">
                  <c:v>93.022000000000006</c:v>
                </c:pt>
                <c:pt idx="328">
                  <c:v>92.594999999999999</c:v>
                </c:pt>
                <c:pt idx="329">
                  <c:v>92.334999999999994</c:v>
                </c:pt>
                <c:pt idx="330">
                  <c:v>92.454999999999998</c:v>
                </c:pt>
                <c:pt idx="331">
                  <c:v>92.058999999999997</c:v>
                </c:pt>
                <c:pt idx="332">
                  <c:v>92.162999999999997</c:v>
                </c:pt>
                <c:pt idx="333">
                  <c:v>92.138000000000005</c:v>
                </c:pt>
                <c:pt idx="334">
                  <c:v>91.852000000000004</c:v>
                </c:pt>
                <c:pt idx="335">
                  <c:v>91.69</c:v>
                </c:pt>
                <c:pt idx="336">
                  <c:v>91.671000000000006</c:v>
                </c:pt>
                <c:pt idx="337">
                  <c:v>91.555999999999997</c:v>
                </c:pt>
                <c:pt idx="338">
                  <c:v>91.069000000000003</c:v>
                </c:pt>
                <c:pt idx="339">
                  <c:v>91.241</c:v>
                </c:pt>
                <c:pt idx="340">
                  <c:v>91.155000000000001</c:v>
                </c:pt>
                <c:pt idx="341">
                  <c:v>91.332999999999998</c:v>
                </c:pt>
                <c:pt idx="342">
                  <c:v>90.858999999999995</c:v>
                </c:pt>
                <c:pt idx="343">
                  <c:v>90.807000000000002</c:v>
                </c:pt>
                <c:pt idx="344">
                  <c:v>90.909000000000006</c:v>
                </c:pt>
                <c:pt idx="345">
                  <c:v>90.608999999999995</c:v>
                </c:pt>
                <c:pt idx="346">
                  <c:v>90.614000000000004</c:v>
                </c:pt>
                <c:pt idx="347">
                  <c:v>91.28</c:v>
                </c:pt>
                <c:pt idx="348">
                  <c:v>90.944999999999993</c:v>
                </c:pt>
                <c:pt idx="349">
                  <c:v>91.287999999999997</c:v>
                </c:pt>
                <c:pt idx="350">
                  <c:v>91.308000000000007</c:v>
                </c:pt>
                <c:pt idx="351">
                  <c:v>90.950999999999993</c:v>
                </c:pt>
                <c:pt idx="352">
                  <c:v>90.233000000000004</c:v>
                </c:pt>
                <c:pt idx="353">
                  <c:v>90.212000000000003</c:v>
                </c:pt>
                <c:pt idx="354">
                  <c:v>90.141000000000005</c:v>
                </c:pt>
                <c:pt idx="355">
                  <c:v>90.712999999999994</c:v>
                </c:pt>
                <c:pt idx="356">
                  <c:v>90.751999999999995</c:v>
                </c:pt>
                <c:pt idx="357">
                  <c:v>90.320999999999998</c:v>
                </c:pt>
                <c:pt idx="358">
                  <c:v>90.164000000000001</c:v>
                </c:pt>
                <c:pt idx="359">
                  <c:v>89.75</c:v>
                </c:pt>
                <c:pt idx="360">
                  <c:v>90.191000000000003</c:v>
                </c:pt>
                <c:pt idx="361">
                  <c:v>89.808000000000007</c:v>
                </c:pt>
                <c:pt idx="362">
                  <c:v>90.016999999999996</c:v>
                </c:pt>
                <c:pt idx="363">
                  <c:v>89.843999999999994</c:v>
                </c:pt>
                <c:pt idx="364">
                  <c:v>89.638999999999996</c:v>
                </c:pt>
                <c:pt idx="365">
                  <c:v>90.042000000000002</c:v>
                </c:pt>
                <c:pt idx="366">
                  <c:v>89.971000000000004</c:v>
                </c:pt>
                <c:pt idx="367">
                  <c:v>90.031000000000006</c:v>
                </c:pt>
                <c:pt idx="368">
                  <c:v>89.828999999999994</c:v>
                </c:pt>
                <c:pt idx="369">
                  <c:v>89.831000000000003</c:v>
                </c:pt>
                <c:pt idx="370">
                  <c:v>89.909000000000006</c:v>
                </c:pt>
                <c:pt idx="371">
                  <c:v>90.512</c:v>
                </c:pt>
                <c:pt idx="372">
                  <c:v>90.135999999999996</c:v>
                </c:pt>
                <c:pt idx="373">
                  <c:v>89.95</c:v>
                </c:pt>
                <c:pt idx="374">
                  <c:v>90.075999999999993</c:v>
                </c:pt>
                <c:pt idx="375">
                  <c:v>90.12</c:v>
                </c:pt>
                <c:pt idx="376">
                  <c:v>90.075000000000003</c:v>
                </c:pt>
                <c:pt idx="377">
                  <c:v>90.555000000000007</c:v>
                </c:pt>
                <c:pt idx="378">
                  <c:v>90.522000000000006</c:v>
                </c:pt>
                <c:pt idx="379">
                  <c:v>90.536000000000001</c:v>
                </c:pt>
                <c:pt idx="380">
                  <c:v>91.129000000000005</c:v>
                </c:pt>
                <c:pt idx="381">
                  <c:v>91.888999999999996</c:v>
                </c:pt>
                <c:pt idx="382">
                  <c:v>92.224999999999994</c:v>
                </c:pt>
                <c:pt idx="383">
                  <c:v>91.899000000000001</c:v>
                </c:pt>
                <c:pt idx="384">
                  <c:v>91.756</c:v>
                </c:pt>
                <c:pt idx="385">
                  <c:v>91.802000000000007</c:v>
                </c:pt>
                <c:pt idx="386">
                  <c:v>91.813999999999993</c:v>
                </c:pt>
                <c:pt idx="387">
                  <c:v>91.850999999999999</c:v>
                </c:pt>
                <c:pt idx="388">
                  <c:v>91.887</c:v>
                </c:pt>
                <c:pt idx="389">
                  <c:v>92.049000000000007</c:v>
                </c:pt>
                <c:pt idx="390">
                  <c:v>92.436000000000007</c:v>
                </c:pt>
                <c:pt idx="391">
                  <c:v>92.596999999999994</c:v>
                </c:pt>
                <c:pt idx="392">
                  <c:v>92.225999999999999</c:v>
                </c:pt>
                <c:pt idx="393">
                  <c:v>92.212000000000003</c:v>
                </c:pt>
                <c:pt idx="394">
                  <c:v>92.546000000000006</c:v>
                </c:pt>
                <c:pt idx="395">
                  <c:v>92.644000000000005</c:v>
                </c:pt>
                <c:pt idx="396">
                  <c:v>92.417000000000002</c:v>
                </c:pt>
                <c:pt idx="397">
                  <c:v>92.13</c:v>
                </c:pt>
                <c:pt idx="398">
                  <c:v>92.260999999999996</c:v>
                </c:pt>
                <c:pt idx="399">
                  <c:v>92.751999999999995</c:v>
                </c:pt>
                <c:pt idx="400">
                  <c:v>92.41</c:v>
                </c:pt>
                <c:pt idx="401">
                  <c:v>92.623999999999995</c:v>
                </c:pt>
                <c:pt idx="402">
                  <c:v>92.686999999999998</c:v>
                </c:pt>
                <c:pt idx="403">
                  <c:v>92.891000000000005</c:v>
                </c:pt>
                <c:pt idx="404">
                  <c:v>92.972999999999999</c:v>
                </c:pt>
                <c:pt idx="405">
                  <c:v>92.754000000000005</c:v>
                </c:pt>
                <c:pt idx="406">
                  <c:v>92.822000000000003</c:v>
                </c:pt>
                <c:pt idx="407">
                  <c:v>92.912000000000006</c:v>
                </c:pt>
                <c:pt idx="408">
                  <c:v>92.649000000000001</c:v>
                </c:pt>
                <c:pt idx="409">
                  <c:v>92.432000000000002</c:v>
                </c:pt>
                <c:pt idx="410">
                  <c:v>92.322000000000003</c:v>
                </c:pt>
                <c:pt idx="411">
                  <c:v>91.864000000000004</c:v>
                </c:pt>
                <c:pt idx="412">
                  <c:v>92.174000000000007</c:v>
                </c:pt>
                <c:pt idx="413">
                  <c:v>92.048000000000002</c:v>
                </c:pt>
                <c:pt idx="414">
                  <c:v>92.081000000000003</c:v>
                </c:pt>
                <c:pt idx="415">
                  <c:v>92.27</c:v>
                </c:pt>
                <c:pt idx="416">
                  <c:v>92.244</c:v>
                </c:pt>
                <c:pt idx="417">
                  <c:v>92.8</c:v>
                </c:pt>
                <c:pt idx="418">
                  <c:v>92.944999999999993</c:v>
                </c:pt>
                <c:pt idx="419">
                  <c:v>93.055000000000007</c:v>
                </c:pt>
                <c:pt idx="420">
                  <c:v>92.921999999999997</c:v>
                </c:pt>
                <c:pt idx="421">
                  <c:v>93.034999999999997</c:v>
                </c:pt>
                <c:pt idx="422">
                  <c:v>92.518000000000001</c:v>
                </c:pt>
                <c:pt idx="423">
                  <c:v>92.628</c:v>
                </c:pt>
                <c:pt idx="424">
                  <c:v>93.13</c:v>
                </c:pt>
                <c:pt idx="425">
                  <c:v>93.135999999999996</c:v>
                </c:pt>
                <c:pt idx="426">
                  <c:v>93.567999999999998</c:v>
                </c:pt>
                <c:pt idx="427">
                  <c:v>93.495999999999995</c:v>
                </c:pt>
                <c:pt idx="428">
                  <c:v>92.957999999999998</c:v>
                </c:pt>
                <c:pt idx="429">
                  <c:v>92.893000000000001</c:v>
                </c:pt>
                <c:pt idx="430">
                  <c:v>92.825000000000003</c:v>
                </c:pt>
                <c:pt idx="431">
                  <c:v>93.061999999999998</c:v>
                </c:pt>
                <c:pt idx="432">
                  <c:v>92.686000000000007</c:v>
                </c:pt>
                <c:pt idx="433">
                  <c:v>92.653000000000006</c:v>
                </c:pt>
                <c:pt idx="434">
                  <c:v>92.626000000000005</c:v>
                </c:pt>
                <c:pt idx="435">
                  <c:v>92.448999999999998</c:v>
                </c:pt>
                <c:pt idx="436">
                  <c:v>92.224999999999994</c:v>
                </c:pt>
                <c:pt idx="437">
                  <c:v>92.034999999999997</c:v>
                </c:pt>
                <c:pt idx="438">
                  <c:v>92.034999999999997</c:v>
                </c:pt>
                <c:pt idx="439">
                  <c:v>92.512</c:v>
                </c:pt>
                <c:pt idx="440">
                  <c:v>92.653000000000006</c:v>
                </c:pt>
                <c:pt idx="441">
                  <c:v>92.478999999999999</c:v>
                </c:pt>
                <c:pt idx="442">
                  <c:v>92.581999999999994</c:v>
                </c:pt>
                <c:pt idx="443">
                  <c:v>92.674999999999997</c:v>
                </c:pt>
                <c:pt idx="444">
                  <c:v>92.623000000000005</c:v>
                </c:pt>
                <c:pt idx="445">
                  <c:v>92.548000000000002</c:v>
                </c:pt>
                <c:pt idx="446">
                  <c:v>92.932000000000002</c:v>
                </c:pt>
                <c:pt idx="447">
                  <c:v>93.194999999999993</c:v>
                </c:pt>
                <c:pt idx="448">
                  <c:v>93.275999999999996</c:v>
                </c:pt>
                <c:pt idx="449">
                  <c:v>93.203999999999994</c:v>
                </c:pt>
                <c:pt idx="450">
                  <c:v>93.462000000000003</c:v>
                </c:pt>
                <c:pt idx="451">
                  <c:v>93.084999999999994</c:v>
                </c:pt>
                <c:pt idx="452">
                  <c:v>93.326999999999998</c:v>
                </c:pt>
                <c:pt idx="453">
                  <c:v>93.382999999999996</c:v>
                </c:pt>
                <c:pt idx="454">
                  <c:v>93.766000000000005</c:v>
                </c:pt>
                <c:pt idx="455">
                  <c:v>94.337999999999994</c:v>
                </c:pt>
                <c:pt idx="456">
                  <c:v>94.23</c:v>
                </c:pt>
                <c:pt idx="457">
                  <c:v>94.034999999999997</c:v>
                </c:pt>
                <c:pt idx="458">
                  <c:v>93.775999999999996</c:v>
                </c:pt>
                <c:pt idx="459">
                  <c:v>93.974999999999994</c:v>
                </c:pt>
                <c:pt idx="460">
                  <c:v>94.266000000000005</c:v>
                </c:pt>
                <c:pt idx="461">
                  <c:v>94.216999999999999</c:v>
                </c:pt>
                <c:pt idx="462">
                  <c:v>94.066999999999993</c:v>
                </c:pt>
                <c:pt idx="463">
                  <c:v>94.316000000000003</c:v>
                </c:pt>
                <c:pt idx="464">
                  <c:v>94.516000000000005</c:v>
                </c:pt>
                <c:pt idx="465">
                  <c:v>94.08</c:v>
                </c:pt>
                <c:pt idx="466">
                  <c:v>93.956000000000003</c:v>
                </c:pt>
                <c:pt idx="467">
                  <c:v>93.936999999999998</c:v>
                </c:pt>
                <c:pt idx="468">
                  <c:v>93.953000000000003</c:v>
                </c:pt>
                <c:pt idx="469">
                  <c:v>93.733999999999995</c:v>
                </c:pt>
                <c:pt idx="470">
                  <c:v>93.558000000000007</c:v>
                </c:pt>
                <c:pt idx="471">
                  <c:v>93.77</c:v>
                </c:pt>
                <c:pt idx="472">
                  <c:v>93.641999999999996</c:v>
                </c:pt>
                <c:pt idx="473">
                  <c:v>93.813000000000002</c:v>
                </c:pt>
                <c:pt idx="474">
                  <c:v>93.948999999999998</c:v>
                </c:pt>
                <c:pt idx="475">
                  <c:v>93.802000000000007</c:v>
                </c:pt>
                <c:pt idx="476">
                  <c:v>93.344999999999999</c:v>
                </c:pt>
                <c:pt idx="477">
                  <c:v>94.123000000000005</c:v>
                </c:pt>
                <c:pt idx="478">
                  <c:v>93.879000000000005</c:v>
                </c:pt>
                <c:pt idx="479">
                  <c:v>94.09</c:v>
                </c:pt>
                <c:pt idx="480">
                  <c:v>93.864000000000004</c:v>
                </c:pt>
                <c:pt idx="481">
                  <c:v>94.346999999999994</c:v>
                </c:pt>
                <c:pt idx="482">
                  <c:v>94.32</c:v>
                </c:pt>
                <c:pt idx="483">
                  <c:v>94.049000000000007</c:v>
                </c:pt>
                <c:pt idx="484">
                  <c:v>93.954999999999998</c:v>
                </c:pt>
                <c:pt idx="485">
                  <c:v>94.85</c:v>
                </c:pt>
                <c:pt idx="486">
                  <c:v>95.177999999999997</c:v>
                </c:pt>
                <c:pt idx="487">
                  <c:v>95.128</c:v>
                </c:pt>
                <c:pt idx="488">
                  <c:v>95.406999999999996</c:v>
                </c:pt>
                <c:pt idx="489">
                  <c:v>95.915000000000006</c:v>
                </c:pt>
                <c:pt idx="490">
                  <c:v>95.828000000000003</c:v>
                </c:pt>
                <c:pt idx="491">
                  <c:v>95.543999999999997</c:v>
                </c:pt>
                <c:pt idx="492">
                  <c:v>96.031000000000006</c:v>
                </c:pt>
                <c:pt idx="493">
                  <c:v>96.548000000000002</c:v>
                </c:pt>
                <c:pt idx="494">
                  <c:v>96.491</c:v>
                </c:pt>
                <c:pt idx="495">
                  <c:v>96.875</c:v>
                </c:pt>
                <c:pt idx="496">
                  <c:v>96.774000000000001</c:v>
                </c:pt>
                <c:pt idx="497">
                  <c:v>96.088999999999999</c:v>
                </c:pt>
                <c:pt idx="498">
                  <c:v>96.340999999999994</c:v>
                </c:pt>
                <c:pt idx="499">
                  <c:v>95.994</c:v>
                </c:pt>
                <c:pt idx="500">
                  <c:v>96.028000000000006</c:v>
                </c:pt>
                <c:pt idx="501">
                  <c:v>96.156000000000006</c:v>
                </c:pt>
                <c:pt idx="502">
                  <c:v>96.117000000000004</c:v>
                </c:pt>
                <c:pt idx="503">
                  <c:v>96.328000000000003</c:v>
                </c:pt>
                <c:pt idx="504">
                  <c:v>96.369</c:v>
                </c:pt>
                <c:pt idx="505">
                  <c:v>95.894000000000005</c:v>
                </c:pt>
                <c:pt idx="506">
                  <c:v>96.271000000000001</c:v>
                </c:pt>
                <c:pt idx="507">
                  <c:v>96.096999999999994</c:v>
                </c:pt>
                <c:pt idx="508">
                  <c:v>96.316999999999993</c:v>
                </c:pt>
                <c:pt idx="509">
                  <c:v>96.570999999999998</c:v>
                </c:pt>
                <c:pt idx="510">
                  <c:v>96.510999999999996</c:v>
                </c:pt>
                <c:pt idx="511">
                  <c:v>96.042000000000002</c:v>
                </c:pt>
                <c:pt idx="512">
                  <c:v>96.564999999999998</c:v>
                </c:pt>
                <c:pt idx="513">
                  <c:v>96.551000000000002</c:v>
                </c:pt>
                <c:pt idx="514">
                  <c:v>96.491</c:v>
                </c:pt>
                <c:pt idx="515">
                  <c:v>96.075999999999993</c:v>
                </c:pt>
                <c:pt idx="516">
                  <c:v>96.019000000000005</c:v>
                </c:pt>
                <c:pt idx="517">
                  <c:v>96.019000000000005</c:v>
                </c:pt>
                <c:pt idx="518">
                  <c:v>96.093000000000004</c:v>
                </c:pt>
                <c:pt idx="519">
                  <c:v>96.201999999999998</c:v>
                </c:pt>
                <c:pt idx="520">
                  <c:v>95.929000000000002</c:v>
                </c:pt>
                <c:pt idx="521">
                  <c:v>95.968000000000004</c:v>
                </c:pt>
                <c:pt idx="522">
                  <c:v>95.67</c:v>
                </c:pt>
                <c:pt idx="523">
                  <c:v>96.212999999999994</c:v>
                </c:pt>
                <c:pt idx="524">
                  <c:v>96.262</c:v>
                </c:pt>
                <c:pt idx="525">
                  <c:v>96.171000000000006</c:v>
                </c:pt>
                <c:pt idx="526">
                  <c:v>96.32</c:v>
                </c:pt>
                <c:pt idx="527">
                  <c:v>95.718999999999994</c:v>
                </c:pt>
                <c:pt idx="528">
                  <c:v>95.991</c:v>
                </c:pt>
                <c:pt idx="529">
                  <c:v>95.623999999999995</c:v>
                </c:pt>
                <c:pt idx="530">
                  <c:v>94.915000000000006</c:v>
                </c:pt>
                <c:pt idx="531">
                  <c:v>94.79</c:v>
                </c:pt>
                <c:pt idx="532">
                  <c:v>95.165000000000006</c:v>
                </c:pt>
                <c:pt idx="533">
                  <c:v>95.257999999999996</c:v>
                </c:pt>
                <c:pt idx="534">
                  <c:v>95.731999999999999</c:v>
                </c:pt>
                <c:pt idx="535">
                  <c:v>95.51</c:v>
                </c:pt>
                <c:pt idx="536">
                  <c:v>95.734999999999999</c:v>
                </c:pt>
                <c:pt idx="537">
                  <c:v>95.641999999999996</c:v>
                </c:pt>
                <c:pt idx="538">
                  <c:v>95.918000000000006</c:v>
                </c:pt>
                <c:pt idx="539">
                  <c:v>95.947999999999993</c:v>
                </c:pt>
                <c:pt idx="540">
                  <c:v>96.477999999999994</c:v>
                </c:pt>
                <c:pt idx="541">
                  <c:v>97.254999999999995</c:v>
                </c:pt>
                <c:pt idx="542">
                  <c:v>97.27</c:v>
                </c:pt>
                <c:pt idx="543">
                  <c:v>96.54</c:v>
                </c:pt>
                <c:pt idx="544">
                  <c:v>96.385000000000005</c:v>
                </c:pt>
                <c:pt idx="545">
                  <c:v>95.936000000000007</c:v>
                </c:pt>
                <c:pt idx="546">
                  <c:v>95.379000000000005</c:v>
                </c:pt>
                <c:pt idx="547">
                  <c:v>95.484999999999999</c:v>
                </c:pt>
                <c:pt idx="548">
                  <c:v>95.399000000000001</c:v>
                </c:pt>
                <c:pt idx="549">
                  <c:v>95.643000000000001</c:v>
                </c:pt>
                <c:pt idx="550">
                  <c:v>95.494</c:v>
                </c:pt>
                <c:pt idx="551">
                  <c:v>95.552999999999997</c:v>
                </c:pt>
                <c:pt idx="552">
                  <c:v>96.081999999999994</c:v>
                </c:pt>
                <c:pt idx="553">
                  <c:v>96.373999999999995</c:v>
                </c:pt>
                <c:pt idx="554">
                  <c:v>95.989000000000004</c:v>
                </c:pt>
                <c:pt idx="555">
                  <c:v>95.700999999999993</c:v>
                </c:pt>
                <c:pt idx="556">
                  <c:v>95.8</c:v>
                </c:pt>
                <c:pt idx="557">
                  <c:v>96.043000000000006</c:v>
                </c:pt>
                <c:pt idx="558">
                  <c:v>96.078000000000003</c:v>
                </c:pt>
                <c:pt idx="559">
                  <c:v>96.025000000000006</c:v>
                </c:pt>
                <c:pt idx="560">
                  <c:v>96.19</c:v>
                </c:pt>
                <c:pt idx="561">
                  <c:v>97.137</c:v>
                </c:pt>
                <c:pt idx="562">
                  <c:v>96.614999999999995</c:v>
                </c:pt>
                <c:pt idx="563">
                  <c:v>96.706999999999994</c:v>
                </c:pt>
                <c:pt idx="564">
                  <c:v>97.409000000000006</c:v>
                </c:pt>
                <c:pt idx="565">
                  <c:v>97.385000000000005</c:v>
                </c:pt>
                <c:pt idx="566">
                  <c:v>97.784999999999997</c:v>
                </c:pt>
                <c:pt idx="567">
                  <c:v>98.647999999999996</c:v>
                </c:pt>
                <c:pt idx="568">
                  <c:v>99.293000000000006</c:v>
                </c:pt>
                <c:pt idx="569">
                  <c:v>99.061999999999998</c:v>
                </c:pt>
                <c:pt idx="570">
                  <c:v>97.968000000000004</c:v>
                </c:pt>
                <c:pt idx="571">
                  <c:v>98.507000000000005</c:v>
                </c:pt>
                <c:pt idx="572">
                  <c:v>99.123999999999995</c:v>
                </c:pt>
                <c:pt idx="573">
                  <c:v>98.998999999999995</c:v>
                </c:pt>
                <c:pt idx="574">
                  <c:v>99.096999999999994</c:v>
                </c:pt>
                <c:pt idx="575">
                  <c:v>98.617999999999995</c:v>
                </c:pt>
                <c:pt idx="576">
                  <c:v>97.974000000000004</c:v>
                </c:pt>
                <c:pt idx="577">
                  <c:v>98.233000000000004</c:v>
                </c:pt>
                <c:pt idx="578">
                  <c:v>98.498000000000005</c:v>
                </c:pt>
                <c:pt idx="579">
                  <c:v>98.492999999999995</c:v>
                </c:pt>
                <c:pt idx="580">
                  <c:v>98.622</c:v>
                </c:pt>
                <c:pt idx="581">
                  <c:v>98.789000000000001</c:v>
                </c:pt>
                <c:pt idx="582">
                  <c:v>98.789000000000001</c:v>
                </c:pt>
                <c:pt idx="583">
                  <c:v>99.090999999999994</c:v>
                </c:pt>
                <c:pt idx="584">
                  <c:v>98.403999999999996</c:v>
                </c:pt>
                <c:pt idx="585">
                  <c:v>97.792000000000002</c:v>
                </c:pt>
                <c:pt idx="586">
                  <c:v>98.311999999999998</c:v>
                </c:pt>
                <c:pt idx="587">
                  <c:v>98.632000000000005</c:v>
                </c:pt>
                <c:pt idx="588">
                  <c:v>99</c:v>
                </c:pt>
                <c:pt idx="589">
                  <c:v>99.471999999999994</c:v>
                </c:pt>
                <c:pt idx="590">
                  <c:v>99.599000000000004</c:v>
                </c:pt>
                <c:pt idx="591">
                  <c:v>99.751000000000005</c:v>
                </c:pt>
                <c:pt idx="592">
                  <c:v>99.796000000000006</c:v>
                </c:pt>
                <c:pt idx="593">
                  <c:v>99.932000000000002</c:v>
                </c:pt>
                <c:pt idx="594">
                  <c:v>100.292</c:v>
                </c:pt>
                <c:pt idx="595">
                  <c:v>99.875</c:v>
                </c:pt>
                <c:pt idx="596">
                  <c:v>100.321</c:v>
                </c:pt>
                <c:pt idx="597">
                  <c:v>100.5</c:v>
                </c:pt>
                <c:pt idx="598">
                  <c:v>100.78100000000001</c:v>
                </c:pt>
                <c:pt idx="599">
                  <c:v>100.961</c:v>
                </c:pt>
                <c:pt idx="600">
                  <c:v>100.39</c:v>
                </c:pt>
                <c:pt idx="601">
                  <c:v>100.578</c:v>
                </c:pt>
                <c:pt idx="602">
                  <c:v>101.22</c:v>
                </c:pt>
                <c:pt idx="603">
                  <c:v>101.752</c:v>
                </c:pt>
                <c:pt idx="604">
                  <c:v>102.303</c:v>
                </c:pt>
                <c:pt idx="605">
                  <c:v>102.95399999999999</c:v>
                </c:pt>
                <c:pt idx="606">
                  <c:v>103.623</c:v>
                </c:pt>
                <c:pt idx="607">
                  <c:v>102.959</c:v>
                </c:pt>
                <c:pt idx="608">
                  <c:v>103.744</c:v>
                </c:pt>
                <c:pt idx="609">
                  <c:v>103.465</c:v>
                </c:pt>
                <c:pt idx="610">
                  <c:v>102.587</c:v>
                </c:pt>
                <c:pt idx="611">
                  <c:v>103.752</c:v>
                </c:pt>
                <c:pt idx="612">
                  <c:v>103.66</c:v>
                </c:pt>
                <c:pt idx="613">
                  <c:v>103.651</c:v>
                </c:pt>
                <c:pt idx="614">
                  <c:v>103.92</c:v>
                </c:pt>
                <c:pt idx="615">
                  <c:v>103.846</c:v>
                </c:pt>
                <c:pt idx="616">
                  <c:v>104.851</c:v>
                </c:pt>
                <c:pt idx="617">
                  <c:v>104.563</c:v>
                </c:pt>
                <c:pt idx="618">
                  <c:v>104.187</c:v>
                </c:pt>
                <c:pt idx="619">
                  <c:v>103.36</c:v>
                </c:pt>
                <c:pt idx="620">
                  <c:v>103.81</c:v>
                </c:pt>
                <c:pt idx="621">
                  <c:v>102.724</c:v>
                </c:pt>
                <c:pt idx="622">
                  <c:v>103.15</c:v>
                </c:pt>
                <c:pt idx="623">
                  <c:v>102.07599999999999</c:v>
                </c:pt>
                <c:pt idx="624">
                  <c:v>101.857</c:v>
                </c:pt>
                <c:pt idx="625">
                  <c:v>102.056</c:v>
                </c:pt>
                <c:pt idx="626">
                  <c:v>101.82899999999999</c:v>
                </c:pt>
                <c:pt idx="627">
                  <c:v>101.66800000000001</c:v>
                </c:pt>
                <c:pt idx="628">
                  <c:v>101.66800000000001</c:v>
                </c:pt>
                <c:pt idx="629">
                  <c:v>101.752</c:v>
                </c:pt>
                <c:pt idx="630">
                  <c:v>102.498</c:v>
                </c:pt>
                <c:pt idx="631">
                  <c:v>101.824</c:v>
                </c:pt>
                <c:pt idx="632">
                  <c:v>102.14</c:v>
                </c:pt>
                <c:pt idx="633">
                  <c:v>102.437</c:v>
                </c:pt>
                <c:pt idx="634">
                  <c:v>102.318</c:v>
                </c:pt>
                <c:pt idx="635">
                  <c:v>102.542</c:v>
                </c:pt>
                <c:pt idx="636">
                  <c:v>103.223</c:v>
                </c:pt>
                <c:pt idx="637">
                  <c:v>104.148</c:v>
                </c:pt>
                <c:pt idx="638">
                  <c:v>105.078</c:v>
                </c:pt>
                <c:pt idx="639">
                  <c:v>105.518</c:v>
                </c:pt>
                <c:pt idx="640">
                  <c:v>105.158</c:v>
                </c:pt>
                <c:pt idx="641">
                  <c:v>103.631</c:v>
                </c:pt>
                <c:pt idx="642">
                  <c:v>104.7</c:v>
                </c:pt>
                <c:pt idx="643">
                  <c:v>104.7</c:v>
                </c:pt>
                <c:pt idx="644">
                  <c:v>104.435</c:v>
                </c:pt>
                <c:pt idx="645">
                  <c:v>104.197</c:v>
                </c:pt>
                <c:pt idx="646">
                  <c:v>104.431</c:v>
                </c:pt>
                <c:pt idx="647">
                  <c:v>104.185</c:v>
                </c:pt>
                <c:pt idx="648">
                  <c:v>103.93899999999999</c:v>
                </c:pt>
                <c:pt idx="649">
                  <c:v>104.506</c:v>
                </c:pt>
                <c:pt idx="650">
                  <c:v>105.10599999999999</c:v>
                </c:pt>
                <c:pt idx="651">
                  <c:v>104.685</c:v>
                </c:pt>
                <c:pt idx="652">
                  <c:v>105.13800000000001</c:v>
                </c:pt>
                <c:pt idx="653">
                  <c:v>105.13800000000001</c:v>
                </c:pt>
                <c:pt idx="654">
                  <c:v>106.535</c:v>
                </c:pt>
                <c:pt idx="655">
                  <c:v>107.096</c:v>
                </c:pt>
                <c:pt idx="656">
                  <c:v>107.13</c:v>
                </c:pt>
                <c:pt idx="657">
                  <c:v>107.00700000000001</c:v>
                </c:pt>
                <c:pt idx="658">
                  <c:v>108.021</c:v>
                </c:pt>
                <c:pt idx="659">
                  <c:v>108.072</c:v>
                </c:pt>
                <c:pt idx="660">
                  <c:v>107.95699999999999</c:v>
                </c:pt>
                <c:pt idx="661">
                  <c:v>108.544</c:v>
                </c:pt>
                <c:pt idx="662">
                  <c:v>108.063</c:v>
                </c:pt>
                <c:pt idx="663">
                  <c:v>107.366</c:v>
                </c:pt>
                <c:pt idx="664">
                  <c:v>106.682</c:v>
                </c:pt>
                <c:pt idx="665">
                  <c:v>107.07599999999999</c:v>
                </c:pt>
                <c:pt idx="666">
                  <c:v>106.91</c:v>
                </c:pt>
                <c:pt idx="667">
                  <c:v>106.73</c:v>
                </c:pt>
                <c:pt idx="668">
                  <c:v>106.483</c:v>
                </c:pt>
                <c:pt idx="669">
                  <c:v>107.18899999999999</c:v>
                </c:pt>
                <c:pt idx="670">
                  <c:v>106.452</c:v>
                </c:pt>
                <c:pt idx="671">
                  <c:v>106.351</c:v>
                </c:pt>
                <c:pt idx="672">
                  <c:v>105.90300000000001</c:v>
                </c:pt>
                <c:pt idx="673">
                  <c:v>105.45</c:v>
                </c:pt>
                <c:pt idx="674">
                  <c:v>106.241</c:v>
                </c:pt>
                <c:pt idx="675">
                  <c:v>106.506</c:v>
                </c:pt>
                <c:pt idx="676">
                  <c:v>105.693</c:v>
                </c:pt>
                <c:pt idx="677">
                  <c:v>106.621</c:v>
                </c:pt>
                <c:pt idx="678">
                  <c:v>106.435</c:v>
                </c:pt>
                <c:pt idx="679">
                  <c:v>106.374</c:v>
                </c:pt>
                <c:pt idx="680">
                  <c:v>105.196</c:v>
                </c:pt>
                <c:pt idx="681">
                  <c:v>105.09</c:v>
                </c:pt>
                <c:pt idx="682">
                  <c:v>105.631</c:v>
                </c:pt>
                <c:pt idx="683">
                  <c:v>106.54600000000001</c:v>
                </c:pt>
                <c:pt idx="684">
                  <c:v>106.5</c:v>
                </c:pt>
                <c:pt idx="685">
                  <c:v>106.574</c:v>
                </c:pt>
                <c:pt idx="686">
                  <c:v>107.48399999999999</c:v>
                </c:pt>
                <c:pt idx="687">
                  <c:v>108.169</c:v>
                </c:pt>
                <c:pt idx="688">
                  <c:v>109.04600000000001</c:v>
                </c:pt>
                <c:pt idx="689">
                  <c:v>108.624</c:v>
                </c:pt>
                <c:pt idx="690">
                  <c:v>108.67700000000001</c:v>
                </c:pt>
                <c:pt idx="691">
                  <c:v>108.47</c:v>
                </c:pt>
                <c:pt idx="692">
                  <c:v>108.803</c:v>
                </c:pt>
                <c:pt idx="693">
                  <c:v>108.83499999999999</c:v>
                </c:pt>
                <c:pt idx="694">
                  <c:v>108.773</c:v>
                </c:pt>
                <c:pt idx="695">
                  <c:v>108.7</c:v>
                </c:pt>
                <c:pt idx="696">
                  <c:v>109.691</c:v>
                </c:pt>
                <c:pt idx="697">
                  <c:v>109.53400000000001</c:v>
                </c:pt>
                <c:pt idx="698">
                  <c:v>109.53400000000001</c:v>
                </c:pt>
                <c:pt idx="699">
                  <c:v>110.214</c:v>
                </c:pt>
                <c:pt idx="700">
                  <c:v>109.84</c:v>
                </c:pt>
                <c:pt idx="701">
                  <c:v>109.70699999999999</c:v>
                </c:pt>
                <c:pt idx="702">
                  <c:v>109.003</c:v>
                </c:pt>
                <c:pt idx="703">
                  <c:v>108.33</c:v>
                </c:pt>
                <c:pt idx="704">
                  <c:v>109.815</c:v>
                </c:pt>
                <c:pt idx="705">
                  <c:v>109.658</c:v>
                </c:pt>
                <c:pt idx="706">
                  <c:v>109.739</c:v>
                </c:pt>
                <c:pt idx="707">
                  <c:v>109.764</c:v>
                </c:pt>
                <c:pt idx="708">
                  <c:v>109.73699999999999</c:v>
                </c:pt>
                <c:pt idx="709">
                  <c:v>110.215</c:v>
                </c:pt>
                <c:pt idx="710">
                  <c:v>110.642</c:v>
                </c:pt>
                <c:pt idx="711">
                  <c:v>111.35299999999999</c:v>
                </c:pt>
                <c:pt idx="712">
                  <c:v>113.19199999999999</c:v>
                </c:pt>
                <c:pt idx="713">
                  <c:v>114.10299999999999</c:v>
                </c:pt>
                <c:pt idx="714">
                  <c:v>114.10599999999999</c:v>
                </c:pt>
                <c:pt idx="715">
                  <c:v>112.604</c:v>
                </c:pt>
                <c:pt idx="716">
                  <c:v>112.254</c:v>
                </c:pt>
                <c:pt idx="717">
                  <c:v>112.117</c:v>
                </c:pt>
                <c:pt idx="718">
                  <c:v>111.745</c:v>
                </c:pt>
                <c:pt idx="719">
                  <c:v>110.065</c:v>
                </c:pt>
                <c:pt idx="720">
                  <c:v>111.208</c:v>
                </c:pt>
                <c:pt idx="721">
                  <c:v>112.258</c:v>
                </c:pt>
                <c:pt idx="722">
                  <c:v>112.795</c:v>
                </c:pt>
                <c:pt idx="723">
                  <c:v>113.14400000000001</c:v>
                </c:pt>
                <c:pt idx="724">
                  <c:v>113.221</c:v>
                </c:pt>
                <c:pt idx="725">
                  <c:v>113.32</c:v>
                </c:pt>
                <c:pt idx="726">
                  <c:v>112.363</c:v>
                </c:pt>
                <c:pt idx="727">
                  <c:v>113.31100000000001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594-476C-BB21-B79172F8C9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7769944"/>
        <c:axId val="977768632"/>
      </c:lineChart>
      <c:lineChart>
        <c:grouping val="standard"/>
        <c:varyColors val="0"/>
        <c:ser>
          <c:idx val="1"/>
          <c:order val="1"/>
          <c:tx>
            <c:strRef>
              <c:f>'[圖6&amp;7rr 美元指數與美國10年期公債殖利率MSCI全球、已開發及新興市場指數(更新至20221017).xlsx(調整字型).xlsx]工作表1'!$Q$7</c:f>
              <c:strCache>
                <c:ptCount val="1"/>
                <c:pt idx="0">
                  <c:v>美國2年期公債殖利率(右軸)</c:v>
                </c:pt>
              </c:strCache>
            </c:strRef>
          </c:tx>
          <c:spPr>
            <a:ln w="158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'[圖6&amp;7rr 美元指數與美國10年期公債殖利率MSCI全球、已開發及新興市場指數(更新至20221017).xlsx(調整字型).xlsx]工作表1'!$O$8:$O$5952</c:f>
              <c:numCache>
                <c:formatCode>m/d/yyyy</c:formatCode>
                <c:ptCount val="5945"/>
                <c:pt idx="0">
                  <c:v>36528</c:v>
                </c:pt>
                <c:pt idx="1">
                  <c:v>36529</c:v>
                </c:pt>
                <c:pt idx="2">
                  <c:v>36530</c:v>
                </c:pt>
                <c:pt idx="3">
                  <c:v>36531</c:v>
                </c:pt>
                <c:pt idx="4">
                  <c:v>36532</c:v>
                </c:pt>
                <c:pt idx="5">
                  <c:v>36535</c:v>
                </c:pt>
                <c:pt idx="6">
                  <c:v>36536</c:v>
                </c:pt>
                <c:pt idx="7">
                  <c:v>36537</c:v>
                </c:pt>
                <c:pt idx="8">
                  <c:v>36538</c:v>
                </c:pt>
                <c:pt idx="9">
                  <c:v>36539</c:v>
                </c:pt>
                <c:pt idx="10">
                  <c:v>36542</c:v>
                </c:pt>
                <c:pt idx="11">
                  <c:v>36543</c:v>
                </c:pt>
                <c:pt idx="12">
                  <c:v>36544</c:v>
                </c:pt>
                <c:pt idx="13">
                  <c:v>36545</c:v>
                </c:pt>
                <c:pt idx="14">
                  <c:v>36546</c:v>
                </c:pt>
                <c:pt idx="15">
                  <c:v>36549</c:v>
                </c:pt>
                <c:pt idx="16">
                  <c:v>36550</c:v>
                </c:pt>
                <c:pt idx="17">
                  <c:v>36551</c:v>
                </c:pt>
                <c:pt idx="18">
                  <c:v>36552</c:v>
                </c:pt>
                <c:pt idx="19">
                  <c:v>36553</c:v>
                </c:pt>
                <c:pt idx="20">
                  <c:v>36556</c:v>
                </c:pt>
                <c:pt idx="21">
                  <c:v>36557</c:v>
                </c:pt>
                <c:pt idx="22">
                  <c:v>36558</c:v>
                </c:pt>
                <c:pt idx="23">
                  <c:v>36559</c:v>
                </c:pt>
                <c:pt idx="24">
                  <c:v>36560</c:v>
                </c:pt>
                <c:pt idx="25">
                  <c:v>36563</c:v>
                </c:pt>
                <c:pt idx="26">
                  <c:v>36564</c:v>
                </c:pt>
                <c:pt idx="27">
                  <c:v>36565</c:v>
                </c:pt>
                <c:pt idx="28">
                  <c:v>36566</c:v>
                </c:pt>
                <c:pt idx="29">
                  <c:v>36567</c:v>
                </c:pt>
                <c:pt idx="30">
                  <c:v>36570</c:v>
                </c:pt>
                <c:pt idx="31">
                  <c:v>36571</c:v>
                </c:pt>
                <c:pt idx="32">
                  <c:v>36572</c:v>
                </c:pt>
                <c:pt idx="33">
                  <c:v>36573</c:v>
                </c:pt>
                <c:pt idx="34">
                  <c:v>36574</c:v>
                </c:pt>
                <c:pt idx="35">
                  <c:v>36577</c:v>
                </c:pt>
                <c:pt idx="36">
                  <c:v>36578</c:v>
                </c:pt>
                <c:pt idx="37">
                  <c:v>36579</c:v>
                </c:pt>
                <c:pt idx="38">
                  <c:v>36580</c:v>
                </c:pt>
                <c:pt idx="39">
                  <c:v>36581</c:v>
                </c:pt>
                <c:pt idx="40">
                  <c:v>36584</c:v>
                </c:pt>
                <c:pt idx="41">
                  <c:v>36585</c:v>
                </c:pt>
                <c:pt idx="42">
                  <c:v>36586</c:v>
                </c:pt>
                <c:pt idx="43">
                  <c:v>36587</c:v>
                </c:pt>
                <c:pt idx="44">
                  <c:v>36588</c:v>
                </c:pt>
                <c:pt idx="45">
                  <c:v>36591</c:v>
                </c:pt>
                <c:pt idx="46">
                  <c:v>36592</c:v>
                </c:pt>
                <c:pt idx="47">
                  <c:v>36593</c:v>
                </c:pt>
                <c:pt idx="48">
                  <c:v>36594</c:v>
                </c:pt>
                <c:pt idx="49">
                  <c:v>36595</c:v>
                </c:pt>
                <c:pt idx="50">
                  <c:v>36598</c:v>
                </c:pt>
                <c:pt idx="51">
                  <c:v>36599</c:v>
                </c:pt>
                <c:pt idx="52">
                  <c:v>36600</c:v>
                </c:pt>
                <c:pt idx="53">
                  <c:v>36601</c:v>
                </c:pt>
                <c:pt idx="54">
                  <c:v>36602</c:v>
                </c:pt>
                <c:pt idx="55">
                  <c:v>36605</c:v>
                </c:pt>
                <c:pt idx="56">
                  <c:v>36606</c:v>
                </c:pt>
                <c:pt idx="57">
                  <c:v>36607</c:v>
                </c:pt>
                <c:pt idx="58">
                  <c:v>36608</c:v>
                </c:pt>
                <c:pt idx="59">
                  <c:v>36609</c:v>
                </c:pt>
                <c:pt idx="60">
                  <c:v>36612</c:v>
                </c:pt>
                <c:pt idx="61">
                  <c:v>36613</c:v>
                </c:pt>
                <c:pt idx="62">
                  <c:v>36614</c:v>
                </c:pt>
                <c:pt idx="63">
                  <c:v>36615</c:v>
                </c:pt>
                <c:pt idx="64">
                  <c:v>36616</c:v>
                </c:pt>
                <c:pt idx="65">
                  <c:v>36619</c:v>
                </c:pt>
                <c:pt idx="66">
                  <c:v>36620</c:v>
                </c:pt>
                <c:pt idx="67">
                  <c:v>36621</c:v>
                </c:pt>
                <c:pt idx="68">
                  <c:v>36622</c:v>
                </c:pt>
                <c:pt idx="69">
                  <c:v>36623</c:v>
                </c:pt>
                <c:pt idx="70">
                  <c:v>36626</c:v>
                </c:pt>
                <c:pt idx="71">
                  <c:v>36627</c:v>
                </c:pt>
                <c:pt idx="72">
                  <c:v>36628</c:v>
                </c:pt>
                <c:pt idx="73">
                  <c:v>36629</c:v>
                </c:pt>
                <c:pt idx="74">
                  <c:v>36630</c:v>
                </c:pt>
                <c:pt idx="75">
                  <c:v>36633</c:v>
                </c:pt>
                <c:pt idx="76">
                  <c:v>36634</c:v>
                </c:pt>
                <c:pt idx="77">
                  <c:v>36635</c:v>
                </c:pt>
                <c:pt idx="78">
                  <c:v>36636</c:v>
                </c:pt>
                <c:pt idx="79">
                  <c:v>36637</c:v>
                </c:pt>
                <c:pt idx="80">
                  <c:v>36640</c:v>
                </c:pt>
                <c:pt idx="81">
                  <c:v>36641</c:v>
                </c:pt>
                <c:pt idx="82">
                  <c:v>36642</c:v>
                </c:pt>
                <c:pt idx="83">
                  <c:v>36643</c:v>
                </c:pt>
                <c:pt idx="84">
                  <c:v>36644</c:v>
                </c:pt>
                <c:pt idx="85">
                  <c:v>36647</c:v>
                </c:pt>
                <c:pt idx="86">
                  <c:v>36648</c:v>
                </c:pt>
                <c:pt idx="87">
                  <c:v>36649</c:v>
                </c:pt>
                <c:pt idx="88">
                  <c:v>36650</c:v>
                </c:pt>
                <c:pt idx="89">
                  <c:v>36651</c:v>
                </c:pt>
                <c:pt idx="90">
                  <c:v>36654</c:v>
                </c:pt>
                <c:pt idx="91">
                  <c:v>36655</c:v>
                </c:pt>
                <c:pt idx="92">
                  <c:v>36656</c:v>
                </c:pt>
                <c:pt idx="93">
                  <c:v>36657</c:v>
                </c:pt>
                <c:pt idx="94">
                  <c:v>36658</c:v>
                </c:pt>
                <c:pt idx="95">
                  <c:v>36661</c:v>
                </c:pt>
                <c:pt idx="96">
                  <c:v>36662</c:v>
                </c:pt>
                <c:pt idx="97">
                  <c:v>36663</c:v>
                </c:pt>
                <c:pt idx="98">
                  <c:v>36664</c:v>
                </c:pt>
                <c:pt idx="99">
                  <c:v>36665</c:v>
                </c:pt>
                <c:pt idx="100">
                  <c:v>36668</c:v>
                </c:pt>
                <c:pt idx="101">
                  <c:v>36669</c:v>
                </c:pt>
                <c:pt idx="102">
                  <c:v>36670</c:v>
                </c:pt>
                <c:pt idx="103">
                  <c:v>36671</c:v>
                </c:pt>
                <c:pt idx="104">
                  <c:v>36672</c:v>
                </c:pt>
                <c:pt idx="105">
                  <c:v>36675</c:v>
                </c:pt>
                <c:pt idx="106">
                  <c:v>36676</c:v>
                </c:pt>
                <c:pt idx="107">
                  <c:v>36677</c:v>
                </c:pt>
                <c:pt idx="108">
                  <c:v>36678</c:v>
                </c:pt>
                <c:pt idx="109">
                  <c:v>36679</c:v>
                </c:pt>
                <c:pt idx="110">
                  <c:v>36682</c:v>
                </c:pt>
                <c:pt idx="111">
                  <c:v>36683</c:v>
                </c:pt>
                <c:pt idx="112">
                  <c:v>36684</c:v>
                </c:pt>
                <c:pt idx="113">
                  <c:v>36685</c:v>
                </c:pt>
                <c:pt idx="114">
                  <c:v>36686</c:v>
                </c:pt>
                <c:pt idx="115">
                  <c:v>36689</c:v>
                </c:pt>
                <c:pt idx="116">
                  <c:v>36690</c:v>
                </c:pt>
                <c:pt idx="117">
                  <c:v>36691</c:v>
                </c:pt>
                <c:pt idx="118">
                  <c:v>36692</c:v>
                </c:pt>
                <c:pt idx="119">
                  <c:v>36693</c:v>
                </c:pt>
                <c:pt idx="120">
                  <c:v>36696</c:v>
                </c:pt>
                <c:pt idx="121">
                  <c:v>36697</c:v>
                </c:pt>
                <c:pt idx="122">
                  <c:v>36698</c:v>
                </c:pt>
                <c:pt idx="123">
                  <c:v>36699</c:v>
                </c:pt>
                <c:pt idx="124">
                  <c:v>36700</c:v>
                </c:pt>
                <c:pt idx="125">
                  <c:v>36703</c:v>
                </c:pt>
                <c:pt idx="126">
                  <c:v>36704</c:v>
                </c:pt>
                <c:pt idx="127">
                  <c:v>36705</c:v>
                </c:pt>
                <c:pt idx="128">
                  <c:v>36706</c:v>
                </c:pt>
                <c:pt idx="129">
                  <c:v>36707</c:v>
                </c:pt>
                <c:pt idx="130">
                  <c:v>36710</c:v>
                </c:pt>
                <c:pt idx="131">
                  <c:v>36711</c:v>
                </c:pt>
                <c:pt idx="132">
                  <c:v>36712</c:v>
                </c:pt>
                <c:pt idx="133">
                  <c:v>36713</c:v>
                </c:pt>
                <c:pt idx="134">
                  <c:v>36714</c:v>
                </c:pt>
                <c:pt idx="135">
                  <c:v>36717</c:v>
                </c:pt>
                <c:pt idx="136">
                  <c:v>36718</c:v>
                </c:pt>
                <c:pt idx="137">
                  <c:v>36719</c:v>
                </c:pt>
                <c:pt idx="138">
                  <c:v>36720</c:v>
                </c:pt>
                <c:pt idx="139">
                  <c:v>36721</c:v>
                </c:pt>
                <c:pt idx="140">
                  <c:v>36724</c:v>
                </c:pt>
                <c:pt idx="141">
                  <c:v>36725</c:v>
                </c:pt>
                <c:pt idx="142">
                  <c:v>36726</c:v>
                </c:pt>
                <c:pt idx="143">
                  <c:v>36727</c:v>
                </c:pt>
                <c:pt idx="144">
                  <c:v>36728</c:v>
                </c:pt>
                <c:pt idx="145">
                  <c:v>36731</c:v>
                </c:pt>
                <c:pt idx="146">
                  <c:v>36732</c:v>
                </c:pt>
                <c:pt idx="147">
                  <c:v>36733</c:v>
                </c:pt>
                <c:pt idx="148">
                  <c:v>36734</c:v>
                </c:pt>
                <c:pt idx="149">
                  <c:v>36735</c:v>
                </c:pt>
                <c:pt idx="150">
                  <c:v>36738</c:v>
                </c:pt>
                <c:pt idx="151">
                  <c:v>36739</c:v>
                </c:pt>
                <c:pt idx="152">
                  <c:v>36740</c:v>
                </c:pt>
                <c:pt idx="153">
                  <c:v>36741</c:v>
                </c:pt>
                <c:pt idx="154">
                  <c:v>36742</c:v>
                </c:pt>
                <c:pt idx="155">
                  <c:v>36745</c:v>
                </c:pt>
                <c:pt idx="156">
                  <c:v>36746</c:v>
                </c:pt>
                <c:pt idx="157">
                  <c:v>36747</c:v>
                </c:pt>
                <c:pt idx="158">
                  <c:v>36748</c:v>
                </c:pt>
                <c:pt idx="159">
                  <c:v>36749</c:v>
                </c:pt>
                <c:pt idx="160">
                  <c:v>36752</c:v>
                </c:pt>
                <c:pt idx="161">
                  <c:v>36753</c:v>
                </c:pt>
                <c:pt idx="162">
                  <c:v>36754</c:v>
                </c:pt>
                <c:pt idx="163">
                  <c:v>36755</c:v>
                </c:pt>
                <c:pt idx="164">
                  <c:v>36756</c:v>
                </c:pt>
                <c:pt idx="165">
                  <c:v>36759</c:v>
                </c:pt>
                <c:pt idx="166">
                  <c:v>36760</c:v>
                </c:pt>
                <c:pt idx="167">
                  <c:v>36761</c:v>
                </c:pt>
                <c:pt idx="168">
                  <c:v>36762</c:v>
                </c:pt>
                <c:pt idx="169">
                  <c:v>36763</c:v>
                </c:pt>
                <c:pt idx="170">
                  <c:v>36766</c:v>
                </c:pt>
                <c:pt idx="171">
                  <c:v>36767</c:v>
                </c:pt>
                <c:pt idx="172">
                  <c:v>36768</c:v>
                </c:pt>
                <c:pt idx="173">
                  <c:v>36769</c:v>
                </c:pt>
                <c:pt idx="174">
                  <c:v>36770</c:v>
                </c:pt>
                <c:pt idx="175">
                  <c:v>36773</c:v>
                </c:pt>
                <c:pt idx="176">
                  <c:v>36774</c:v>
                </c:pt>
                <c:pt idx="177">
                  <c:v>36775</c:v>
                </c:pt>
                <c:pt idx="178">
                  <c:v>36776</c:v>
                </c:pt>
                <c:pt idx="179">
                  <c:v>36777</c:v>
                </c:pt>
                <c:pt idx="180">
                  <c:v>36780</c:v>
                </c:pt>
                <c:pt idx="181">
                  <c:v>36781</c:v>
                </c:pt>
                <c:pt idx="182">
                  <c:v>36782</c:v>
                </c:pt>
                <c:pt idx="183">
                  <c:v>36783</c:v>
                </c:pt>
                <c:pt idx="184">
                  <c:v>36784</c:v>
                </c:pt>
                <c:pt idx="185">
                  <c:v>36787</c:v>
                </c:pt>
                <c:pt idx="186">
                  <c:v>36788</c:v>
                </c:pt>
                <c:pt idx="187">
                  <c:v>36789</c:v>
                </c:pt>
                <c:pt idx="188">
                  <c:v>36790</c:v>
                </c:pt>
                <c:pt idx="189">
                  <c:v>36791</c:v>
                </c:pt>
                <c:pt idx="190">
                  <c:v>36794</c:v>
                </c:pt>
                <c:pt idx="191">
                  <c:v>36795</c:v>
                </c:pt>
                <c:pt idx="192">
                  <c:v>36796</c:v>
                </c:pt>
                <c:pt idx="193">
                  <c:v>36797</c:v>
                </c:pt>
                <c:pt idx="194">
                  <c:v>36798</c:v>
                </c:pt>
                <c:pt idx="195">
                  <c:v>36801</c:v>
                </c:pt>
                <c:pt idx="196">
                  <c:v>36802</c:v>
                </c:pt>
                <c:pt idx="197">
                  <c:v>36803</c:v>
                </c:pt>
                <c:pt idx="198">
                  <c:v>36804</c:v>
                </c:pt>
                <c:pt idx="199">
                  <c:v>36805</c:v>
                </c:pt>
                <c:pt idx="200">
                  <c:v>36808</c:v>
                </c:pt>
                <c:pt idx="201">
                  <c:v>36809</c:v>
                </c:pt>
                <c:pt idx="202">
                  <c:v>36810</c:v>
                </c:pt>
                <c:pt idx="203">
                  <c:v>36811</c:v>
                </c:pt>
                <c:pt idx="204">
                  <c:v>36812</c:v>
                </c:pt>
                <c:pt idx="205">
                  <c:v>36815</c:v>
                </c:pt>
                <c:pt idx="206">
                  <c:v>36816</c:v>
                </c:pt>
                <c:pt idx="207">
                  <c:v>36817</c:v>
                </c:pt>
                <c:pt idx="208">
                  <c:v>36818</c:v>
                </c:pt>
                <c:pt idx="209">
                  <c:v>36819</c:v>
                </c:pt>
                <c:pt idx="210">
                  <c:v>36822</c:v>
                </c:pt>
                <c:pt idx="211">
                  <c:v>36823</c:v>
                </c:pt>
                <c:pt idx="212">
                  <c:v>36824</c:v>
                </c:pt>
                <c:pt idx="213">
                  <c:v>36825</c:v>
                </c:pt>
                <c:pt idx="214">
                  <c:v>36826</c:v>
                </c:pt>
                <c:pt idx="215">
                  <c:v>36829</c:v>
                </c:pt>
                <c:pt idx="216">
                  <c:v>36830</c:v>
                </c:pt>
                <c:pt idx="217">
                  <c:v>36831</c:v>
                </c:pt>
                <c:pt idx="218">
                  <c:v>36832</c:v>
                </c:pt>
                <c:pt idx="219">
                  <c:v>36833</c:v>
                </c:pt>
                <c:pt idx="220">
                  <c:v>36836</c:v>
                </c:pt>
                <c:pt idx="221">
                  <c:v>36837</c:v>
                </c:pt>
                <c:pt idx="222">
                  <c:v>36838</c:v>
                </c:pt>
                <c:pt idx="223">
                  <c:v>36839</c:v>
                </c:pt>
                <c:pt idx="224">
                  <c:v>36840</c:v>
                </c:pt>
                <c:pt idx="225">
                  <c:v>36843</c:v>
                </c:pt>
                <c:pt idx="226">
                  <c:v>36844</c:v>
                </c:pt>
                <c:pt idx="227">
                  <c:v>36845</c:v>
                </c:pt>
                <c:pt idx="228">
                  <c:v>36846</c:v>
                </c:pt>
                <c:pt idx="229">
                  <c:v>36847</c:v>
                </c:pt>
                <c:pt idx="230">
                  <c:v>36850</c:v>
                </c:pt>
                <c:pt idx="231">
                  <c:v>36851</c:v>
                </c:pt>
                <c:pt idx="232">
                  <c:v>36852</c:v>
                </c:pt>
                <c:pt idx="233">
                  <c:v>36853</c:v>
                </c:pt>
                <c:pt idx="234">
                  <c:v>36854</c:v>
                </c:pt>
                <c:pt idx="235">
                  <c:v>36857</c:v>
                </c:pt>
                <c:pt idx="236">
                  <c:v>36858</c:v>
                </c:pt>
                <c:pt idx="237">
                  <c:v>36859</c:v>
                </c:pt>
                <c:pt idx="238">
                  <c:v>36860</c:v>
                </c:pt>
                <c:pt idx="239">
                  <c:v>36861</c:v>
                </c:pt>
                <c:pt idx="240">
                  <c:v>36864</c:v>
                </c:pt>
                <c:pt idx="241">
                  <c:v>36865</c:v>
                </c:pt>
                <c:pt idx="242">
                  <c:v>36866</c:v>
                </c:pt>
                <c:pt idx="243">
                  <c:v>36867</c:v>
                </c:pt>
                <c:pt idx="244">
                  <c:v>36868</c:v>
                </c:pt>
                <c:pt idx="245">
                  <c:v>36871</c:v>
                </c:pt>
                <c:pt idx="246">
                  <c:v>36872</c:v>
                </c:pt>
                <c:pt idx="247">
                  <c:v>36873</c:v>
                </c:pt>
                <c:pt idx="248">
                  <c:v>36874</c:v>
                </c:pt>
                <c:pt idx="249">
                  <c:v>36875</c:v>
                </c:pt>
                <c:pt idx="250">
                  <c:v>36878</c:v>
                </c:pt>
                <c:pt idx="251">
                  <c:v>36879</c:v>
                </c:pt>
                <c:pt idx="252">
                  <c:v>36880</c:v>
                </c:pt>
                <c:pt idx="253">
                  <c:v>36881</c:v>
                </c:pt>
                <c:pt idx="254">
                  <c:v>36882</c:v>
                </c:pt>
                <c:pt idx="255">
                  <c:v>36885</c:v>
                </c:pt>
                <c:pt idx="256">
                  <c:v>36886</c:v>
                </c:pt>
                <c:pt idx="257">
                  <c:v>36887</c:v>
                </c:pt>
                <c:pt idx="258">
                  <c:v>36888</c:v>
                </c:pt>
                <c:pt idx="259">
                  <c:v>36889</c:v>
                </c:pt>
                <c:pt idx="260">
                  <c:v>36892</c:v>
                </c:pt>
                <c:pt idx="261">
                  <c:v>36893</c:v>
                </c:pt>
                <c:pt idx="262">
                  <c:v>36894</c:v>
                </c:pt>
                <c:pt idx="263">
                  <c:v>36895</c:v>
                </c:pt>
                <c:pt idx="264">
                  <c:v>36896</c:v>
                </c:pt>
                <c:pt idx="265">
                  <c:v>36899</c:v>
                </c:pt>
                <c:pt idx="266">
                  <c:v>36900</c:v>
                </c:pt>
                <c:pt idx="267">
                  <c:v>36901</c:v>
                </c:pt>
                <c:pt idx="268">
                  <c:v>36902</c:v>
                </c:pt>
                <c:pt idx="269">
                  <c:v>36903</c:v>
                </c:pt>
                <c:pt idx="270">
                  <c:v>36906</c:v>
                </c:pt>
                <c:pt idx="271">
                  <c:v>36907</c:v>
                </c:pt>
                <c:pt idx="272">
                  <c:v>36908</c:v>
                </c:pt>
                <c:pt idx="273">
                  <c:v>36909</c:v>
                </c:pt>
                <c:pt idx="274">
                  <c:v>36910</c:v>
                </c:pt>
                <c:pt idx="275">
                  <c:v>36913</c:v>
                </c:pt>
                <c:pt idx="276">
                  <c:v>36914</c:v>
                </c:pt>
                <c:pt idx="277">
                  <c:v>36915</c:v>
                </c:pt>
                <c:pt idx="278">
                  <c:v>36916</c:v>
                </c:pt>
                <c:pt idx="279">
                  <c:v>36917</c:v>
                </c:pt>
                <c:pt idx="280">
                  <c:v>36920</c:v>
                </c:pt>
                <c:pt idx="281">
                  <c:v>36921</c:v>
                </c:pt>
                <c:pt idx="282">
                  <c:v>36922</c:v>
                </c:pt>
                <c:pt idx="283">
                  <c:v>36923</c:v>
                </c:pt>
                <c:pt idx="284">
                  <c:v>36924</c:v>
                </c:pt>
                <c:pt idx="285">
                  <c:v>36927</c:v>
                </c:pt>
                <c:pt idx="286">
                  <c:v>36928</c:v>
                </c:pt>
                <c:pt idx="287">
                  <c:v>36929</c:v>
                </c:pt>
                <c:pt idx="288">
                  <c:v>36930</c:v>
                </c:pt>
                <c:pt idx="289">
                  <c:v>36931</c:v>
                </c:pt>
                <c:pt idx="290">
                  <c:v>36934</c:v>
                </c:pt>
                <c:pt idx="291">
                  <c:v>36935</c:v>
                </c:pt>
                <c:pt idx="292">
                  <c:v>36936</c:v>
                </c:pt>
                <c:pt idx="293">
                  <c:v>36937</c:v>
                </c:pt>
                <c:pt idx="294">
                  <c:v>36938</c:v>
                </c:pt>
                <c:pt idx="295">
                  <c:v>36941</c:v>
                </c:pt>
                <c:pt idx="296">
                  <c:v>36942</c:v>
                </c:pt>
                <c:pt idx="297">
                  <c:v>36943</c:v>
                </c:pt>
                <c:pt idx="298">
                  <c:v>36944</c:v>
                </c:pt>
                <c:pt idx="299">
                  <c:v>36945</c:v>
                </c:pt>
                <c:pt idx="300">
                  <c:v>36948</c:v>
                </c:pt>
                <c:pt idx="301">
                  <c:v>36949</c:v>
                </c:pt>
                <c:pt idx="302">
                  <c:v>36950</c:v>
                </c:pt>
                <c:pt idx="303">
                  <c:v>36951</c:v>
                </c:pt>
                <c:pt idx="304">
                  <c:v>36952</c:v>
                </c:pt>
                <c:pt idx="305">
                  <c:v>36955</c:v>
                </c:pt>
                <c:pt idx="306">
                  <c:v>36956</c:v>
                </c:pt>
                <c:pt idx="307">
                  <c:v>36957</c:v>
                </c:pt>
                <c:pt idx="308">
                  <c:v>36958</c:v>
                </c:pt>
                <c:pt idx="309">
                  <c:v>36959</c:v>
                </c:pt>
                <c:pt idx="310">
                  <c:v>36962</c:v>
                </c:pt>
                <c:pt idx="311">
                  <c:v>36963</c:v>
                </c:pt>
                <c:pt idx="312">
                  <c:v>36964</c:v>
                </c:pt>
                <c:pt idx="313">
                  <c:v>36965</c:v>
                </c:pt>
                <c:pt idx="314">
                  <c:v>36966</c:v>
                </c:pt>
                <c:pt idx="315">
                  <c:v>36969</c:v>
                </c:pt>
                <c:pt idx="316">
                  <c:v>36970</c:v>
                </c:pt>
                <c:pt idx="317">
                  <c:v>36971</c:v>
                </c:pt>
                <c:pt idx="318">
                  <c:v>36972</c:v>
                </c:pt>
                <c:pt idx="319">
                  <c:v>36973</c:v>
                </c:pt>
                <c:pt idx="320">
                  <c:v>36976</c:v>
                </c:pt>
                <c:pt idx="321">
                  <c:v>36977</c:v>
                </c:pt>
                <c:pt idx="322">
                  <c:v>36978</c:v>
                </c:pt>
                <c:pt idx="323">
                  <c:v>36979</c:v>
                </c:pt>
                <c:pt idx="324">
                  <c:v>36980</c:v>
                </c:pt>
                <c:pt idx="325">
                  <c:v>36983</c:v>
                </c:pt>
                <c:pt idx="326">
                  <c:v>36984</c:v>
                </c:pt>
                <c:pt idx="327">
                  <c:v>36985</c:v>
                </c:pt>
                <c:pt idx="328">
                  <c:v>36986</c:v>
                </c:pt>
                <c:pt idx="329">
                  <c:v>36987</c:v>
                </c:pt>
                <c:pt idx="330">
                  <c:v>36990</c:v>
                </c:pt>
                <c:pt idx="331">
                  <c:v>36991</c:v>
                </c:pt>
                <c:pt idx="332">
                  <c:v>36992</c:v>
                </c:pt>
                <c:pt idx="333">
                  <c:v>36993</c:v>
                </c:pt>
                <c:pt idx="334">
                  <c:v>36994</c:v>
                </c:pt>
                <c:pt idx="335">
                  <c:v>36997</c:v>
                </c:pt>
                <c:pt idx="336">
                  <c:v>36998</c:v>
                </c:pt>
                <c:pt idx="337">
                  <c:v>36999</c:v>
                </c:pt>
                <c:pt idx="338">
                  <c:v>37000</c:v>
                </c:pt>
                <c:pt idx="339">
                  <c:v>37001</c:v>
                </c:pt>
                <c:pt idx="340">
                  <c:v>37004</c:v>
                </c:pt>
                <c:pt idx="341">
                  <c:v>37005</c:v>
                </c:pt>
                <c:pt idx="342">
                  <c:v>37006</c:v>
                </c:pt>
                <c:pt idx="343">
                  <c:v>37007</c:v>
                </c:pt>
                <c:pt idx="344">
                  <c:v>37008</c:v>
                </c:pt>
                <c:pt idx="345">
                  <c:v>37011</c:v>
                </c:pt>
                <c:pt idx="346">
                  <c:v>37012</c:v>
                </c:pt>
                <c:pt idx="347">
                  <c:v>37013</c:v>
                </c:pt>
                <c:pt idx="348">
                  <c:v>37014</c:v>
                </c:pt>
                <c:pt idx="349">
                  <c:v>37015</c:v>
                </c:pt>
                <c:pt idx="350">
                  <c:v>37018</c:v>
                </c:pt>
                <c:pt idx="351">
                  <c:v>37019</c:v>
                </c:pt>
                <c:pt idx="352">
                  <c:v>37020</c:v>
                </c:pt>
                <c:pt idx="353">
                  <c:v>37021</c:v>
                </c:pt>
                <c:pt idx="354">
                  <c:v>37022</c:v>
                </c:pt>
                <c:pt idx="355">
                  <c:v>37025</c:v>
                </c:pt>
                <c:pt idx="356">
                  <c:v>37026</c:v>
                </c:pt>
                <c:pt idx="357">
                  <c:v>37027</c:v>
                </c:pt>
                <c:pt idx="358">
                  <c:v>37028</c:v>
                </c:pt>
                <c:pt idx="359">
                  <c:v>37029</c:v>
                </c:pt>
                <c:pt idx="360">
                  <c:v>37032</c:v>
                </c:pt>
                <c:pt idx="361">
                  <c:v>37033</c:v>
                </c:pt>
                <c:pt idx="362">
                  <c:v>37034</c:v>
                </c:pt>
                <c:pt idx="363">
                  <c:v>37035</c:v>
                </c:pt>
                <c:pt idx="364">
                  <c:v>37036</c:v>
                </c:pt>
                <c:pt idx="365">
                  <c:v>37039</c:v>
                </c:pt>
                <c:pt idx="366">
                  <c:v>37040</c:v>
                </c:pt>
                <c:pt idx="367">
                  <c:v>37041</c:v>
                </c:pt>
                <c:pt idx="368">
                  <c:v>37042</c:v>
                </c:pt>
                <c:pt idx="369">
                  <c:v>37043</c:v>
                </c:pt>
                <c:pt idx="370">
                  <c:v>37046</c:v>
                </c:pt>
                <c:pt idx="371">
                  <c:v>37047</c:v>
                </c:pt>
                <c:pt idx="372">
                  <c:v>37048</c:v>
                </c:pt>
                <c:pt idx="373">
                  <c:v>37049</c:v>
                </c:pt>
                <c:pt idx="374">
                  <c:v>37050</c:v>
                </c:pt>
                <c:pt idx="375">
                  <c:v>37053</c:v>
                </c:pt>
                <c:pt idx="376">
                  <c:v>37054</c:v>
                </c:pt>
                <c:pt idx="377">
                  <c:v>37055</c:v>
                </c:pt>
                <c:pt idx="378">
                  <c:v>37056</c:v>
                </c:pt>
                <c:pt idx="379">
                  <c:v>37057</c:v>
                </c:pt>
                <c:pt idx="380">
                  <c:v>37060</c:v>
                </c:pt>
                <c:pt idx="381">
                  <c:v>37061</c:v>
                </c:pt>
                <c:pt idx="382">
                  <c:v>37062</c:v>
                </c:pt>
                <c:pt idx="383">
                  <c:v>37063</c:v>
                </c:pt>
                <c:pt idx="384">
                  <c:v>37064</c:v>
                </c:pt>
                <c:pt idx="385">
                  <c:v>37067</c:v>
                </c:pt>
                <c:pt idx="386">
                  <c:v>37068</c:v>
                </c:pt>
                <c:pt idx="387">
                  <c:v>37069</c:v>
                </c:pt>
                <c:pt idx="388">
                  <c:v>37070</c:v>
                </c:pt>
                <c:pt idx="389">
                  <c:v>37071</c:v>
                </c:pt>
                <c:pt idx="390">
                  <c:v>37074</c:v>
                </c:pt>
                <c:pt idx="391">
                  <c:v>37075</c:v>
                </c:pt>
                <c:pt idx="392">
                  <c:v>37076</c:v>
                </c:pt>
                <c:pt idx="393">
                  <c:v>37077</c:v>
                </c:pt>
                <c:pt idx="394">
                  <c:v>37078</c:v>
                </c:pt>
                <c:pt idx="395">
                  <c:v>37081</c:v>
                </c:pt>
                <c:pt idx="396">
                  <c:v>37082</c:v>
                </c:pt>
                <c:pt idx="397">
                  <c:v>37083</c:v>
                </c:pt>
                <c:pt idx="398">
                  <c:v>37084</c:v>
                </c:pt>
                <c:pt idx="399">
                  <c:v>37085</c:v>
                </c:pt>
                <c:pt idx="400">
                  <c:v>37088</c:v>
                </c:pt>
                <c:pt idx="401">
                  <c:v>37089</c:v>
                </c:pt>
                <c:pt idx="402">
                  <c:v>37090</c:v>
                </c:pt>
                <c:pt idx="403">
                  <c:v>37091</c:v>
                </c:pt>
                <c:pt idx="404">
                  <c:v>37092</c:v>
                </c:pt>
                <c:pt idx="405">
                  <c:v>37095</c:v>
                </c:pt>
                <c:pt idx="406">
                  <c:v>37096</c:v>
                </c:pt>
                <c:pt idx="407">
                  <c:v>37097</c:v>
                </c:pt>
                <c:pt idx="408">
                  <c:v>37098</c:v>
                </c:pt>
                <c:pt idx="409">
                  <c:v>37099</c:v>
                </c:pt>
                <c:pt idx="410">
                  <c:v>37102</c:v>
                </c:pt>
                <c:pt idx="411">
                  <c:v>37103</c:v>
                </c:pt>
                <c:pt idx="412">
                  <c:v>37104</c:v>
                </c:pt>
                <c:pt idx="413">
                  <c:v>37105</c:v>
                </c:pt>
                <c:pt idx="414">
                  <c:v>37106</c:v>
                </c:pt>
                <c:pt idx="415">
                  <c:v>37109</c:v>
                </c:pt>
                <c:pt idx="416">
                  <c:v>37110</c:v>
                </c:pt>
                <c:pt idx="417">
                  <c:v>37111</c:v>
                </c:pt>
                <c:pt idx="418">
                  <c:v>37112</c:v>
                </c:pt>
                <c:pt idx="419">
                  <c:v>37113</c:v>
                </c:pt>
                <c:pt idx="420">
                  <c:v>37116</c:v>
                </c:pt>
                <c:pt idx="421">
                  <c:v>37117</c:v>
                </c:pt>
                <c:pt idx="422">
                  <c:v>37118</c:v>
                </c:pt>
                <c:pt idx="423">
                  <c:v>37119</c:v>
                </c:pt>
                <c:pt idx="424">
                  <c:v>37120</c:v>
                </c:pt>
                <c:pt idx="425">
                  <c:v>37123</c:v>
                </c:pt>
                <c:pt idx="426">
                  <c:v>37124</c:v>
                </c:pt>
                <c:pt idx="427">
                  <c:v>37125</c:v>
                </c:pt>
                <c:pt idx="428">
                  <c:v>37126</c:v>
                </c:pt>
                <c:pt idx="429">
                  <c:v>37127</c:v>
                </c:pt>
                <c:pt idx="430">
                  <c:v>37130</c:v>
                </c:pt>
                <c:pt idx="431">
                  <c:v>37131</c:v>
                </c:pt>
                <c:pt idx="432">
                  <c:v>37132</c:v>
                </c:pt>
                <c:pt idx="433">
                  <c:v>37133</c:v>
                </c:pt>
                <c:pt idx="434">
                  <c:v>37134</c:v>
                </c:pt>
                <c:pt idx="435">
                  <c:v>37137</c:v>
                </c:pt>
                <c:pt idx="436">
                  <c:v>37138</c:v>
                </c:pt>
                <c:pt idx="437">
                  <c:v>37139</c:v>
                </c:pt>
                <c:pt idx="438">
                  <c:v>37140</c:v>
                </c:pt>
                <c:pt idx="439">
                  <c:v>37141</c:v>
                </c:pt>
                <c:pt idx="440">
                  <c:v>37144</c:v>
                </c:pt>
                <c:pt idx="441">
                  <c:v>37145</c:v>
                </c:pt>
                <c:pt idx="442">
                  <c:v>37146</c:v>
                </c:pt>
                <c:pt idx="443">
                  <c:v>37147</c:v>
                </c:pt>
                <c:pt idx="444">
                  <c:v>37148</c:v>
                </c:pt>
                <c:pt idx="445">
                  <c:v>37151</c:v>
                </c:pt>
                <c:pt idx="446">
                  <c:v>37152</c:v>
                </c:pt>
                <c:pt idx="447">
                  <c:v>37153</c:v>
                </c:pt>
                <c:pt idx="448">
                  <c:v>37154</c:v>
                </c:pt>
                <c:pt idx="449">
                  <c:v>37155</c:v>
                </c:pt>
                <c:pt idx="450">
                  <c:v>37158</c:v>
                </c:pt>
                <c:pt idx="451">
                  <c:v>37159</c:v>
                </c:pt>
                <c:pt idx="452">
                  <c:v>37160</c:v>
                </c:pt>
                <c:pt idx="453">
                  <c:v>37161</c:v>
                </c:pt>
                <c:pt idx="454">
                  <c:v>37162</c:v>
                </c:pt>
                <c:pt idx="455">
                  <c:v>37165</c:v>
                </c:pt>
                <c:pt idx="456">
                  <c:v>37166</c:v>
                </c:pt>
                <c:pt idx="457">
                  <c:v>37167</c:v>
                </c:pt>
                <c:pt idx="458">
                  <c:v>37168</c:v>
                </c:pt>
                <c:pt idx="459">
                  <c:v>37169</c:v>
                </c:pt>
                <c:pt idx="460">
                  <c:v>37172</c:v>
                </c:pt>
                <c:pt idx="461">
                  <c:v>37173</c:v>
                </c:pt>
                <c:pt idx="462">
                  <c:v>37174</c:v>
                </c:pt>
                <c:pt idx="463">
                  <c:v>37175</c:v>
                </c:pt>
                <c:pt idx="464">
                  <c:v>37176</c:v>
                </c:pt>
                <c:pt idx="465">
                  <c:v>37179</c:v>
                </c:pt>
                <c:pt idx="466">
                  <c:v>37180</c:v>
                </c:pt>
                <c:pt idx="467">
                  <c:v>37181</c:v>
                </c:pt>
                <c:pt idx="468">
                  <c:v>37182</c:v>
                </c:pt>
                <c:pt idx="469">
                  <c:v>37183</c:v>
                </c:pt>
                <c:pt idx="470">
                  <c:v>37186</c:v>
                </c:pt>
                <c:pt idx="471">
                  <c:v>37187</c:v>
                </c:pt>
                <c:pt idx="472">
                  <c:v>37188</c:v>
                </c:pt>
                <c:pt idx="473">
                  <c:v>37189</c:v>
                </c:pt>
                <c:pt idx="474">
                  <c:v>37190</c:v>
                </c:pt>
                <c:pt idx="475">
                  <c:v>37193</c:v>
                </c:pt>
                <c:pt idx="476">
                  <c:v>37194</c:v>
                </c:pt>
                <c:pt idx="477">
                  <c:v>37195</c:v>
                </c:pt>
                <c:pt idx="478">
                  <c:v>37196</c:v>
                </c:pt>
                <c:pt idx="479">
                  <c:v>37197</c:v>
                </c:pt>
                <c:pt idx="480">
                  <c:v>37200</c:v>
                </c:pt>
                <c:pt idx="481">
                  <c:v>37201</c:v>
                </c:pt>
                <c:pt idx="482">
                  <c:v>37202</c:v>
                </c:pt>
                <c:pt idx="483">
                  <c:v>37203</c:v>
                </c:pt>
                <c:pt idx="484">
                  <c:v>37204</c:v>
                </c:pt>
                <c:pt idx="485">
                  <c:v>37207</c:v>
                </c:pt>
                <c:pt idx="486">
                  <c:v>37208</c:v>
                </c:pt>
                <c:pt idx="487">
                  <c:v>37209</c:v>
                </c:pt>
                <c:pt idx="488">
                  <c:v>37210</c:v>
                </c:pt>
                <c:pt idx="489">
                  <c:v>37211</c:v>
                </c:pt>
                <c:pt idx="490">
                  <c:v>37214</c:v>
                </c:pt>
                <c:pt idx="491">
                  <c:v>37215</c:v>
                </c:pt>
                <c:pt idx="492">
                  <c:v>37216</c:v>
                </c:pt>
                <c:pt idx="493">
                  <c:v>37217</c:v>
                </c:pt>
                <c:pt idx="494">
                  <c:v>37218</c:v>
                </c:pt>
                <c:pt idx="495">
                  <c:v>37221</c:v>
                </c:pt>
                <c:pt idx="496">
                  <c:v>37222</c:v>
                </c:pt>
                <c:pt idx="497">
                  <c:v>37223</c:v>
                </c:pt>
                <c:pt idx="498">
                  <c:v>37224</c:v>
                </c:pt>
                <c:pt idx="499">
                  <c:v>37225</c:v>
                </c:pt>
                <c:pt idx="500">
                  <c:v>37228</c:v>
                </c:pt>
                <c:pt idx="501">
                  <c:v>37229</c:v>
                </c:pt>
                <c:pt idx="502">
                  <c:v>37230</c:v>
                </c:pt>
                <c:pt idx="503">
                  <c:v>37231</c:v>
                </c:pt>
                <c:pt idx="504">
                  <c:v>37232</c:v>
                </c:pt>
                <c:pt idx="505">
                  <c:v>37235</c:v>
                </c:pt>
                <c:pt idx="506">
                  <c:v>37236</c:v>
                </c:pt>
                <c:pt idx="507">
                  <c:v>37237</c:v>
                </c:pt>
                <c:pt idx="508">
                  <c:v>37238</c:v>
                </c:pt>
                <c:pt idx="509">
                  <c:v>37239</c:v>
                </c:pt>
                <c:pt idx="510">
                  <c:v>37242</c:v>
                </c:pt>
                <c:pt idx="511">
                  <c:v>37243</c:v>
                </c:pt>
                <c:pt idx="512">
                  <c:v>37244</c:v>
                </c:pt>
                <c:pt idx="513">
                  <c:v>37245</c:v>
                </c:pt>
                <c:pt idx="514">
                  <c:v>37246</c:v>
                </c:pt>
                <c:pt idx="515">
                  <c:v>37249</c:v>
                </c:pt>
                <c:pt idx="516">
                  <c:v>37250</c:v>
                </c:pt>
                <c:pt idx="517">
                  <c:v>37251</c:v>
                </c:pt>
                <c:pt idx="518">
                  <c:v>37252</c:v>
                </c:pt>
                <c:pt idx="519">
                  <c:v>37253</c:v>
                </c:pt>
                <c:pt idx="520">
                  <c:v>37256</c:v>
                </c:pt>
                <c:pt idx="521">
                  <c:v>37257</c:v>
                </c:pt>
                <c:pt idx="522">
                  <c:v>37258</c:v>
                </c:pt>
                <c:pt idx="523">
                  <c:v>37259</c:v>
                </c:pt>
                <c:pt idx="524">
                  <c:v>37260</c:v>
                </c:pt>
                <c:pt idx="525">
                  <c:v>37263</c:v>
                </c:pt>
                <c:pt idx="526">
                  <c:v>37264</c:v>
                </c:pt>
                <c:pt idx="527">
                  <c:v>37265</c:v>
                </c:pt>
                <c:pt idx="528">
                  <c:v>37266</c:v>
                </c:pt>
                <c:pt idx="529">
                  <c:v>37267</c:v>
                </c:pt>
                <c:pt idx="530">
                  <c:v>37270</c:v>
                </c:pt>
                <c:pt idx="531">
                  <c:v>37271</c:v>
                </c:pt>
                <c:pt idx="532">
                  <c:v>37272</c:v>
                </c:pt>
                <c:pt idx="533">
                  <c:v>37273</c:v>
                </c:pt>
                <c:pt idx="534">
                  <c:v>37274</c:v>
                </c:pt>
                <c:pt idx="535">
                  <c:v>37277</c:v>
                </c:pt>
                <c:pt idx="536">
                  <c:v>37278</c:v>
                </c:pt>
                <c:pt idx="537">
                  <c:v>37279</c:v>
                </c:pt>
                <c:pt idx="538">
                  <c:v>37280</c:v>
                </c:pt>
                <c:pt idx="539">
                  <c:v>37281</c:v>
                </c:pt>
                <c:pt idx="540">
                  <c:v>37284</c:v>
                </c:pt>
                <c:pt idx="541">
                  <c:v>37285</c:v>
                </c:pt>
                <c:pt idx="542">
                  <c:v>37286</c:v>
                </c:pt>
                <c:pt idx="543">
                  <c:v>37287</c:v>
                </c:pt>
                <c:pt idx="544">
                  <c:v>37288</c:v>
                </c:pt>
                <c:pt idx="545">
                  <c:v>37291</c:v>
                </c:pt>
                <c:pt idx="546">
                  <c:v>37292</c:v>
                </c:pt>
                <c:pt idx="547">
                  <c:v>37293</c:v>
                </c:pt>
                <c:pt idx="548">
                  <c:v>37294</c:v>
                </c:pt>
                <c:pt idx="549">
                  <c:v>37295</c:v>
                </c:pt>
                <c:pt idx="550">
                  <c:v>37298</c:v>
                </c:pt>
                <c:pt idx="551">
                  <c:v>37299</c:v>
                </c:pt>
                <c:pt idx="552">
                  <c:v>37300</c:v>
                </c:pt>
                <c:pt idx="553">
                  <c:v>37301</c:v>
                </c:pt>
                <c:pt idx="554">
                  <c:v>37302</c:v>
                </c:pt>
                <c:pt idx="555">
                  <c:v>37305</c:v>
                </c:pt>
                <c:pt idx="556">
                  <c:v>37306</c:v>
                </c:pt>
                <c:pt idx="557">
                  <c:v>37307</c:v>
                </c:pt>
                <c:pt idx="558">
                  <c:v>37308</c:v>
                </c:pt>
                <c:pt idx="559">
                  <c:v>37309</c:v>
                </c:pt>
                <c:pt idx="560">
                  <c:v>37312</c:v>
                </c:pt>
                <c:pt idx="561">
                  <c:v>37313</c:v>
                </c:pt>
                <c:pt idx="562">
                  <c:v>37314</c:v>
                </c:pt>
                <c:pt idx="563">
                  <c:v>37315</c:v>
                </c:pt>
                <c:pt idx="564">
                  <c:v>37316</c:v>
                </c:pt>
                <c:pt idx="565">
                  <c:v>37319</c:v>
                </c:pt>
                <c:pt idx="566">
                  <c:v>37320</c:v>
                </c:pt>
                <c:pt idx="567">
                  <c:v>37321</c:v>
                </c:pt>
                <c:pt idx="568">
                  <c:v>37322</c:v>
                </c:pt>
                <c:pt idx="569">
                  <c:v>37323</c:v>
                </c:pt>
                <c:pt idx="570">
                  <c:v>37326</c:v>
                </c:pt>
                <c:pt idx="571">
                  <c:v>37327</c:v>
                </c:pt>
                <c:pt idx="572">
                  <c:v>37328</c:v>
                </c:pt>
                <c:pt idx="573">
                  <c:v>37329</c:v>
                </c:pt>
                <c:pt idx="574">
                  <c:v>37330</c:v>
                </c:pt>
                <c:pt idx="575">
                  <c:v>37333</c:v>
                </c:pt>
                <c:pt idx="576">
                  <c:v>37334</c:v>
                </c:pt>
                <c:pt idx="577">
                  <c:v>37335</c:v>
                </c:pt>
                <c:pt idx="578">
                  <c:v>37336</c:v>
                </c:pt>
                <c:pt idx="579">
                  <c:v>37337</c:v>
                </c:pt>
                <c:pt idx="580">
                  <c:v>37340</c:v>
                </c:pt>
                <c:pt idx="581">
                  <c:v>37341</c:v>
                </c:pt>
                <c:pt idx="582">
                  <c:v>37342</c:v>
                </c:pt>
                <c:pt idx="583">
                  <c:v>37343</c:v>
                </c:pt>
                <c:pt idx="584">
                  <c:v>37344</c:v>
                </c:pt>
                <c:pt idx="585">
                  <c:v>37347</c:v>
                </c:pt>
                <c:pt idx="586">
                  <c:v>37348</c:v>
                </c:pt>
                <c:pt idx="587">
                  <c:v>37349</c:v>
                </c:pt>
                <c:pt idx="588">
                  <c:v>37350</c:v>
                </c:pt>
                <c:pt idx="589">
                  <c:v>37351</c:v>
                </c:pt>
                <c:pt idx="590">
                  <c:v>37354</c:v>
                </c:pt>
                <c:pt idx="591">
                  <c:v>37355</c:v>
                </c:pt>
                <c:pt idx="592">
                  <c:v>37356</c:v>
                </c:pt>
                <c:pt idx="593">
                  <c:v>37357</c:v>
                </c:pt>
                <c:pt idx="594">
                  <c:v>37358</c:v>
                </c:pt>
                <c:pt idx="595">
                  <c:v>37361</c:v>
                </c:pt>
                <c:pt idx="596">
                  <c:v>37362</c:v>
                </c:pt>
                <c:pt idx="597">
                  <c:v>37363</c:v>
                </c:pt>
                <c:pt idx="598">
                  <c:v>37364</c:v>
                </c:pt>
                <c:pt idx="599">
                  <c:v>37365</c:v>
                </c:pt>
                <c:pt idx="600">
                  <c:v>37368</c:v>
                </c:pt>
                <c:pt idx="601">
                  <c:v>37369</c:v>
                </c:pt>
                <c:pt idx="602">
                  <c:v>37370</c:v>
                </c:pt>
                <c:pt idx="603">
                  <c:v>37371</c:v>
                </c:pt>
                <c:pt idx="604">
                  <c:v>37372</c:v>
                </c:pt>
                <c:pt idx="605">
                  <c:v>37375</c:v>
                </c:pt>
                <c:pt idx="606">
                  <c:v>37376</c:v>
                </c:pt>
                <c:pt idx="607">
                  <c:v>37377</c:v>
                </c:pt>
                <c:pt idx="608">
                  <c:v>37378</c:v>
                </c:pt>
                <c:pt idx="609">
                  <c:v>37379</c:v>
                </c:pt>
                <c:pt idx="610">
                  <c:v>37382</c:v>
                </c:pt>
                <c:pt idx="611">
                  <c:v>37383</c:v>
                </c:pt>
                <c:pt idx="612">
                  <c:v>37384</c:v>
                </c:pt>
                <c:pt idx="613">
                  <c:v>37385</c:v>
                </c:pt>
                <c:pt idx="614">
                  <c:v>37386</c:v>
                </c:pt>
                <c:pt idx="615">
                  <c:v>37389</c:v>
                </c:pt>
                <c:pt idx="616">
                  <c:v>37390</c:v>
                </c:pt>
                <c:pt idx="617">
                  <c:v>37391</c:v>
                </c:pt>
                <c:pt idx="618">
                  <c:v>37392</c:v>
                </c:pt>
                <c:pt idx="619">
                  <c:v>37393</c:v>
                </c:pt>
                <c:pt idx="620">
                  <c:v>37396</c:v>
                </c:pt>
                <c:pt idx="621">
                  <c:v>37397</c:v>
                </c:pt>
                <c:pt idx="622">
                  <c:v>37398</c:v>
                </c:pt>
                <c:pt idx="623">
                  <c:v>37399</c:v>
                </c:pt>
                <c:pt idx="624">
                  <c:v>37400</c:v>
                </c:pt>
                <c:pt idx="625">
                  <c:v>37403</c:v>
                </c:pt>
                <c:pt idx="626">
                  <c:v>37404</c:v>
                </c:pt>
                <c:pt idx="627">
                  <c:v>37405</c:v>
                </c:pt>
                <c:pt idx="628">
                  <c:v>37406</c:v>
                </c:pt>
                <c:pt idx="629">
                  <c:v>37407</c:v>
                </c:pt>
                <c:pt idx="630">
                  <c:v>37410</c:v>
                </c:pt>
                <c:pt idx="631">
                  <c:v>37411</c:v>
                </c:pt>
                <c:pt idx="632">
                  <c:v>37412</c:v>
                </c:pt>
                <c:pt idx="633">
                  <c:v>37413</c:v>
                </c:pt>
                <c:pt idx="634">
                  <c:v>37414</c:v>
                </c:pt>
                <c:pt idx="635">
                  <c:v>37417</c:v>
                </c:pt>
                <c:pt idx="636">
                  <c:v>37418</c:v>
                </c:pt>
                <c:pt idx="637">
                  <c:v>37419</c:v>
                </c:pt>
                <c:pt idx="638">
                  <c:v>37420</c:v>
                </c:pt>
                <c:pt idx="639">
                  <c:v>37421</c:v>
                </c:pt>
                <c:pt idx="640">
                  <c:v>37424</c:v>
                </c:pt>
                <c:pt idx="641">
                  <c:v>37425</c:v>
                </c:pt>
                <c:pt idx="642">
                  <c:v>37426</c:v>
                </c:pt>
                <c:pt idx="643">
                  <c:v>37427</c:v>
                </c:pt>
                <c:pt idx="644">
                  <c:v>37428</c:v>
                </c:pt>
                <c:pt idx="645">
                  <c:v>37431</c:v>
                </c:pt>
                <c:pt idx="646">
                  <c:v>37432</c:v>
                </c:pt>
                <c:pt idx="647">
                  <c:v>37433</c:v>
                </c:pt>
                <c:pt idx="648">
                  <c:v>37434</c:v>
                </c:pt>
                <c:pt idx="649">
                  <c:v>37435</c:v>
                </c:pt>
                <c:pt idx="650">
                  <c:v>37438</c:v>
                </c:pt>
                <c:pt idx="651">
                  <c:v>37439</c:v>
                </c:pt>
                <c:pt idx="652">
                  <c:v>37440</c:v>
                </c:pt>
                <c:pt idx="653">
                  <c:v>37441</c:v>
                </c:pt>
                <c:pt idx="654">
                  <c:v>37442</c:v>
                </c:pt>
                <c:pt idx="655">
                  <c:v>37445</c:v>
                </c:pt>
                <c:pt idx="656">
                  <c:v>37446</c:v>
                </c:pt>
                <c:pt idx="657">
                  <c:v>37447</c:v>
                </c:pt>
                <c:pt idx="658">
                  <c:v>37448</c:v>
                </c:pt>
                <c:pt idx="659">
                  <c:v>37449</c:v>
                </c:pt>
                <c:pt idx="660">
                  <c:v>37452</c:v>
                </c:pt>
                <c:pt idx="661">
                  <c:v>37453</c:v>
                </c:pt>
                <c:pt idx="662">
                  <c:v>37454</c:v>
                </c:pt>
                <c:pt idx="663">
                  <c:v>37455</c:v>
                </c:pt>
                <c:pt idx="664">
                  <c:v>37456</c:v>
                </c:pt>
                <c:pt idx="665">
                  <c:v>37459</c:v>
                </c:pt>
                <c:pt idx="666">
                  <c:v>37460</c:v>
                </c:pt>
                <c:pt idx="667">
                  <c:v>37461</c:v>
                </c:pt>
                <c:pt idx="668">
                  <c:v>37462</c:v>
                </c:pt>
                <c:pt idx="669">
                  <c:v>37463</c:v>
                </c:pt>
                <c:pt idx="670">
                  <c:v>37466</c:v>
                </c:pt>
                <c:pt idx="671">
                  <c:v>37467</c:v>
                </c:pt>
                <c:pt idx="672">
                  <c:v>37468</c:v>
                </c:pt>
                <c:pt idx="673">
                  <c:v>37469</c:v>
                </c:pt>
                <c:pt idx="674">
                  <c:v>37470</c:v>
                </c:pt>
                <c:pt idx="675">
                  <c:v>37473</c:v>
                </c:pt>
                <c:pt idx="676">
                  <c:v>37474</c:v>
                </c:pt>
                <c:pt idx="677">
                  <c:v>37475</c:v>
                </c:pt>
                <c:pt idx="678">
                  <c:v>37476</c:v>
                </c:pt>
                <c:pt idx="679">
                  <c:v>37477</c:v>
                </c:pt>
                <c:pt idx="680">
                  <c:v>37480</c:v>
                </c:pt>
                <c:pt idx="681">
                  <c:v>37481</c:v>
                </c:pt>
                <c:pt idx="682">
                  <c:v>37482</c:v>
                </c:pt>
                <c:pt idx="683">
                  <c:v>37483</c:v>
                </c:pt>
                <c:pt idx="684">
                  <c:v>37484</c:v>
                </c:pt>
                <c:pt idx="685">
                  <c:v>37487</c:v>
                </c:pt>
                <c:pt idx="686">
                  <c:v>37488</c:v>
                </c:pt>
                <c:pt idx="687">
                  <c:v>37489</c:v>
                </c:pt>
                <c:pt idx="688">
                  <c:v>37490</c:v>
                </c:pt>
                <c:pt idx="689">
                  <c:v>37491</c:v>
                </c:pt>
                <c:pt idx="690">
                  <c:v>37494</c:v>
                </c:pt>
                <c:pt idx="691">
                  <c:v>37495</c:v>
                </c:pt>
                <c:pt idx="692">
                  <c:v>37496</c:v>
                </c:pt>
                <c:pt idx="693">
                  <c:v>37497</c:v>
                </c:pt>
                <c:pt idx="694">
                  <c:v>37498</c:v>
                </c:pt>
                <c:pt idx="695">
                  <c:v>37501</c:v>
                </c:pt>
                <c:pt idx="696">
                  <c:v>37502</c:v>
                </c:pt>
                <c:pt idx="697">
                  <c:v>37503</c:v>
                </c:pt>
                <c:pt idx="698">
                  <c:v>37504</c:v>
                </c:pt>
                <c:pt idx="699">
                  <c:v>37505</c:v>
                </c:pt>
                <c:pt idx="700">
                  <c:v>37508</c:v>
                </c:pt>
                <c:pt idx="701">
                  <c:v>37509</c:v>
                </c:pt>
                <c:pt idx="702">
                  <c:v>37510</c:v>
                </c:pt>
                <c:pt idx="703">
                  <c:v>37511</c:v>
                </c:pt>
                <c:pt idx="704">
                  <c:v>37512</c:v>
                </c:pt>
                <c:pt idx="705">
                  <c:v>37515</c:v>
                </c:pt>
                <c:pt idx="706">
                  <c:v>37516</c:v>
                </c:pt>
                <c:pt idx="707">
                  <c:v>37517</c:v>
                </c:pt>
                <c:pt idx="708">
                  <c:v>37518</c:v>
                </c:pt>
                <c:pt idx="709">
                  <c:v>37519</c:v>
                </c:pt>
                <c:pt idx="710">
                  <c:v>37522</c:v>
                </c:pt>
                <c:pt idx="711">
                  <c:v>37523</c:v>
                </c:pt>
                <c:pt idx="712">
                  <c:v>37524</c:v>
                </c:pt>
                <c:pt idx="713">
                  <c:v>37525</c:v>
                </c:pt>
                <c:pt idx="714">
                  <c:v>37526</c:v>
                </c:pt>
                <c:pt idx="715">
                  <c:v>37529</c:v>
                </c:pt>
                <c:pt idx="716">
                  <c:v>37530</c:v>
                </c:pt>
                <c:pt idx="717">
                  <c:v>37531</c:v>
                </c:pt>
                <c:pt idx="718">
                  <c:v>37532</c:v>
                </c:pt>
                <c:pt idx="719">
                  <c:v>37533</c:v>
                </c:pt>
                <c:pt idx="720">
                  <c:v>37536</c:v>
                </c:pt>
                <c:pt idx="721">
                  <c:v>37537</c:v>
                </c:pt>
                <c:pt idx="722">
                  <c:v>37538</c:v>
                </c:pt>
                <c:pt idx="723">
                  <c:v>37539</c:v>
                </c:pt>
                <c:pt idx="724">
                  <c:v>37540</c:v>
                </c:pt>
                <c:pt idx="725">
                  <c:v>37543</c:v>
                </c:pt>
                <c:pt idx="726">
                  <c:v>37544</c:v>
                </c:pt>
                <c:pt idx="727">
                  <c:v>37545</c:v>
                </c:pt>
                <c:pt idx="728">
                  <c:v>37546</c:v>
                </c:pt>
                <c:pt idx="729">
                  <c:v>37547</c:v>
                </c:pt>
                <c:pt idx="730">
                  <c:v>37550</c:v>
                </c:pt>
                <c:pt idx="731">
                  <c:v>37551</c:v>
                </c:pt>
                <c:pt idx="732">
                  <c:v>37552</c:v>
                </c:pt>
                <c:pt idx="733">
                  <c:v>37553</c:v>
                </c:pt>
                <c:pt idx="734">
                  <c:v>37554</c:v>
                </c:pt>
                <c:pt idx="735">
                  <c:v>37557</c:v>
                </c:pt>
                <c:pt idx="736">
                  <c:v>37558</c:v>
                </c:pt>
                <c:pt idx="737">
                  <c:v>37559</c:v>
                </c:pt>
                <c:pt idx="738">
                  <c:v>37560</c:v>
                </c:pt>
                <c:pt idx="739">
                  <c:v>37561</c:v>
                </c:pt>
                <c:pt idx="740">
                  <c:v>37564</c:v>
                </c:pt>
                <c:pt idx="741">
                  <c:v>37565</c:v>
                </c:pt>
                <c:pt idx="742">
                  <c:v>37566</c:v>
                </c:pt>
                <c:pt idx="743">
                  <c:v>37567</c:v>
                </c:pt>
                <c:pt idx="744">
                  <c:v>37568</c:v>
                </c:pt>
                <c:pt idx="745">
                  <c:v>37571</c:v>
                </c:pt>
                <c:pt idx="746">
                  <c:v>37572</c:v>
                </c:pt>
                <c:pt idx="747">
                  <c:v>37573</c:v>
                </c:pt>
                <c:pt idx="748">
                  <c:v>37574</c:v>
                </c:pt>
                <c:pt idx="749">
                  <c:v>37575</c:v>
                </c:pt>
                <c:pt idx="750">
                  <c:v>37578</c:v>
                </c:pt>
                <c:pt idx="751">
                  <c:v>37579</c:v>
                </c:pt>
                <c:pt idx="752">
                  <c:v>37580</c:v>
                </c:pt>
                <c:pt idx="753">
                  <c:v>37581</c:v>
                </c:pt>
                <c:pt idx="754">
                  <c:v>37582</c:v>
                </c:pt>
                <c:pt idx="755">
                  <c:v>37585</c:v>
                </c:pt>
                <c:pt idx="756">
                  <c:v>37586</c:v>
                </c:pt>
                <c:pt idx="757">
                  <c:v>37587</c:v>
                </c:pt>
                <c:pt idx="758">
                  <c:v>37588</c:v>
                </c:pt>
                <c:pt idx="759">
                  <c:v>37589</c:v>
                </c:pt>
                <c:pt idx="760">
                  <c:v>37592</c:v>
                </c:pt>
                <c:pt idx="761">
                  <c:v>37593</c:v>
                </c:pt>
                <c:pt idx="762">
                  <c:v>37594</c:v>
                </c:pt>
                <c:pt idx="763">
                  <c:v>37595</c:v>
                </c:pt>
                <c:pt idx="764">
                  <c:v>37596</c:v>
                </c:pt>
                <c:pt idx="765">
                  <c:v>37599</c:v>
                </c:pt>
                <c:pt idx="766">
                  <c:v>37600</c:v>
                </c:pt>
                <c:pt idx="767">
                  <c:v>37601</c:v>
                </c:pt>
                <c:pt idx="768">
                  <c:v>37602</c:v>
                </c:pt>
                <c:pt idx="769">
                  <c:v>37603</c:v>
                </c:pt>
                <c:pt idx="770">
                  <c:v>37606</c:v>
                </c:pt>
                <c:pt idx="771">
                  <c:v>37607</c:v>
                </c:pt>
                <c:pt idx="772">
                  <c:v>37608</c:v>
                </c:pt>
                <c:pt idx="773">
                  <c:v>37609</c:v>
                </c:pt>
                <c:pt idx="774">
                  <c:v>37610</c:v>
                </c:pt>
                <c:pt idx="775">
                  <c:v>37613</c:v>
                </c:pt>
                <c:pt idx="776">
                  <c:v>37614</c:v>
                </c:pt>
                <c:pt idx="777">
                  <c:v>37615</c:v>
                </c:pt>
                <c:pt idx="778">
                  <c:v>37616</c:v>
                </c:pt>
                <c:pt idx="779">
                  <c:v>37617</c:v>
                </c:pt>
                <c:pt idx="780">
                  <c:v>37620</c:v>
                </c:pt>
                <c:pt idx="781">
                  <c:v>37621</c:v>
                </c:pt>
                <c:pt idx="782">
                  <c:v>37622</c:v>
                </c:pt>
                <c:pt idx="783">
                  <c:v>37623</c:v>
                </c:pt>
                <c:pt idx="784">
                  <c:v>37624</c:v>
                </c:pt>
                <c:pt idx="785">
                  <c:v>37627</c:v>
                </c:pt>
                <c:pt idx="786">
                  <c:v>37628</c:v>
                </c:pt>
                <c:pt idx="787">
                  <c:v>37629</c:v>
                </c:pt>
                <c:pt idx="788">
                  <c:v>37630</c:v>
                </c:pt>
                <c:pt idx="789">
                  <c:v>37631</c:v>
                </c:pt>
                <c:pt idx="790">
                  <c:v>37634</c:v>
                </c:pt>
                <c:pt idx="791">
                  <c:v>37635</c:v>
                </c:pt>
                <c:pt idx="792">
                  <c:v>37636</c:v>
                </c:pt>
                <c:pt idx="793">
                  <c:v>37637</c:v>
                </c:pt>
                <c:pt idx="794">
                  <c:v>37638</c:v>
                </c:pt>
                <c:pt idx="795">
                  <c:v>37641</c:v>
                </c:pt>
                <c:pt idx="796">
                  <c:v>37642</c:v>
                </c:pt>
                <c:pt idx="797">
                  <c:v>37643</c:v>
                </c:pt>
                <c:pt idx="798">
                  <c:v>37644</c:v>
                </c:pt>
                <c:pt idx="799">
                  <c:v>37645</c:v>
                </c:pt>
                <c:pt idx="800">
                  <c:v>37648</c:v>
                </c:pt>
                <c:pt idx="801">
                  <c:v>37649</c:v>
                </c:pt>
                <c:pt idx="802">
                  <c:v>37650</c:v>
                </c:pt>
                <c:pt idx="803">
                  <c:v>37651</c:v>
                </c:pt>
                <c:pt idx="804">
                  <c:v>37652</c:v>
                </c:pt>
                <c:pt idx="805">
                  <c:v>37655</c:v>
                </c:pt>
                <c:pt idx="806">
                  <c:v>37656</c:v>
                </c:pt>
                <c:pt idx="807">
                  <c:v>37657</c:v>
                </c:pt>
                <c:pt idx="808">
                  <c:v>37658</c:v>
                </c:pt>
                <c:pt idx="809">
                  <c:v>37659</c:v>
                </c:pt>
                <c:pt idx="810">
                  <c:v>37662</c:v>
                </c:pt>
                <c:pt idx="811">
                  <c:v>37663</c:v>
                </c:pt>
                <c:pt idx="812">
                  <c:v>37664</c:v>
                </c:pt>
                <c:pt idx="813">
                  <c:v>37665</c:v>
                </c:pt>
                <c:pt idx="814">
                  <c:v>37666</c:v>
                </c:pt>
                <c:pt idx="815">
                  <c:v>37669</c:v>
                </c:pt>
                <c:pt idx="816">
                  <c:v>37670</c:v>
                </c:pt>
                <c:pt idx="817">
                  <c:v>37671</c:v>
                </c:pt>
                <c:pt idx="818">
                  <c:v>37672</c:v>
                </c:pt>
                <c:pt idx="819">
                  <c:v>37673</c:v>
                </c:pt>
                <c:pt idx="820">
                  <c:v>37676</c:v>
                </c:pt>
                <c:pt idx="821">
                  <c:v>37677</c:v>
                </c:pt>
                <c:pt idx="822">
                  <c:v>37678</c:v>
                </c:pt>
                <c:pt idx="823">
                  <c:v>37679</c:v>
                </c:pt>
                <c:pt idx="824">
                  <c:v>37680</c:v>
                </c:pt>
                <c:pt idx="825">
                  <c:v>37683</c:v>
                </c:pt>
                <c:pt idx="826">
                  <c:v>37684</c:v>
                </c:pt>
                <c:pt idx="827">
                  <c:v>37685</c:v>
                </c:pt>
                <c:pt idx="828">
                  <c:v>37686</c:v>
                </c:pt>
                <c:pt idx="829">
                  <c:v>37687</c:v>
                </c:pt>
                <c:pt idx="830">
                  <c:v>37690</c:v>
                </c:pt>
                <c:pt idx="831">
                  <c:v>37691</c:v>
                </c:pt>
                <c:pt idx="832">
                  <c:v>37692</c:v>
                </c:pt>
                <c:pt idx="833">
                  <c:v>37693</c:v>
                </c:pt>
                <c:pt idx="834">
                  <c:v>37694</c:v>
                </c:pt>
                <c:pt idx="835">
                  <c:v>37697</c:v>
                </c:pt>
                <c:pt idx="836">
                  <c:v>37698</c:v>
                </c:pt>
                <c:pt idx="837">
                  <c:v>37699</c:v>
                </c:pt>
                <c:pt idx="838">
                  <c:v>37700</c:v>
                </c:pt>
                <c:pt idx="839">
                  <c:v>37701</c:v>
                </c:pt>
                <c:pt idx="840">
                  <c:v>37704</c:v>
                </c:pt>
                <c:pt idx="841">
                  <c:v>37705</c:v>
                </c:pt>
                <c:pt idx="842">
                  <c:v>37706</c:v>
                </c:pt>
                <c:pt idx="843">
                  <c:v>37707</c:v>
                </c:pt>
                <c:pt idx="844">
                  <c:v>37708</c:v>
                </c:pt>
                <c:pt idx="845">
                  <c:v>37711</c:v>
                </c:pt>
                <c:pt idx="846">
                  <c:v>37712</c:v>
                </c:pt>
                <c:pt idx="847">
                  <c:v>37713</c:v>
                </c:pt>
                <c:pt idx="848">
                  <c:v>37714</c:v>
                </c:pt>
                <c:pt idx="849">
                  <c:v>37715</c:v>
                </c:pt>
                <c:pt idx="850">
                  <c:v>37718</c:v>
                </c:pt>
                <c:pt idx="851">
                  <c:v>37719</c:v>
                </c:pt>
                <c:pt idx="852">
                  <c:v>37720</c:v>
                </c:pt>
                <c:pt idx="853">
                  <c:v>37721</c:v>
                </c:pt>
                <c:pt idx="854">
                  <c:v>37722</c:v>
                </c:pt>
                <c:pt idx="855">
                  <c:v>37725</c:v>
                </c:pt>
                <c:pt idx="856">
                  <c:v>37726</c:v>
                </c:pt>
                <c:pt idx="857">
                  <c:v>37727</c:v>
                </c:pt>
                <c:pt idx="858">
                  <c:v>37728</c:v>
                </c:pt>
                <c:pt idx="859">
                  <c:v>37729</c:v>
                </c:pt>
                <c:pt idx="860">
                  <c:v>37732</c:v>
                </c:pt>
                <c:pt idx="861">
                  <c:v>37733</c:v>
                </c:pt>
                <c:pt idx="862">
                  <c:v>37734</c:v>
                </c:pt>
                <c:pt idx="863">
                  <c:v>37735</c:v>
                </c:pt>
                <c:pt idx="864">
                  <c:v>37736</c:v>
                </c:pt>
                <c:pt idx="865">
                  <c:v>37739</c:v>
                </c:pt>
                <c:pt idx="866">
                  <c:v>37740</c:v>
                </c:pt>
                <c:pt idx="867">
                  <c:v>37741</c:v>
                </c:pt>
                <c:pt idx="868">
                  <c:v>37742</c:v>
                </c:pt>
                <c:pt idx="869">
                  <c:v>37743</c:v>
                </c:pt>
                <c:pt idx="870">
                  <c:v>37746</c:v>
                </c:pt>
                <c:pt idx="871">
                  <c:v>37747</c:v>
                </c:pt>
                <c:pt idx="872">
                  <c:v>37748</c:v>
                </c:pt>
                <c:pt idx="873">
                  <c:v>37749</c:v>
                </c:pt>
                <c:pt idx="874">
                  <c:v>37750</c:v>
                </c:pt>
                <c:pt idx="875">
                  <c:v>37753</c:v>
                </c:pt>
                <c:pt idx="876">
                  <c:v>37754</c:v>
                </c:pt>
                <c:pt idx="877">
                  <c:v>37755</c:v>
                </c:pt>
                <c:pt idx="878">
                  <c:v>37756</c:v>
                </c:pt>
                <c:pt idx="879">
                  <c:v>37757</c:v>
                </c:pt>
                <c:pt idx="880">
                  <c:v>37760</c:v>
                </c:pt>
                <c:pt idx="881">
                  <c:v>37761</c:v>
                </c:pt>
                <c:pt idx="882">
                  <c:v>37762</c:v>
                </c:pt>
                <c:pt idx="883">
                  <c:v>37763</c:v>
                </c:pt>
                <c:pt idx="884">
                  <c:v>37764</c:v>
                </c:pt>
                <c:pt idx="885">
                  <c:v>37767</c:v>
                </c:pt>
                <c:pt idx="886">
                  <c:v>37768</c:v>
                </c:pt>
                <c:pt idx="887">
                  <c:v>37769</c:v>
                </c:pt>
                <c:pt idx="888">
                  <c:v>37770</c:v>
                </c:pt>
                <c:pt idx="889">
                  <c:v>37771</c:v>
                </c:pt>
                <c:pt idx="890">
                  <c:v>37774</c:v>
                </c:pt>
                <c:pt idx="891">
                  <c:v>37775</c:v>
                </c:pt>
                <c:pt idx="892">
                  <c:v>37776</c:v>
                </c:pt>
                <c:pt idx="893">
                  <c:v>37777</c:v>
                </c:pt>
                <c:pt idx="894">
                  <c:v>37778</c:v>
                </c:pt>
                <c:pt idx="895">
                  <c:v>37781</c:v>
                </c:pt>
                <c:pt idx="896">
                  <c:v>37782</c:v>
                </c:pt>
                <c:pt idx="897">
                  <c:v>37783</c:v>
                </c:pt>
                <c:pt idx="898">
                  <c:v>37784</c:v>
                </c:pt>
                <c:pt idx="899">
                  <c:v>37785</c:v>
                </c:pt>
                <c:pt idx="900">
                  <c:v>37788</c:v>
                </c:pt>
                <c:pt idx="901">
                  <c:v>37789</c:v>
                </c:pt>
                <c:pt idx="902">
                  <c:v>37790</c:v>
                </c:pt>
                <c:pt idx="903">
                  <c:v>37791</c:v>
                </c:pt>
                <c:pt idx="904">
                  <c:v>37792</c:v>
                </c:pt>
                <c:pt idx="905">
                  <c:v>37795</c:v>
                </c:pt>
                <c:pt idx="906">
                  <c:v>37796</c:v>
                </c:pt>
                <c:pt idx="907">
                  <c:v>37797</c:v>
                </c:pt>
                <c:pt idx="908">
                  <c:v>37798</c:v>
                </c:pt>
                <c:pt idx="909">
                  <c:v>37799</c:v>
                </c:pt>
                <c:pt idx="910">
                  <c:v>37802</c:v>
                </c:pt>
                <c:pt idx="911">
                  <c:v>37803</c:v>
                </c:pt>
                <c:pt idx="912">
                  <c:v>37804</c:v>
                </c:pt>
                <c:pt idx="913">
                  <c:v>37805</c:v>
                </c:pt>
                <c:pt idx="914">
                  <c:v>37806</c:v>
                </c:pt>
                <c:pt idx="915">
                  <c:v>37809</c:v>
                </c:pt>
                <c:pt idx="916">
                  <c:v>37810</c:v>
                </c:pt>
                <c:pt idx="917">
                  <c:v>37811</c:v>
                </c:pt>
                <c:pt idx="918">
                  <c:v>37812</c:v>
                </c:pt>
                <c:pt idx="919">
                  <c:v>37813</c:v>
                </c:pt>
                <c:pt idx="920">
                  <c:v>37816</c:v>
                </c:pt>
                <c:pt idx="921">
                  <c:v>37817</c:v>
                </c:pt>
                <c:pt idx="922">
                  <c:v>37818</c:v>
                </c:pt>
                <c:pt idx="923">
                  <c:v>37819</c:v>
                </c:pt>
                <c:pt idx="924">
                  <c:v>37820</c:v>
                </c:pt>
                <c:pt idx="925">
                  <c:v>37823</c:v>
                </c:pt>
                <c:pt idx="926">
                  <c:v>37824</c:v>
                </c:pt>
                <c:pt idx="927">
                  <c:v>37825</c:v>
                </c:pt>
                <c:pt idx="928">
                  <c:v>37826</c:v>
                </c:pt>
                <c:pt idx="929">
                  <c:v>37827</c:v>
                </c:pt>
                <c:pt idx="930">
                  <c:v>37830</c:v>
                </c:pt>
                <c:pt idx="931">
                  <c:v>37831</c:v>
                </c:pt>
                <c:pt idx="932">
                  <c:v>37832</c:v>
                </c:pt>
                <c:pt idx="933">
                  <c:v>37833</c:v>
                </c:pt>
                <c:pt idx="934">
                  <c:v>37834</c:v>
                </c:pt>
                <c:pt idx="935">
                  <c:v>37837</c:v>
                </c:pt>
                <c:pt idx="936">
                  <c:v>37838</c:v>
                </c:pt>
                <c:pt idx="937">
                  <c:v>37839</c:v>
                </c:pt>
                <c:pt idx="938">
                  <c:v>37840</c:v>
                </c:pt>
                <c:pt idx="939">
                  <c:v>37841</c:v>
                </c:pt>
                <c:pt idx="940">
                  <c:v>37844</c:v>
                </c:pt>
                <c:pt idx="941">
                  <c:v>37845</c:v>
                </c:pt>
                <c:pt idx="942">
                  <c:v>37846</c:v>
                </c:pt>
                <c:pt idx="943">
                  <c:v>37847</c:v>
                </c:pt>
                <c:pt idx="944">
                  <c:v>37848</c:v>
                </c:pt>
                <c:pt idx="945">
                  <c:v>37851</c:v>
                </c:pt>
                <c:pt idx="946">
                  <c:v>37852</c:v>
                </c:pt>
                <c:pt idx="947">
                  <c:v>37853</c:v>
                </c:pt>
                <c:pt idx="948">
                  <c:v>37854</c:v>
                </c:pt>
                <c:pt idx="949">
                  <c:v>37855</c:v>
                </c:pt>
                <c:pt idx="950">
                  <c:v>37858</c:v>
                </c:pt>
                <c:pt idx="951">
                  <c:v>37859</c:v>
                </c:pt>
                <c:pt idx="952">
                  <c:v>37860</c:v>
                </c:pt>
                <c:pt idx="953">
                  <c:v>37861</c:v>
                </c:pt>
                <c:pt idx="954">
                  <c:v>37862</c:v>
                </c:pt>
                <c:pt idx="955">
                  <c:v>37865</c:v>
                </c:pt>
                <c:pt idx="956">
                  <c:v>37866</c:v>
                </c:pt>
                <c:pt idx="957">
                  <c:v>37867</c:v>
                </c:pt>
                <c:pt idx="958">
                  <c:v>37868</c:v>
                </c:pt>
                <c:pt idx="959">
                  <c:v>37869</c:v>
                </c:pt>
                <c:pt idx="960">
                  <c:v>37872</c:v>
                </c:pt>
                <c:pt idx="961">
                  <c:v>37873</c:v>
                </c:pt>
                <c:pt idx="962">
                  <c:v>37874</c:v>
                </c:pt>
                <c:pt idx="963">
                  <c:v>37875</c:v>
                </c:pt>
                <c:pt idx="964">
                  <c:v>37876</c:v>
                </c:pt>
                <c:pt idx="965">
                  <c:v>37879</c:v>
                </c:pt>
                <c:pt idx="966">
                  <c:v>37880</c:v>
                </c:pt>
                <c:pt idx="967">
                  <c:v>37881</c:v>
                </c:pt>
                <c:pt idx="968">
                  <c:v>37882</c:v>
                </c:pt>
                <c:pt idx="969">
                  <c:v>37883</c:v>
                </c:pt>
                <c:pt idx="970">
                  <c:v>37886</c:v>
                </c:pt>
                <c:pt idx="971">
                  <c:v>37887</c:v>
                </c:pt>
                <c:pt idx="972">
                  <c:v>37888</c:v>
                </c:pt>
                <c:pt idx="973">
                  <c:v>37889</c:v>
                </c:pt>
                <c:pt idx="974">
                  <c:v>37890</c:v>
                </c:pt>
                <c:pt idx="975">
                  <c:v>37893</c:v>
                </c:pt>
                <c:pt idx="976">
                  <c:v>37894</c:v>
                </c:pt>
                <c:pt idx="977">
                  <c:v>37895</c:v>
                </c:pt>
                <c:pt idx="978">
                  <c:v>37896</c:v>
                </c:pt>
                <c:pt idx="979">
                  <c:v>37897</c:v>
                </c:pt>
                <c:pt idx="980">
                  <c:v>37900</c:v>
                </c:pt>
                <c:pt idx="981">
                  <c:v>37901</c:v>
                </c:pt>
                <c:pt idx="982">
                  <c:v>37902</c:v>
                </c:pt>
                <c:pt idx="983">
                  <c:v>37903</c:v>
                </c:pt>
                <c:pt idx="984">
                  <c:v>37904</c:v>
                </c:pt>
                <c:pt idx="985">
                  <c:v>37907</c:v>
                </c:pt>
                <c:pt idx="986">
                  <c:v>37908</c:v>
                </c:pt>
                <c:pt idx="987">
                  <c:v>37909</c:v>
                </c:pt>
                <c:pt idx="988">
                  <c:v>37910</c:v>
                </c:pt>
                <c:pt idx="989">
                  <c:v>37911</c:v>
                </c:pt>
                <c:pt idx="990">
                  <c:v>37914</c:v>
                </c:pt>
                <c:pt idx="991">
                  <c:v>37915</c:v>
                </c:pt>
                <c:pt idx="992">
                  <c:v>37916</c:v>
                </c:pt>
                <c:pt idx="993">
                  <c:v>37917</c:v>
                </c:pt>
                <c:pt idx="994">
                  <c:v>37918</c:v>
                </c:pt>
                <c:pt idx="995">
                  <c:v>37921</c:v>
                </c:pt>
                <c:pt idx="996">
                  <c:v>37922</c:v>
                </c:pt>
                <c:pt idx="997">
                  <c:v>37923</c:v>
                </c:pt>
                <c:pt idx="998">
                  <c:v>37924</c:v>
                </c:pt>
                <c:pt idx="999">
                  <c:v>37925</c:v>
                </c:pt>
                <c:pt idx="1000">
                  <c:v>37928</c:v>
                </c:pt>
                <c:pt idx="1001">
                  <c:v>37929</c:v>
                </c:pt>
                <c:pt idx="1002">
                  <c:v>37930</c:v>
                </c:pt>
                <c:pt idx="1003">
                  <c:v>37931</c:v>
                </c:pt>
                <c:pt idx="1004">
                  <c:v>37932</c:v>
                </c:pt>
                <c:pt idx="1005">
                  <c:v>37935</c:v>
                </c:pt>
                <c:pt idx="1006">
                  <c:v>37936</c:v>
                </c:pt>
                <c:pt idx="1007">
                  <c:v>37937</c:v>
                </c:pt>
                <c:pt idx="1008">
                  <c:v>37938</c:v>
                </c:pt>
                <c:pt idx="1009">
                  <c:v>37939</c:v>
                </c:pt>
                <c:pt idx="1010">
                  <c:v>37942</c:v>
                </c:pt>
                <c:pt idx="1011">
                  <c:v>37943</c:v>
                </c:pt>
                <c:pt idx="1012">
                  <c:v>37944</c:v>
                </c:pt>
                <c:pt idx="1013">
                  <c:v>37945</c:v>
                </c:pt>
                <c:pt idx="1014">
                  <c:v>37946</c:v>
                </c:pt>
                <c:pt idx="1015">
                  <c:v>37949</c:v>
                </c:pt>
                <c:pt idx="1016">
                  <c:v>37950</c:v>
                </c:pt>
                <c:pt idx="1017">
                  <c:v>37951</c:v>
                </c:pt>
                <c:pt idx="1018">
                  <c:v>37952</c:v>
                </c:pt>
                <c:pt idx="1019">
                  <c:v>37953</c:v>
                </c:pt>
                <c:pt idx="1020">
                  <c:v>37956</c:v>
                </c:pt>
                <c:pt idx="1021">
                  <c:v>37957</c:v>
                </c:pt>
                <c:pt idx="1022">
                  <c:v>37958</c:v>
                </c:pt>
                <c:pt idx="1023">
                  <c:v>37959</c:v>
                </c:pt>
                <c:pt idx="1024">
                  <c:v>37960</c:v>
                </c:pt>
                <c:pt idx="1025">
                  <c:v>37963</c:v>
                </c:pt>
                <c:pt idx="1026">
                  <c:v>37964</c:v>
                </c:pt>
                <c:pt idx="1027">
                  <c:v>37965</c:v>
                </c:pt>
                <c:pt idx="1028">
                  <c:v>37966</c:v>
                </c:pt>
                <c:pt idx="1029">
                  <c:v>37967</c:v>
                </c:pt>
                <c:pt idx="1030">
                  <c:v>37970</c:v>
                </c:pt>
                <c:pt idx="1031">
                  <c:v>37971</c:v>
                </c:pt>
                <c:pt idx="1032">
                  <c:v>37972</c:v>
                </c:pt>
                <c:pt idx="1033">
                  <c:v>37973</c:v>
                </c:pt>
                <c:pt idx="1034">
                  <c:v>37974</c:v>
                </c:pt>
                <c:pt idx="1035">
                  <c:v>37977</c:v>
                </c:pt>
                <c:pt idx="1036">
                  <c:v>37978</c:v>
                </c:pt>
                <c:pt idx="1037">
                  <c:v>37979</c:v>
                </c:pt>
                <c:pt idx="1038">
                  <c:v>37980</c:v>
                </c:pt>
                <c:pt idx="1039">
                  <c:v>37981</c:v>
                </c:pt>
                <c:pt idx="1040">
                  <c:v>37984</c:v>
                </c:pt>
                <c:pt idx="1041">
                  <c:v>37985</c:v>
                </c:pt>
                <c:pt idx="1042">
                  <c:v>37986</c:v>
                </c:pt>
                <c:pt idx="1043">
                  <c:v>37987</c:v>
                </c:pt>
                <c:pt idx="1044">
                  <c:v>37988</c:v>
                </c:pt>
                <c:pt idx="1045">
                  <c:v>37991</c:v>
                </c:pt>
                <c:pt idx="1046">
                  <c:v>37992</c:v>
                </c:pt>
                <c:pt idx="1047">
                  <c:v>37993</c:v>
                </c:pt>
                <c:pt idx="1048">
                  <c:v>37994</c:v>
                </c:pt>
                <c:pt idx="1049">
                  <c:v>37995</c:v>
                </c:pt>
                <c:pt idx="1050">
                  <c:v>37998</c:v>
                </c:pt>
                <c:pt idx="1051">
                  <c:v>37999</c:v>
                </c:pt>
                <c:pt idx="1052">
                  <c:v>38000</c:v>
                </c:pt>
                <c:pt idx="1053">
                  <c:v>38001</c:v>
                </c:pt>
                <c:pt idx="1054">
                  <c:v>38002</c:v>
                </c:pt>
                <c:pt idx="1055">
                  <c:v>38005</c:v>
                </c:pt>
                <c:pt idx="1056">
                  <c:v>38006</c:v>
                </c:pt>
                <c:pt idx="1057">
                  <c:v>38007</c:v>
                </c:pt>
                <c:pt idx="1058">
                  <c:v>38008</c:v>
                </c:pt>
                <c:pt idx="1059">
                  <c:v>38009</c:v>
                </c:pt>
                <c:pt idx="1060">
                  <c:v>38012</c:v>
                </c:pt>
                <c:pt idx="1061">
                  <c:v>38013</c:v>
                </c:pt>
                <c:pt idx="1062">
                  <c:v>38014</c:v>
                </c:pt>
                <c:pt idx="1063">
                  <c:v>38015</c:v>
                </c:pt>
                <c:pt idx="1064">
                  <c:v>38016</c:v>
                </c:pt>
                <c:pt idx="1065">
                  <c:v>38019</c:v>
                </c:pt>
                <c:pt idx="1066">
                  <c:v>38020</c:v>
                </c:pt>
                <c:pt idx="1067">
                  <c:v>38021</c:v>
                </c:pt>
                <c:pt idx="1068">
                  <c:v>38022</c:v>
                </c:pt>
                <c:pt idx="1069">
                  <c:v>38023</c:v>
                </c:pt>
                <c:pt idx="1070">
                  <c:v>38026</c:v>
                </c:pt>
                <c:pt idx="1071">
                  <c:v>38027</c:v>
                </c:pt>
                <c:pt idx="1072">
                  <c:v>38028</c:v>
                </c:pt>
                <c:pt idx="1073">
                  <c:v>38029</c:v>
                </c:pt>
                <c:pt idx="1074">
                  <c:v>38030</c:v>
                </c:pt>
                <c:pt idx="1075">
                  <c:v>38033</c:v>
                </c:pt>
                <c:pt idx="1076">
                  <c:v>38034</c:v>
                </c:pt>
                <c:pt idx="1077">
                  <c:v>38035</c:v>
                </c:pt>
                <c:pt idx="1078">
                  <c:v>38036</c:v>
                </c:pt>
                <c:pt idx="1079">
                  <c:v>38037</c:v>
                </c:pt>
                <c:pt idx="1080">
                  <c:v>38040</c:v>
                </c:pt>
                <c:pt idx="1081">
                  <c:v>38041</c:v>
                </c:pt>
                <c:pt idx="1082">
                  <c:v>38042</c:v>
                </c:pt>
                <c:pt idx="1083">
                  <c:v>38043</c:v>
                </c:pt>
                <c:pt idx="1084">
                  <c:v>38044</c:v>
                </c:pt>
                <c:pt idx="1085">
                  <c:v>38047</c:v>
                </c:pt>
                <c:pt idx="1086">
                  <c:v>38048</c:v>
                </c:pt>
                <c:pt idx="1087">
                  <c:v>38049</c:v>
                </c:pt>
                <c:pt idx="1088">
                  <c:v>38050</c:v>
                </c:pt>
                <c:pt idx="1089">
                  <c:v>38051</c:v>
                </c:pt>
                <c:pt idx="1090">
                  <c:v>38054</c:v>
                </c:pt>
                <c:pt idx="1091">
                  <c:v>38055</c:v>
                </c:pt>
                <c:pt idx="1092">
                  <c:v>38056</c:v>
                </c:pt>
                <c:pt idx="1093">
                  <c:v>38057</c:v>
                </c:pt>
                <c:pt idx="1094">
                  <c:v>38058</c:v>
                </c:pt>
                <c:pt idx="1095">
                  <c:v>38061</c:v>
                </c:pt>
                <c:pt idx="1096">
                  <c:v>38062</c:v>
                </c:pt>
                <c:pt idx="1097">
                  <c:v>38063</c:v>
                </c:pt>
                <c:pt idx="1098">
                  <c:v>38064</c:v>
                </c:pt>
                <c:pt idx="1099">
                  <c:v>38065</c:v>
                </c:pt>
                <c:pt idx="1100">
                  <c:v>38068</c:v>
                </c:pt>
                <c:pt idx="1101">
                  <c:v>38069</c:v>
                </c:pt>
                <c:pt idx="1102">
                  <c:v>38070</c:v>
                </c:pt>
                <c:pt idx="1103">
                  <c:v>38071</c:v>
                </c:pt>
                <c:pt idx="1104">
                  <c:v>38072</c:v>
                </c:pt>
                <c:pt idx="1105">
                  <c:v>38075</c:v>
                </c:pt>
                <c:pt idx="1106">
                  <c:v>38076</c:v>
                </c:pt>
                <c:pt idx="1107">
                  <c:v>38077</c:v>
                </c:pt>
                <c:pt idx="1108">
                  <c:v>38078</c:v>
                </c:pt>
                <c:pt idx="1109">
                  <c:v>38079</c:v>
                </c:pt>
                <c:pt idx="1110">
                  <c:v>38082</c:v>
                </c:pt>
                <c:pt idx="1111">
                  <c:v>38083</c:v>
                </c:pt>
                <c:pt idx="1112">
                  <c:v>38084</c:v>
                </c:pt>
                <c:pt idx="1113">
                  <c:v>38085</c:v>
                </c:pt>
                <c:pt idx="1114">
                  <c:v>38086</c:v>
                </c:pt>
                <c:pt idx="1115">
                  <c:v>38089</c:v>
                </c:pt>
                <c:pt idx="1116">
                  <c:v>38090</c:v>
                </c:pt>
                <c:pt idx="1117">
                  <c:v>38091</c:v>
                </c:pt>
                <c:pt idx="1118">
                  <c:v>38092</c:v>
                </c:pt>
                <c:pt idx="1119">
                  <c:v>38093</c:v>
                </c:pt>
                <c:pt idx="1120">
                  <c:v>38096</c:v>
                </c:pt>
                <c:pt idx="1121">
                  <c:v>38097</c:v>
                </c:pt>
                <c:pt idx="1122">
                  <c:v>38098</c:v>
                </c:pt>
                <c:pt idx="1123">
                  <c:v>38099</c:v>
                </c:pt>
                <c:pt idx="1124">
                  <c:v>38100</c:v>
                </c:pt>
                <c:pt idx="1125">
                  <c:v>38103</c:v>
                </c:pt>
                <c:pt idx="1126">
                  <c:v>38104</c:v>
                </c:pt>
                <c:pt idx="1127">
                  <c:v>38105</c:v>
                </c:pt>
                <c:pt idx="1128">
                  <c:v>38106</c:v>
                </c:pt>
                <c:pt idx="1129">
                  <c:v>38107</c:v>
                </c:pt>
                <c:pt idx="1130">
                  <c:v>38110</c:v>
                </c:pt>
                <c:pt idx="1131">
                  <c:v>38111</c:v>
                </c:pt>
                <c:pt idx="1132">
                  <c:v>38112</c:v>
                </c:pt>
                <c:pt idx="1133">
                  <c:v>38113</c:v>
                </c:pt>
                <c:pt idx="1134">
                  <c:v>38114</c:v>
                </c:pt>
                <c:pt idx="1135">
                  <c:v>38117</c:v>
                </c:pt>
                <c:pt idx="1136">
                  <c:v>38118</c:v>
                </c:pt>
                <c:pt idx="1137">
                  <c:v>38119</c:v>
                </c:pt>
                <c:pt idx="1138">
                  <c:v>38120</c:v>
                </c:pt>
                <c:pt idx="1139">
                  <c:v>38121</c:v>
                </c:pt>
                <c:pt idx="1140">
                  <c:v>38124</c:v>
                </c:pt>
                <c:pt idx="1141">
                  <c:v>38125</c:v>
                </c:pt>
                <c:pt idx="1142">
                  <c:v>38126</c:v>
                </c:pt>
                <c:pt idx="1143">
                  <c:v>38127</c:v>
                </c:pt>
                <c:pt idx="1144">
                  <c:v>38128</c:v>
                </c:pt>
                <c:pt idx="1145">
                  <c:v>38131</c:v>
                </c:pt>
                <c:pt idx="1146">
                  <c:v>38132</c:v>
                </c:pt>
                <c:pt idx="1147">
                  <c:v>38133</c:v>
                </c:pt>
                <c:pt idx="1148">
                  <c:v>38134</c:v>
                </c:pt>
                <c:pt idx="1149">
                  <c:v>38135</c:v>
                </c:pt>
                <c:pt idx="1150">
                  <c:v>38138</c:v>
                </c:pt>
                <c:pt idx="1151">
                  <c:v>38139</c:v>
                </c:pt>
                <c:pt idx="1152">
                  <c:v>38140</c:v>
                </c:pt>
                <c:pt idx="1153">
                  <c:v>38141</c:v>
                </c:pt>
                <c:pt idx="1154">
                  <c:v>38142</c:v>
                </c:pt>
                <c:pt idx="1155">
                  <c:v>38145</c:v>
                </c:pt>
                <c:pt idx="1156">
                  <c:v>38146</c:v>
                </c:pt>
                <c:pt idx="1157">
                  <c:v>38147</c:v>
                </c:pt>
                <c:pt idx="1158">
                  <c:v>38148</c:v>
                </c:pt>
                <c:pt idx="1159">
                  <c:v>38149</c:v>
                </c:pt>
                <c:pt idx="1160">
                  <c:v>38152</c:v>
                </c:pt>
                <c:pt idx="1161">
                  <c:v>38153</c:v>
                </c:pt>
                <c:pt idx="1162">
                  <c:v>38154</c:v>
                </c:pt>
                <c:pt idx="1163">
                  <c:v>38155</c:v>
                </c:pt>
                <c:pt idx="1164">
                  <c:v>38156</c:v>
                </c:pt>
                <c:pt idx="1165">
                  <c:v>38159</c:v>
                </c:pt>
                <c:pt idx="1166">
                  <c:v>38160</c:v>
                </c:pt>
                <c:pt idx="1167">
                  <c:v>38161</c:v>
                </c:pt>
                <c:pt idx="1168">
                  <c:v>38162</c:v>
                </c:pt>
                <c:pt idx="1169">
                  <c:v>38163</c:v>
                </c:pt>
                <c:pt idx="1170">
                  <c:v>38166</c:v>
                </c:pt>
                <c:pt idx="1171">
                  <c:v>38167</c:v>
                </c:pt>
                <c:pt idx="1172">
                  <c:v>38168</c:v>
                </c:pt>
                <c:pt idx="1173">
                  <c:v>38169</c:v>
                </c:pt>
                <c:pt idx="1174">
                  <c:v>38170</c:v>
                </c:pt>
                <c:pt idx="1175">
                  <c:v>38173</c:v>
                </c:pt>
                <c:pt idx="1176">
                  <c:v>38174</c:v>
                </c:pt>
                <c:pt idx="1177">
                  <c:v>38175</c:v>
                </c:pt>
                <c:pt idx="1178">
                  <c:v>38176</c:v>
                </c:pt>
                <c:pt idx="1179">
                  <c:v>38177</c:v>
                </c:pt>
                <c:pt idx="1180">
                  <c:v>38180</c:v>
                </c:pt>
                <c:pt idx="1181">
                  <c:v>38181</c:v>
                </c:pt>
                <c:pt idx="1182">
                  <c:v>38182</c:v>
                </c:pt>
                <c:pt idx="1183">
                  <c:v>38183</c:v>
                </c:pt>
                <c:pt idx="1184">
                  <c:v>38184</c:v>
                </c:pt>
                <c:pt idx="1185">
                  <c:v>38187</c:v>
                </c:pt>
                <c:pt idx="1186">
                  <c:v>38188</c:v>
                </c:pt>
                <c:pt idx="1187">
                  <c:v>38189</c:v>
                </c:pt>
                <c:pt idx="1188">
                  <c:v>38190</c:v>
                </c:pt>
                <c:pt idx="1189">
                  <c:v>38191</c:v>
                </c:pt>
                <c:pt idx="1190">
                  <c:v>38194</c:v>
                </c:pt>
                <c:pt idx="1191">
                  <c:v>38195</c:v>
                </c:pt>
                <c:pt idx="1192">
                  <c:v>38196</c:v>
                </c:pt>
                <c:pt idx="1193">
                  <c:v>38197</c:v>
                </c:pt>
                <c:pt idx="1194">
                  <c:v>38198</c:v>
                </c:pt>
                <c:pt idx="1195">
                  <c:v>38201</c:v>
                </c:pt>
                <c:pt idx="1196">
                  <c:v>38202</c:v>
                </c:pt>
                <c:pt idx="1197">
                  <c:v>38203</c:v>
                </c:pt>
                <c:pt idx="1198">
                  <c:v>38204</c:v>
                </c:pt>
                <c:pt idx="1199">
                  <c:v>38205</c:v>
                </c:pt>
                <c:pt idx="1200">
                  <c:v>38208</c:v>
                </c:pt>
                <c:pt idx="1201">
                  <c:v>38209</c:v>
                </c:pt>
                <c:pt idx="1202">
                  <c:v>38210</c:v>
                </c:pt>
                <c:pt idx="1203">
                  <c:v>38211</c:v>
                </c:pt>
                <c:pt idx="1204">
                  <c:v>38212</c:v>
                </c:pt>
                <c:pt idx="1205">
                  <c:v>38215</c:v>
                </c:pt>
                <c:pt idx="1206">
                  <c:v>38216</c:v>
                </c:pt>
                <c:pt idx="1207">
                  <c:v>38217</c:v>
                </c:pt>
                <c:pt idx="1208">
                  <c:v>38218</c:v>
                </c:pt>
                <c:pt idx="1209">
                  <c:v>38219</c:v>
                </c:pt>
                <c:pt idx="1210">
                  <c:v>38222</c:v>
                </c:pt>
                <c:pt idx="1211">
                  <c:v>38223</c:v>
                </c:pt>
                <c:pt idx="1212">
                  <c:v>38224</c:v>
                </c:pt>
                <c:pt idx="1213">
                  <c:v>38225</c:v>
                </c:pt>
                <c:pt idx="1214">
                  <c:v>38226</c:v>
                </c:pt>
                <c:pt idx="1215">
                  <c:v>38229</c:v>
                </c:pt>
                <c:pt idx="1216">
                  <c:v>38230</c:v>
                </c:pt>
                <c:pt idx="1217">
                  <c:v>38231</c:v>
                </c:pt>
                <c:pt idx="1218">
                  <c:v>38232</c:v>
                </c:pt>
                <c:pt idx="1219">
                  <c:v>38233</c:v>
                </c:pt>
                <c:pt idx="1220">
                  <c:v>38236</c:v>
                </c:pt>
                <c:pt idx="1221">
                  <c:v>38237</c:v>
                </c:pt>
                <c:pt idx="1222">
                  <c:v>38238</c:v>
                </c:pt>
                <c:pt idx="1223">
                  <c:v>38239</c:v>
                </c:pt>
                <c:pt idx="1224">
                  <c:v>38240</c:v>
                </c:pt>
                <c:pt idx="1225">
                  <c:v>38243</c:v>
                </c:pt>
                <c:pt idx="1226">
                  <c:v>38244</c:v>
                </c:pt>
                <c:pt idx="1227">
                  <c:v>38245</c:v>
                </c:pt>
                <c:pt idx="1228">
                  <c:v>38246</c:v>
                </c:pt>
                <c:pt idx="1229">
                  <c:v>38247</c:v>
                </c:pt>
                <c:pt idx="1230">
                  <c:v>38250</c:v>
                </c:pt>
                <c:pt idx="1231">
                  <c:v>38251</c:v>
                </c:pt>
                <c:pt idx="1232">
                  <c:v>38252</c:v>
                </c:pt>
                <c:pt idx="1233">
                  <c:v>38253</c:v>
                </c:pt>
                <c:pt idx="1234">
                  <c:v>38254</c:v>
                </c:pt>
                <c:pt idx="1235">
                  <c:v>38257</c:v>
                </c:pt>
                <c:pt idx="1236">
                  <c:v>38258</c:v>
                </c:pt>
                <c:pt idx="1237">
                  <c:v>38259</c:v>
                </c:pt>
                <c:pt idx="1238">
                  <c:v>38260</c:v>
                </c:pt>
                <c:pt idx="1239">
                  <c:v>38261</c:v>
                </c:pt>
                <c:pt idx="1240">
                  <c:v>38264</c:v>
                </c:pt>
                <c:pt idx="1241">
                  <c:v>38265</c:v>
                </c:pt>
                <c:pt idx="1242">
                  <c:v>38266</c:v>
                </c:pt>
                <c:pt idx="1243">
                  <c:v>38267</c:v>
                </c:pt>
                <c:pt idx="1244">
                  <c:v>38268</c:v>
                </c:pt>
                <c:pt idx="1245">
                  <c:v>38271</c:v>
                </c:pt>
                <c:pt idx="1246">
                  <c:v>38272</c:v>
                </c:pt>
                <c:pt idx="1247">
                  <c:v>38273</c:v>
                </c:pt>
                <c:pt idx="1248">
                  <c:v>38274</c:v>
                </c:pt>
                <c:pt idx="1249">
                  <c:v>38275</c:v>
                </c:pt>
                <c:pt idx="1250">
                  <c:v>38278</c:v>
                </c:pt>
                <c:pt idx="1251">
                  <c:v>38279</c:v>
                </c:pt>
                <c:pt idx="1252">
                  <c:v>38280</c:v>
                </c:pt>
                <c:pt idx="1253">
                  <c:v>38281</c:v>
                </c:pt>
                <c:pt idx="1254">
                  <c:v>38282</c:v>
                </c:pt>
                <c:pt idx="1255">
                  <c:v>38285</c:v>
                </c:pt>
                <c:pt idx="1256">
                  <c:v>38286</c:v>
                </c:pt>
                <c:pt idx="1257">
                  <c:v>38287</c:v>
                </c:pt>
                <c:pt idx="1258">
                  <c:v>38288</c:v>
                </c:pt>
                <c:pt idx="1259">
                  <c:v>38289</c:v>
                </c:pt>
                <c:pt idx="1260">
                  <c:v>38292</c:v>
                </c:pt>
                <c:pt idx="1261">
                  <c:v>38293</c:v>
                </c:pt>
                <c:pt idx="1262">
                  <c:v>38294</c:v>
                </c:pt>
                <c:pt idx="1263">
                  <c:v>38295</c:v>
                </c:pt>
                <c:pt idx="1264">
                  <c:v>38296</c:v>
                </c:pt>
                <c:pt idx="1265">
                  <c:v>38299</c:v>
                </c:pt>
                <c:pt idx="1266">
                  <c:v>38300</c:v>
                </c:pt>
                <c:pt idx="1267">
                  <c:v>38301</c:v>
                </c:pt>
                <c:pt idx="1268">
                  <c:v>38302</c:v>
                </c:pt>
                <c:pt idx="1269">
                  <c:v>38303</c:v>
                </c:pt>
                <c:pt idx="1270">
                  <c:v>38306</c:v>
                </c:pt>
                <c:pt idx="1271">
                  <c:v>38307</c:v>
                </c:pt>
                <c:pt idx="1272">
                  <c:v>38308</c:v>
                </c:pt>
                <c:pt idx="1273">
                  <c:v>38309</c:v>
                </c:pt>
                <c:pt idx="1274">
                  <c:v>38310</c:v>
                </c:pt>
                <c:pt idx="1275">
                  <c:v>38313</c:v>
                </c:pt>
                <c:pt idx="1276">
                  <c:v>38314</c:v>
                </c:pt>
                <c:pt idx="1277">
                  <c:v>38315</c:v>
                </c:pt>
                <c:pt idx="1278">
                  <c:v>38316</c:v>
                </c:pt>
                <c:pt idx="1279">
                  <c:v>38317</c:v>
                </c:pt>
                <c:pt idx="1280">
                  <c:v>38320</c:v>
                </c:pt>
                <c:pt idx="1281">
                  <c:v>38321</c:v>
                </c:pt>
                <c:pt idx="1282">
                  <c:v>38322</c:v>
                </c:pt>
                <c:pt idx="1283">
                  <c:v>38323</c:v>
                </c:pt>
                <c:pt idx="1284">
                  <c:v>38324</c:v>
                </c:pt>
                <c:pt idx="1285">
                  <c:v>38327</c:v>
                </c:pt>
                <c:pt idx="1286">
                  <c:v>38328</c:v>
                </c:pt>
                <c:pt idx="1287">
                  <c:v>38329</c:v>
                </c:pt>
                <c:pt idx="1288">
                  <c:v>38330</c:v>
                </c:pt>
                <c:pt idx="1289">
                  <c:v>38331</c:v>
                </c:pt>
                <c:pt idx="1290">
                  <c:v>38334</c:v>
                </c:pt>
                <c:pt idx="1291">
                  <c:v>38335</c:v>
                </c:pt>
                <c:pt idx="1292">
                  <c:v>38336</c:v>
                </c:pt>
                <c:pt idx="1293">
                  <c:v>38337</c:v>
                </c:pt>
                <c:pt idx="1294">
                  <c:v>38338</c:v>
                </c:pt>
                <c:pt idx="1295">
                  <c:v>38341</c:v>
                </c:pt>
                <c:pt idx="1296">
                  <c:v>38342</c:v>
                </c:pt>
                <c:pt idx="1297">
                  <c:v>38343</c:v>
                </c:pt>
                <c:pt idx="1298">
                  <c:v>38344</c:v>
                </c:pt>
                <c:pt idx="1299">
                  <c:v>38345</c:v>
                </c:pt>
                <c:pt idx="1300">
                  <c:v>38348</c:v>
                </c:pt>
                <c:pt idx="1301">
                  <c:v>38349</c:v>
                </c:pt>
                <c:pt idx="1302">
                  <c:v>38350</c:v>
                </c:pt>
                <c:pt idx="1303">
                  <c:v>38351</c:v>
                </c:pt>
                <c:pt idx="1304">
                  <c:v>38352</c:v>
                </c:pt>
                <c:pt idx="1305">
                  <c:v>38355</c:v>
                </c:pt>
                <c:pt idx="1306">
                  <c:v>38356</c:v>
                </c:pt>
                <c:pt idx="1307">
                  <c:v>38357</c:v>
                </c:pt>
                <c:pt idx="1308">
                  <c:v>38358</c:v>
                </c:pt>
                <c:pt idx="1309">
                  <c:v>38359</c:v>
                </c:pt>
                <c:pt idx="1310">
                  <c:v>38362</c:v>
                </c:pt>
                <c:pt idx="1311">
                  <c:v>38363</c:v>
                </c:pt>
                <c:pt idx="1312">
                  <c:v>38364</c:v>
                </c:pt>
                <c:pt idx="1313">
                  <c:v>38365</c:v>
                </c:pt>
                <c:pt idx="1314">
                  <c:v>38366</c:v>
                </c:pt>
                <c:pt idx="1315">
                  <c:v>38369</c:v>
                </c:pt>
                <c:pt idx="1316">
                  <c:v>38370</c:v>
                </c:pt>
                <c:pt idx="1317">
                  <c:v>38371</c:v>
                </c:pt>
                <c:pt idx="1318">
                  <c:v>38372</c:v>
                </c:pt>
                <c:pt idx="1319">
                  <c:v>38373</c:v>
                </c:pt>
                <c:pt idx="1320">
                  <c:v>38376</c:v>
                </c:pt>
                <c:pt idx="1321">
                  <c:v>38377</c:v>
                </c:pt>
                <c:pt idx="1322">
                  <c:v>38378</c:v>
                </c:pt>
                <c:pt idx="1323">
                  <c:v>38379</c:v>
                </c:pt>
                <c:pt idx="1324">
                  <c:v>38380</c:v>
                </c:pt>
                <c:pt idx="1325">
                  <c:v>38383</c:v>
                </c:pt>
                <c:pt idx="1326">
                  <c:v>38384</c:v>
                </c:pt>
                <c:pt idx="1327">
                  <c:v>38385</c:v>
                </c:pt>
                <c:pt idx="1328">
                  <c:v>38386</c:v>
                </c:pt>
                <c:pt idx="1329">
                  <c:v>38387</c:v>
                </c:pt>
                <c:pt idx="1330">
                  <c:v>38390</c:v>
                </c:pt>
                <c:pt idx="1331">
                  <c:v>38391</c:v>
                </c:pt>
                <c:pt idx="1332">
                  <c:v>38392</c:v>
                </c:pt>
                <c:pt idx="1333">
                  <c:v>38393</c:v>
                </c:pt>
                <c:pt idx="1334">
                  <c:v>38394</c:v>
                </c:pt>
                <c:pt idx="1335">
                  <c:v>38397</c:v>
                </c:pt>
                <c:pt idx="1336">
                  <c:v>38398</c:v>
                </c:pt>
                <c:pt idx="1337">
                  <c:v>38399</c:v>
                </c:pt>
                <c:pt idx="1338">
                  <c:v>38400</c:v>
                </c:pt>
                <c:pt idx="1339">
                  <c:v>38401</c:v>
                </c:pt>
                <c:pt idx="1340">
                  <c:v>38404</c:v>
                </c:pt>
                <c:pt idx="1341">
                  <c:v>38405</c:v>
                </c:pt>
                <c:pt idx="1342">
                  <c:v>38406</c:v>
                </c:pt>
                <c:pt idx="1343">
                  <c:v>38407</c:v>
                </c:pt>
                <c:pt idx="1344">
                  <c:v>38408</c:v>
                </c:pt>
                <c:pt idx="1345">
                  <c:v>38411</c:v>
                </c:pt>
                <c:pt idx="1346">
                  <c:v>38412</c:v>
                </c:pt>
                <c:pt idx="1347">
                  <c:v>38413</c:v>
                </c:pt>
                <c:pt idx="1348">
                  <c:v>38414</c:v>
                </c:pt>
                <c:pt idx="1349">
                  <c:v>38415</c:v>
                </c:pt>
                <c:pt idx="1350">
                  <c:v>38418</c:v>
                </c:pt>
                <c:pt idx="1351">
                  <c:v>38419</c:v>
                </c:pt>
                <c:pt idx="1352">
                  <c:v>38420</c:v>
                </c:pt>
                <c:pt idx="1353">
                  <c:v>38421</c:v>
                </c:pt>
                <c:pt idx="1354">
                  <c:v>38422</c:v>
                </c:pt>
                <c:pt idx="1355">
                  <c:v>38425</c:v>
                </c:pt>
                <c:pt idx="1356">
                  <c:v>38426</c:v>
                </c:pt>
                <c:pt idx="1357">
                  <c:v>38427</c:v>
                </c:pt>
                <c:pt idx="1358">
                  <c:v>38428</c:v>
                </c:pt>
                <c:pt idx="1359">
                  <c:v>38429</c:v>
                </c:pt>
                <c:pt idx="1360">
                  <c:v>38432</c:v>
                </c:pt>
                <c:pt idx="1361">
                  <c:v>38433</c:v>
                </c:pt>
                <c:pt idx="1362">
                  <c:v>38434</c:v>
                </c:pt>
                <c:pt idx="1363">
                  <c:v>38435</c:v>
                </c:pt>
                <c:pt idx="1364">
                  <c:v>38436</c:v>
                </c:pt>
                <c:pt idx="1365">
                  <c:v>38439</c:v>
                </c:pt>
                <c:pt idx="1366">
                  <c:v>38440</c:v>
                </c:pt>
                <c:pt idx="1367">
                  <c:v>38441</c:v>
                </c:pt>
                <c:pt idx="1368">
                  <c:v>38442</c:v>
                </c:pt>
                <c:pt idx="1369">
                  <c:v>38443</c:v>
                </c:pt>
                <c:pt idx="1370">
                  <c:v>38446</c:v>
                </c:pt>
                <c:pt idx="1371">
                  <c:v>38447</c:v>
                </c:pt>
                <c:pt idx="1372">
                  <c:v>38448</c:v>
                </c:pt>
                <c:pt idx="1373">
                  <c:v>38449</c:v>
                </c:pt>
                <c:pt idx="1374">
                  <c:v>38450</c:v>
                </c:pt>
                <c:pt idx="1375">
                  <c:v>38453</c:v>
                </c:pt>
                <c:pt idx="1376">
                  <c:v>38454</c:v>
                </c:pt>
                <c:pt idx="1377">
                  <c:v>38455</c:v>
                </c:pt>
                <c:pt idx="1378">
                  <c:v>38456</c:v>
                </c:pt>
                <c:pt idx="1379">
                  <c:v>38457</c:v>
                </c:pt>
                <c:pt idx="1380">
                  <c:v>38460</c:v>
                </c:pt>
                <c:pt idx="1381">
                  <c:v>38461</c:v>
                </c:pt>
                <c:pt idx="1382">
                  <c:v>38462</c:v>
                </c:pt>
                <c:pt idx="1383">
                  <c:v>38463</c:v>
                </c:pt>
                <c:pt idx="1384">
                  <c:v>38464</c:v>
                </c:pt>
                <c:pt idx="1385">
                  <c:v>38467</c:v>
                </c:pt>
                <c:pt idx="1386">
                  <c:v>38468</c:v>
                </c:pt>
                <c:pt idx="1387">
                  <c:v>38469</c:v>
                </c:pt>
                <c:pt idx="1388">
                  <c:v>38470</c:v>
                </c:pt>
                <c:pt idx="1389">
                  <c:v>38471</c:v>
                </c:pt>
                <c:pt idx="1390">
                  <c:v>38474</c:v>
                </c:pt>
                <c:pt idx="1391">
                  <c:v>38475</c:v>
                </c:pt>
                <c:pt idx="1392">
                  <c:v>38476</c:v>
                </c:pt>
                <c:pt idx="1393">
                  <c:v>38477</c:v>
                </c:pt>
                <c:pt idx="1394">
                  <c:v>38478</c:v>
                </c:pt>
                <c:pt idx="1395">
                  <c:v>38481</c:v>
                </c:pt>
                <c:pt idx="1396">
                  <c:v>38482</c:v>
                </c:pt>
                <c:pt idx="1397">
                  <c:v>38483</c:v>
                </c:pt>
                <c:pt idx="1398">
                  <c:v>38484</c:v>
                </c:pt>
                <c:pt idx="1399">
                  <c:v>38485</c:v>
                </c:pt>
                <c:pt idx="1400">
                  <c:v>38488</c:v>
                </c:pt>
                <c:pt idx="1401">
                  <c:v>38489</c:v>
                </c:pt>
                <c:pt idx="1402">
                  <c:v>38490</c:v>
                </c:pt>
                <c:pt idx="1403">
                  <c:v>38491</c:v>
                </c:pt>
                <c:pt idx="1404">
                  <c:v>38492</c:v>
                </c:pt>
                <c:pt idx="1405">
                  <c:v>38495</c:v>
                </c:pt>
                <c:pt idx="1406">
                  <c:v>38496</c:v>
                </c:pt>
                <c:pt idx="1407">
                  <c:v>38497</c:v>
                </c:pt>
                <c:pt idx="1408">
                  <c:v>38498</c:v>
                </c:pt>
                <c:pt idx="1409">
                  <c:v>38499</c:v>
                </c:pt>
                <c:pt idx="1410">
                  <c:v>38502</c:v>
                </c:pt>
                <c:pt idx="1411">
                  <c:v>38503</c:v>
                </c:pt>
                <c:pt idx="1412">
                  <c:v>38504</c:v>
                </c:pt>
                <c:pt idx="1413">
                  <c:v>38505</c:v>
                </c:pt>
                <c:pt idx="1414">
                  <c:v>38506</c:v>
                </c:pt>
                <c:pt idx="1415">
                  <c:v>38509</c:v>
                </c:pt>
                <c:pt idx="1416">
                  <c:v>38510</c:v>
                </c:pt>
                <c:pt idx="1417">
                  <c:v>38511</c:v>
                </c:pt>
                <c:pt idx="1418">
                  <c:v>38512</c:v>
                </c:pt>
                <c:pt idx="1419">
                  <c:v>38513</c:v>
                </c:pt>
                <c:pt idx="1420">
                  <c:v>38516</c:v>
                </c:pt>
                <c:pt idx="1421">
                  <c:v>38517</c:v>
                </c:pt>
                <c:pt idx="1422">
                  <c:v>38518</c:v>
                </c:pt>
                <c:pt idx="1423">
                  <c:v>38519</c:v>
                </c:pt>
                <c:pt idx="1424">
                  <c:v>38520</c:v>
                </c:pt>
                <c:pt idx="1425">
                  <c:v>38523</c:v>
                </c:pt>
                <c:pt idx="1426">
                  <c:v>38524</c:v>
                </c:pt>
                <c:pt idx="1427">
                  <c:v>38525</c:v>
                </c:pt>
                <c:pt idx="1428">
                  <c:v>38526</c:v>
                </c:pt>
                <c:pt idx="1429">
                  <c:v>38527</c:v>
                </c:pt>
                <c:pt idx="1430">
                  <c:v>38530</c:v>
                </c:pt>
                <c:pt idx="1431">
                  <c:v>38531</c:v>
                </c:pt>
                <c:pt idx="1432">
                  <c:v>38532</c:v>
                </c:pt>
                <c:pt idx="1433">
                  <c:v>38533</c:v>
                </c:pt>
                <c:pt idx="1434">
                  <c:v>38534</c:v>
                </c:pt>
                <c:pt idx="1435">
                  <c:v>38537</c:v>
                </c:pt>
                <c:pt idx="1436">
                  <c:v>38538</c:v>
                </c:pt>
                <c:pt idx="1437">
                  <c:v>38539</c:v>
                </c:pt>
                <c:pt idx="1438">
                  <c:v>38540</c:v>
                </c:pt>
                <c:pt idx="1439">
                  <c:v>38541</c:v>
                </c:pt>
                <c:pt idx="1440">
                  <c:v>38544</c:v>
                </c:pt>
                <c:pt idx="1441">
                  <c:v>38545</c:v>
                </c:pt>
                <c:pt idx="1442">
                  <c:v>38546</c:v>
                </c:pt>
                <c:pt idx="1443">
                  <c:v>38547</c:v>
                </c:pt>
                <c:pt idx="1444">
                  <c:v>38548</c:v>
                </c:pt>
                <c:pt idx="1445">
                  <c:v>38551</c:v>
                </c:pt>
                <c:pt idx="1446">
                  <c:v>38552</c:v>
                </c:pt>
                <c:pt idx="1447">
                  <c:v>38553</c:v>
                </c:pt>
                <c:pt idx="1448">
                  <c:v>38554</c:v>
                </c:pt>
                <c:pt idx="1449">
                  <c:v>38555</c:v>
                </c:pt>
                <c:pt idx="1450">
                  <c:v>38558</c:v>
                </c:pt>
                <c:pt idx="1451">
                  <c:v>38559</c:v>
                </c:pt>
                <c:pt idx="1452">
                  <c:v>38560</c:v>
                </c:pt>
                <c:pt idx="1453">
                  <c:v>38561</c:v>
                </c:pt>
                <c:pt idx="1454">
                  <c:v>38562</c:v>
                </c:pt>
                <c:pt idx="1455">
                  <c:v>38565</c:v>
                </c:pt>
                <c:pt idx="1456">
                  <c:v>38566</c:v>
                </c:pt>
                <c:pt idx="1457">
                  <c:v>38567</c:v>
                </c:pt>
                <c:pt idx="1458">
                  <c:v>38568</c:v>
                </c:pt>
                <c:pt idx="1459">
                  <c:v>38569</c:v>
                </c:pt>
                <c:pt idx="1460">
                  <c:v>38572</c:v>
                </c:pt>
                <c:pt idx="1461">
                  <c:v>38573</c:v>
                </c:pt>
                <c:pt idx="1462">
                  <c:v>38574</c:v>
                </c:pt>
                <c:pt idx="1463">
                  <c:v>38575</c:v>
                </c:pt>
                <c:pt idx="1464">
                  <c:v>38576</c:v>
                </c:pt>
                <c:pt idx="1465">
                  <c:v>38579</c:v>
                </c:pt>
                <c:pt idx="1466">
                  <c:v>38580</c:v>
                </c:pt>
                <c:pt idx="1467">
                  <c:v>38581</c:v>
                </c:pt>
                <c:pt idx="1468">
                  <c:v>38582</c:v>
                </c:pt>
                <c:pt idx="1469">
                  <c:v>38583</c:v>
                </c:pt>
                <c:pt idx="1470">
                  <c:v>38586</c:v>
                </c:pt>
                <c:pt idx="1471">
                  <c:v>38587</c:v>
                </c:pt>
                <c:pt idx="1472">
                  <c:v>38588</c:v>
                </c:pt>
                <c:pt idx="1473">
                  <c:v>38589</c:v>
                </c:pt>
                <c:pt idx="1474">
                  <c:v>38590</c:v>
                </c:pt>
                <c:pt idx="1475">
                  <c:v>38593</c:v>
                </c:pt>
                <c:pt idx="1476">
                  <c:v>38594</c:v>
                </c:pt>
                <c:pt idx="1477">
                  <c:v>38595</c:v>
                </c:pt>
                <c:pt idx="1478">
                  <c:v>38596</c:v>
                </c:pt>
                <c:pt idx="1479">
                  <c:v>38597</c:v>
                </c:pt>
                <c:pt idx="1480">
                  <c:v>38600</c:v>
                </c:pt>
                <c:pt idx="1481">
                  <c:v>38601</c:v>
                </c:pt>
                <c:pt idx="1482">
                  <c:v>38602</c:v>
                </c:pt>
                <c:pt idx="1483">
                  <c:v>38603</c:v>
                </c:pt>
                <c:pt idx="1484">
                  <c:v>38604</c:v>
                </c:pt>
                <c:pt idx="1485">
                  <c:v>38607</c:v>
                </c:pt>
                <c:pt idx="1486">
                  <c:v>38608</c:v>
                </c:pt>
                <c:pt idx="1487">
                  <c:v>38609</c:v>
                </c:pt>
                <c:pt idx="1488">
                  <c:v>38610</c:v>
                </c:pt>
                <c:pt idx="1489">
                  <c:v>38611</c:v>
                </c:pt>
                <c:pt idx="1490">
                  <c:v>38614</c:v>
                </c:pt>
                <c:pt idx="1491">
                  <c:v>38615</c:v>
                </c:pt>
                <c:pt idx="1492">
                  <c:v>38616</c:v>
                </c:pt>
                <c:pt idx="1493">
                  <c:v>38617</c:v>
                </c:pt>
                <c:pt idx="1494">
                  <c:v>38618</c:v>
                </c:pt>
                <c:pt idx="1495">
                  <c:v>38621</c:v>
                </c:pt>
                <c:pt idx="1496">
                  <c:v>38622</c:v>
                </c:pt>
                <c:pt idx="1497">
                  <c:v>38623</c:v>
                </c:pt>
                <c:pt idx="1498">
                  <c:v>38624</c:v>
                </c:pt>
                <c:pt idx="1499">
                  <c:v>38625</c:v>
                </c:pt>
                <c:pt idx="1500">
                  <c:v>38628</c:v>
                </c:pt>
                <c:pt idx="1501">
                  <c:v>38629</c:v>
                </c:pt>
                <c:pt idx="1502">
                  <c:v>38630</c:v>
                </c:pt>
                <c:pt idx="1503">
                  <c:v>38631</c:v>
                </c:pt>
                <c:pt idx="1504">
                  <c:v>38632</c:v>
                </c:pt>
                <c:pt idx="1505">
                  <c:v>38635</c:v>
                </c:pt>
                <c:pt idx="1506">
                  <c:v>38636</c:v>
                </c:pt>
                <c:pt idx="1507">
                  <c:v>38637</c:v>
                </c:pt>
                <c:pt idx="1508">
                  <c:v>38638</c:v>
                </c:pt>
                <c:pt idx="1509">
                  <c:v>38639</c:v>
                </c:pt>
                <c:pt idx="1510">
                  <c:v>38642</c:v>
                </c:pt>
                <c:pt idx="1511">
                  <c:v>38643</c:v>
                </c:pt>
                <c:pt idx="1512">
                  <c:v>38644</c:v>
                </c:pt>
                <c:pt idx="1513">
                  <c:v>38645</c:v>
                </c:pt>
                <c:pt idx="1514">
                  <c:v>38646</c:v>
                </c:pt>
                <c:pt idx="1515">
                  <c:v>38649</c:v>
                </c:pt>
                <c:pt idx="1516">
                  <c:v>38650</c:v>
                </c:pt>
                <c:pt idx="1517">
                  <c:v>38651</c:v>
                </c:pt>
                <c:pt idx="1518">
                  <c:v>38652</c:v>
                </c:pt>
                <c:pt idx="1519">
                  <c:v>38653</c:v>
                </c:pt>
                <c:pt idx="1520">
                  <c:v>38656</c:v>
                </c:pt>
                <c:pt idx="1521">
                  <c:v>38657</c:v>
                </c:pt>
                <c:pt idx="1522">
                  <c:v>38658</c:v>
                </c:pt>
                <c:pt idx="1523">
                  <c:v>38659</c:v>
                </c:pt>
                <c:pt idx="1524">
                  <c:v>38660</c:v>
                </c:pt>
                <c:pt idx="1525">
                  <c:v>38663</c:v>
                </c:pt>
                <c:pt idx="1526">
                  <c:v>38664</c:v>
                </c:pt>
                <c:pt idx="1527">
                  <c:v>38665</c:v>
                </c:pt>
                <c:pt idx="1528">
                  <c:v>38666</c:v>
                </c:pt>
                <c:pt idx="1529">
                  <c:v>38667</c:v>
                </c:pt>
                <c:pt idx="1530">
                  <c:v>38670</c:v>
                </c:pt>
                <c:pt idx="1531">
                  <c:v>38671</c:v>
                </c:pt>
                <c:pt idx="1532">
                  <c:v>38672</c:v>
                </c:pt>
                <c:pt idx="1533">
                  <c:v>38673</c:v>
                </c:pt>
                <c:pt idx="1534">
                  <c:v>38674</c:v>
                </c:pt>
                <c:pt idx="1535">
                  <c:v>38677</c:v>
                </c:pt>
                <c:pt idx="1536">
                  <c:v>38678</c:v>
                </c:pt>
                <c:pt idx="1537">
                  <c:v>38679</c:v>
                </c:pt>
                <c:pt idx="1538">
                  <c:v>38680</c:v>
                </c:pt>
                <c:pt idx="1539">
                  <c:v>38681</c:v>
                </c:pt>
                <c:pt idx="1540">
                  <c:v>38684</c:v>
                </c:pt>
                <c:pt idx="1541">
                  <c:v>38685</c:v>
                </c:pt>
                <c:pt idx="1542">
                  <c:v>38686</c:v>
                </c:pt>
                <c:pt idx="1543">
                  <c:v>38687</c:v>
                </c:pt>
                <c:pt idx="1544">
                  <c:v>38688</c:v>
                </c:pt>
                <c:pt idx="1545">
                  <c:v>38691</c:v>
                </c:pt>
                <c:pt idx="1546">
                  <c:v>38692</c:v>
                </c:pt>
                <c:pt idx="1547">
                  <c:v>38693</c:v>
                </c:pt>
                <c:pt idx="1548">
                  <c:v>38694</c:v>
                </c:pt>
                <c:pt idx="1549">
                  <c:v>38695</c:v>
                </c:pt>
                <c:pt idx="1550">
                  <c:v>38698</c:v>
                </c:pt>
                <c:pt idx="1551">
                  <c:v>38699</c:v>
                </c:pt>
                <c:pt idx="1552">
                  <c:v>38700</c:v>
                </c:pt>
                <c:pt idx="1553">
                  <c:v>38701</c:v>
                </c:pt>
                <c:pt idx="1554">
                  <c:v>38702</c:v>
                </c:pt>
                <c:pt idx="1555">
                  <c:v>38705</c:v>
                </c:pt>
                <c:pt idx="1556">
                  <c:v>38706</c:v>
                </c:pt>
                <c:pt idx="1557">
                  <c:v>38707</c:v>
                </c:pt>
                <c:pt idx="1558">
                  <c:v>38708</c:v>
                </c:pt>
                <c:pt idx="1559">
                  <c:v>38709</c:v>
                </c:pt>
                <c:pt idx="1560">
                  <c:v>38712</c:v>
                </c:pt>
                <c:pt idx="1561">
                  <c:v>38713</c:v>
                </c:pt>
                <c:pt idx="1562">
                  <c:v>38714</c:v>
                </c:pt>
                <c:pt idx="1563">
                  <c:v>38715</c:v>
                </c:pt>
                <c:pt idx="1564">
                  <c:v>38716</c:v>
                </c:pt>
                <c:pt idx="1565">
                  <c:v>38719</c:v>
                </c:pt>
                <c:pt idx="1566">
                  <c:v>38720</c:v>
                </c:pt>
                <c:pt idx="1567">
                  <c:v>38721</c:v>
                </c:pt>
                <c:pt idx="1568">
                  <c:v>38722</c:v>
                </c:pt>
                <c:pt idx="1569">
                  <c:v>38723</c:v>
                </c:pt>
                <c:pt idx="1570">
                  <c:v>38726</c:v>
                </c:pt>
                <c:pt idx="1571">
                  <c:v>38727</c:v>
                </c:pt>
                <c:pt idx="1572">
                  <c:v>38728</c:v>
                </c:pt>
                <c:pt idx="1573">
                  <c:v>38729</c:v>
                </c:pt>
                <c:pt idx="1574">
                  <c:v>38730</c:v>
                </c:pt>
                <c:pt idx="1575">
                  <c:v>38733</c:v>
                </c:pt>
                <c:pt idx="1576">
                  <c:v>38734</c:v>
                </c:pt>
                <c:pt idx="1577">
                  <c:v>38735</c:v>
                </c:pt>
                <c:pt idx="1578">
                  <c:v>38736</c:v>
                </c:pt>
                <c:pt idx="1579">
                  <c:v>38737</c:v>
                </c:pt>
                <c:pt idx="1580">
                  <c:v>38740</c:v>
                </c:pt>
                <c:pt idx="1581">
                  <c:v>38741</c:v>
                </c:pt>
                <c:pt idx="1582">
                  <c:v>38742</c:v>
                </c:pt>
                <c:pt idx="1583">
                  <c:v>38743</c:v>
                </c:pt>
                <c:pt idx="1584">
                  <c:v>38744</c:v>
                </c:pt>
                <c:pt idx="1585">
                  <c:v>38747</c:v>
                </c:pt>
                <c:pt idx="1586">
                  <c:v>38748</c:v>
                </c:pt>
                <c:pt idx="1587">
                  <c:v>38749</c:v>
                </c:pt>
                <c:pt idx="1588">
                  <c:v>38750</c:v>
                </c:pt>
                <c:pt idx="1589">
                  <c:v>38751</c:v>
                </c:pt>
                <c:pt idx="1590">
                  <c:v>38754</c:v>
                </c:pt>
                <c:pt idx="1591">
                  <c:v>38755</c:v>
                </c:pt>
                <c:pt idx="1592">
                  <c:v>38756</c:v>
                </c:pt>
                <c:pt idx="1593">
                  <c:v>38757</c:v>
                </c:pt>
                <c:pt idx="1594">
                  <c:v>38758</c:v>
                </c:pt>
                <c:pt idx="1595">
                  <c:v>38761</c:v>
                </c:pt>
                <c:pt idx="1596">
                  <c:v>38762</c:v>
                </c:pt>
                <c:pt idx="1597">
                  <c:v>38763</c:v>
                </c:pt>
                <c:pt idx="1598">
                  <c:v>38764</c:v>
                </c:pt>
                <c:pt idx="1599">
                  <c:v>38765</c:v>
                </c:pt>
                <c:pt idx="1600">
                  <c:v>38768</c:v>
                </c:pt>
                <c:pt idx="1601">
                  <c:v>38769</c:v>
                </c:pt>
                <c:pt idx="1602">
                  <c:v>38770</c:v>
                </c:pt>
                <c:pt idx="1603">
                  <c:v>38771</c:v>
                </c:pt>
                <c:pt idx="1604">
                  <c:v>38772</c:v>
                </c:pt>
                <c:pt idx="1605">
                  <c:v>38775</c:v>
                </c:pt>
                <c:pt idx="1606">
                  <c:v>38776</c:v>
                </c:pt>
                <c:pt idx="1607">
                  <c:v>38777</c:v>
                </c:pt>
                <c:pt idx="1608">
                  <c:v>38778</c:v>
                </c:pt>
                <c:pt idx="1609">
                  <c:v>38779</c:v>
                </c:pt>
                <c:pt idx="1610">
                  <c:v>38782</c:v>
                </c:pt>
                <c:pt idx="1611">
                  <c:v>38783</c:v>
                </c:pt>
                <c:pt idx="1612">
                  <c:v>38784</c:v>
                </c:pt>
                <c:pt idx="1613">
                  <c:v>38785</c:v>
                </c:pt>
                <c:pt idx="1614">
                  <c:v>38786</c:v>
                </c:pt>
                <c:pt idx="1615">
                  <c:v>38789</c:v>
                </c:pt>
                <c:pt idx="1616">
                  <c:v>38790</c:v>
                </c:pt>
                <c:pt idx="1617">
                  <c:v>38791</c:v>
                </c:pt>
                <c:pt idx="1618">
                  <c:v>38792</c:v>
                </c:pt>
                <c:pt idx="1619">
                  <c:v>38793</c:v>
                </c:pt>
                <c:pt idx="1620">
                  <c:v>38796</c:v>
                </c:pt>
                <c:pt idx="1621">
                  <c:v>38797</c:v>
                </c:pt>
                <c:pt idx="1622">
                  <c:v>38798</c:v>
                </c:pt>
                <c:pt idx="1623">
                  <c:v>38799</c:v>
                </c:pt>
                <c:pt idx="1624">
                  <c:v>38800</c:v>
                </c:pt>
                <c:pt idx="1625">
                  <c:v>38803</c:v>
                </c:pt>
                <c:pt idx="1626">
                  <c:v>38804</c:v>
                </c:pt>
                <c:pt idx="1627">
                  <c:v>38805</c:v>
                </c:pt>
                <c:pt idx="1628">
                  <c:v>38806</c:v>
                </c:pt>
                <c:pt idx="1629">
                  <c:v>38807</c:v>
                </c:pt>
                <c:pt idx="1630">
                  <c:v>38810</c:v>
                </c:pt>
                <c:pt idx="1631">
                  <c:v>38811</c:v>
                </c:pt>
                <c:pt idx="1632">
                  <c:v>38812</c:v>
                </c:pt>
                <c:pt idx="1633">
                  <c:v>38813</c:v>
                </c:pt>
                <c:pt idx="1634">
                  <c:v>38814</c:v>
                </c:pt>
                <c:pt idx="1635">
                  <c:v>38817</c:v>
                </c:pt>
                <c:pt idx="1636">
                  <c:v>38818</c:v>
                </c:pt>
                <c:pt idx="1637">
                  <c:v>38819</c:v>
                </c:pt>
                <c:pt idx="1638">
                  <c:v>38820</c:v>
                </c:pt>
                <c:pt idx="1639">
                  <c:v>38821</c:v>
                </c:pt>
                <c:pt idx="1640">
                  <c:v>38824</c:v>
                </c:pt>
                <c:pt idx="1641">
                  <c:v>38825</c:v>
                </c:pt>
                <c:pt idx="1642">
                  <c:v>38826</c:v>
                </c:pt>
                <c:pt idx="1643">
                  <c:v>38827</c:v>
                </c:pt>
                <c:pt idx="1644">
                  <c:v>38828</c:v>
                </c:pt>
                <c:pt idx="1645">
                  <c:v>38831</c:v>
                </c:pt>
                <c:pt idx="1646">
                  <c:v>38832</c:v>
                </c:pt>
                <c:pt idx="1647">
                  <c:v>38833</c:v>
                </c:pt>
                <c:pt idx="1648">
                  <c:v>38834</c:v>
                </c:pt>
                <c:pt idx="1649">
                  <c:v>38835</c:v>
                </c:pt>
                <c:pt idx="1650">
                  <c:v>38838</c:v>
                </c:pt>
                <c:pt idx="1651">
                  <c:v>38839</c:v>
                </c:pt>
                <c:pt idx="1652">
                  <c:v>38840</c:v>
                </c:pt>
                <c:pt idx="1653">
                  <c:v>38841</c:v>
                </c:pt>
                <c:pt idx="1654">
                  <c:v>38842</c:v>
                </c:pt>
                <c:pt idx="1655">
                  <c:v>38845</c:v>
                </c:pt>
                <c:pt idx="1656">
                  <c:v>38846</c:v>
                </c:pt>
                <c:pt idx="1657">
                  <c:v>38847</c:v>
                </c:pt>
                <c:pt idx="1658">
                  <c:v>38848</c:v>
                </c:pt>
                <c:pt idx="1659">
                  <c:v>38849</c:v>
                </c:pt>
                <c:pt idx="1660">
                  <c:v>38852</c:v>
                </c:pt>
                <c:pt idx="1661">
                  <c:v>38853</c:v>
                </c:pt>
                <c:pt idx="1662">
                  <c:v>38854</c:v>
                </c:pt>
                <c:pt idx="1663">
                  <c:v>38855</c:v>
                </c:pt>
                <c:pt idx="1664">
                  <c:v>38856</c:v>
                </c:pt>
                <c:pt idx="1665">
                  <c:v>38859</c:v>
                </c:pt>
                <c:pt idx="1666">
                  <c:v>38860</c:v>
                </c:pt>
                <c:pt idx="1667">
                  <c:v>38861</c:v>
                </c:pt>
                <c:pt idx="1668">
                  <c:v>38862</c:v>
                </c:pt>
                <c:pt idx="1669">
                  <c:v>38863</c:v>
                </c:pt>
                <c:pt idx="1670">
                  <c:v>38866</c:v>
                </c:pt>
                <c:pt idx="1671">
                  <c:v>38867</c:v>
                </c:pt>
                <c:pt idx="1672">
                  <c:v>38868</c:v>
                </c:pt>
                <c:pt idx="1673">
                  <c:v>38869</c:v>
                </c:pt>
                <c:pt idx="1674">
                  <c:v>38870</c:v>
                </c:pt>
                <c:pt idx="1675">
                  <c:v>38873</c:v>
                </c:pt>
                <c:pt idx="1676">
                  <c:v>38874</c:v>
                </c:pt>
                <c:pt idx="1677">
                  <c:v>38875</c:v>
                </c:pt>
                <c:pt idx="1678">
                  <c:v>38876</c:v>
                </c:pt>
                <c:pt idx="1679">
                  <c:v>38877</c:v>
                </c:pt>
                <c:pt idx="1680">
                  <c:v>38880</c:v>
                </c:pt>
                <c:pt idx="1681">
                  <c:v>38881</c:v>
                </c:pt>
                <c:pt idx="1682">
                  <c:v>38882</c:v>
                </c:pt>
                <c:pt idx="1683">
                  <c:v>38883</c:v>
                </c:pt>
                <c:pt idx="1684">
                  <c:v>38884</c:v>
                </c:pt>
                <c:pt idx="1685">
                  <c:v>38887</c:v>
                </c:pt>
                <c:pt idx="1686">
                  <c:v>38888</c:v>
                </c:pt>
                <c:pt idx="1687">
                  <c:v>38889</c:v>
                </c:pt>
                <c:pt idx="1688">
                  <c:v>38890</c:v>
                </c:pt>
                <c:pt idx="1689">
                  <c:v>38891</c:v>
                </c:pt>
                <c:pt idx="1690">
                  <c:v>38894</c:v>
                </c:pt>
                <c:pt idx="1691">
                  <c:v>38895</c:v>
                </c:pt>
                <c:pt idx="1692">
                  <c:v>38896</c:v>
                </c:pt>
                <c:pt idx="1693">
                  <c:v>38897</c:v>
                </c:pt>
                <c:pt idx="1694">
                  <c:v>38898</c:v>
                </c:pt>
                <c:pt idx="1695">
                  <c:v>38901</c:v>
                </c:pt>
                <c:pt idx="1696">
                  <c:v>38902</c:v>
                </c:pt>
                <c:pt idx="1697">
                  <c:v>38903</c:v>
                </c:pt>
                <c:pt idx="1698">
                  <c:v>38904</c:v>
                </c:pt>
                <c:pt idx="1699">
                  <c:v>38905</c:v>
                </c:pt>
                <c:pt idx="1700">
                  <c:v>38908</c:v>
                </c:pt>
                <c:pt idx="1701">
                  <c:v>38909</c:v>
                </c:pt>
                <c:pt idx="1702">
                  <c:v>38910</c:v>
                </c:pt>
                <c:pt idx="1703">
                  <c:v>38911</c:v>
                </c:pt>
                <c:pt idx="1704">
                  <c:v>38912</c:v>
                </c:pt>
                <c:pt idx="1705">
                  <c:v>38915</c:v>
                </c:pt>
                <c:pt idx="1706">
                  <c:v>38916</c:v>
                </c:pt>
                <c:pt idx="1707">
                  <c:v>38917</c:v>
                </c:pt>
                <c:pt idx="1708">
                  <c:v>38918</c:v>
                </c:pt>
                <c:pt idx="1709">
                  <c:v>38919</c:v>
                </c:pt>
                <c:pt idx="1710">
                  <c:v>38922</c:v>
                </c:pt>
                <c:pt idx="1711">
                  <c:v>38923</c:v>
                </c:pt>
                <c:pt idx="1712">
                  <c:v>38924</c:v>
                </c:pt>
                <c:pt idx="1713">
                  <c:v>38925</c:v>
                </c:pt>
                <c:pt idx="1714">
                  <c:v>38926</c:v>
                </c:pt>
                <c:pt idx="1715">
                  <c:v>38929</c:v>
                </c:pt>
                <c:pt idx="1716">
                  <c:v>38930</c:v>
                </c:pt>
                <c:pt idx="1717">
                  <c:v>38931</c:v>
                </c:pt>
                <c:pt idx="1718">
                  <c:v>38932</c:v>
                </c:pt>
                <c:pt idx="1719">
                  <c:v>38933</c:v>
                </c:pt>
                <c:pt idx="1720">
                  <c:v>38936</c:v>
                </c:pt>
                <c:pt idx="1721">
                  <c:v>38937</c:v>
                </c:pt>
                <c:pt idx="1722">
                  <c:v>38938</c:v>
                </c:pt>
                <c:pt idx="1723">
                  <c:v>38939</c:v>
                </c:pt>
                <c:pt idx="1724">
                  <c:v>38940</c:v>
                </c:pt>
                <c:pt idx="1725">
                  <c:v>38943</c:v>
                </c:pt>
                <c:pt idx="1726">
                  <c:v>38944</c:v>
                </c:pt>
                <c:pt idx="1727">
                  <c:v>38945</c:v>
                </c:pt>
                <c:pt idx="1728">
                  <c:v>38946</c:v>
                </c:pt>
                <c:pt idx="1729">
                  <c:v>38947</c:v>
                </c:pt>
                <c:pt idx="1730">
                  <c:v>38950</c:v>
                </c:pt>
                <c:pt idx="1731">
                  <c:v>38951</c:v>
                </c:pt>
                <c:pt idx="1732">
                  <c:v>38952</c:v>
                </c:pt>
                <c:pt idx="1733">
                  <c:v>38953</c:v>
                </c:pt>
                <c:pt idx="1734">
                  <c:v>38954</c:v>
                </c:pt>
                <c:pt idx="1735">
                  <c:v>38957</c:v>
                </c:pt>
                <c:pt idx="1736">
                  <c:v>38958</c:v>
                </c:pt>
                <c:pt idx="1737">
                  <c:v>38959</c:v>
                </c:pt>
                <c:pt idx="1738">
                  <c:v>38960</c:v>
                </c:pt>
                <c:pt idx="1739">
                  <c:v>38961</c:v>
                </c:pt>
                <c:pt idx="1740">
                  <c:v>38964</c:v>
                </c:pt>
                <c:pt idx="1741">
                  <c:v>38965</c:v>
                </c:pt>
                <c:pt idx="1742">
                  <c:v>38966</c:v>
                </c:pt>
                <c:pt idx="1743">
                  <c:v>38967</c:v>
                </c:pt>
                <c:pt idx="1744">
                  <c:v>38968</c:v>
                </c:pt>
                <c:pt idx="1745">
                  <c:v>38971</c:v>
                </c:pt>
                <c:pt idx="1746">
                  <c:v>38972</c:v>
                </c:pt>
                <c:pt idx="1747">
                  <c:v>38973</c:v>
                </c:pt>
                <c:pt idx="1748">
                  <c:v>38974</c:v>
                </c:pt>
                <c:pt idx="1749">
                  <c:v>38975</c:v>
                </c:pt>
                <c:pt idx="1750">
                  <c:v>38978</c:v>
                </c:pt>
                <c:pt idx="1751">
                  <c:v>38979</c:v>
                </c:pt>
                <c:pt idx="1752">
                  <c:v>38980</c:v>
                </c:pt>
                <c:pt idx="1753">
                  <c:v>38981</c:v>
                </c:pt>
                <c:pt idx="1754">
                  <c:v>38982</c:v>
                </c:pt>
                <c:pt idx="1755">
                  <c:v>38985</c:v>
                </c:pt>
                <c:pt idx="1756">
                  <c:v>38986</c:v>
                </c:pt>
                <c:pt idx="1757">
                  <c:v>38987</c:v>
                </c:pt>
                <c:pt idx="1758">
                  <c:v>38988</c:v>
                </c:pt>
                <c:pt idx="1759">
                  <c:v>38989</c:v>
                </c:pt>
                <c:pt idx="1760">
                  <c:v>38992</c:v>
                </c:pt>
                <c:pt idx="1761">
                  <c:v>38993</c:v>
                </c:pt>
                <c:pt idx="1762">
                  <c:v>38994</c:v>
                </c:pt>
                <c:pt idx="1763">
                  <c:v>38995</c:v>
                </c:pt>
                <c:pt idx="1764">
                  <c:v>38996</c:v>
                </c:pt>
                <c:pt idx="1765">
                  <c:v>38999</c:v>
                </c:pt>
                <c:pt idx="1766">
                  <c:v>39000</c:v>
                </c:pt>
                <c:pt idx="1767">
                  <c:v>39001</c:v>
                </c:pt>
                <c:pt idx="1768">
                  <c:v>39002</c:v>
                </c:pt>
                <c:pt idx="1769">
                  <c:v>39003</c:v>
                </c:pt>
                <c:pt idx="1770">
                  <c:v>39006</c:v>
                </c:pt>
                <c:pt idx="1771">
                  <c:v>39007</c:v>
                </c:pt>
                <c:pt idx="1772">
                  <c:v>39008</c:v>
                </c:pt>
                <c:pt idx="1773">
                  <c:v>39009</c:v>
                </c:pt>
                <c:pt idx="1774">
                  <c:v>39010</c:v>
                </c:pt>
                <c:pt idx="1775">
                  <c:v>39013</c:v>
                </c:pt>
                <c:pt idx="1776">
                  <c:v>39014</c:v>
                </c:pt>
                <c:pt idx="1777">
                  <c:v>39015</c:v>
                </c:pt>
                <c:pt idx="1778">
                  <c:v>39016</c:v>
                </c:pt>
                <c:pt idx="1779">
                  <c:v>39017</c:v>
                </c:pt>
                <c:pt idx="1780">
                  <c:v>39020</c:v>
                </c:pt>
                <c:pt idx="1781">
                  <c:v>39021</c:v>
                </c:pt>
                <c:pt idx="1782">
                  <c:v>39022</c:v>
                </c:pt>
                <c:pt idx="1783">
                  <c:v>39023</c:v>
                </c:pt>
                <c:pt idx="1784">
                  <c:v>39024</c:v>
                </c:pt>
                <c:pt idx="1785">
                  <c:v>39027</c:v>
                </c:pt>
                <c:pt idx="1786">
                  <c:v>39028</c:v>
                </c:pt>
                <c:pt idx="1787">
                  <c:v>39029</c:v>
                </c:pt>
                <c:pt idx="1788">
                  <c:v>39030</c:v>
                </c:pt>
                <c:pt idx="1789">
                  <c:v>39031</c:v>
                </c:pt>
                <c:pt idx="1790">
                  <c:v>39034</c:v>
                </c:pt>
                <c:pt idx="1791">
                  <c:v>39035</c:v>
                </c:pt>
                <c:pt idx="1792">
                  <c:v>39036</c:v>
                </c:pt>
                <c:pt idx="1793">
                  <c:v>39037</c:v>
                </c:pt>
                <c:pt idx="1794">
                  <c:v>39038</c:v>
                </c:pt>
                <c:pt idx="1795">
                  <c:v>39041</c:v>
                </c:pt>
                <c:pt idx="1796">
                  <c:v>39042</c:v>
                </c:pt>
                <c:pt idx="1797">
                  <c:v>39043</c:v>
                </c:pt>
                <c:pt idx="1798">
                  <c:v>39044</c:v>
                </c:pt>
                <c:pt idx="1799">
                  <c:v>39045</c:v>
                </c:pt>
                <c:pt idx="1800">
                  <c:v>39048</c:v>
                </c:pt>
                <c:pt idx="1801">
                  <c:v>39049</c:v>
                </c:pt>
                <c:pt idx="1802">
                  <c:v>39050</c:v>
                </c:pt>
                <c:pt idx="1803">
                  <c:v>39051</c:v>
                </c:pt>
                <c:pt idx="1804">
                  <c:v>39052</c:v>
                </c:pt>
                <c:pt idx="1805">
                  <c:v>39055</c:v>
                </c:pt>
                <c:pt idx="1806">
                  <c:v>39056</c:v>
                </c:pt>
                <c:pt idx="1807">
                  <c:v>39057</c:v>
                </c:pt>
                <c:pt idx="1808">
                  <c:v>39058</c:v>
                </c:pt>
                <c:pt idx="1809">
                  <c:v>39059</c:v>
                </c:pt>
                <c:pt idx="1810">
                  <c:v>39062</c:v>
                </c:pt>
                <c:pt idx="1811">
                  <c:v>39063</c:v>
                </c:pt>
                <c:pt idx="1812">
                  <c:v>39064</c:v>
                </c:pt>
                <c:pt idx="1813">
                  <c:v>39065</c:v>
                </c:pt>
                <c:pt idx="1814">
                  <c:v>39066</c:v>
                </c:pt>
                <c:pt idx="1815">
                  <c:v>39069</c:v>
                </c:pt>
                <c:pt idx="1816">
                  <c:v>39070</c:v>
                </c:pt>
                <c:pt idx="1817">
                  <c:v>39071</c:v>
                </c:pt>
                <c:pt idx="1818">
                  <c:v>39072</c:v>
                </c:pt>
                <c:pt idx="1819">
                  <c:v>39073</c:v>
                </c:pt>
                <c:pt idx="1820">
                  <c:v>39076</c:v>
                </c:pt>
                <c:pt idx="1821">
                  <c:v>39077</c:v>
                </c:pt>
                <c:pt idx="1822">
                  <c:v>39078</c:v>
                </c:pt>
                <c:pt idx="1823">
                  <c:v>39079</c:v>
                </c:pt>
                <c:pt idx="1824">
                  <c:v>39080</c:v>
                </c:pt>
                <c:pt idx="1825">
                  <c:v>39083</c:v>
                </c:pt>
                <c:pt idx="1826">
                  <c:v>39084</c:v>
                </c:pt>
                <c:pt idx="1827">
                  <c:v>39085</c:v>
                </c:pt>
                <c:pt idx="1828">
                  <c:v>39086</c:v>
                </c:pt>
                <c:pt idx="1829">
                  <c:v>39087</c:v>
                </c:pt>
                <c:pt idx="1830">
                  <c:v>39090</c:v>
                </c:pt>
                <c:pt idx="1831">
                  <c:v>39091</c:v>
                </c:pt>
                <c:pt idx="1832">
                  <c:v>39092</c:v>
                </c:pt>
                <c:pt idx="1833">
                  <c:v>39093</c:v>
                </c:pt>
                <c:pt idx="1834">
                  <c:v>39094</c:v>
                </c:pt>
                <c:pt idx="1835">
                  <c:v>39097</c:v>
                </c:pt>
                <c:pt idx="1836">
                  <c:v>39098</c:v>
                </c:pt>
                <c:pt idx="1837">
                  <c:v>39099</c:v>
                </c:pt>
                <c:pt idx="1838">
                  <c:v>39100</c:v>
                </c:pt>
                <c:pt idx="1839">
                  <c:v>39101</c:v>
                </c:pt>
                <c:pt idx="1840">
                  <c:v>39104</c:v>
                </c:pt>
                <c:pt idx="1841">
                  <c:v>39105</c:v>
                </c:pt>
                <c:pt idx="1842">
                  <c:v>39106</c:v>
                </c:pt>
                <c:pt idx="1843">
                  <c:v>39107</c:v>
                </c:pt>
                <c:pt idx="1844">
                  <c:v>39108</c:v>
                </c:pt>
                <c:pt idx="1845">
                  <c:v>39111</c:v>
                </c:pt>
                <c:pt idx="1846">
                  <c:v>39112</c:v>
                </c:pt>
                <c:pt idx="1847">
                  <c:v>39113</c:v>
                </c:pt>
                <c:pt idx="1848">
                  <c:v>39114</c:v>
                </c:pt>
                <c:pt idx="1849">
                  <c:v>39115</c:v>
                </c:pt>
                <c:pt idx="1850">
                  <c:v>39118</c:v>
                </c:pt>
                <c:pt idx="1851">
                  <c:v>39119</c:v>
                </c:pt>
                <c:pt idx="1852">
                  <c:v>39120</c:v>
                </c:pt>
                <c:pt idx="1853">
                  <c:v>39121</c:v>
                </c:pt>
                <c:pt idx="1854">
                  <c:v>39122</c:v>
                </c:pt>
                <c:pt idx="1855">
                  <c:v>39125</c:v>
                </c:pt>
                <c:pt idx="1856">
                  <c:v>39126</c:v>
                </c:pt>
                <c:pt idx="1857">
                  <c:v>39127</c:v>
                </c:pt>
                <c:pt idx="1858">
                  <c:v>39128</c:v>
                </c:pt>
                <c:pt idx="1859">
                  <c:v>39129</c:v>
                </c:pt>
                <c:pt idx="1860">
                  <c:v>39132</c:v>
                </c:pt>
                <c:pt idx="1861">
                  <c:v>39133</c:v>
                </c:pt>
                <c:pt idx="1862">
                  <c:v>39134</c:v>
                </c:pt>
                <c:pt idx="1863">
                  <c:v>39135</c:v>
                </c:pt>
                <c:pt idx="1864">
                  <c:v>39136</c:v>
                </c:pt>
                <c:pt idx="1865">
                  <c:v>39139</c:v>
                </c:pt>
                <c:pt idx="1866">
                  <c:v>39140</c:v>
                </c:pt>
                <c:pt idx="1867">
                  <c:v>39141</c:v>
                </c:pt>
                <c:pt idx="1868">
                  <c:v>39142</c:v>
                </c:pt>
                <c:pt idx="1869">
                  <c:v>39143</c:v>
                </c:pt>
                <c:pt idx="1870">
                  <c:v>39146</c:v>
                </c:pt>
                <c:pt idx="1871">
                  <c:v>39147</c:v>
                </c:pt>
                <c:pt idx="1872">
                  <c:v>39148</c:v>
                </c:pt>
                <c:pt idx="1873">
                  <c:v>39149</c:v>
                </c:pt>
                <c:pt idx="1874">
                  <c:v>39150</c:v>
                </c:pt>
                <c:pt idx="1875">
                  <c:v>39153</c:v>
                </c:pt>
                <c:pt idx="1876">
                  <c:v>39154</c:v>
                </c:pt>
                <c:pt idx="1877">
                  <c:v>39155</c:v>
                </c:pt>
                <c:pt idx="1878">
                  <c:v>39156</c:v>
                </c:pt>
                <c:pt idx="1879">
                  <c:v>39157</c:v>
                </c:pt>
                <c:pt idx="1880">
                  <c:v>39160</c:v>
                </c:pt>
                <c:pt idx="1881">
                  <c:v>39161</c:v>
                </c:pt>
                <c:pt idx="1882">
                  <c:v>39162</c:v>
                </c:pt>
                <c:pt idx="1883">
                  <c:v>39163</c:v>
                </c:pt>
                <c:pt idx="1884">
                  <c:v>39164</c:v>
                </c:pt>
                <c:pt idx="1885">
                  <c:v>39167</c:v>
                </c:pt>
                <c:pt idx="1886">
                  <c:v>39168</c:v>
                </c:pt>
                <c:pt idx="1887">
                  <c:v>39169</c:v>
                </c:pt>
                <c:pt idx="1888">
                  <c:v>39170</c:v>
                </c:pt>
                <c:pt idx="1889">
                  <c:v>39171</c:v>
                </c:pt>
                <c:pt idx="1890">
                  <c:v>39174</c:v>
                </c:pt>
                <c:pt idx="1891">
                  <c:v>39175</c:v>
                </c:pt>
                <c:pt idx="1892">
                  <c:v>39176</c:v>
                </c:pt>
                <c:pt idx="1893">
                  <c:v>39177</c:v>
                </c:pt>
                <c:pt idx="1894">
                  <c:v>39178</c:v>
                </c:pt>
                <c:pt idx="1895">
                  <c:v>39181</c:v>
                </c:pt>
                <c:pt idx="1896">
                  <c:v>39182</c:v>
                </c:pt>
                <c:pt idx="1897">
                  <c:v>39183</c:v>
                </c:pt>
                <c:pt idx="1898">
                  <c:v>39184</c:v>
                </c:pt>
                <c:pt idx="1899">
                  <c:v>39185</c:v>
                </c:pt>
                <c:pt idx="1900">
                  <c:v>39188</c:v>
                </c:pt>
                <c:pt idx="1901">
                  <c:v>39189</c:v>
                </c:pt>
                <c:pt idx="1902">
                  <c:v>39190</c:v>
                </c:pt>
                <c:pt idx="1903">
                  <c:v>39191</c:v>
                </c:pt>
                <c:pt idx="1904">
                  <c:v>39192</c:v>
                </c:pt>
                <c:pt idx="1905">
                  <c:v>39195</c:v>
                </c:pt>
                <c:pt idx="1906">
                  <c:v>39196</c:v>
                </c:pt>
                <c:pt idx="1907">
                  <c:v>39197</c:v>
                </c:pt>
                <c:pt idx="1908">
                  <c:v>39198</c:v>
                </c:pt>
                <c:pt idx="1909">
                  <c:v>39199</c:v>
                </c:pt>
                <c:pt idx="1910">
                  <c:v>39202</c:v>
                </c:pt>
                <c:pt idx="1911">
                  <c:v>39203</c:v>
                </c:pt>
                <c:pt idx="1912">
                  <c:v>39204</c:v>
                </c:pt>
                <c:pt idx="1913">
                  <c:v>39205</c:v>
                </c:pt>
                <c:pt idx="1914">
                  <c:v>39206</c:v>
                </c:pt>
                <c:pt idx="1915">
                  <c:v>39209</c:v>
                </c:pt>
                <c:pt idx="1916">
                  <c:v>39210</c:v>
                </c:pt>
                <c:pt idx="1917">
                  <c:v>39211</c:v>
                </c:pt>
                <c:pt idx="1918">
                  <c:v>39212</c:v>
                </c:pt>
                <c:pt idx="1919">
                  <c:v>39213</c:v>
                </c:pt>
                <c:pt idx="1920">
                  <c:v>39216</c:v>
                </c:pt>
                <c:pt idx="1921">
                  <c:v>39217</c:v>
                </c:pt>
                <c:pt idx="1922">
                  <c:v>39218</c:v>
                </c:pt>
                <c:pt idx="1923">
                  <c:v>39219</c:v>
                </c:pt>
                <c:pt idx="1924">
                  <c:v>39220</c:v>
                </c:pt>
                <c:pt idx="1925">
                  <c:v>39223</c:v>
                </c:pt>
                <c:pt idx="1926">
                  <c:v>39224</c:v>
                </c:pt>
                <c:pt idx="1927">
                  <c:v>39225</c:v>
                </c:pt>
                <c:pt idx="1928">
                  <c:v>39226</c:v>
                </c:pt>
                <c:pt idx="1929">
                  <c:v>39227</c:v>
                </c:pt>
                <c:pt idx="1930">
                  <c:v>39230</c:v>
                </c:pt>
                <c:pt idx="1931">
                  <c:v>39231</c:v>
                </c:pt>
                <c:pt idx="1932">
                  <c:v>39232</c:v>
                </c:pt>
                <c:pt idx="1933">
                  <c:v>39233</c:v>
                </c:pt>
                <c:pt idx="1934">
                  <c:v>39234</c:v>
                </c:pt>
                <c:pt idx="1935">
                  <c:v>39237</c:v>
                </c:pt>
                <c:pt idx="1936">
                  <c:v>39238</c:v>
                </c:pt>
                <c:pt idx="1937">
                  <c:v>39239</c:v>
                </c:pt>
                <c:pt idx="1938">
                  <c:v>39240</c:v>
                </c:pt>
                <c:pt idx="1939">
                  <c:v>39241</c:v>
                </c:pt>
                <c:pt idx="1940">
                  <c:v>39244</c:v>
                </c:pt>
                <c:pt idx="1941">
                  <c:v>39245</c:v>
                </c:pt>
                <c:pt idx="1942">
                  <c:v>39246</c:v>
                </c:pt>
                <c:pt idx="1943">
                  <c:v>39247</c:v>
                </c:pt>
                <c:pt idx="1944">
                  <c:v>39248</c:v>
                </c:pt>
                <c:pt idx="1945">
                  <c:v>39251</c:v>
                </c:pt>
                <c:pt idx="1946">
                  <c:v>39252</c:v>
                </c:pt>
                <c:pt idx="1947">
                  <c:v>39253</c:v>
                </c:pt>
                <c:pt idx="1948">
                  <c:v>39254</c:v>
                </c:pt>
                <c:pt idx="1949">
                  <c:v>39255</c:v>
                </c:pt>
                <c:pt idx="1950">
                  <c:v>39258</c:v>
                </c:pt>
                <c:pt idx="1951">
                  <c:v>39259</c:v>
                </c:pt>
                <c:pt idx="1952">
                  <c:v>39260</c:v>
                </c:pt>
                <c:pt idx="1953">
                  <c:v>39261</c:v>
                </c:pt>
                <c:pt idx="1954">
                  <c:v>39262</c:v>
                </c:pt>
                <c:pt idx="1955">
                  <c:v>39265</c:v>
                </c:pt>
                <c:pt idx="1956">
                  <c:v>39266</c:v>
                </c:pt>
                <c:pt idx="1957">
                  <c:v>39267</c:v>
                </c:pt>
                <c:pt idx="1958">
                  <c:v>39268</c:v>
                </c:pt>
                <c:pt idx="1959">
                  <c:v>39269</c:v>
                </c:pt>
                <c:pt idx="1960">
                  <c:v>39272</c:v>
                </c:pt>
                <c:pt idx="1961">
                  <c:v>39273</c:v>
                </c:pt>
                <c:pt idx="1962">
                  <c:v>39274</c:v>
                </c:pt>
                <c:pt idx="1963">
                  <c:v>39275</c:v>
                </c:pt>
                <c:pt idx="1964">
                  <c:v>39276</c:v>
                </c:pt>
                <c:pt idx="1965">
                  <c:v>39279</c:v>
                </c:pt>
                <c:pt idx="1966">
                  <c:v>39280</c:v>
                </c:pt>
                <c:pt idx="1967">
                  <c:v>39281</c:v>
                </c:pt>
                <c:pt idx="1968">
                  <c:v>39282</c:v>
                </c:pt>
                <c:pt idx="1969">
                  <c:v>39283</c:v>
                </c:pt>
                <c:pt idx="1970">
                  <c:v>39286</c:v>
                </c:pt>
                <c:pt idx="1971">
                  <c:v>39287</c:v>
                </c:pt>
                <c:pt idx="1972">
                  <c:v>39288</c:v>
                </c:pt>
                <c:pt idx="1973">
                  <c:v>39289</c:v>
                </c:pt>
                <c:pt idx="1974">
                  <c:v>39290</c:v>
                </c:pt>
                <c:pt idx="1975">
                  <c:v>39293</c:v>
                </c:pt>
                <c:pt idx="1976">
                  <c:v>39294</c:v>
                </c:pt>
                <c:pt idx="1977">
                  <c:v>39295</c:v>
                </c:pt>
                <c:pt idx="1978">
                  <c:v>39296</c:v>
                </c:pt>
                <c:pt idx="1979">
                  <c:v>39297</c:v>
                </c:pt>
                <c:pt idx="1980">
                  <c:v>39300</c:v>
                </c:pt>
                <c:pt idx="1981">
                  <c:v>39301</c:v>
                </c:pt>
                <c:pt idx="1982">
                  <c:v>39302</c:v>
                </c:pt>
                <c:pt idx="1983">
                  <c:v>39303</c:v>
                </c:pt>
                <c:pt idx="1984">
                  <c:v>39304</c:v>
                </c:pt>
                <c:pt idx="1985">
                  <c:v>39307</c:v>
                </c:pt>
                <c:pt idx="1986">
                  <c:v>39308</c:v>
                </c:pt>
                <c:pt idx="1987">
                  <c:v>39309</c:v>
                </c:pt>
                <c:pt idx="1988">
                  <c:v>39310</c:v>
                </c:pt>
                <c:pt idx="1989">
                  <c:v>39311</c:v>
                </c:pt>
                <c:pt idx="1990">
                  <c:v>39314</c:v>
                </c:pt>
                <c:pt idx="1991">
                  <c:v>39315</c:v>
                </c:pt>
                <c:pt idx="1992">
                  <c:v>39316</c:v>
                </c:pt>
                <c:pt idx="1993">
                  <c:v>39317</c:v>
                </c:pt>
                <c:pt idx="1994">
                  <c:v>39318</c:v>
                </c:pt>
                <c:pt idx="1995">
                  <c:v>39321</c:v>
                </c:pt>
                <c:pt idx="1996">
                  <c:v>39322</c:v>
                </c:pt>
                <c:pt idx="1997">
                  <c:v>39323</c:v>
                </c:pt>
                <c:pt idx="1998">
                  <c:v>39324</c:v>
                </c:pt>
                <c:pt idx="1999">
                  <c:v>39325</c:v>
                </c:pt>
                <c:pt idx="2000">
                  <c:v>39328</c:v>
                </c:pt>
                <c:pt idx="2001">
                  <c:v>39329</c:v>
                </c:pt>
                <c:pt idx="2002">
                  <c:v>39330</c:v>
                </c:pt>
                <c:pt idx="2003">
                  <c:v>39331</c:v>
                </c:pt>
                <c:pt idx="2004">
                  <c:v>39332</c:v>
                </c:pt>
                <c:pt idx="2005">
                  <c:v>39335</c:v>
                </c:pt>
                <c:pt idx="2006">
                  <c:v>39336</c:v>
                </c:pt>
                <c:pt idx="2007">
                  <c:v>39337</c:v>
                </c:pt>
                <c:pt idx="2008">
                  <c:v>39338</c:v>
                </c:pt>
                <c:pt idx="2009">
                  <c:v>39339</c:v>
                </c:pt>
                <c:pt idx="2010">
                  <c:v>39342</c:v>
                </c:pt>
                <c:pt idx="2011">
                  <c:v>39343</c:v>
                </c:pt>
                <c:pt idx="2012">
                  <c:v>39344</c:v>
                </c:pt>
                <c:pt idx="2013">
                  <c:v>39345</c:v>
                </c:pt>
                <c:pt idx="2014">
                  <c:v>39346</c:v>
                </c:pt>
                <c:pt idx="2015">
                  <c:v>39349</c:v>
                </c:pt>
                <c:pt idx="2016">
                  <c:v>39350</c:v>
                </c:pt>
                <c:pt idx="2017">
                  <c:v>39351</c:v>
                </c:pt>
                <c:pt idx="2018">
                  <c:v>39352</c:v>
                </c:pt>
                <c:pt idx="2019">
                  <c:v>39353</c:v>
                </c:pt>
                <c:pt idx="2020">
                  <c:v>39356</c:v>
                </c:pt>
                <c:pt idx="2021">
                  <c:v>39357</c:v>
                </c:pt>
                <c:pt idx="2022">
                  <c:v>39358</c:v>
                </c:pt>
                <c:pt idx="2023">
                  <c:v>39359</c:v>
                </c:pt>
                <c:pt idx="2024">
                  <c:v>39360</c:v>
                </c:pt>
                <c:pt idx="2025">
                  <c:v>39363</c:v>
                </c:pt>
                <c:pt idx="2026">
                  <c:v>39364</c:v>
                </c:pt>
                <c:pt idx="2027">
                  <c:v>39365</c:v>
                </c:pt>
                <c:pt idx="2028">
                  <c:v>39366</c:v>
                </c:pt>
                <c:pt idx="2029">
                  <c:v>39367</c:v>
                </c:pt>
                <c:pt idx="2030">
                  <c:v>39370</c:v>
                </c:pt>
                <c:pt idx="2031">
                  <c:v>39371</c:v>
                </c:pt>
                <c:pt idx="2032">
                  <c:v>39372</c:v>
                </c:pt>
                <c:pt idx="2033">
                  <c:v>39373</c:v>
                </c:pt>
                <c:pt idx="2034">
                  <c:v>39374</c:v>
                </c:pt>
                <c:pt idx="2035">
                  <c:v>39377</c:v>
                </c:pt>
                <c:pt idx="2036">
                  <c:v>39378</c:v>
                </c:pt>
                <c:pt idx="2037">
                  <c:v>39379</c:v>
                </c:pt>
                <c:pt idx="2038">
                  <c:v>39380</c:v>
                </c:pt>
                <c:pt idx="2039">
                  <c:v>39381</c:v>
                </c:pt>
                <c:pt idx="2040">
                  <c:v>39384</c:v>
                </c:pt>
                <c:pt idx="2041">
                  <c:v>39385</c:v>
                </c:pt>
                <c:pt idx="2042">
                  <c:v>39386</c:v>
                </c:pt>
                <c:pt idx="2043">
                  <c:v>39387</c:v>
                </c:pt>
                <c:pt idx="2044">
                  <c:v>39388</c:v>
                </c:pt>
                <c:pt idx="2045">
                  <c:v>39391</c:v>
                </c:pt>
                <c:pt idx="2046">
                  <c:v>39392</c:v>
                </c:pt>
                <c:pt idx="2047">
                  <c:v>39393</c:v>
                </c:pt>
                <c:pt idx="2048">
                  <c:v>39394</c:v>
                </c:pt>
                <c:pt idx="2049">
                  <c:v>39395</c:v>
                </c:pt>
                <c:pt idx="2050">
                  <c:v>39398</c:v>
                </c:pt>
                <c:pt idx="2051">
                  <c:v>39399</c:v>
                </c:pt>
                <c:pt idx="2052">
                  <c:v>39400</c:v>
                </c:pt>
                <c:pt idx="2053">
                  <c:v>39401</c:v>
                </c:pt>
                <c:pt idx="2054">
                  <c:v>39402</c:v>
                </c:pt>
                <c:pt idx="2055">
                  <c:v>39405</c:v>
                </c:pt>
                <c:pt idx="2056">
                  <c:v>39406</c:v>
                </c:pt>
                <c:pt idx="2057">
                  <c:v>39407</c:v>
                </c:pt>
                <c:pt idx="2058">
                  <c:v>39408</c:v>
                </c:pt>
                <c:pt idx="2059">
                  <c:v>39409</c:v>
                </c:pt>
                <c:pt idx="2060">
                  <c:v>39412</c:v>
                </c:pt>
                <c:pt idx="2061">
                  <c:v>39413</c:v>
                </c:pt>
                <c:pt idx="2062">
                  <c:v>39414</c:v>
                </c:pt>
                <c:pt idx="2063">
                  <c:v>39415</c:v>
                </c:pt>
                <c:pt idx="2064">
                  <c:v>39416</c:v>
                </c:pt>
                <c:pt idx="2065">
                  <c:v>39419</c:v>
                </c:pt>
                <c:pt idx="2066">
                  <c:v>39420</c:v>
                </c:pt>
                <c:pt idx="2067">
                  <c:v>39421</c:v>
                </c:pt>
                <c:pt idx="2068">
                  <c:v>39422</c:v>
                </c:pt>
                <c:pt idx="2069">
                  <c:v>39423</c:v>
                </c:pt>
                <c:pt idx="2070">
                  <c:v>39426</c:v>
                </c:pt>
                <c:pt idx="2071">
                  <c:v>39427</c:v>
                </c:pt>
                <c:pt idx="2072">
                  <c:v>39428</c:v>
                </c:pt>
                <c:pt idx="2073">
                  <c:v>39429</c:v>
                </c:pt>
                <c:pt idx="2074">
                  <c:v>39430</c:v>
                </c:pt>
                <c:pt idx="2075">
                  <c:v>39433</c:v>
                </c:pt>
                <c:pt idx="2076">
                  <c:v>39434</c:v>
                </c:pt>
                <c:pt idx="2077">
                  <c:v>39435</c:v>
                </c:pt>
                <c:pt idx="2078">
                  <c:v>39436</c:v>
                </c:pt>
                <c:pt idx="2079">
                  <c:v>39437</c:v>
                </c:pt>
                <c:pt idx="2080">
                  <c:v>39440</c:v>
                </c:pt>
                <c:pt idx="2081">
                  <c:v>39441</c:v>
                </c:pt>
                <c:pt idx="2082">
                  <c:v>39442</c:v>
                </c:pt>
                <c:pt idx="2083">
                  <c:v>39443</c:v>
                </c:pt>
                <c:pt idx="2084">
                  <c:v>39444</c:v>
                </c:pt>
                <c:pt idx="2085">
                  <c:v>39447</c:v>
                </c:pt>
                <c:pt idx="2086">
                  <c:v>39448</c:v>
                </c:pt>
                <c:pt idx="2087">
                  <c:v>39449</c:v>
                </c:pt>
                <c:pt idx="2088">
                  <c:v>39450</c:v>
                </c:pt>
                <c:pt idx="2089">
                  <c:v>39451</c:v>
                </c:pt>
                <c:pt idx="2090">
                  <c:v>39454</c:v>
                </c:pt>
                <c:pt idx="2091">
                  <c:v>39455</c:v>
                </c:pt>
                <c:pt idx="2092">
                  <c:v>39456</c:v>
                </c:pt>
                <c:pt idx="2093">
                  <c:v>39457</c:v>
                </c:pt>
                <c:pt idx="2094">
                  <c:v>39458</c:v>
                </c:pt>
                <c:pt idx="2095">
                  <c:v>39461</c:v>
                </c:pt>
                <c:pt idx="2096">
                  <c:v>39462</c:v>
                </c:pt>
                <c:pt idx="2097">
                  <c:v>39463</c:v>
                </c:pt>
                <c:pt idx="2098">
                  <c:v>39464</c:v>
                </c:pt>
                <c:pt idx="2099">
                  <c:v>39465</c:v>
                </c:pt>
                <c:pt idx="2100">
                  <c:v>39468</c:v>
                </c:pt>
                <c:pt idx="2101">
                  <c:v>39469</c:v>
                </c:pt>
                <c:pt idx="2102">
                  <c:v>39470</c:v>
                </c:pt>
                <c:pt idx="2103">
                  <c:v>39471</c:v>
                </c:pt>
                <c:pt idx="2104">
                  <c:v>39472</c:v>
                </c:pt>
                <c:pt idx="2105">
                  <c:v>39475</c:v>
                </c:pt>
                <c:pt idx="2106">
                  <c:v>39476</c:v>
                </c:pt>
                <c:pt idx="2107">
                  <c:v>39477</c:v>
                </c:pt>
                <c:pt idx="2108">
                  <c:v>39478</c:v>
                </c:pt>
                <c:pt idx="2109">
                  <c:v>39479</c:v>
                </c:pt>
                <c:pt idx="2110">
                  <c:v>39482</c:v>
                </c:pt>
                <c:pt idx="2111">
                  <c:v>39483</c:v>
                </c:pt>
                <c:pt idx="2112">
                  <c:v>39484</c:v>
                </c:pt>
                <c:pt idx="2113">
                  <c:v>39485</c:v>
                </c:pt>
                <c:pt idx="2114">
                  <c:v>39486</c:v>
                </c:pt>
                <c:pt idx="2115">
                  <c:v>39489</c:v>
                </c:pt>
                <c:pt idx="2116">
                  <c:v>39490</c:v>
                </c:pt>
                <c:pt idx="2117">
                  <c:v>39491</c:v>
                </c:pt>
                <c:pt idx="2118">
                  <c:v>39492</c:v>
                </c:pt>
                <c:pt idx="2119">
                  <c:v>39493</c:v>
                </c:pt>
                <c:pt idx="2120">
                  <c:v>39496</c:v>
                </c:pt>
                <c:pt idx="2121">
                  <c:v>39497</c:v>
                </c:pt>
                <c:pt idx="2122">
                  <c:v>39498</c:v>
                </c:pt>
                <c:pt idx="2123">
                  <c:v>39499</c:v>
                </c:pt>
                <c:pt idx="2124">
                  <c:v>39500</c:v>
                </c:pt>
                <c:pt idx="2125">
                  <c:v>39503</c:v>
                </c:pt>
                <c:pt idx="2126">
                  <c:v>39504</c:v>
                </c:pt>
                <c:pt idx="2127">
                  <c:v>39505</c:v>
                </c:pt>
                <c:pt idx="2128">
                  <c:v>39506</c:v>
                </c:pt>
                <c:pt idx="2129">
                  <c:v>39507</c:v>
                </c:pt>
                <c:pt idx="2130">
                  <c:v>39510</c:v>
                </c:pt>
                <c:pt idx="2131">
                  <c:v>39511</c:v>
                </c:pt>
                <c:pt idx="2132">
                  <c:v>39512</c:v>
                </c:pt>
                <c:pt idx="2133">
                  <c:v>39513</c:v>
                </c:pt>
                <c:pt idx="2134">
                  <c:v>39514</c:v>
                </c:pt>
                <c:pt idx="2135">
                  <c:v>39517</c:v>
                </c:pt>
                <c:pt idx="2136">
                  <c:v>39518</c:v>
                </c:pt>
                <c:pt idx="2137">
                  <c:v>39519</c:v>
                </c:pt>
                <c:pt idx="2138">
                  <c:v>39520</c:v>
                </c:pt>
                <c:pt idx="2139">
                  <c:v>39521</c:v>
                </c:pt>
                <c:pt idx="2140">
                  <c:v>39524</c:v>
                </c:pt>
                <c:pt idx="2141">
                  <c:v>39525</c:v>
                </c:pt>
                <c:pt idx="2142">
                  <c:v>39526</c:v>
                </c:pt>
                <c:pt idx="2143">
                  <c:v>39527</c:v>
                </c:pt>
                <c:pt idx="2144">
                  <c:v>39528</c:v>
                </c:pt>
                <c:pt idx="2145">
                  <c:v>39531</c:v>
                </c:pt>
                <c:pt idx="2146">
                  <c:v>39532</c:v>
                </c:pt>
                <c:pt idx="2147">
                  <c:v>39533</c:v>
                </c:pt>
                <c:pt idx="2148">
                  <c:v>39534</c:v>
                </c:pt>
                <c:pt idx="2149">
                  <c:v>39535</c:v>
                </c:pt>
                <c:pt idx="2150">
                  <c:v>39538</c:v>
                </c:pt>
                <c:pt idx="2151">
                  <c:v>39539</c:v>
                </c:pt>
                <c:pt idx="2152">
                  <c:v>39540</c:v>
                </c:pt>
                <c:pt idx="2153">
                  <c:v>39541</c:v>
                </c:pt>
                <c:pt idx="2154">
                  <c:v>39542</c:v>
                </c:pt>
                <c:pt idx="2155">
                  <c:v>39545</c:v>
                </c:pt>
                <c:pt idx="2156">
                  <c:v>39546</c:v>
                </c:pt>
                <c:pt idx="2157">
                  <c:v>39547</c:v>
                </c:pt>
                <c:pt idx="2158">
                  <c:v>39548</c:v>
                </c:pt>
                <c:pt idx="2159">
                  <c:v>39549</c:v>
                </c:pt>
                <c:pt idx="2160">
                  <c:v>39552</c:v>
                </c:pt>
                <c:pt idx="2161">
                  <c:v>39553</c:v>
                </c:pt>
                <c:pt idx="2162">
                  <c:v>39554</c:v>
                </c:pt>
                <c:pt idx="2163">
                  <c:v>39555</c:v>
                </c:pt>
                <c:pt idx="2164">
                  <c:v>39556</c:v>
                </c:pt>
                <c:pt idx="2165">
                  <c:v>39559</c:v>
                </c:pt>
                <c:pt idx="2166">
                  <c:v>39560</c:v>
                </c:pt>
                <c:pt idx="2167">
                  <c:v>39561</c:v>
                </c:pt>
                <c:pt idx="2168">
                  <c:v>39562</c:v>
                </c:pt>
                <c:pt idx="2169">
                  <c:v>39563</c:v>
                </c:pt>
                <c:pt idx="2170">
                  <c:v>39566</c:v>
                </c:pt>
                <c:pt idx="2171">
                  <c:v>39567</c:v>
                </c:pt>
                <c:pt idx="2172">
                  <c:v>39568</c:v>
                </c:pt>
                <c:pt idx="2173">
                  <c:v>39569</c:v>
                </c:pt>
                <c:pt idx="2174">
                  <c:v>39570</c:v>
                </c:pt>
                <c:pt idx="2175">
                  <c:v>39573</c:v>
                </c:pt>
                <c:pt idx="2176">
                  <c:v>39574</c:v>
                </c:pt>
                <c:pt idx="2177">
                  <c:v>39575</c:v>
                </c:pt>
                <c:pt idx="2178">
                  <c:v>39576</c:v>
                </c:pt>
                <c:pt idx="2179">
                  <c:v>39577</c:v>
                </c:pt>
                <c:pt idx="2180">
                  <c:v>39580</c:v>
                </c:pt>
                <c:pt idx="2181">
                  <c:v>39581</c:v>
                </c:pt>
                <c:pt idx="2182">
                  <c:v>39582</c:v>
                </c:pt>
                <c:pt idx="2183">
                  <c:v>39583</c:v>
                </c:pt>
                <c:pt idx="2184">
                  <c:v>39584</c:v>
                </c:pt>
                <c:pt idx="2185">
                  <c:v>39587</c:v>
                </c:pt>
                <c:pt idx="2186">
                  <c:v>39588</c:v>
                </c:pt>
                <c:pt idx="2187">
                  <c:v>39589</c:v>
                </c:pt>
                <c:pt idx="2188">
                  <c:v>39590</c:v>
                </c:pt>
                <c:pt idx="2189">
                  <c:v>39591</c:v>
                </c:pt>
                <c:pt idx="2190">
                  <c:v>39594</c:v>
                </c:pt>
                <c:pt idx="2191">
                  <c:v>39595</c:v>
                </c:pt>
                <c:pt idx="2192">
                  <c:v>39596</c:v>
                </c:pt>
                <c:pt idx="2193">
                  <c:v>39597</c:v>
                </c:pt>
                <c:pt idx="2194">
                  <c:v>39598</c:v>
                </c:pt>
                <c:pt idx="2195">
                  <c:v>39601</c:v>
                </c:pt>
                <c:pt idx="2196">
                  <c:v>39602</c:v>
                </c:pt>
                <c:pt idx="2197">
                  <c:v>39603</c:v>
                </c:pt>
                <c:pt idx="2198">
                  <c:v>39604</c:v>
                </c:pt>
                <c:pt idx="2199">
                  <c:v>39605</c:v>
                </c:pt>
                <c:pt idx="2200">
                  <c:v>39608</c:v>
                </c:pt>
                <c:pt idx="2201">
                  <c:v>39609</c:v>
                </c:pt>
                <c:pt idx="2202">
                  <c:v>39610</c:v>
                </c:pt>
                <c:pt idx="2203">
                  <c:v>39611</c:v>
                </c:pt>
                <c:pt idx="2204">
                  <c:v>39612</c:v>
                </c:pt>
                <c:pt idx="2205">
                  <c:v>39615</c:v>
                </c:pt>
                <c:pt idx="2206">
                  <c:v>39616</c:v>
                </c:pt>
                <c:pt idx="2207">
                  <c:v>39617</c:v>
                </c:pt>
                <c:pt idx="2208">
                  <c:v>39618</c:v>
                </c:pt>
                <c:pt idx="2209">
                  <c:v>39619</c:v>
                </c:pt>
                <c:pt idx="2210">
                  <c:v>39622</c:v>
                </c:pt>
                <c:pt idx="2211">
                  <c:v>39623</c:v>
                </c:pt>
                <c:pt idx="2212">
                  <c:v>39624</c:v>
                </c:pt>
                <c:pt idx="2213">
                  <c:v>39625</c:v>
                </c:pt>
                <c:pt idx="2214">
                  <c:v>39626</c:v>
                </c:pt>
                <c:pt idx="2215">
                  <c:v>39629</c:v>
                </c:pt>
                <c:pt idx="2216">
                  <c:v>39630</c:v>
                </c:pt>
                <c:pt idx="2217">
                  <c:v>39631</c:v>
                </c:pt>
                <c:pt idx="2218">
                  <c:v>39632</c:v>
                </c:pt>
                <c:pt idx="2219">
                  <c:v>39633</c:v>
                </c:pt>
                <c:pt idx="2220">
                  <c:v>39636</c:v>
                </c:pt>
                <c:pt idx="2221">
                  <c:v>39637</c:v>
                </c:pt>
                <c:pt idx="2222">
                  <c:v>39638</c:v>
                </c:pt>
                <c:pt idx="2223">
                  <c:v>39639</c:v>
                </c:pt>
                <c:pt idx="2224">
                  <c:v>39640</c:v>
                </c:pt>
                <c:pt idx="2225">
                  <c:v>39643</c:v>
                </c:pt>
                <c:pt idx="2226">
                  <c:v>39644</c:v>
                </c:pt>
                <c:pt idx="2227">
                  <c:v>39645</c:v>
                </c:pt>
                <c:pt idx="2228">
                  <c:v>39646</c:v>
                </c:pt>
                <c:pt idx="2229">
                  <c:v>39647</c:v>
                </c:pt>
                <c:pt idx="2230">
                  <c:v>39650</c:v>
                </c:pt>
                <c:pt idx="2231">
                  <c:v>39651</c:v>
                </c:pt>
                <c:pt idx="2232">
                  <c:v>39652</c:v>
                </c:pt>
                <c:pt idx="2233">
                  <c:v>39653</c:v>
                </c:pt>
                <c:pt idx="2234">
                  <c:v>39654</c:v>
                </c:pt>
                <c:pt idx="2235">
                  <c:v>39657</c:v>
                </c:pt>
                <c:pt idx="2236">
                  <c:v>39658</c:v>
                </c:pt>
                <c:pt idx="2237">
                  <c:v>39659</c:v>
                </c:pt>
                <c:pt idx="2238">
                  <c:v>39660</c:v>
                </c:pt>
                <c:pt idx="2239">
                  <c:v>39661</c:v>
                </c:pt>
                <c:pt idx="2240">
                  <c:v>39664</c:v>
                </c:pt>
                <c:pt idx="2241">
                  <c:v>39665</c:v>
                </c:pt>
                <c:pt idx="2242">
                  <c:v>39666</c:v>
                </c:pt>
                <c:pt idx="2243">
                  <c:v>39667</c:v>
                </c:pt>
                <c:pt idx="2244">
                  <c:v>39668</c:v>
                </c:pt>
                <c:pt idx="2245">
                  <c:v>39671</c:v>
                </c:pt>
                <c:pt idx="2246">
                  <c:v>39672</c:v>
                </c:pt>
                <c:pt idx="2247">
                  <c:v>39673</c:v>
                </c:pt>
                <c:pt idx="2248">
                  <c:v>39674</c:v>
                </c:pt>
                <c:pt idx="2249">
                  <c:v>39675</c:v>
                </c:pt>
                <c:pt idx="2250">
                  <c:v>39678</c:v>
                </c:pt>
                <c:pt idx="2251">
                  <c:v>39679</c:v>
                </c:pt>
                <c:pt idx="2252">
                  <c:v>39680</c:v>
                </c:pt>
                <c:pt idx="2253">
                  <c:v>39681</c:v>
                </c:pt>
                <c:pt idx="2254">
                  <c:v>39682</c:v>
                </c:pt>
                <c:pt idx="2255">
                  <c:v>39685</c:v>
                </c:pt>
                <c:pt idx="2256">
                  <c:v>39686</c:v>
                </c:pt>
                <c:pt idx="2257">
                  <c:v>39687</c:v>
                </c:pt>
                <c:pt idx="2258">
                  <c:v>39688</c:v>
                </c:pt>
                <c:pt idx="2259">
                  <c:v>39689</c:v>
                </c:pt>
                <c:pt idx="2260">
                  <c:v>39692</c:v>
                </c:pt>
                <c:pt idx="2261">
                  <c:v>39693</c:v>
                </c:pt>
                <c:pt idx="2262">
                  <c:v>39694</c:v>
                </c:pt>
                <c:pt idx="2263">
                  <c:v>39695</c:v>
                </c:pt>
                <c:pt idx="2264">
                  <c:v>39696</c:v>
                </c:pt>
                <c:pt idx="2265">
                  <c:v>39699</c:v>
                </c:pt>
                <c:pt idx="2266">
                  <c:v>39700</c:v>
                </c:pt>
                <c:pt idx="2267">
                  <c:v>39701</c:v>
                </c:pt>
                <c:pt idx="2268">
                  <c:v>39702</c:v>
                </c:pt>
                <c:pt idx="2269">
                  <c:v>39703</c:v>
                </c:pt>
                <c:pt idx="2270">
                  <c:v>39706</c:v>
                </c:pt>
                <c:pt idx="2271">
                  <c:v>39707</c:v>
                </c:pt>
                <c:pt idx="2272">
                  <c:v>39708</c:v>
                </c:pt>
                <c:pt idx="2273">
                  <c:v>39709</c:v>
                </c:pt>
                <c:pt idx="2274">
                  <c:v>39710</c:v>
                </c:pt>
                <c:pt idx="2275">
                  <c:v>39713</c:v>
                </c:pt>
                <c:pt idx="2276">
                  <c:v>39714</c:v>
                </c:pt>
                <c:pt idx="2277">
                  <c:v>39715</c:v>
                </c:pt>
                <c:pt idx="2278">
                  <c:v>39716</c:v>
                </c:pt>
                <c:pt idx="2279">
                  <c:v>39717</c:v>
                </c:pt>
                <c:pt idx="2280">
                  <c:v>39720</c:v>
                </c:pt>
                <c:pt idx="2281">
                  <c:v>39721</c:v>
                </c:pt>
                <c:pt idx="2282">
                  <c:v>39722</c:v>
                </c:pt>
                <c:pt idx="2283">
                  <c:v>39723</c:v>
                </c:pt>
                <c:pt idx="2284">
                  <c:v>39724</c:v>
                </c:pt>
                <c:pt idx="2285">
                  <c:v>39727</c:v>
                </c:pt>
                <c:pt idx="2286">
                  <c:v>39728</c:v>
                </c:pt>
                <c:pt idx="2287">
                  <c:v>39729</c:v>
                </c:pt>
                <c:pt idx="2288">
                  <c:v>39730</c:v>
                </c:pt>
                <c:pt idx="2289">
                  <c:v>39731</c:v>
                </c:pt>
                <c:pt idx="2290">
                  <c:v>39734</c:v>
                </c:pt>
                <c:pt idx="2291">
                  <c:v>39735</c:v>
                </c:pt>
                <c:pt idx="2292">
                  <c:v>39736</c:v>
                </c:pt>
                <c:pt idx="2293">
                  <c:v>39737</c:v>
                </c:pt>
                <c:pt idx="2294">
                  <c:v>39738</c:v>
                </c:pt>
                <c:pt idx="2295">
                  <c:v>39741</c:v>
                </c:pt>
                <c:pt idx="2296">
                  <c:v>39742</c:v>
                </c:pt>
                <c:pt idx="2297">
                  <c:v>39743</c:v>
                </c:pt>
                <c:pt idx="2298">
                  <c:v>39744</c:v>
                </c:pt>
                <c:pt idx="2299">
                  <c:v>39745</c:v>
                </c:pt>
                <c:pt idx="2300">
                  <c:v>39748</c:v>
                </c:pt>
                <c:pt idx="2301">
                  <c:v>39749</c:v>
                </c:pt>
                <c:pt idx="2302">
                  <c:v>39750</c:v>
                </c:pt>
                <c:pt idx="2303">
                  <c:v>39751</c:v>
                </c:pt>
                <c:pt idx="2304">
                  <c:v>39752</c:v>
                </c:pt>
                <c:pt idx="2305">
                  <c:v>39755</c:v>
                </c:pt>
                <c:pt idx="2306">
                  <c:v>39756</c:v>
                </c:pt>
                <c:pt idx="2307">
                  <c:v>39757</c:v>
                </c:pt>
                <c:pt idx="2308">
                  <c:v>39758</c:v>
                </c:pt>
                <c:pt idx="2309">
                  <c:v>39759</c:v>
                </c:pt>
                <c:pt idx="2310">
                  <c:v>39762</c:v>
                </c:pt>
                <c:pt idx="2311">
                  <c:v>39763</c:v>
                </c:pt>
                <c:pt idx="2312">
                  <c:v>39764</c:v>
                </c:pt>
                <c:pt idx="2313">
                  <c:v>39765</c:v>
                </c:pt>
                <c:pt idx="2314">
                  <c:v>39766</c:v>
                </c:pt>
                <c:pt idx="2315">
                  <c:v>39769</c:v>
                </c:pt>
                <c:pt idx="2316">
                  <c:v>39770</c:v>
                </c:pt>
                <c:pt idx="2317">
                  <c:v>39771</c:v>
                </c:pt>
                <c:pt idx="2318">
                  <c:v>39772</c:v>
                </c:pt>
                <c:pt idx="2319">
                  <c:v>39773</c:v>
                </c:pt>
                <c:pt idx="2320">
                  <c:v>39776</c:v>
                </c:pt>
                <c:pt idx="2321">
                  <c:v>39777</c:v>
                </c:pt>
                <c:pt idx="2322">
                  <c:v>39778</c:v>
                </c:pt>
                <c:pt idx="2323">
                  <c:v>39779</c:v>
                </c:pt>
                <c:pt idx="2324">
                  <c:v>39780</c:v>
                </c:pt>
                <c:pt idx="2325">
                  <c:v>39783</c:v>
                </c:pt>
                <c:pt idx="2326">
                  <c:v>39784</c:v>
                </c:pt>
                <c:pt idx="2327">
                  <c:v>39785</c:v>
                </c:pt>
                <c:pt idx="2328">
                  <c:v>39786</c:v>
                </c:pt>
                <c:pt idx="2329">
                  <c:v>39787</c:v>
                </c:pt>
                <c:pt idx="2330">
                  <c:v>39790</c:v>
                </c:pt>
                <c:pt idx="2331">
                  <c:v>39791</c:v>
                </c:pt>
                <c:pt idx="2332">
                  <c:v>39792</c:v>
                </c:pt>
                <c:pt idx="2333">
                  <c:v>39793</c:v>
                </c:pt>
                <c:pt idx="2334">
                  <c:v>39794</c:v>
                </c:pt>
                <c:pt idx="2335">
                  <c:v>39797</c:v>
                </c:pt>
                <c:pt idx="2336">
                  <c:v>39798</c:v>
                </c:pt>
                <c:pt idx="2337">
                  <c:v>39799</c:v>
                </c:pt>
                <c:pt idx="2338">
                  <c:v>39800</c:v>
                </c:pt>
                <c:pt idx="2339">
                  <c:v>39801</c:v>
                </c:pt>
                <c:pt idx="2340">
                  <c:v>39804</c:v>
                </c:pt>
                <c:pt idx="2341">
                  <c:v>39805</c:v>
                </c:pt>
                <c:pt idx="2342">
                  <c:v>39806</c:v>
                </c:pt>
                <c:pt idx="2343">
                  <c:v>39807</c:v>
                </c:pt>
                <c:pt idx="2344">
                  <c:v>39808</c:v>
                </c:pt>
                <c:pt idx="2345">
                  <c:v>39811</c:v>
                </c:pt>
                <c:pt idx="2346">
                  <c:v>39812</c:v>
                </c:pt>
                <c:pt idx="2347">
                  <c:v>39813</c:v>
                </c:pt>
                <c:pt idx="2348">
                  <c:v>39814</c:v>
                </c:pt>
                <c:pt idx="2349">
                  <c:v>39815</c:v>
                </c:pt>
                <c:pt idx="2350">
                  <c:v>39818</c:v>
                </c:pt>
                <c:pt idx="2351">
                  <c:v>39819</c:v>
                </c:pt>
                <c:pt idx="2352">
                  <c:v>39820</c:v>
                </c:pt>
                <c:pt idx="2353">
                  <c:v>39821</c:v>
                </c:pt>
                <c:pt idx="2354">
                  <c:v>39822</c:v>
                </c:pt>
                <c:pt idx="2355">
                  <c:v>39825</c:v>
                </c:pt>
                <c:pt idx="2356">
                  <c:v>39826</c:v>
                </c:pt>
                <c:pt idx="2357">
                  <c:v>39827</c:v>
                </c:pt>
                <c:pt idx="2358">
                  <c:v>39828</c:v>
                </c:pt>
                <c:pt idx="2359">
                  <c:v>39829</c:v>
                </c:pt>
                <c:pt idx="2360">
                  <c:v>39832</c:v>
                </c:pt>
                <c:pt idx="2361">
                  <c:v>39833</c:v>
                </c:pt>
                <c:pt idx="2362">
                  <c:v>39834</c:v>
                </c:pt>
                <c:pt idx="2363">
                  <c:v>39835</c:v>
                </c:pt>
                <c:pt idx="2364">
                  <c:v>39836</c:v>
                </c:pt>
                <c:pt idx="2365">
                  <c:v>39839</c:v>
                </c:pt>
                <c:pt idx="2366">
                  <c:v>39840</c:v>
                </c:pt>
                <c:pt idx="2367">
                  <c:v>39841</c:v>
                </c:pt>
                <c:pt idx="2368">
                  <c:v>39842</c:v>
                </c:pt>
                <c:pt idx="2369">
                  <c:v>39843</c:v>
                </c:pt>
                <c:pt idx="2370">
                  <c:v>39846</c:v>
                </c:pt>
                <c:pt idx="2371">
                  <c:v>39847</c:v>
                </c:pt>
                <c:pt idx="2372">
                  <c:v>39848</c:v>
                </c:pt>
                <c:pt idx="2373">
                  <c:v>39849</c:v>
                </c:pt>
                <c:pt idx="2374">
                  <c:v>39850</c:v>
                </c:pt>
                <c:pt idx="2375">
                  <c:v>39853</c:v>
                </c:pt>
                <c:pt idx="2376">
                  <c:v>39854</c:v>
                </c:pt>
                <c:pt idx="2377">
                  <c:v>39855</c:v>
                </c:pt>
                <c:pt idx="2378">
                  <c:v>39856</c:v>
                </c:pt>
                <c:pt idx="2379">
                  <c:v>39857</c:v>
                </c:pt>
                <c:pt idx="2380">
                  <c:v>39860</c:v>
                </c:pt>
                <c:pt idx="2381">
                  <c:v>39861</c:v>
                </c:pt>
                <c:pt idx="2382">
                  <c:v>39862</c:v>
                </c:pt>
                <c:pt idx="2383">
                  <c:v>39863</c:v>
                </c:pt>
                <c:pt idx="2384">
                  <c:v>39864</c:v>
                </c:pt>
                <c:pt idx="2385">
                  <c:v>39867</c:v>
                </c:pt>
                <c:pt idx="2386">
                  <c:v>39868</c:v>
                </c:pt>
                <c:pt idx="2387">
                  <c:v>39869</c:v>
                </c:pt>
                <c:pt idx="2388">
                  <c:v>39870</c:v>
                </c:pt>
                <c:pt idx="2389">
                  <c:v>39871</c:v>
                </c:pt>
                <c:pt idx="2390">
                  <c:v>39874</c:v>
                </c:pt>
                <c:pt idx="2391">
                  <c:v>39875</c:v>
                </c:pt>
                <c:pt idx="2392">
                  <c:v>39876</c:v>
                </c:pt>
                <c:pt idx="2393">
                  <c:v>39877</c:v>
                </c:pt>
                <c:pt idx="2394">
                  <c:v>39878</c:v>
                </c:pt>
                <c:pt idx="2395">
                  <c:v>39881</c:v>
                </c:pt>
                <c:pt idx="2396">
                  <c:v>39882</c:v>
                </c:pt>
                <c:pt idx="2397">
                  <c:v>39883</c:v>
                </c:pt>
                <c:pt idx="2398">
                  <c:v>39884</c:v>
                </c:pt>
                <c:pt idx="2399">
                  <c:v>39885</c:v>
                </c:pt>
                <c:pt idx="2400">
                  <c:v>39888</c:v>
                </c:pt>
                <c:pt idx="2401">
                  <c:v>39889</c:v>
                </c:pt>
                <c:pt idx="2402">
                  <c:v>39890</c:v>
                </c:pt>
                <c:pt idx="2403">
                  <c:v>39891</c:v>
                </c:pt>
                <c:pt idx="2404">
                  <c:v>39892</c:v>
                </c:pt>
                <c:pt idx="2405">
                  <c:v>39895</c:v>
                </c:pt>
                <c:pt idx="2406">
                  <c:v>39896</c:v>
                </c:pt>
                <c:pt idx="2407">
                  <c:v>39897</c:v>
                </c:pt>
                <c:pt idx="2408">
                  <c:v>39898</c:v>
                </c:pt>
                <c:pt idx="2409">
                  <c:v>39899</c:v>
                </c:pt>
                <c:pt idx="2410">
                  <c:v>39902</c:v>
                </c:pt>
                <c:pt idx="2411">
                  <c:v>39903</c:v>
                </c:pt>
                <c:pt idx="2412">
                  <c:v>39904</c:v>
                </c:pt>
                <c:pt idx="2413">
                  <c:v>39905</c:v>
                </c:pt>
                <c:pt idx="2414">
                  <c:v>39906</c:v>
                </c:pt>
                <c:pt idx="2415">
                  <c:v>39909</c:v>
                </c:pt>
                <c:pt idx="2416">
                  <c:v>39910</c:v>
                </c:pt>
                <c:pt idx="2417">
                  <c:v>39911</c:v>
                </c:pt>
                <c:pt idx="2418">
                  <c:v>39912</c:v>
                </c:pt>
                <c:pt idx="2419">
                  <c:v>39913</c:v>
                </c:pt>
                <c:pt idx="2420">
                  <c:v>39916</c:v>
                </c:pt>
                <c:pt idx="2421">
                  <c:v>39917</c:v>
                </c:pt>
                <c:pt idx="2422">
                  <c:v>39918</c:v>
                </c:pt>
                <c:pt idx="2423">
                  <c:v>39919</c:v>
                </c:pt>
                <c:pt idx="2424">
                  <c:v>39920</c:v>
                </c:pt>
                <c:pt idx="2425">
                  <c:v>39923</c:v>
                </c:pt>
                <c:pt idx="2426">
                  <c:v>39924</c:v>
                </c:pt>
                <c:pt idx="2427">
                  <c:v>39925</c:v>
                </c:pt>
                <c:pt idx="2428">
                  <c:v>39926</c:v>
                </c:pt>
                <c:pt idx="2429">
                  <c:v>39927</c:v>
                </c:pt>
                <c:pt idx="2430">
                  <c:v>39930</c:v>
                </c:pt>
                <c:pt idx="2431">
                  <c:v>39931</c:v>
                </c:pt>
                <c:pt idx="2432">
                  <c:v>39932</c:v>
                </c:pt>
                <c:pt idx="2433">
                  <c:v>39933</c:v>
                </c:pt>
                <c:pt idx="2434">
                  <c:v>39934</c:v>
                </c:pt>
                <c:pt idx="2435">
                  <c:v>39937</c:v>
                </c:pt>
                <c:pt idx="2436">
                  <c:v>39938</c:v>
                </c:pt>
                <c:pt idx="2437">
                  <c:v>39939</c:v>
                </c:pt>
                <c:pt idx="2438">
                  <c:v>39940</c:v>
                </c:pt>
                <c:pt idx="2439">
                  <c:v>39941</c:v>
                </c:pt>
                <c:pt idx="2440">
                  <c:v>39944</c:v>
                </c:pt>
                <c:pt idx="2441">
                  <c:v>39945</c:v>
                </c:pt>
                <c:pt idx="2442">
                  <c:v>39946</c:v>
                </c:pt>
                <c:pt idx="2443">
                  <c:v>39947</c:v>
                </c:pt>
                <c:pt idx="2444">
                  <c:v>39948</c:v>
                </c:pt>
                <c:pt idx="2445">
                  <c:v>39951</c:v>
                </c:pt>
                <c:pt idx="2446">
                  <c:v>39952</c:v>
                </c:pt>
                <c:pt idx="2447">
                  <c:v>39953</c:v>
                </c:pt>
                <c:pt idx="2448">
                  <c:v>39954</c:v>
                </c:pt>
                <c:pt idx="2449">
                  <c:v>39955</c:v>
                </c:pt>
                <c:pt idx="2450">
                  <c:v>39958</c:v>
                </c:pt>
                <c:pt idx="2451">
                  <c:v>39959</c:v>
                </c:pt>
                <c:pt idx="2452">
                  <c:v>39960</c:v>
                </c:pt>
                <c:pt idx="2453">
                  <c:v>39961</c:v>
                </c:pt>
                <c:pt idx="2454">
                  <c:v>39962</c:v>
                </c:pt>
                <c:pt idx="2455">
                  <c:v>39965</c:v>
                </c:pt>
                <c:pt idx="2456">
                  <c:v>39966</c:v>
                </c:pt>
                <c:pt idx="2457">
                  <c:v>39967</c:v>
                </c:pt>
                <c:pt idx="2458">
                  <c:v>39968</c:v>
                </c:pt>
                <c:pt idx="2459">
                  <c:v>39969</c:v>
                </c:pt>
                <c:pt idx="2460">
                  <c:v>39972</c:v>
                </c:pt>
                <c:pt idx="2461">
                  <c:v>39973</c:v>
                </c:pt>
                <c:pt idx="2462">
                  <c:v>39974</c:v>
                </c:pt>
                <c:pt idx="2463">
                  <c:v>39975</c:v>
                </c:pt>
                <c:pt idx="2464">
                  <c:v>39976</c:v>
                </c:pt>
                <c:pt idx="2465">
                  <c:v>39979</c:v>
                </c:pt>
                <c:pt idx="2466">
                  <c:v>39980</c:v>
                </c:pt>
                <c:pt idx="2467">
                  <c:v>39981</c:v>
                </c:pt>
                <c:pt idx="2468">
                  <c:v>39982</c:v>
                </c:pt>
                <c:pt idx="2469">
                  <c:v>39983</c:v>
                </c:pt>
                <c:pt idx="2470">
                  <c:v>39986</c:v>
                </c:pt>
                <c:pt idx="2471">
                  <c:v>39987</c:v>
                </c:pt>
                <c:pt idx="2472">
                  <c:v>39988</c:v>
                </c:pt>
                <c:pt idx="2473">
                  <c:v>39989</c:v>
                </c:pt>
                <c:pt idx="2474">
                  <c:v>39990</c:v>
                </c:pt>
                <c:pt idx="2475">
                  <c:v>39993</c:v>
                </c:pt>
                <c:pt idx="2476">
                  <c:v>39994</c:v>
                </c:pt>
                <c:pt idx="2477">
                  <c:v>39995</c:v>
                </c:pt>
                <c:pt idx="2478">
                  <c:v>39996</c:v>
                </c:pt>
                <c:pt idx="2479">
                  <c:v>39997</c:v>
                </c:pt>
                <c:pt idx="2480">
                  <c:v>40000</c:v>
                </c:pt>
                <c:pt idx="2481">
                  <c:v>40001</c:v>
                </c:pt>
                <c:pt idx="2482">
                  <c:v>40002</c:v>
                </c:pt>
                <c:pt idx="2483">
                  <c:v>40003</c:v>
                </c:pt>
                <c:pt idx="2484">
                  <c:v>40004</c:v>
                </c:pt>
                <c:pt idx="2485">
                  <c:v>40007</c:v>
                </c:pt>
                <c:pt idx="2486">
                  <c:v>40008</c:v>
                </c:pt>
                <c:pt idx="2487">
                  <c:v>40009</c:v>
                </c:pt>
                <c:pt idx="2488">
                  <c:v>40010</c:v>
                </c:pt>
                <c:pt idx="2489">
                  <c:v>40011</c:v>
                </c:pt>
                <c:pt idx="2490">
                  <c:v>40014</c:v>
                </c:pt>
                <c:pt idx="2491">
                  <c:v>40015</c:v>
                </c:pt>
                <c:pt idx="2492">
                  <c:v>40016</c:v>
                </c:pt>
                <c:pt idx="2493">
                  <c:v>40017</c:v>
                </c:pt>
                <c:pt idx="2494">
                  <c:v>40018</c:v>
                </c:pt>
                <c:pt idx="2495">
                  <c:v>40021</c:v>
                </c:pt>
                <c:pt idx="2496">
                  <c:v>40022</c:v>
                </c:pt>
                <c:pt idx="2497">
                  <c:v>40023</c:v>
                </c:pt>
                <c:pt idx="2498">
                  <c:v>40024</c:v>
                </c:pt>
                <c:pt idx="2499">
                  <c:v>40025</c:v>
                </c:pt>
                <c:pt idx="2500">
                  <c:v>40028</c:v>
                </c:pt>
                <c:pt idx="2501">
                  <c:v>40029</c:v>
                </c:pt>
                <c:pt idx="2502">
                  <c:v>40030</c:v>
                </c:pt>
                <c:pt idx="2503">
                  <c:v>40031</c:v>
                </c:pt>
                <c:pt idx="2504">
                  <c:v>40032</c:v>
                </c:pt>
                <c:pt idx="2505">
                  <c:v>40035</c:v>
                </c:pt>
                <c:pt idx="2506">
                  <c:v>40036</c:v>
                </c:pt>
                <c:pt idx="2507">
                  <c:v>40037</c:v>
                </c:pt>
                <c:pt idx="2508">
                  <c:v>40038</c:v>
                </c:pt>
                <c:pt idx="2509">
                  <c:v>40039</c:v>
                </c:pt>
                <c:pt idx="2510">
                  <c:v>40042</c:v>
                </c:pt>
                <c:pt idx="2511">
                  <c:v>40043</c:v>
                </c:pt>
                <c:pt idx="2512">
                  <c:v>40044</c:v>
                </c:pt>
                <c:pt idx="2513">
                  <c:v>40045</c:v>
                </c:pt>
                <c:pt idx="2514">
                  <c:v>40046</c:v>
                </c:pt>
                <c:pt idx="2515">
                  <c:v>40049</c:v>
                </c:pt>
                <c:pt idx="2516">
                  <c:v>40050</c:v>
                </c:pt>
                <c:pt idx="2517">
                  <c:v>40051</c:v>
                </c:pt>
                <c:pt idx="2518">
                  <c:v>40052</c:v>
                </c:pt>
                <c:pt idx="2519">
                  <c:v>40053</c:v>
                </c:pt>
                <c:pt idx="2520">
                  <c:v>40056</c:v>
                </c:pt>
                <c:pt idx="2521">
                  <c:v>40057</c:v>
                </c:pt>
                <c:pt idx="2522">
                  <c:v>40058</c:v>
                </c:pt>
                <c:pt idx="2523">
                  <c:v>40059</c:v>
                </c:pt>
                <c:pt idx="2524">
                  <c:v>40060</c:v>
                </c:pt>
                <c:pt idx="2525">
                  <c:v>40063</c:v>
                </c:pt>
                <c:pt idx="2526">
                  <c:v>40064</c:v>
                </c:pt>
                <c:pt idx="2527">
                  <c:v>40065</c:v>
                </c:pt>
                <c:pt idx="2528">
                  <c:v>40066</c:v>
                </c:pt>
                <c:pt idx="2529">
                  <c:v>40067</c:v>
                </c:pt>
                <c:pt idx="2530">
                  <c:v>40070</c:v>
                </c:pt>
                <c:pt idx="2531">
                  <c:v>40071</c:v>
                </c:pt>
                <c:pt idx="2532">
                  <c:v>40072</c:v>
                </c:pt>
                <c:pt idx="2533">
                  <c:v>40073</c:v>
                </c:pt>
                <c:pt idx="2534">
                  <c:v>40074</c:v>
                </c:pt>
                <c:pt idx="2535">
                  <c:v>40077</c:v>
                </c:pt>
                <c:pt idx="2536">
                  <c:v>40078</c:v>
                </c:pt>
                <c:pt idx="2537">
                  <c:v>40079</c:v>
                </c:pt>
                <c:pt idx="2538">
                  <c:v>40080</c:v>
                </c:pt>
                <c:pt idx="2539">
                  <c:v>40081</c:v>
                </c:pt>
                <c:pt idx="2540">
                  <c:v>40084</c:v>
                </c:pt>
                <c:pt idx="2541">
                  <c:v>40085</c:v>
                </c:pt>
                <c:pt idx="2542">
                  <c:v>40086</c:v>
                </c:pt>
                <c:pt idx="2543">
                  <c:v>40087</c:v>
                </c:pt>
                <c:pt idx="2544">
                  <c:v>40088</c:v>
                </c:pt>
                <c:pt idx="2545">
                  <c:v>40091</c:v>
                </c:pt>
                <c:pt idx="2546">
                  <c:v>40092</c:v>
                </c:pt>
                <c:pt idx="2547">
                  <c:v>40093</c:v>
                </c:pt>
                <c:pt idx="2548">
                  <c:v>40094</c:v>
                </c:pt>
                <c:pt idx="2549">
                  <c:v>40095</c:v>
                </c:pt>
                <c:pt idx="2550">
                  <c:v>40098</c:v>
                </c:pt>
                <c:pt idx="2551">
                  <c:v>40099</c:v>
                </c:pt>
                <c:pt idx="2552">
                  <c:v>40100</c:v>
                </c:pt>
                <c:pt idx="2553">
                  <c:v>40101</c:v>
                </c:pt>
                <c:pt idx="2554">
                  <c:v>40102</c:v>
                </c:pt>
                <c:pt idx="2555">
                  <c:v>40105</c:v>
                </c:pt>
                <c:pt idx="2556">
                  <c:v>40106</c:v>
                </c:pt>
                <c:pt idx="2557">
                  <c:v>40107</c:v>
                </c:pt>
                <c:pt idx="2558">
                  <c:v>40108</c:v>
                </c:pt>
                <c:pt idx="2559">
                  <c:v>40109</c:v>
                </c:pt>
                <c:pt idx="2560">
                  <c:v>40112</c:v>
                </c:pt>
                <c:pt idx="2561">
                  <c:v>40113</c:v>
                </c:pt>
                <c:pt idx="2562">
                  <c:v>40114</c:v>
                </c:pt>
                <c:pt idx="2563">
                  <c:v>40115</c:v>
                </c:pt>
                <c:pt idx="2564">
                  <c:v>40116</c:v>
                </c:pt>
                <c:pt idx="2565">
                  <c:v>40119</c:v>
                </c:pt>
                <c:pt idx="2566">
                  <c:v>40120</c:v>
                </c:pt>
                <c:pt idx="2567">
                  <c:v>40121</c:v>
                </c:pt>
                <c:pt idx="2568">
                  <c:v>40122</c:v>
                </c:pt>
                <c:pt idx="2569">
                  <c:v>40123</c:v>
                </c:pt>
                <c:pt idx="2570">
                  <c:v>40126</c:v>
                </c:pt>
                <c:pt idx="2571">
                  <c:v>40127</c:v>
                </c:pt>
                <c:pt idx="2572">
                  <c:v>40128</c:v>
                </c:pt>
                <c:pt idx="2573">
                  <c:v>40129</c:v>
                </c:pt>
                <c:pt idx="2574">
                  <c:v>40130</c:v>
                </c:pt>
                <c:pt idx="2575">
                  <c:v>40133</c:v>
                </c:pt>
                <c:pt idx="2576">
                  <c:v>40134</c:v>
                </c:pt>
                <c:pt idx="2577">
                  <c:v>40135</c:v>
                </c:pt>
                <c:pt idx="2578">
                  <c:v>40136</c:v>
                </c:pt>
                <c:pt idx="2579">
                  <c:v>40137</c:v>
                </c:pt>
                <c:pt idx="2580">
                  <c:v>40140</c:v>
                </c:pt>
                <c:pt idx="2581">
                  <c:v>40141</c:v>
                </c:pt>
                <c:pt idx="2582">
                  <c:v>40142</c:v>
                </c:pt>
                <c:pt idx="2583">
                  <c:v>40143</c:v>
                </c:pt>
                <c:pt idx="2584">
                  <c:v>40144</c:v>
                </c:pt>
                <c:pt idx="2585">
                  <c:v>40147</c:v>
                </c:pt>
                <c:pt idx="2586">
                  <c:v>40148</c:v>
                </c:pt>
                <c:pt idx="2587">
                  <c:v>40149</c:v>
                </c:pt>
                <c:pt idx="2588">
                  <c:v>40150</c:v>
                </c:pt>
                <c:pt idx="2589">
                  <c:v>40151</c:v>
                </c:pt>
                <c:pt idx="2590">
                  <c:v>40154</c:v>
                </c:pt>
                <c:pt idx="2591">
                  <c:v>40155</c:v>
                </c:pt>
                <c:pt idx="2592">
                  <c:v>40156</c:v>
                </c:pt>
                <c:pt idx="2593">
                  <c:v>40157</c:v>
                </c:pt>
                <c:pt idx="2594">
                  <c:v>40158</c:v>
                </c:pt>
                <c:pt idx="2595">
                  <c:v>40161</c:v>
                </c:pt>
                <c:pt idx="2596">
                  <c:v>40162</c:v>
                </c:pt>
                <c:pt idx="2597">
                  <c:v>40163</c:v>
                </c:pt>
                <c:pt idx="2598">
                  <c:v>40164</c:v>
                </c:pt>
                <c:pt idx="2599">
                  <c:v>40165</c:v>
                </c:pt>
                <c:pt idx="2600">
                  <c:v>40168</c:v>
                </c:pt>
                <c:pt idx="2601">
                  <c:v>40169</c:v>
                </c:pt>
                <c:pt idx="2602">
                  <c:v>40170</c:v>
                </c:pt>
                <c:pt idx="2603">
                  <c:v>40171</c:v>
                </c:pt>
                <c:pt idx="2604">
                  <c:v>40172</c:v>
                </c:pt>
                <c:pt idx="2605">
                  <c:v>40175</c:v>
                </c:pt>
                <c:pt idx="2606">
                  <c:v>40176</c:v>
                </c:pt>
                <c:pt idx="2607">
                  <c:v>40177</c:v>
                </c:pt>
                <c:pt idx="2608">
                  <c:v>40178</c:v>
                </c:pt>
                <c:pt idx="2609">
                  <c:v>40179</c:v>
                </c:pt>
                <c:pt idx="2610">
                  <c:v>40182</c:v>
                </c:pt>
                <c:pt idx="2611">
                  <c:v>40183</c:v>
                </c:pt>
                <c:pt idx="2612">
                  <c:v>40184</c:v>
                </c:pt>
                <c:pt idx="2613">
                  <c:v>40185</c:v>
                </c:pt>
                <c:pt idx="2614">
                  <c:v>40186</c:v>
                </c:pt>
                <c:pt idx="2615">
                  <c:v>40189</c:v>
                </c:pt>
                <c:pt idx="2616">
                  <c:v>40190</c:v>
                </c:pt>
                <c:pt idx="2617">
                  <c:v>40191</c:v>
                </c:pt>
                <c:pt idx="2618">
                  <c:v>40192</c:v>
                </c:pt>
                <c:pt idx="2619">
                  <c:v>40193</c:v>
                </c:pt>
                <c:pt idx="2620">
                  <c:v>40196</c:v>
                </c:pt>
                <c:pt idx="2621">
                  <c:v>40197</c:v>
                </c:pt>
                <c:pt idx="2622">
                  <c:v>40198</c:v>
                </c:pt>
                <c:pt idx="2623">
                  <c:v>40199</c:v>
                </c:pt>
                <c:pt idx="2624">
                  <c:v>40200</c:v>
                </c:pt>
                <c:pt idx="2625">
                  <c:v>40203</c:v>
                </c:pt>
                <c:pt idx="2626">
                  <c:v>40204</c:v>
                </c:pt>
                <c:pt idx="2627">
                  <c:v>40205</c:v>
                </c:pt>
                <c:pt idx="2628">
                  <c:v>40206</c:v>
                </c:pt>
                <c:pt idx="2629">
                  <c:v>40207</c:v>
                </c:pt>
                <c:pt idx="2630">
                  <c:v>40210</c:v>
                </c:pt>
                <c:pt idx="2631">
                  <c:v>40211</c:v>
                </c:pt>
                <c:pt idx="2632">
                  <c:v>40212</c:v>
                </c:pt>
                <c:pt idx="2633">
                  <c:v>40213</c:v>
                </c:pt>
                <c:pt idx="2634">
                  <c:v>40214</c:v>
                </c:pt>
                <c:pt idx="2635">
                  <c:v>40217</c:v>
                </c:pt>
                <c:pt idx="2636">
                  <c:v>40218</c:v>
                </c:pt>
                <c:pt idx="2637">
                  <c:v>40219</c:v>
                </c:pt>
                <c:pt idx="2638">
                  <c:v>40220</c:v>
                </c:pt>
                <c:pt idx="2639">
                  <c:v>40221</c:v>
                </c:pt>
                <c:pt idx="2640">
                  <c:v>40224</c:v>
                </c:pt>
                <c:pt idx="2641">
                  <c:v>40225</c:v>
                </c:pt>
                <c:pt idx="2642">
                  <c:v>40226</c:v>
                </c:pt>
                <c:pt idx="2643">
                  <c:v>40227</c:v>
                </c:pt>
                <c:pt idx="2644">
                  <c:v>40228</c:v>
                </c:pt>
                <c:pt idx="2645">
                  <c:v>40231</c:v>
                </c:pt>
                <c:pt idx="2646">
                  <c:v>40232</c:v>
                </c:pt>
                <c:pt idx="2647">
                  <c:v>40233</c:v>
                </c:pt>
                <c:pt idx="2648">
                  <c:v>40234</c:v>
                </c:pt>
                <c:pt idx="2649">
                  <c:v>40235</c:v>
                </c:pt>
                <c:pt idx="2650">
                  <c:v>40238</c:v>
                </c:pt>
                <c:pt idx="2651">
                  <c:v>40239</c:v>
                </c:pt>
                <c:pt idx="2652">
                  <c:v>40240</c:v>
                </c:pt>
                <c:pt idx="2653">
                  <c:v>40241</c:v>
                </c:pt>
                <c:pt idx="2654">
                  <c:v>40242</c:v>
                </c:pt>
                <c:pt idx="2655">
                  <c:v>40245</c:v>
                </c:pt>
                <c:pt idx="2656">
                  <c:v>40246</c:v>
                </c:pt>
                <c:pt idx="2657">
                  <c:v>40247</c:v>
                </c:pt>
                <c:pt idx="2658">
                  <c:v>40248</c:v>
                </c:pt>
                <c:pt idx="2659">
                  <c:v>40249</c:v>
                </c:pt>
                <c:pt idx="2660">
                  <c:v>40252</c:v>
                </c:pt>
                <c:pt idx="2661">
                  <c:v>40253</c:v>
                </c:pt>
                <c:pt idx="2662">
                  <c:v>40254</c:v>
                </c:pt>
                <c:pt idx="2663">
                  <c:v>40255</c:v>
                </c:pt>
                <c:pt idx="2664">
                  <c:v>40256</c:v>
                </c:pt>
                <c:pt idx="2665">
                  <c:v>40259</c:v>
                </c:pt>
                <c:pt idx="2666">
                  <c:v>40260</c:v>
                </c:pt>
                <c:pt idx="2667">
                  <c:v>40261</c:v>
                </c:pt>
                <c:pt idx="2668">
                  <c:v>40262</c:v>
                </c:pt>
                <c:pt idx="2669">
                  <c:v>40263</c:v>
                </c:pt>
                <c:pt idx="2670">
                  <c:v>40266</c:v>
                </c:pt>
                <c:pt idx="2671">
                  <c:v>40267</c:v>
                </c:pt>
                <c:pt idx="2672">
                  <c:v>40268</c:v>
                </c:pt>
                <c:pt idx="2673">
                  <c:v>40269</c:v>
                </c:pt>
                <c:pt idx="2674">
                  <c:v>40270</c:v>
                </c:pt>
                <c:pt idx="2675">
                  <c:v>40273</c:v>
                </c:pt>
                <c:pt idx="2676">
                  <c:v>40274</c:v>
                </c:pt>
                <c:pt idx="2677">
                  <c:v>40275</c:v>
                </c:pt>
                <c:pt idx="2678">
                  <c:v>40276</c:v>
                </c:pt>
                <c:pt idx="2679">
                  <c:v>40277</c:v>
                </c:pt>
                <c:pt idx="2680">
                  <c:v>40280</c:v>
                </c:pt>
                <c:pt idx="2681">
                  <c:v>40281</c:v>
                </c:pt>
                <c:pt idx="2682">
                  <c:v>40282</c:v>
                </c:pt>
                <c:pt idx="2683">
                  <c:v>40283</c:v>
                </c:pt>
                <c:pt idx="2684">
                  <c:v>40284</c:v>
                </c:pt>
                <c:pt idx="2685">
                  <c:v>40287</c:v>
                </c:pt>
                <c:pt idx="2686">
                  <c:v>40288</c:v>
                </c:pt>
                <c:pt idx="2687">
                  <c:v>40289</c:v>
                </c:pt>
                <c:pt idx="2688">
                  <c:v>40290</c:v>
                </c:pt>
                <c:pt idx="2689">
                  <c:v>40291</c:v>
                </c:pt>
                <c:pt idx="2690">
                  <c:v>40294</c:v>
                </c:pt>
                <c:pt idx="2691">
                  <c:v>40295</c:v>
                </c:pt>
                <c:pt idx="2692">
                  <c:v>40296</c:v>
                </c:pt>
                <c:pt idx="2693">
                  <c:v>40297</c:v>
                </c:pt>
                <c:pt idx="2694">
                  <c:v>40298</c:v>
                </c:pt>
                <c:pt idx="2695">
                  <c:v>40301</c:v>
                </c:pt>
                <c:pt idx="2696">
                  <c:v>40302</c:v>
                </c:pt>
                <c:pt idx="2697">
                  <c:v>40303</c:v>
                </c:pt>
                <c:pt idx="2698">
                  <c:v>40304</c:v>
                </c:pt>
                <c:pt idx="2699">
                  <c:v>40305</c:v>
                </c:pt>
                <c:pt idx="2700">
                  <c:v>40308</c:v>
                </c:pt>
                <c:pt idx="2701">
                  <c:v>40309</c:v>
                </c:pt>
                <c:pt idx="2702">
                  <c:v>40310</c:v>
                </c:pt>
                <c:pt idx="2703">
                  <c:v>40311</c:v>
                </c:pt>
                <c:pt idx="2704">
                  <c:v>40312</c:v>
                </c:pt>
                <c:pt idx="2705">
                  <c:v>40315</c:v>
                </c:pt>
                <c:pt idx="2706">
                  <c:v>40316</c:v>
                </c:pt>
                <c:pt idx="2707">
                  <c:v>40317</c:v>
                </c:pt>
                <c:pt idx="2708">
                  <c:v>40318</c:v>
                </c:pt>
                <c:pt idx="2709">
                  <c:v>40319</c:v>
                </c:pt>
                <c:pt idx="2710">
                  <c:v>40322</c:v>
                </c:pt>
                <c:pt idx="2711">
                  <c:v>40323</c:v>
                </c:pt>
                <c:pt idx="2712">
                  <c:v>40324</c:v>
                </c:pt>
                <c:pt idx="2713">
                  <c:v>40325</c:v>
                </c:pt>
                <c:pt idx="2714">
                  <c:v>40326</c:v>
                </c:pt>
                <c:pt idx="2715">
                  <c:v>40329</c:v>
                </c:pt>
                <c:pt idx="2716">
                  <c:v>40330</c:v>
                </c:pt>
                <c:pt idx="2717">
                  <c:v>40331</c:v>
                </c:pt>
                <c:pt idx="2718">
                  <c:v>40332</c:v>
                </c:pt>
                <c:pt idx="2719">
                  <c:v>40333</c:v>
                </c:pt>
                <c:pt idx="2720">
                  <c:v>40336</c:v>
                </c:pt>
                <c:pt idx="2721">
                  <c:v>40337</c:v>
                </c:pt>
                <c:pt idx="2722">
                  <c:v>40338</c:v>
                </c:pt>
                <c:pt idx="2723">
                  <c:v>40339</c:v>
                </c:pt>
                <c:pt idx="2724">
                  <c:v>40340</c:v>
                </c:pt>
                <c:pt idx="2725">
                  <c:v>40343</c:v>
                </c:pt>
                <c:pt idx="2726">
                  <c:v>40344</c:v>
                </c:pt>
                <c:pt idx="2727">
                  <c:v>40345</c:v>
                </c:pt>
                <c:pt idx="2728">
                  <c:v>40346</c:v>
                </c:pt>
                <c:pt idx="2729">
                  <c:v>40347</c:v>
                </c:pt>
                <c:pt idx="2730">
                  <c:v>40350</c:v>
                </c:pt>
                <c:pt idx="2731">
                  <c:v>40351</c:v>
                </c:pt>
                <c:pt idx="2732">
                  <c:v>40352</c:v>
                </c:pt>
                <c:pt idx="2733">
                  <c:v>40353</c:v>
                </c:pt>
                <c:pt idx="2734">
                  <c:v>40354</c:v>
                </c:pt>
                <c:pt idx="2735">
                  <c:v>40357</c:v>
                </c:pt>
                <c:pt idx="2736">
                  <c:v>40358</c:v>
                </c:pt>
                <c:pt idx="2737">
                  <c:v>40359</c:v>
                </c:pt>
                <c:pt idx="2738">
                  <c:v>40360</c:v>
                </c:pt>
                <c:pt idx="2739">
                  <c:v>40361</c:v>
                </c:pt>
                <c:pt idx="2740">
                  <c:v>40364</c:v>
                </c:pt>
                <c:pt idx="2741">
                  <c:v>40365</c:v>
                </c:pt>
                <c:pt idx="2742">
                  <c:v>40366</c:v>
                </c:pt>
                <c:pt idx="2743">
                  <c:v>40367</c:v>
                </c:pt>
                <c:pt idx="2744">
                  <c:v>40368</c:v>
                </c:pt>
                <c:pt idx="2745">
                  <c:v>40371</c:v>
                </c:pt>
                <c:pt idx="2746">
                  <c:v>40372</c:v>
                </c:pt>
                <c:pt idx="2747">
                  <c:v>40373</c:v>
                </c:pt>
                <c:pt idx="2748">
                  <c:v>40374</c:v>
                </c:pt>
                <c:pt idx="2749">
                  <c:v>40375</c:v>
                </c:pt>
                <c:pt idx="2750">
                  <c:v>40378</c:v>
                </c:pt>
                <c:pt idx="2751">
                  <c:v>40379</c:v>
                </c:pt>
                <c:pt idx="2752">
                  <c:v>40380</c:v>
                </c:pt>
                <c:pt idx="2753">
                  <c:v>40381</c:v>
                </c:pt>
                <c:pt idx="2754">
                  <c:v>40382</c:v>
                </c:pt>
                <c:pt idx="2755">
                  <c:v>40385</c:v>
                </c:pt>
                <c:pt idx="2756">
                  <c:v>40386</c:v>
                </c:pt>
                <c:pt idx="2757">
                  <c:v>40387</c:v>
                </c:pt>
                <c:pt idx="2758">
                  <c:v>40388</c:v>
                </c:pt>
                <c:pt idx="2759">
                  <c:v>40389</c:v>
                </c:pt>
                <c:pt idx="2760">
                  <c:v>40392</c:v>
                </c:pt>
                <c:pt idx="2761">
                  <c:v>40393</c:v>
                </c:pt>
                <c:pt idx="2762">
                  <c:v>40394</c:v>
                </c:pt>
                <c:pt idx="2763">
                  <c:v>40395</c:v>
                </c:pt>
                <c:pt idx="2764">
                  <c:v>40396</c:v>
                </c:pt>
                <c:pt idx="2765">
                  <c:v>40399</c:v>
                </c:pt>
                <c:pt idx="2766">
                  <c:v>40400</c:v>
                </c:pt>
                <c:pt idx="2767">
                  <c:v>40401</c:v>
                </c:pt>
                <c:pt idx="2768">
                  <c:v>40402</c:v>
                </c:pt>
                <c:pt idx="2769">
                  <c:v>40403</c:v>
                </c:pt>
                <c:pt idx="2770">
                  <c:v>40406</c:v>
                </c:pt>
                <c:pt idx="2771">
                  <c:v>40407</c:v>
                </c:pt>
                <c:pt idx="2772">
                  <c:v>40408</c:v>
                </c:pt>
                <c:pt idx="2773">
                  <c:v>40409</c:v>
                </c:pt>
                <c:pt idx="2774">
                  <c:v>40410</c:v>
                </c:pt>
                <c:pt idx="2775">
                  <c:v>40413</c:v>
                </c:pt>
                <c:pt idx="2776">
                  <c:v>40414</c:v>
                </c:pt>
                <c:pt idx="2777">
                  <c:v>40415</c:v>
                </c:pt>
                <c:pt idx="2778">
                  <c:v>40416</c:v>
                </c:pt>
                <c:pt idx="2779">
                  <c:v>40417</c:v>
                </c:pt>
                <c:pt idx="2780">
                  <c:v>40420</c:v>
                </c:pt>
                <c:pt idx="2781">
                  <c:v>40421</c:v>
                </c:pt>
                <c:pt idx="2782">
                  <c:v>40422</c:v>
                </c:pt>
                <c:pt idx="2783">
                  <c:v>40423</c:v>
                </c:pt>
                <c:pt idx="2784">
                  <c:v>40424</c:v>
                </c:pt>
                <c:pt idx="2785">
                  <c:v>40427</c:v>
                </c:pt>
                <c:pt idx="2786">
                  <c:v>40428</c:v>
                </c:pt>
                <c:pt idx="2787">
                  <c:v>40429</c:v>
                </c:pt>
                <c:pt idx="2788">
                  <c:v>40430</c:v>
                </c:pt>
                <c:pt idx="2789">
                  <c:v>40431</c:v>
                </c:pt>
                <c:pt idx="2790">
                  <c:v>40434</c:v>
                </c:pt>
                <c:pt idx="2791">
                  <c:v>40435</c:v>
                </c:pt>
                <c:pt idx="2792">
                  <c:v>40436</c:v>
                </c:pt>
                <c:pt idx="2793">
                  <c:v>40437</c:v>
                </c:pt>
                <c:pt idx="2794">
                  <c:v>40438</c:v>
                </c:pt>
                <c:pt idx="2795">
                  <c:v>40441</c:v>
                </c:pt>
                <c:pt idx="2796">
                  <c:v>40442</c:v>
                </c:pt>
                <c:pt idx="2797">
                  <c:v>40443</c:v>
                </c:pt>
                <c:pt idx="2798">
                  <c:v>40444</c:v>
                </c:pt>
                <c:pt idx="2799">
                  <c:v>40445</c:v>
                </c:pt>
                <c:pt idx="2800">
                  <c:v>40448</c:v>
                </c:pt>
                <c:pt idx="2801">
                  <c:v>40449</c:v>
                </c:pt>
                <c:pt idx="2802">
                  <c:v>40450</c:v>
                </c:pt>
                <c:pt idx="2803">
                  <c:v>40451</c:v>
                </c:pt>
                <c:pt idx="2804">
                  <c:v>40452</c:v>
                </c:pt>
                <c:pt idx="2805">
                  <c:v>40455</c:v>
                </c:pt>
                <c:pt idx="2806">
                  <c:v>40456</c:v>
                </c:pt>
                <c:pt idx="2807">
                  <c:v>40457</c:v>
                </c:pt>
                <c:pt idx="2808">
                  <c:v>40458</c:v>
                </c:pt>
                <c:pt idx="2809">
                  <c:v>40459</c:v>
                </c:pt>
                <c:pt idx="2810">
                  <c:v>40462</c:v>
                </c:pt>
                <c:pt idx="2811">
                  <c:v>40463</c:v>
                </c:pt>
                <c:pt idx="2812">
                  <c:v>40464</c:v>
                </c:pt>
                <c:pt idx="2813">
                  <c:v>40465</c:v>
                </c:pt>
                <c:pt idx="2814">
                  <c:v>40466</c:v>
                </c:pt>
                <c:pt idx="2815">
                  <c:v>40469</c:v>
                </c:pt>
                <c:pt idx="2816">
                  <c:v>40470</c:v>
                </c:pt>
                <c:pt idx="2817">
                  <c:v>40471</c:v>
                </c:pt>
                <c:pt idx="2818">
                  <c:v>40472</c:v>
                </c:pt>
                <c:pt idx="2819">
                  <c:v>40473</c:v>
                </c:pt>
                <c:pt idx="2820">
                  <c:v>40476</c:v>
                </c:pt>
                <c:pt idx="2821">
                  <c:v>40477</c:v>
                </c:pt>
                <c:pt idx="2822">
                  <c:v>40478</c:v>
                </c:pt>
                <c:pt idx="2823">
                  <c:v>40479</c:v>
                </c:pt>
                <c:pt idx="2824">
                  <c:v>40480</c:v>
                </c:pt>
                <c:pt idx="2825">
                  <c:v>40483</c:v>
                </c:pt>
                <c:pt idx="2826">
                  <c:v>40484</c:v>
                </c:pt>
                <c:pt idx="2827">
                  <c:v>40485</c:v>
                </c:pt>
                <c:pt idx="2828">
                  <c:v>40486</c:v>
                </c:pt>
                <c:pt idx="2829">
                  <c:v>40487</c:v>
                </c:pt>
                <c:pt idx="2830">
                  <c:v>40490</c:v>
                </c:pt>
                <c:pt idx="2831">
                  <c:v>40491</c:v>
                </c:pt>
                <c:pt idx="2832">
                  <c:v>40492</c:v>
                </c:pt>
                <c:pt idx="2833">
                  <c:v>40493</c:v>
                </c:pt>
                <c:pt idx="2834">
                  <c:v>40494</c:v>
                </c:pt>
                <c:pt idx="2835">
                  <c:v>40497</c:v>
                </c:pt>
                <c:pt idx="2836">
                  <c:v>40498</c:v>
                </c:pt>
                <c:pt idx="2837">
                  <c:v>40499</c:v>
                </c:pt>
                <c:pt idx="2838">
                  <c:v>40500</c:v>
                </c:pt>
                <c:pt idx="2839">
                  <c:v>40501</c:v>
                </c:pt>
                <c:pt idx="2840">
                  <c:v>40504</c:v>
                </c:pt>
                <c:pt idx="2841">
                  <c:v>40505</c:v>
                </c:pt>
                <c:pt idx="2842">
                  <c:v>40506</c:v>
                </c:pt>
                <c:pt idx="2843">
                  <c:v>40507</c:v>
                </c:pt>
                <c:pt idx="2844">
                  <c:v>40508</c:v>
                </c:pt>
                <c:pt idx="2845">
                  <c:v>40511</c:v>
                </c:pt>
                <c:pt idx="2846">
                  <c:v>40512</c:v>
                </c:pt>
                <c:pt idx="2847">
                  <c:v>40513</c:v>
                </c:pt>
                <c:pt idx="2848">
                  <c:v>40514</c:v>
                </c:pt>
                <c:pt idx="2849">
                  <c:v>40515</c:v>
                </c:pt>
                <c:pt idx="2850">
                  <c:v>40518</c:v>
                </c:pt>
                <c:pt idx="2851">
                  <c:v>40519</c:v>
                </c:pt>
                <c:pt idx="2852">
                  <c:v>40520</c:v>
                </c:pt>
                <c:pt idx="2853">
                  <c:v>40521</c:v>
                </c:pt>
                <c:pt idx="2854">
                  <c:v>40522</c:v>
                </c:pt>
                <c:pt idx="2855">
                  <c:v>40525</c:v>
                </c:pt>
                <c:pt idx="2856">
                  <c:v>40526</c:v>
                </c:pt>
                <c:pt idx="2857">
                  <c:v>40527</c:v>
                </c:pt>
                <c:pt idx="2858">
                  <c:v>40528</c:v>
                </c:pt>
                <c:pt idx="2859">
                  <c:v>40529</c:v>
                </c:pt>
                <c:pt idx="2860">
                  <c:v>40532</c:v>
                </c:pt>
                <c:pt idx="2861">
                  <c:v>40533</c:v>
                </c:pt>
                <c:pt idx="2862">
                  <c:v>40534</c:v>
                </c:pt>
                <c:pt idx="2863">
                  <c:v>40535</c:v>
                </c:pt>
                <c:pt idx="2864">
                  <c:v>40536</c:v>
                </c:pt>
                <c:pt idx="2865">
                  <c:v>40539</c:v>
                </c:pt>
                <c:pt idx="2866">
                  <c:v>40540</c:v>
                </c:pt>
                <c:pt idx="2867">
                  <c:v>40541</c:v>
                </c:pt>
                <c:pt idx="2868">
                  <c:v>40542</c:v>
                </c:pt>
                <c:pt idx="2869">
                  <c:v>40543</c:v>
                </c:pt>
                <c:pt idx="2870">
                  <c:v>40546</c:v>
                </c:pt>
                <c:pt idx="2871">
                  <c:v>40547</c:v>
                </c:pt>
                <c:pt idx="2872">
                  <c:v>40548</c:v>
                </c:pt>
                <c:pt idx="2873">
                  <c:v>40549</c:v>
                </c:pt>
                <c:pt idx="2874">
                  <c:v>40550</c:v>
                </c:pt>
                <c:pt idx="2875">
                  <c:v>40553</c:v>
                </c:pt>
                <c:pt idx="2876">
                  <c:v>40554</c:v>
                </c:pt>
                <c:pt idx="2877">
                  <c:v>40555</c:v>
                </c:pt>
                <c:pt idx="2878">
                  <c:v>40556</c:v>
                </c:pt>
                <c:pt idx="2879">
                  <c:v>40557</c:v>
                </c:pt>
                <c:pt idx="2880">
                  <c:v>40560</c:v>
                </c:pt>
                <c:pt idx="2881">
                  <c:v>40561</c:v>
                </c:pt>
                <c:pt idx="2882">
                  <c:v>40562</c:v>
                </c:pt>
                <c:pt idx="2883">
                  <c:v>40563</c:v>
                </c:pt>
                <c:pt idx="2884">
                  <c:v>40564</c:v>
                </c:pt>
                <c:pt idx="2885">
                  <c:v>40567</c:v>
                </c:pt>
                <c:pt idx="2886">
                  <c:v>40568</c:v>
                </c:pt>
                <c:pt idx="2887">
                  <c:v>40569</c:v>
                </c:pt>
                <c:pt idx="2888">
                  <c:v>40570</c:v>
                </c:pt>
                <c:pt idx="2889">
                  <c:v>40571</c:v>
                </c:pt>
                <c:pt idx="2890">
                  <c:v>40574</c:v>
                </c:pt>
                <c:pt idx="2891">
                  <c:v>40575</c:v>
                </c:pt>
                <c:pt idx="2892">
                  <c:v>40576</c:v>
                </c:pt>
                <c:pt idx="2893">
                  <c:v>40577</c:v>
                </c:pt>
                <c:pt idx="2894">
                  <c:v>40578</c:v>
                </c:pt>
                <c:pt idx="2895">
                  <c:v>40581</c:v>
                </c:pt>
                <c:pt idx="2896">
                  <c:v>40582</c:v>
                </c:pt>
                <c:pt idx="2897">
                  <c:v>40583</c:v>
                </c:pt>
                <c:pt idx="2898">
                  <c:v>40584</c:v>
                </c:pt>
                <c:pt idx="2899">
                  <c:v>40585</c:v>
                </c:pt>
                <c:pt idx="2900">
                  <c:v>40588</c:v>
                </c:pt>
                <c:pt idx="2901">
                  <c:v>40589</c:v>
                </c:pt>
                <c:pt idx="2902">
                  <c:v>40590</c:v>
                </c:pt>
                <c:pt idx="2903">
                  <c:v>40591</c:v>
                </c:pt>
                <c:pt idx="2904">
                  <c:v>40592</c:v>
                </c:pt>
                <c:pt idx="2905">
                  <c:v>40595</c:v>
                </c:pt>
                <c:pt idx="2906">
                  <c:v>40596</c:v>
                </c:pt>
                <c:pt idx="2907">
                  <c:v>40597</c:v>
                </c:pt>
                <c:pt idx="2908">
                  <c:v>40598</c:v>
                </c:pt>
                <c:pt idx="2909">
                  <c:v>40599</c:v>
                </c:pt>
                <c:pt idx="2910">
                  <c:v>40602</c:v>
                </c:pt>
                <c:pt idx="2911">
                  <c:v>40603</c:v>
                </c:pt>
                <c:pt idx="2912">
                  <c:v>40604</c:v>
                </c:pt>
                <c:pt idx="2913">
                  <c:v>40605</c:v>
                </c:pt>
                <c:pt idx="2914">
                  <c:v>40606</c:v>
                </c:pt>
                <c:pt idx="2915">
                  <c:v>40609</c:v>
                </c:pt>
                <c:pt idx="2916">
                  <c:v>40610</c:v>
                </c:pt>
                <c:pt idx="2917">
                  <c:v>40611</c:v>
                </c:pt>
                <c:pt idx="2918">
                  <c:v>40612</c:v>
                </c:pt>
                <c:pt idx="2919">
                  <c:v>40613</c:v>
                </c:pt>
                <c:pt idx="2920">
                  <c:v>40616</c:v>
                </c:pt>
                <c:pt idx="2921">
                  <c:v>40617</c:v>
                </c:pt>
                <c:pt idx="2922">
                  <c:v>40618</c:v>
                </c:pt>
                <c:pt idx="2923">
                  <c:v>40619</c:v>
                </c:pt>
                <c:pt idx="2924">
                  <c:v>40620</c:v>
                </c:pt>
                <c:pt idx="2925">
                  <c:v>40623</c:v>
                </c:pt>
                <c:pt idx="2926">
                  <c:v>40624</c:v>
                </c:pt>
                <c:pt idx="2927">
                  <c:v>40625</c:v>
                </c:pt>
                <c:pt idx="2928">
                  <c:v>40626</c:v>
                </c:pt>
                <c:pt idx="2929">
                  <c:v>40627</c:v>
                </c:pt>
                <c:pt idx="2930">
                  <c:v>40630</c:v>
                </c:pt>
                <c:pt idx="2931">
                  <c:v>40631</c:v>
                </c:pt>
                <c:pt idx="2932">
                  <c:v>40632</c:v>
                </c:pt>
                <c:pt idx="2933">
                  <c:v>40633</c:v>
                </c:pt>
                <c:pt idx="2934">
                  <c:v>40634</c:v>
                </c:pt>
                <c:pt idx="2935">
                  <c:v>40637</c:v>
                </c:pt>
                <c:pt idx="2936">
                  <c:v>40638</c:v>
                </c:pt>
                <c:pt idx="2937">
                  <c:v>40639</c:v>
                </c:pt>
                <c:pt idx="2938">
                  <c:v>40640</c:v>
                </c:pt>
                <c:pt idx="2939">
                  <c:v>40641</c:v>
                </c:pt>
                <c:pt idx="2940">
                  <c:v>40644</c:v>
                </c:pt>
                <c:pt idx="2941">
                  <c:v>40645</c:v>
                </c:pt>
                <c:pt idx="2942">
                  <c:v>40646</c:v>
                </c:pt>
                <c:pt idx="2943">
                  <c:v>40647</c:v>
                </c:pt>
                <c:pt idx="2944">
                  <c:v>40648</c:v>
                </c:pt>
                <c:pt idx="2945">
                  <c:v>40651</c:v>
                </c:pt>
                <c:pt idx="2946">
                  <c:v>40652</c:v>
                </c:pt>
                <c:pt idx="2947">
                  <c:v>40653</c:v>
                </c:pt>
                <c:pt idx="2948">
                  <c:v>40654</c:v>
                </c:pt>
                <c:pt idx="2949">
                  <c:v>40655</c:v>
                </c:pt>
                <c:pt idx="2950">
                  <c:v>40658</c:v>
                </c:pt>
                <c:pt idx="2951">
                  <c:v>40659</c:v>
                </c:pt>
                <c:pt idx="2952">
                  <c:v>40660</c:v>
                </c:pt>
                <c:pt idx="2953">
                  <c:v>40661</c:v>
                </c:pt>
                <c:pt idx="2954">
                  <c:v>40662</c:v>
                </c:pt>
                <c:pt idx="2955">
                  <c:v>40665</c:v>
                </c:pt>
                <c:pt idx="2956">
                  <c:v>40666</c:v>
                </c:pt>
                <c:pt idx="2957">
                  <c:v>40667</c:v>
                </c:pt>
                <c:pt idx="2958">
                  <c:v>40668</c:v>
                </c:pt>
                <c:pt idx="2959">
                  <c:v>40669</c:v>
                </c:pt>
                <c:pt idx="2960">
                  <c:v>40672</c:v>
                </c:pt>
                <c:pt idx="2961">
                  <c:v>40673</c:v>
                </c:pt>
                <c:pt idx="2962">
                  <c:v>40674</c:v>
                </c:pt>
                <c:pt idx="2963">
                  <c:v>40675</c:v>
                </c:pt>
                <c:pt idx="2964">
                  <c:v>40676</c:v>
                </c:pt>
                <c:pt idx="2965">
                  <c:v>40679</c:v>
                </c:pt>
                <c:pt idx="2966">
                  <c:v>40680</c:v>
                </c:pt>
                <c:pt idx="2967">
                  <c:v>40681</c:v>
                </c:pt>
                <c:pt idx="2968">
                  <c:v>40682</c:v>
                </c:pt>
                <c:pt idx="2969">
                  <c:v>40683</c:v>
                </c:pt>
                <c:pt idx="2970">
                  <c:v>40686</c:v>
                </c:pt>
                <c:pt idx="2971">
                  <c:v>40687</c:v>
                </c:pt>
                <c:pt idx="2972">
                  <c:v>40688</c:v>
                </c:pt>
                <c:pt idx="2973">
                  <c:v>40689</c:v>
                </c:pt>
                <c:pt idx="2974">
                  <c:v>40690</c:v>
                </c:pt>
                <c:pt idx="2975">
                  <c:v>40693</c:v>
                </c:pt>
                <c:pt idx="2976">
                  <c:v>40694</c:v>
                </c:pt>
                <c:pt idx="2977">
                  <c:v>40695</c:v>
                </c:pt>
                <c:pt idx="2978">
                  <c:v>40696</c:v>
                </c:pt>
                <c:pt idx="2979">
                  <c:v>40697</c:v>
                </c:pt>
                <c:pt idx="2980">
                  <c:v>40700</c:v>
                </c:pt>
                <c:pt idx="2981">
                  <c:v>40701</c:v>
                </c:pt>
                <c:pt idx="2982">
                  <c:v>40702</c:v>
                </c:pt>
                <c:pt idx="2983">
                  <c:v>40703</c:v>
                </c:pt>
                <c:pt idx="2984">
                  <c:v>40704</c:v>
                </c:pt>
                <c:pt idx="2985">
                  <c:v>40707</c:v>
                </c:pt>
                <c:pt idx="2986">
                  <c:v>40708</c:v>
                </c:pt>
                <c:pt idx="2987">
                  <c:v>40709</c:v>
                </c:pt>
                <c:pt idx="2988">
                  <c:v>40710</c:v>
                </c:pt>
                <c:pt idx="2989">
                  <c:v>40711</c:v>
                </c:pt>
                <c:pt idx="2990">
                  <c:v>40714</c:v>
                </c:pt>
                <c:pt idx="2991">
                  <c:v>40715</c:v>
                </c:pt>
                <c:pt idx="2992">
                  <c:v>40716</c:v>
                </c:pt>
                <c:pt idx="2993">
                  <c:v>40717</c:v>
                </c:pt>
                <c:pt idx="2994">
                  <c:v>40718</c:v>
                </c:pt>
                <c:pt idx="2995">
                  <c:v>40721</c:v>
                </c:pt>
                <c:pt idx="2996">
                  <c:v>40722</c:v>
                </c:pt>
                <c:pt idx="2997">
                  <c:v>40723</c:v>
                </c:pt>
                <c:pt idx="2998">
                  <c:v>40724</c:v>
                </c:pt>
                <c:pt idx="2999">
                  <c:v>40725</c:v>
                </c:pt>
                <c:pt idx="3000">
                  <c:v>40728</c:v>
                </c:pt>
                <c:pt idx="3001">
                  <c:v>40729</c:v>
                </c:pt>
                <c:pt idx="3002">
                  <c:v>40730</c:v>
                </c:pt>
                <c:pt idx="3003">
                  <c:v>40731</c:v>
                </c:pt>
                <c:pt idx="3004">
                  <c:v>40732</c:v>
                </c:pt>
                <c:pt idx="3005">
                  <c:v>40735</c:v>
                </c:pt>
                <c:pt idx="3006">
                  <c:v>40736</c:v>
                </c:pt>
                <c:pt idx="3007">
                  <c:v>40737</c:v>
                </c:pt>
                <c:pt idx="3008">
                  <c:v>40738</c:v>
                </c:pt>
                <c:pt idx="3009">
                  <c:v>40739</c:v>
                </c:pt>
                <c:pt idx="3010">
                  <c:v>40742</c:v>
                </c:pt>
                <c:pt idx="3011">
                  <c:v>40743</c:v>
                </c:pt>
                <c:pt idx="3012">
                  <c:v>40744</c:v>
                </c:pt>
                <c:pt idx="3013">
                  <c:v>40745</c:v>
                </c:pt>
                <c:pt idx="3014">
                  <c:v>40746</c:v>
                </c:pt>
                <c:pt idx="3015">
                  <c:v>40749</c:v>
                </c:pt>
                <c:pt idx="3016">
                  <c:v>40750</c:v>
                </c:pt>
                <c:pt idx="3017">
                  <c:v>40751</c:v>
                </c:pt>
                <c:pt idx="3018">
                  <c:v>40752</c:v>
                </c:pt>
                <c:pt idx="3019">
                  <c:v>40753</c:v>
                </c:pt>
                <c:pt idx="3020">
                  <c:v>40756</c:v>
                </c:pt>
                <c:pt idx="3021">
                  <c:v>40757</c:v>
                </c:pt>
                <c:pt idx="3022">
                  <c:v>40758</c:v>
                </c:pt>
                <c:pt idx="3023">
                  <c:v>40759</c:v>
                </c:pt>
                <c:pt idx="3024">
                  <c:v>40760</c:v>
                </c:pt>
                <c:pt idx="3025">
                  <c:v>40763</c:v>
                </c:pt>
                <c:pt idx="3026">
                  <c:v>40764</c:v>
                </c:pt>
                <c:pt idx="3027">
                  <c:v>40765</c:v>
                </c:pt>
                <c:pt idx="3028">
                  <c:v>40766</c:v>
                </c:pt>
                <c:pt idx="3029">
                  <c:v>40767</c:v>
                </c:pt>
                <c:pt idx="3030">
                  <c:v>40770</c:v>
                </c:pt>
                <c:pt idx="3031">
                  <c:v>40771</c:v>
                </c:pt>
                <c:pt idx="3032">
                  <c:v>40772</c:v>
                </c:pt>
                <c:pt idx="3033">
                  <c:v>40773</c:v>
                </c:pt>
                <c:pt idx="3034">
                  <c:v>40774</c:v>
                </c:pt>
                <c:pt idx="3035">
                  <c:v>40777</c:v>
                </c:pt>
                <c:pt idx="3036">
                  <c:v>40778</c:v>
                </c:pt>
                <c:pt idx="3037">
                  <c:v>40779</c:v>
                </c:pt>
                <c:pt idx="3038">
                  <c:v>40780</c:v>
                </c:pt>
                <c:pt idx="3039">
                  <c:v>40781</c:v>
                </c:pt>
                <c:pt idx="3040">
                  <c:v>40784</c:v>
                </c:pt>
                <c:pt idx="3041">
                  <c:v>40785</c:v>
                </c:pt>
                <c:pt idx="3042">
                  <c:v>40786</c:v>
                </c:pt>
                <c:pt idx="3043">
                  <c:v>40787</c:v>
                </c:pt>
                <c:pt idx="3044">
                  <c:v>40788</c:v>
                </c:pt>
                <c:pt idx="3045">
                  <c:v>40791</c:v>
                </c:pt>
                <c:pt idx="3046">
                  <c:v>40792</c:v>
                </c:pt>
                <c:pt idx="3047">
                  <c:v>40793</c:v>
                </c:pt>
                <c:pt idx="3048">
                  <c:v>40794</c:v>
                </c:pt>
                <c:pt idx="3049">
                  <c:v>40795</c:v>
                </c:pt>
                <c:pt idx="3050">
                  <c:v>40798</c:v>
                </c:pt>
                <c:pt idx="3051">
                  <c:v>40799</c:v>
                </c:pt>
                <c:pt idx="3052">
                  <c:v>40800</c:v>
                </c:pt>
                <c:pt idx="3053">
                  <c:v>40801</c:v>
                </c:pt>
                <c:pt idx="3054">
                  <c:v>40802</c:v>
                </c:pt>
                <c:pt idx="3055">
                  <c:v>40805</c:v>
                </c:pt>
                <c:pt idx="3056">
                  <c:v>40806</c:v>
                </c:pt>
                <c:pt idx="3057">
                  <c:v>40807</c:v>
                </c:pt>
                <c:pt idx="3058">
                  <c:v>40808</c:v>
                </c:pt>
                <c:pt idx="3059">
                  <c:v>40809</c:v>
                </c:pt>
                <c:pt idx="3060">
                  <c:v>40812</c:v>
                </c:pt>
                <c:pt idx="3061">
                  <c:v>40813</c:v>
                </c:pt>
                <c:pt idx="3062">
                  <c:v>40814</c:v>
                </c:pt>
                <c:pt idx="3063">
                  <c:v>40815</c:v>
                </c:pt>
                <c:pt idx="3064">
                  <c:v>40816</c:v>
                </c:pt>
                <c:pt idx="3065">
                  <c:v>40819</c:v>
                </c:pt>
                <c:pt idx="3066">
                  <c:v>40820</c:v>
                </c:pt>
                <c:pt idx="3067">
                  <c:v>40821</c:v>
                </c:pt>
                <c:pt idx="3068">
                  <c:v>40822</c:v>
                </c:pt>
                <c:pt idx="3069">
                  <c:v>40823</c:v>
                </c:pt>
                <c:pt idx="3070">
                  <c:v>40826</c:v>
                </c:pt>
                <c:pt idx="3071">
                  <c:v>40827</c:v>
                </c:pt>
                <c:pt idx="3072">
                  <c:v>40828</c:v>
                </c:pt>
                <c:pt idx="3073">
                  <c:v>40829</c:v>
                </c:pt>
                <c:pt idx="3074">
                  <c:v>40830</c:v>
                </c:pt>
                <c:pt idx="3075">
                  <c:v>40833</c:v>
                </c:pt>
                <c:pt idx="3076">
                  <c:v>40834</c:v>
                </c:pt>
                <c:pt idx="3077">
                  <c:v>40835</c:v>
                </c:pt>
                <c:pt idx="3078">
                  <c:v>40836</c:v>
                </c:pt>
                <c:pt idx="3079">
                  <c:v>40837</c:v>
                </c:pt>
                <c:pt idx="3080">
                  <c:v>40840</c:v>
                </c:pt>
                <c:pt idx="3081">
                  <c:v>40841</c:v>
                </c:pt>
                <c:pt idx="3082">
                  <c:v>40842</c:v>
                </c:pt>
                <c:pt idx="3083">
                  <c:v>40843</c:v>
                </c:pt>
                <c:pt idx="3084">
                  <c:v>40844</c:v>
                </c:pt>
                <c:pt idx="3085">
                  <c:v>40847</c:v>
                </c:pt>
                <c:pt idx="3086">
                  <c:v>40848</c:v>
                </c:pt>
                <c:pt idx="3087">
                  <c:v>40849</c:v>
                </c:pt>
                <c:pt idx="3088">
                  <c:v>40850</c:v>
                </c:pt>
                <c:pt idx="3089">
                  <c:v>40851</c:v>
                </c:pt>
                <c:pt idx="3090">
                  <c:v>40854</c:v>
                </c:pt>
                <c:pt idx="3091">
                  <c:v>40855</c:v>
                </c:pt>
                <c:pt idx="3092">
                  <c:v>40856</c:v>
                </c:pt>
                <c:pt idx="3093">
                  <c:v>40857</c:v>
                </c:pt>
                <c:pt idx="3094">
                  <c:v>40858</c:v>
                </c:pt>
                <c:pt idx="3095">
                  <c:v>40861</c:v>
                </c:pt>
                <c:pt idx="3096">
                  <c:v>40862</c:v>
                </c:pt>
                <c:pt idx="3097">
                  <c:v>40863</c:v>
                </c:pt>
                <c:pt idx="3098">
                  <c:v>40864</c:v>
                </c:pt>
                <c:pt idx="3099">
                  <c:v>40865</c:v>
                </c:pt>
                <c:pt idx="3100">
                  <c:v>40868</c:v>
                </c:pt>
                <c:pt idx="3101">
                  <c:v>40869</c:v>
                </c:pt>
                <c:pt idx="3102">
                  <c:v>40870</c:v>
                </c:pt>
                <c:pt idx="3103">
                  <c:v>40871</c:v>
                </c:pt>
                <c:pt idx="3104">
                  <c:v>40872</c:v>
                </c:pt>
                <c:pt idx="3105">
                  <c:v>40875</c:v>
                </c:pt>
                <c:pt idx="3106">
                  <c:v>40876</c:v>
                </c:pt>
                <c:pt idx="3107">
                  <c:v>40877</c:v>
                </c:pt>
                <c:pt idx="3108">
                  <c:v>40878</c:v>
                </c:pt>
                <c:pt idx="3109">
                  <c:v>40879</c:v>
                </c:pt>
                <c:pt idx="3110">
                  <c:v>40882</c:v>
                </c:pt>
                <c:pt idx="3111">
                  <c:v>40883</c:v>
                </c:pt>
                <c:pt idx="3112">
                  <c:v>40884</c:v>
                </c:pt>
                <c:pt idx="3113">
                  <c:v>40885</c:v>
                </c:pt>
                <c:pt idx="3114">
                  <c:v>40886</c:v>
                </c:pt>
                <c:pt idx="3115">
                  <c:v>40889</c:v>
                </c:pt>
                <c:pt idx="3116">
                  <c:v>40890</c:v>
                </c:pt>
                <c:pt idx="3117">
                  <c:v>40891</c:v>
                </c:pt>
                <c:pt idx="3118">
                  <c:v>40892</c:v>
                </c:pt>
                <c:pt idx="3119">
                  <c:v>40893</c:v>
                </c:pt>
                <c:pt idx="3120">
                  <c:v>40896</c:v>
                </c:pt>
                <c:pt idx="3121">
                  <c:v>40897</c:v>
                </c:pt>
                <c:pt idx="3122">
                  <c:v>40898</c:v>
                </c:pt>
                <c:pt idx="3123">
                  <c:v>40899</c:v>
                </c:pt>
                <c:pt idx="3124">
                  <c:v>40900</c:v>
                </c:pt>
                <c:pt idx="3125">
                  <c:v>40903</c:v>
                </c:pt>
                <c:pt idx="3126">
                  <c:v>40904</c:v>
                </c:pt>
                <c:pt idx="3127">
                  <c:v>40905</c:v>
                </c:pt>
                <c:pt idx="3128">
                  <c:v>40906</c:v>
                </c:pt>
                <c:pt idx="3129">
                  <c:v>40907</c:v>
                </c:pt>
                <c:pt idx="3130">
                  <c:v>40910</c:v>
                </c:pt>
                <c:pt idx="3131">
                  <c:v>40911</c:v>
                </c:pt>
                <c:pt idx="3132">
                  <c:v>40912</c:v>
                </c:pt>
                <c:pt idx="3133">
                  <c:v>40913</c:v>
                </c:pt>
                <c:pt idx="3134">
                  <c:v>40914</c:v>
                </c:pt>
                <c:pt idx="3135">
                  <c:v>40917</c:v>
                </c:pt>
                <c:pt idx="3136">
                  <c:v>40918</c:v>
                </c:pt>
                <c:pt idx="3137">
                  <c:v>40919</c:v>
                </c:pt>
                <c:pt idx="3138">
                  <c:v>40920</c:v>
                </c:pt>
                <c:pt idx="3139">
                  <c:v>40921</c:v>
                </c:pt>
                <c:pt idx="3140">
                  <c:v>40924</c:v>
                </c:pt>
                <c:pt idx="3141">
                  <c:v>40925</c:v>
                </c:pt>
                <c:pt idx="3142">
                  <c:v>40926</c:v>
                </c:pt>
                <c:pt idx="3143">
                  <c:v>40927</c:v>
                </c:pt>
                <c:pt idx="3144">
                  <c:v>40928</c:v>
                </c:pt>
                <c:pt idx="3145">
                  <c:v>40931</c:v>
                </c:pt>
                <c:pt idx="3146">
                  <c:v>40932</c:v>
                </c:pt>
                <c:pt idx="3147">
                  <c:v>40933</c:v>
                </c:pt>
                <c:pt idx="3148">
                  <c:v>40934</c:v>
                </c:pt>
                <c:pt idx="3149">
                  <c:v>40935</c:v>
                </c:pt>
                <c:pt idx="3150">
                  <c:v>40938</c:v>
                </c:pt>
                <c:pt idx="3151">
                  <c:v>40939</c:v>
                </c:pt>
                <c:pt idx="3152">
                  <c:v>40940</c:v>
                </c:pt>
                <c:pt idx="3153">
                  <c:v>40941</c:v>
                </c:pt>
                <c:pt idx="3154">
                  <c:v>40942</c:v>
                </c:pt>
                <c:pt idx="3155">
                  <c:v>40945</c:v>
                </c:pt>
                <c:pt idx="3156">
                  <c:v>40946</c:v>
                </c:pt>
                <c:pt idx="3157">
                  <c:v>40947</c:v>
                </c:pt>
                <c:pt idx="3158">
                  <c:v>40948</c:v>
                </c:pt>
                <c:pt idx="3159">
                  <c:v>40949</c:v>
                </c:pt>
                <c:pt idx="3160">
                  <c:v>40952</c:v>
                </c:pt>
                <c:pt idx="3161">
                  <c:v>40953</c:v>
                </c:pt>
                <c:pt idx="3162">
                  <c:v>40954</c:v>
                </c:pt>
                <c:pt idx="3163">
                  <c:v>40955</c:v>
                </c:pt>
                <c:pt idx="3164">
                  <c:v>40956</c:v>
                </c:pt>
                <c:pt idx="3165">
                  <c:v>40959</c:v>
                </c:pt>
                <c:pt idx="3166">
                  <c:v>40960</c:v>
                </c:pt>
                <c:pt idx="3167">
                  <c:v>40961</c:v>
                </c:pt>
                <c:pt idx="3168">
                  <c:v>40962</c:v>
                </c:pt>
                <c:pt idx="3169">
                  <c:v>40963</c:v>
                </c:pt>
                <c:pt idx="3170">
                  <c:v>40966</c:v>
                </c:pt>
                <c:pt idx="3171">
                  <c:v>40967</c:v>
                </c:pt>
                <c:pt idx="3172">
                  <c:v>40968</c:v>
                </c:pt>
                <c:pt idx="3173">
                  <c:v>40969</c:v>
                </c:pt>
                <c:pt idx="3174">
                  <c:v>40970</c:v>
                </c:pt>
                <c:pt idx="3175">
                  <c:v>40973</c:v>
                </c:pt>
                <c:pt idx="3176">
                  <c:v>40974</c:v>
                </c:pt>
                <c:pt idx="3177">
                  <c:v>40975</c:v>
                </c:pt>
                <c:pt idx="3178">
                  <c:v>40976</c:v>
                </c:pt>
                <c:pt idx="3179">
                  <c:v>40977</c:v>
                </c:pt>
                <c:pt idx="3180">
                  <c:v>40980</c:v>
                </c:pt>
                <c:pt idx="3181">
                  <c:v>40981</c:v>
                </c:pt>
                <c:pt idx="3182">
                  <c:v>40982</c:v>
                </c:pt>
                <c:pt idx="3183">
                  <c:v>40983</c:v>
                </c:pt>
                <c:pt idx="3184">
                  <c:v>40984</c:v>
                </c:pt>
                <c:pt idx="3185">
                  <c:v>40987</c:v>
                </c:pt>
                <c:pt idx="3186">
                  <c:v>40988</c:v>
                </c:pt>
                <c:pt idx="3187">
                  <c:v>40989</c:v>
                </c:pt>
                <c:pt idx="3188">
                  <c:v>40990</c:v>
                </c:pt>
                <c:pt idx="3189">
                  <c:v>40991</c:v>
                </c:pt>
                <c:pt idx="3190">
                  <c:v>40994</c:v>
                </c:pt>
                <c:pt idx="3191">
                  <c:v>40995</c:v>
                </c:pt>
                <c:pt idx="3192">
                  <c:v>40996</c:v>
                </c:pt>
                <c:pt idx="3193">
                  <c:v>40997</c:v>
                </c:pt>
                <c:pt idx="3194">
                  <c:v>40998</c:v>
                </c:pt>
                <c:pt idx="3195">
                  <c:v>41001</c:v>
                </c:pt>
                <c:pt idx="3196">
                  <c:v>41002</c:v>
                </c:pt>
                <c:pt idx="3197">
                  <c:v>41003</c:v>
                </c:pt>
                <c:pt idx="3198">
                  <c:v>41004</c:v>
                </c:pt>
                <c:pt idx="3199">
                  <c:v>41005</c:v>
                </c:pt>
                <c:pt idx="3200">
                  <c:v>41008</c:v>
                </c:pt>
                <c:pt idx="3201">
                  <c:v>41009</c:v>
                </c:pt>
                <c:pt idx="3202">
                  <c:v>41010</c:v>
                </c:pt>
                <c:pt idx="3203">
                  <c:v>41011</c:v>
                </c:pt>
                <c:pt idx="3204">
                  <c:v>41012</c:v>
                </c:pt>
                <c:pt idx="3205">
                  <c:v>41015</c:v>
                </c:pt>
                <c:pt idx="3206">
                  <c:v>41016</c:v>
                </c:pt>
                <c:pt idx="3207">
                  <c:v>41017</c:v>
                </c:pt>
                <c:pt idx="3208">
                  <c:v>41018</c:v>
                </c:pt>
                <c:pt idx="3209">
                  <c:v>41019</c:v>
                </c:pt>
                <c:pt idx="3210">
                  <c:v>41022</c:v>
                </c:pt>
                <c:pt idx="3211">
                  <c:v>41023</c:v>
                </c:pt>
                <c:pt idx="3212">
                  <c:v>41024</c:v>
                </c:pt>
                <c:pt idx="3213">
                  <c:v>41025</c:v>
                </c:pt>
                <c:pt idx="3214">
                  <c:v>41026</c:v>
                </c:pt>
                <c:pt idx="3215">
                  <c:v>41029</c:v>
                </c:pt>
                <c:pt idx="3216">
                  <c:v>41030</c:v>
                </c:pt>
                <c:pt idx="3217">
                  <c:v>41031</c:v>
                </c:pt>
                <c:pt idx="3218">
                  <c:v>41032</c:v>
                </c:pt>
                <c:pt idx="3219">
                  <c:v>41033</c:v>
                </c:pt>
                <c:pt idx="3220">
                  <c:v>41036</c:v>
                </c:pt>
                <c:pt idx="3221">
                  <c:v>41037</c:v>
                </c:pt>
                <c:pt idx="3222">
                  <c:v>41038</c:v>
                </c:pt>
                <c:pt idx="3223">
                  <c:v>41039</c:v>
                </c:pt>
                <c:pt idx="3224">
                  <c:v>41040</c:v>
                </c:pt>
                <c:pt idx="3225">
                  <c:v>41043</c:v>
                </c:pt>
                <c:pt idx="3226">
                  <c:v>41044</c:v>
                </c:pt>
                <c:pt idx="3227">
                  <c:v>41045</c:v>
                </c:pt>
                <c:pt idx="3228">
                  <c:v>41046</c:v>
                </c:pt>
                <c:pt idx="3229">
                  <c:v>41047</c:v>
                </c:pt>
                <c:pt idx="3230">
                  <c:v>41050</c:v>
                </c:pt>
                <c:pt idx="3231">
                  <c:v>41051</c:v>
                </c:pt>
                <c:pt idx="3232">
                  <c:v>41052</c:v>
                </c:pt>
                <c:pt idx="3233">
                  <c:v>41053</c:v>
                </c:pt>
                <c:pt idx="3234">
                  <c:v>41054</c:v>
                </c:pt>
                <c:pt idx="3235">
                  <c:v>41057</c:v>
                </c:pt>
                <c:pt idx="3236">
                  <c:v>41058</c:v>
                </c:pt>
                <c:pt idx="3237">
                  <c:v>41059</c:v>
                </c:pt>
                <c:pt idx="3238">
                  <c:v>41060</c:v>
                </c:pt>
                <c:pt idx="3239">
                  <c:v>41061</c:v>
                </c:pt>
                <c:pt idx="3240">
                  <c:v>41064</c:v>
                </c:pt>
                <c:pt idx="3241">
                  <c:v>41065</c:v>
                </c:pt>
                <c:pt idx="3242">
                  <c:v>41066</c:v>
                </c:pt>
                <c:pt idx="3243">
                  <c:v>41067</c:v>
                </c:pt>
                <c:pt idx="3244">
                  <c:v>41068</c:v>
                </c:pt>
                <c:pt idx="3245">
                  <c:v>41071</c:v>
                </c:pt>
                <c:pt idx="3246">
                  <c:v>41072</c:v>
                </c:pt>
                <c:pt idx="3247">
                  <c:v>41073</c:v>
                </c:pt>
                <c:pt idx="3248">
                  <c:v>41074</c:v>
                </c:pt>
                <c:pt idx="3249">
                  <c:v>41075</c:v>
                </c:pt>
                <c:pt idx="3250">
                  <c:v>41078</c:v>
                </c:pt>
                <c:pt idx="3251">
                  <c:v>41079</c:v>
                </c:pt>
                <c:pt idx="3252">
                  <c:v>41080</c:v>
                </c:pt>
                <c:pt idx="3253">
                  <c:v>41081</c:v>
                </c:pt>
                <c:pt idx="3254">
                  <c:v>41082</c:v>
                </c:pt>
                <c:pt idx="3255">
                  <c:v>41085</c:v>
                </c:pt>
                <c:pt idx="3256">
                  <c:v>41086</c:v>
                </c:pt>
                <c:pt idx="3257">
                  <c:v>41087</c:v>
                </c:pt>
                <c:pt idx="3258">
                  <c:v>41088</c:v>
                </c:pt>
                <c:pt idx="3259">
                  <c:v>41089</c:v>
                </c:pt>
                <c:pt idx="3260">
                  <c:v>41092</c:v>
                </c:pt>
                <c:pt idx="3261">
                  <c:v>41093</c:v>
                </c:pt>
                <c:pt idx="3262">
                  <c:v>41094</c:v>
                </c:pt>
                <c:pt idx="3263">
                  <c:v>41095</c:v>
                </c:pt>
                <c:pt idx="3264">
                  <c:v>41096</c:v>
                </c:pt>
                <c:pt idx="3265">
                  <c:v>41099</c:v>
                </c:pt>
                <c:pt idx="3266">
                  <c:v>41100</c:v>
                </c:pt>
                <c:pt idx="3267">
                  <c:v>41101</c:v>
                </c:pt>
                <c:pt idx="3268">
                  <c:v>41102</c:v>
                </c:pt>
                <c:pt idx="3269">
                  <c:v>41103</c:v>
                </c:pt>
                <c:pt idx="3270">
                  <c:v>41106</c:v>
                </c:pt>
                <c:pt idx="3271">
                  <c:v>41107</c:v>
                </c:pt>
                <c:pt idx="3272">
                  <c:v>41108</c:v>
                </c:pt>
                <c:pt idx="3273">
                  <c:v>41109</c:v>
                </c:pt>
                <c:pt idx="3274">
                  <c:v>41110</c:v>
                </c:pt>
                <c:pt idx="3275">
                  <c:v>41113</c:v>
                </c:pt>
                <c:pt idx="3276">
                  <c:v>41114</c:v>
                </c:pt>
                <c:pt idx="3277">
                  <c:v>41115</c:v>
                </c:pt>
                <c:pt idx="3278">
                  <c:v>41116</c:v>
                </c:pt>
                <c:pt idx="3279">
                  <c:v>41117</c:v>
                </c:pt>
                <c:pt idx="3280">
                  <c:v>41120</c:v>
                </c:pt>
                <c:pt idx="3281">
                  <c:v>41121</c:v>
                </c:pt>
                <c:pt idx="3282">
                  <c:v>41122</c:v>
                </c:pt>
                <c:pt idx="3283">
                  <c:v>41123</c:v>
                </c:pt>
                <c:pt idx="3284">
                  <c:v>41124</c:v>
                </c:pt>
                <c:pt idx="3285">
                  <c:v>41127</c:v>
                </c:pt>
                <c:pt idx="3286">
                  <c:v>41128</c:v>
                </c:pt>
                <c:pt idx="3287">
                  <c:v>41129</c:v>
                </c:pt>
                <c:pt idx="3288">
                  <c:v>41130</c:v>
                </c:pt>
                <c:pt idx="3289">
                  <c:v>41131</c:v>
                </c:pt>
                <c:pt idx="3290">
                  <c:v>41134</c:v>
                </c:pt>
                <c:pt idx="3291">
                  <c:v>41135</c:v>
                </c:pt>
                <c:pt idx="3292">
                  <c:v>41136</c:v>
                </c:pt>
                <c:pt idx="3293">
                  <c:v>41137</c:v>
                </c:pt>
                <c:pt idx="3294">
                  <c:v>41138</c:v>
                </c:pt>
                <c:pt idx="3295">
                  <c:v>41141</c:v>
                </c:pt>
                <c:pt idx="3296">
                  <c:v>41142</c:v>
                </c:pt>
                <c:pt idx="3297">
                  <c:v>41143</c:v>
                </c:pt>
                <c:pt idx="3298">
                  <c:v>41144</c:v>
                </c:pt>
                <c:pt idx="3299">
                  <c:v>41145</c:v>
                </c:pt>
                <c:pt idx="3300">
                  <c:v>41148</c:v>
                </c:pt>
                <c:pt idx="3301">
                  <c:v>41149</c:v>
                </c:pt>
                <c:pt idx="3302">
                  <c:v>41150</c:v>
                </c:pt>
                <c:pt idx="3303">
                  <c:v>41151</c:v>
                </c:pt>
                <c:pt idx="3304">
                  <c:v>41152</c:v>
                </c:pt>
                <c:pt idx="3305">
                  <c:v>41155</c:v>
                </c:pt>
                <c:pt idx="3306">
                  <c:v>41156</c:v>
                </c:pt>
                <c:pt idx="3307">
                  <c:v>41157</c:v>
                </c:pt>
                <c:pt idx="3308">
                  <c:v>41158</c:v>
                </c:pt>
                <c:pt idx="3309">
                  <c:v>41159</c:v>
                </c:pt>
                <c:pt idx="3310">
                  <c:v>41162</c:v>
                </c:pt>
                <c:pt idx="3311">
                  <c:v>41163</c:v>
                </c:pt>
                <c:pt idx="3312">
                  <c:v>41164</c:v>
                </c:pt>
                <c:pt idx="3313">
                  <c:v>41165</c:v>
                </c:pt>
                <c:pt idx="3314">
                  <c:v>41166</c:v>
                </c:pt>
                <c:pt idx="3315">
                  <c:v>41169</c:v>
                </c:pt>
                <c:pt idx="3316">
                  <c:v>41170</c:v>
                </c:pt>
                <c:pt idx="3317">
                  <c:v>41171</c:v>
                </c:pt>
                <c:pt idx="3318">
                  <c:v>41172</c:v>
                </c:pt>
                <c:pt idx="3319">
                  <c:v>41173</c:v>
                </c:pt>
                <c:pt idx="3320">
                  <c:v>41176</c:v>
                </c:pt>
                <c:pt idx="3321">
                  <c:v>41177</c:v>
                </c:pt>
                <c:pt idx="3322">
                  <c:v>41178</c:v>
                </c:pt>
                <c:pt idx="3323">
                  <c:v>41179</c:v>
                </c:pt>
                <c:pt idx="3324">
                  <c:v>41180</c:v>
                </c:pt>
                <c:pt idx="3325">
                  <c:v>41183</c:v>
                </c:pt>
                <c:pt idx="3326">
                  <c:v>41184</c:v>
                </c:pt>
                <c:pt idx="3327">
                  <c:v>41185</c:v>
                </c:pt>
                <c:pt idx="3328">
                  <c:v>41186</c:v>
                </c:pt>
                <c:pt idx="3329">
                  <c:v>41187</c:v>
                </c:pt>
                <c:pt idx="3330">
                  <c:v>41190</c:v>
                </c:pt>
                <c:pt idx="3331">
                  <c:v>41191</c:v>
                </c:pt>
                <c:pt idx="3332">
                  <c:v>41192</c:v>
                </c:pt>
                <c:pt idx="3333">
                  <c:v>41193</c:v>
                </c:pt>
                <c:pt idx="3334">
                  <c:v>41194</c:v>
                </c:pt>
                <c:pt idx="3335">
                  <c:v>41197</c:v>
                </c:pt>
                <c:pt idx="3336">
                  <c:v>41198</c:v>
                </c:pt>
                <c:pt idx="3337">
                  <c:v>41199</c:v>
                </c:pt>
                <c:pt idx="3338">
                  <c:v>41200</c:v>
                </c:pt>
                <c:pt idx="3339">
                  <c:v>41201</c:v>
                </c:pt>
                <c:pt idx="3340">
                  <c:v>41204</c:v>
                </c:pt>
                <c:pt idx="3341">
                  <c:v>41205</c:v>
                </c:pt>
                <c:pt idx="3342">
                  <c:v>41206</c:v>
                </c:pt>
                <c:pt idx="3343">
                  <c:v>41207</c:v>
                </c:pt>
                <c:pt idx="3344">
                  <c:v>41208</c:v>
                </c:pt>
                <c:pt idx="3345">
                  <c:v>41211</c:v>
                </c:pt>
                <c:pt idx="3346">
                  <c:v>41212</c:v>
                </c:pt>
                <c:pt idx="3347">
                  <c:v>41213</c:v>
                </c:pt>
                <c:pt idx="3348">
                  <c:v>41214</c:v>
                </c:pt>
                <c:pt idx="3349">
                  <c:v>41215</c:v>
                </c:pt>
                <c:pt idx="3350">
                  <c:v>41218</c:v>
                </c:pt>
                <c:pt idx="3351">
                  <c:v>41219</c:v>
                </c:pt>
                <c:pt idx="3352">
                  <c:v>41220</c:v>
                </c:pt>
                <c:pt idx="3353">
                  <c:v>41221</c:v>
                </c:pt>
                <c:pt idx="3354">
                  <c:v>41222</c:v>
                </c:pt>
                <c:pt idx="3355">
                  <c:v>41225</c:v>
                </c:pt>
                <c:pt idx="3356">
                  <c:v>41226</c:v>
                </c:pt>
                <c:pt idx="3357">
                  <c:v>41227</c:v>
                </c:pt>
                <c:pt idx="3358">
                  <c:v>41228</c:v>
                </c:pt>
                <c:pt idx="3359">
                  <c:v>41229</c:v>
                </c:pt>
                <c:pt idx="3360">
                  <c:v>41232</c:v>
                </c:pt>
                <c:pt idx="3361">
                  <c:v>41233</c:v>
                </c:pt>
                <c:pt idx="3362">
                  <c:v>41234</c:v>
                </c:pt>
                <c:pt idx="3363">
                  <c:v>41235</c:v>
                </c:pt>
                <c:pt idx="3364">
                  <c:v>41236</c:v>
                </c:pt>
                <c:pt idx="3365">
                  <c:v>41239</c:v>
                </c:pt>
                <c:pt idx="3366">
                  <c:v>41240</c:v>
                </c:pt>
                <c:pt idx="3367">
                  <c:v>41241</c:v>
                </c:pt>
                <c:pt idx="3368">
                  <c:v>41242</c:v>
                </c:pt>
                <c:pt idx="3369">
                  <c:v>41243</c:v>
                </c:pt>
                <c:pt idx="3370">
                  <c:v>41246</c:v>
                </c:pt>
                <c:pt idx="3371">
                  <c:v>41247</c:v>
                </c:pt>
                <c:pt idx="3372">
                  <c:v>41248</c:v>
                </c:pt>
                <c:pt idx="3373">
                  <c:v>41249</c:v>
                </c:pt>
                <c:pt idx="3374">
                  <c:v>41250</c:v>
                </c:pt>
                <c:pt idx="3375">
                  <c:v>41253</c:v>
                </c:pt>
                <c:pt idx="3376">
                  <c:v>41254</c:v>
                </c:pt>
                <c:pt idx="3377">
                  <c:v>41255</c:v>
                </c:pt>
                <c:pt idx="3378">
                  <c:v>41256</c:v>
                </c:pt>
                <c:pt idx="3379">
                  <c:v>41257</c:v>
                </c:pt>
                <c:pt idx="3380">
                  <c:v>41260</c:v>
                </c:pt>
                <c:pt idx="3381">
                  <c:v>41261</c:v>
                </c:pt>
                <c:pt idx="3382">
                  <c:v>41262</c:v>
                </c:pt>
                <c:pt idx="3383">
                  <c:v>41263</c:v>
                </c:pt>
                <c:pt idx="3384">
                  <c:v>41264</c:v>
                </c:pt>
                <c:pt idx="3385">
                  <c:v>41267</c:v>
                </c:pt>
                <c:pt idx="3386">
                  <c:v>41268</c:v>
                </c:pt>
                <c:pt idx="3387">
                  <c:v>41269</c:v>
                </c:pt>
                <c:pt idx="3388">
                  <c:v>41270</c:v>
                </c:pt>
                <c:pt idx="3389">
                  <c:v>41271</c:v>
                </c:pt>
                <c:pt idx="3390">
                  <c:v>41274</c:v>
                </c:pt>
                <c:pt idx="3391">
                  <c:v>41275</c:v>
                </c:pt>
                <c:pt idx="3392">
                  <c:v>41276</c:v>
                </c:pt>
                <c:pt idx="3393">
                  <c:v>41277</c:v>
                </c:pt>
                <c:pt idx="3394">
                  <c:v>41278</c:v>
                </c:pt>
                <c:pt idx="3395">
                  <c:v>41281</c:v>
                </c:pt>
                <c:pt idx="3396">
                  <c:v>41282</c:v>
                </c:pt>
                <c:pt idx="3397">
                  <c:v>41283</c:v>
                </c:pt>
                <c:pt idx="3398">
                  <c:v>41284</c:v>
                </c:pt>
                <c:pt idx="3399">
                  <c:v>41285</c:v>
                </c:pt>
                <c:pt idx="3400">
                  <c:v>41288</c:v>
                </c:pt>
                <c:pt idx="3401">
                  <c:v>41289</c:v>
                </c:pt>
                <c:pt idx="3402">
                  <c:v>41290</c:v>
                </c:pt>
                <c:pt idx="3403">
                  <c:v>41291</c:v>
                </c:pt>
                <c:pt idx="3404">
                  <c:v>41292</c:v>
                </c:pt>
                <c:pt idx="3405">
                  <c:v>41295</c:v>
                </c:pt>
                <c:pt idx="3406">
                  <c:v>41296</c:v>
                </c:pt>
                <c:pt idx="3407">
                  <c:v>41297</c:v>
                </c:pt>
                <c:pt idx="3408">
                  <c:v>41298</c:v>
                </c:pt>
                <c:pt idx="3409">
                  <c:v>41299</c:v>
                </c:pt>
                <c:pt idx="3410">
                  <c:v>41302</c:v>
                </c:pt>
                <c:pt idx="3411">
                  <c:v>41303</c:v>
                </c:pt>
                <c:pt idx="3412">
                  <c:v>41304</c:v>
                </c:pt>
                <c:pt idx="3413">
                  <c:v>41305</c:v>
                </c:pt>
                <c:pt idx="3414">
                  <c:v>41306</c:v>
                </c:pt>
                <c:pt idx="3415">
                  <c:v>41309</c:v>
                </c:pt>
                <c:pt idx="3416">
                  <c:v>41310</c:v>
                </c:pt>
                <c:pt idx="3417">
                  <c:v>41311</c:v>
                </c:pt>
                <c:pt idx="3418">
                  <c:v>41312</c:v>
                </c:pt>
                <c:pt idx="3419">
                  <c:v>41313</c:v>
                </c:pt>
                <c:pt idx="3420">
                  <c:v>41316</c:v>
                </c:pt>
                <c:pt idx="3421">
                  <c:v>41317</c:v>
                </c:pt>
                <c:pt idx="3422">
                  <c:v>41318</c:v>
                </c:pt>
                <c:pt idx="3423">
                  <c:v>41319</c:v>
                </c:pt>
                <c:pt idx="3424">
                  <c:v>41320</c:v>
                </c:pt>
                <c:pt idx="3425">
                  <c:v>41323</c:v>
                </c:pt>
                <c:pt idx="3426">
                  <c:v>41324</c:v>
                </c:pt>
                <c:pt idx="3427">
                  <c:v>41325</c:v>
                </c:pt>
                <c:pt idx="3428">
                  <c:v>41326</c:v>
                </c:pt>
                <c:pt idx="3429">
                  <c:v>41327</c:v>
                </c:pt>
                <c:pt idx="3430">
                  <c:v>41330</c:v>
                </c:pt>
                <c:pt idx="3431">
                  <c:v>41331</c:v>
                </c:pt>
                <c:pt idx="3432">
                  <c:v>41332</c:v>
                </c:pt>
                <c:pt idx="3433">
                  <c:v>41333</c:v>
                </c:pt>
                <c:pt idx="3434">
                  <c:v>41334</c:v>
                </c:pt>
                <c:pt idx="3435">
                  <c:v>41337</c:v>
                </c:pt>
                <c:pt idx="3436">
                  <c:v>41338</c:v>
                </c:pt>
                <c:pt idx="3437">
                  <c:v>41339</c:v>
                </c:pt>
                <c:pt idx="3438">
                  <c:v>41340</c:v>
                </c:pt>
                <c:pt idx="3439">
                  <c:v>41341</c:v>
                </c:pt>
                <c:pt idx="3440">
                  <c:v>41344</c:v>
                </c:pt>
                <c:pt idx="3441">
                  <c:v>41345</c:v>
                </c:pt>
                <c:pt idx="3442">
                  <c:v>41346</c:v>
                </c:pt>
                <c:pt idx="3443">
                  <c:v>41347</c:v>
                </c:pt>
                <c:pt idx="3444">
                  <c:v>41348</c:v>
                </c:pt>
                <c:pt idx="3445">
                  <c:v>41351</c:v>
                </c:pt>
                <c:pt idx="3446">
                  <c:v>41352</c:v>
                </c:pt>
                <c:pt idx="3447">
                  <c:v>41353</c:v>
                </c:pt>
                <c:pt idx="3448">
                  <c:v>41354</c:v>
                </c:pt>
                <c:pt idx="3449">
                  <c:v>41355</c:v>
                </c:pt>
                <c:pt idx="3450">
                  <c:v>41358</c:v>
                </c:pt>
                <c:pt idx="3451">
                  <c:v>41359</c:v>
                </c:pt>
                <c:pt idx="3452">
                  <c:v>41360</c:v>
                </c:pt>
                <c:pt idx="3453">
                  <c:v>41361</c:v>
                </c:pt>
                <c:pt idx="3454">
                  <c:v>41362</c:v>
                </c:pt>
                <c:pt idx="3455">
                  <c:v>41365</c:v>
                </c:pt>
                <c:pt idx="3456">
                  <c:v>41366</c:v>
                </c:pt>
                <c:pt idx="3457">
                  <c:v>41367</c:v>
                </c:pt>
                <c:pt idx="3458">
                  <c:v>41368</c:v>
                </c:pt>
                <c:pt idx="3459">
                  <c:v>41369</c:v>
                </c:pt>
                <c:pt idx="3460">
                  <c:v>41372</c:v>
                </c:pt>
                <c:pt idx="3461">
                  <c:v>41373</c:v>
                </c:pt>
                <c:pt idx="3462">
                  <c:v>41374</c:v>
                </c:pt>
                <c:pt idx="3463">
                  <c:v>41375</c:v>
                </c:pt>
                <c:pt idx="3464">
                  <c:v>41376</c:v>
                </c:pt>
                <c:pt idx="3465">
                  <c:v>41379</c:v>
                </c:pt>
                <c:pt idx="3466">
                  <c:v>41380</c:v>
                </c:pt>
                <c:pt idx="3467">
                  <c:v>41381</c:v>
                </c:pt>
                <c:pt idx="3468">
                  <c:v>41382</c:v>
                </c:pt>
                <c:pt idx="3469">
                  <c:v>41383</c:v>
                </c:pt>
                <c:pt idx="3470">
                  <c:v>41386</c:v>
                </c:pt>
                <c:pt idx="3471">
                  <c:v>41387</c:v>
                </c:pt>
                <c:pt idx="3472">
                  <c:v>41388</c:v>
                </c:pt>
                <c:pt idx="3473">
                  <c:v>41389</c:v>
                </c:pt>
                <c:pt idx="3474">
                  <c:v>41390</c:v>
                </c:pt>
                <c:pt idx="3475">
                  <c:v>41393</c:v>
                </c:pt>
                <c:pt idx="3476">
                  <c:v>41394</c:v>
                </c:pt>
                <c:pt idx="3477">
                  <c:v>41395</c:v>
                </c:pt>
                <c:pt idx="3478">
                  <c:v>41396</c:v>
                </c:pt>
                <c:pt idx="3479">
                  <c:v>41397</c:v>
                </c:pt>
                <c:pt idx="3480">
                  <c:v>41400</c:v>
                </c:pt>
                <c:pt idx="3481">
                  <c:v>41401</c:v>
                </c:pt>
                <c:pt idx="3482">
                  <c:v>41402</c:v>
                </c:pt>
                <c:pt idx="3483">
                  <c:v>41403</c:v>
                </c:pt>
                <c:pt idx="3484">
                  <c:v>41404</c:v>
                </c:pt>
                <c:pt idx="3485">
                  <c:v>41407</c:v>
                </c:pt>
                <c:pt idx="3486">
                  <c:v>41408</c:v>
                </c:pt>
                <c:pt idx="3487">
                  <c:v>41409</c:v>
                </c:pt>
                <c:pt idx="3488">
                  <c:v>41410</c:v>
                </c:pt>
                <c:pt idx="3489">
                  <c:v>41411</c:v>
                </c:pt>
                <c:pt idx="3490">
                  <c:v>41414</c:v>
                </c:pt>
                <c:pt idx="3491">
                  <c:v>41415</c:v>
                </c:pt>
                <c:pt idx="3492">
                  <c:v>41416</c:v>
                </c:pt>
                <c:pt idx="3493">
                  <c:v>41417</c:v>
                </c:pt>
                <c:pt idx="3494">
                  <c:v>41418</c:v>
                </c:pt>
                <c:pt idx="3495">
                  <c:v>41421</c:v>
                </c:pt>
                <c:pt idx="3496">
                  <c:v>41422</c:v>
                </c:pt>
                <c:pt idx="3497">
                  <c:v>41423</c:v>
                </c:pt>
                <c:pt idx="3498">
                  <c:v>41424</c:v>
                </c:pt>
                <c:pt idx="3499">
                  <c:v>41425</c:v>
                </c:pt>
                <c:pt idx="3500">
                  <c:v>41428</c:v>
                </c:pt>
                <c:pt idx="3501">
                  <c:v>41429</c:v>
                </c:pt>
                <c:pt idx="3502">
                  <c:v>41430</c:v>
                </c:pt>
                <c:pt idx="3503">
                  <c:v>41431</c:v>
                </c:pt>
                <c:pt idx="3504">
                  <c:v>41432</c:v>
                </c:pt>
                <c:pt idx="3505">
                  <c:v>41435</c:v>
                </c:pt>
                <c:pt idx="3506">
                  <c:v>41436</c:v>
                </c:pt>
                <c:pt idx="3507">
                  <c:v>41437</c:v>
                </c:pt>
                <c:pt idx="3508">
                  <c:v>41438</c:v>
                </c:pt>
                <c:pt idx="3509">
                  <c:v>41439</c:v>
                </c:pt>
                <c:pt idx="3510">
                  <c:v>41442</c:v>
                </c:pt>
                <c:pt idx="3511">
                  <c:v>41443</c:v>
                </c:pt>
                <c:pt idx="3512">
                  <c:v>41444</c:v>
                </c:pt>
                <c:pt idx="3513">
                  <c:v>41445</c:v>
                </c:pt>
                <c:pt idx="3514">
                  <c:v>41446</c:v>
                </c:pt>
                <c:pt idx="3515">
                  <c:v>41449</c:v>
                </c:pt>
                <c:pt idx="3516">
                  <c:v>41450</c:v>
                </c:pt>
                <c:pt idx="3517">
                  <c:v>41451</c:v>
                </c:pt>
                <c:pt idx="3518">
                  <c:v>41452</c:v>
                </c:pt>
                <c:pt idx="3519">
                  <c:v>41453</c:v>
                </c:pt>
                <c:pt idx="3520">
                  <c:v>41456</c:v>
                </c:pt>
                <c:pt idx="3521">
                  <c:v>41457</c:v>
                </c:pt>
                <c:pt idx="3522">
                  <c:v>41458</c:v>
                </c:pt>
                <c:pt idx="3523">
                  <c:v>41459</c:v>
                </c:pt>
                <c:pt idx="3524">
                  <c:v>41460</c:v>
                </c:pt>
                <c:pt idx="3525">
                  <c:v>41463</c:v>
                </c:pt>
                <c:pt idx="3526">
                  <c:v>41464</c:v>
                </c:pt>
                <c:pt idx="3527">
                  <c:v>41465</c:v>
                </c:pt>
                <c:pt idx="3528">
                  <c:v>41466</c:v>
                </c:pt>
                <c:pt idx="3529">
                  <c:v>41467</c:v>
                </c:pt>
                <c:pt idx="3530">
                  <c:v>41470</c:v>
                </c:pt>
                <c:pt idx="3531">
                  <c:v>41471</c:v>
                </c:pt>
                <c:pt idx="3532">
                  <c:v>41472</c:v>
                </c:pt>
                <c:pt idx="3533">
                  <c:v>41473</c:v>
                </c:pt>
                <c:pt idx="3534">
                  <c:v>41474</c:v>
                </c:pt>
                <c:pt idx="3535">
                  <c:v>41477</c:v>
                </c:pt>
                <c:pt idx="3536">
                  <c:v>41478</c:v>
                </c:pt>
                <c:pt idx="3537">
                  <c:v>41479</c:v>
                </c:pt>
                <c:pt idx="3538">
                  <c:v>41480</c:v>
                </c:pt>
                <c:pt idx="3539">
                  <c:v>41481</c:v>
                </c:pt>
                <c:pt idx="3540">
                  <c:v>41484</c:v>
                </c:pt>
                <c:pt idx="3541">
                  <c:v>41485</c:v>
                </c:pt>
                <c:pt idx="3542">
                  <c:v>41486</c:v>
                </c:pt>
                <c:pt idx="3543">
                  <c:v>41487</c:v>
                </c:pt>
                <c:pt idx="3544">
                  <c:v>41488</c:v>
                </c:pt>
                <c:pt idx="3545">
                  <c:v>41491</c:v>
                </c:pt>
                <c:pt idx="3546">
                  <c:v>41492</c:v>
                </c:pt>
                <c:pt idx="3547">
                  <c:v>41493</c:v>
                </c:pt>
                <c:pt idx="3548">
                  <c:v>41494</c:v>
                </c:pt>
                <c:pt idx="3549">
                  <c:v>41495</c:v>
                </c:pt>
                <c:pt idx="3550">
                  <c:v>41498</c:v>
                </c:pt>
                <c:pt idx="3551">
                  <c:v>41499</c:v>
                </c:pt>
                <c:pt idx="3552">
                  <c:v>41500</c:v>
                </c:pt>
                <c:pt idx="3553">
                  <c:v>41501</c:v>
                </c:pt>
                <c:pt idx="3554">
                  <c:v>41502</c:v>
                </c:pt>
                <c:pt idx="3555">
                  <c:v>41505</c:v>
                </c:pt>
                <c:pt idx="3556">
                  <c:v>41506</c:v>
                </c:pt>
                <c:pt idx="3557">
                  <c:v>41507</c:v>
                </c:pt>
                <c:pt idx="3558">
                  <c:v>41508</c:v>
                </c:pt>
                <c:pt idx="3559">
                  <c:v>41509</c:v>
                </c:pt>
                <c:pt idx="3560">
                  <c:v>41512</c:v>
                </c:pt>
                <c:pt idx="3561">
                  <c:v>41513</c:v>
                </c:pt>
                <c:pt idx="3562">
                  <c:v>41514</c:v>
                </c:pt>
                <c:pt idx="3563">
                  <c:v>41515</c:v>
                </c:pt>
                <c:pt idx="3564">
                  <c:v>41516</c:v>
                </c:pt>
                <c:pt idx="3565">
                  <c:v>41519</c:v>
                </c:pt>
                <c:pt idx="3566">
                  <c:v>41520</c:v>
                </c:pt>
                <c:pt idx="3567">
                  <c:v>41521</c:v>
                </c:pt>
                <c:pt idx="3568">
                  <c:v>41522</c:v>
                </c:pt>
                <c:pt idx="3569">
                  <c:v>41523</c:v>
                </c:pt>
                <c:pt idx="3570">
                  <c:v>41526</c:v>
                </c:pt>
                <c:pt idx="3571">
                  <c:v>41527</c:v>
                </c:pt>
                <c:pt idx="3572">
                  <c:v>41528</c:v>
                </c:pt>
                <c:pt idx="3573">
                  <c:v>41529</c:v>
                </c:pt>
                <c:pt idx="3574">
                  <c:v>41530</c:v>
                </c:pt>
                <c:pt idx="3575">
                  <c:v>41533</c:v>
                </c:pt>
                <c:pt idx="3576">
                  <c:v>41534</c:v>
                </c:pt>
                <c:pt idx="3577">
                  <c:v>41535</c:v>
                </c:pt>
                <c:pt idx="3578">
                  <c:v>41536</c:v>
                </c:pt>
                <c:pt idx="3579">
                  <c:v>41537</c:v>
                </c:pt>
                <c:pt idx="3580">
                  <c:v>41540</c:v>
                </c:pt>
                <c:pt idx="3581">
                  <c:v>41541</c:v>
                </c:pt>
                <c:pt idx="3582">
                  <c:v>41542</c:v>
                </c:pt>
                <c:pt idx="3583">
                  <c:v>41543</c:v>
                </c:pt>
                <c:pt idx="3584">
                  <c:v>41544</c:v>
                </c:pt>
                <c:pt idx="3585">
                  <c:v>41547</c:v>
                </c:pt>
                <c:pt idx="3586">
                  <c:v>41548</c:v>
                </c:pt>
                <c:pt idx="3587">
                  <c:v>41549</c:v>
                </c:pt>
                <c:pt idx="3588">
                  <c:v>41550</c:v>
                </c:pt>
                <c:pt idx="3589">
                  <c:v>41551</c:v>
                </c:pt>
                <c:pt idx="3590">
                  <c:v>41554</c:v>
                </c:pt>
                <c:pt idx="3591">
                  <c:v>41555</c:v>
                </c:pt>
                <c:pt idx="3592">
                  <c:v>41556</c:v>
                </c:pt>
                <c:pt idx="3593">
                  <c:v>41557</c:v>
                </c:pt>
                <c:pt idx="3594">
                  <c:v>41558</c:v>
                </c:pt>
                <c:pt idx="3595">
                  <c:v>41561</c:v>
                </c:pt>
                <c:pt idx="3596">
                  <c:v>41562</c:v>
                </c:pt>
                <c:pt idx="3597">
                  <c:v>41563</c:v>
                </c:pt>
                <c:pt idx="3598">
                  <c:v>41564</c:v>
                </c:pt>
                <c:pt idx="3599">
                  <c:v>41565</c:v>
                </c:pt>
                <c:pt idx="3600">
                  <c:v>41568</c:v>
                </c:pt>
                <c:pt idx="3601">
                  <c:v>41569</c:v>
                </c:pt>
                <c:pt idx="3602">
                  <c:v>41570</c:v>
                </c:pt>
                <c:pt idx="3603">
                  <c:v>41571</c:v>
                </c:pt>
                <c:pt idx="3604">
                  <c:v>41572</c:v>
                </c:pt>
                <c:pt idx="3605">
                  <c:v>41575</c:v>
                </c:pt>
                <c:pt idx="3606">
                  <c:v>41576</c:v>
                </c:pt>
                <c:pt idx="3607">
                  <c:v>41577</c:v>
                </c:pt>
                <c:pt idx="3608">
                  <c:v>41578</c:v>
                </c:pt>
                <c:pt idx="3609">
                  <c:v>41579</c:v>
                </c:pt>
                <c:pt idx="3610">
                  <c:v>41582</c:v>
                </c:pt>
                <c:pt idx="3611">
                  <c:v>41583</c:v>
                </c:pt>
                <c:pt idx="3612">
                  <c:v>41584</c:v>
                </c:pt>
                <c:pt idx="3613">
                  <c:v>41585</c:v>
                </c:pt>
                <c:pt idx="3614">
                  <c:v>41586</c:v>
                </c:pt>
                <c:pt idx="3615">
                  <c:v>41589</c:v>
                </c:pt>
                <c:pt idx="3616">
                  <c:v>41590</c:v>
                </c:pt>
                <c:pt idx="3617">
                  <c:v>41591</c:v>
                </c:pt>
                <c:pt idx="3618">
                  <c:v>41592</c:v>
                </c:pt>
                <c:pt idx="3619">
                  <c:v>41593</c:v>
                </c:pt>
                <c:pt idx="3620">
                  <c:v>41596</c:v>
                </c:pt>
                <c:pt idx="3621">
                  <c:v>41597</c:v>
                </c:pt>
                <c:pt idx="3622">
                  <c:v>41598</c:v>
                </c:pt>
                <c:pt idx="3623">
                  <c:v>41599</c:v>
                </c:pt>
                <c:pt idx="3624">
                  <c:v>41600</c:v>
                </c:pt>
                <c:pt idx="3625">
                  <c:v>41603</c:v>
                </c:pt>
                <c:pt idx="3626">
                  <c:v>41604</c:v>
                </c:pt>
                <c:pt idx="3627">
                  <c:v>41605</c:v>
                </c:pt>
                <c:pt idx="3628">
                  <c:v>41606</c:v>
                </c:pt>
                <c:pt idx="3629">
                  <c:v>41607</c:v>
                </c:pt>
                <c:pt idx="3630">
                  <c:v>41610</c:v>
                </c:pt>
                <c:pt idx="3631">
                  <c:v>41611</c:v>
                </c:pt>
                <c:pt idx="3632">
                  <c:v>41612</c:v>
                </c:pt>
                <c:pt idx="3633">
                  <c:v>41613</c:v>
                </c:pt>
                <c:pt idx="3634">
                  <c:v>41614</c:v>
                </c:pt>
                <c:pt idx="3635">
                  <c:v>41617</c:v>
                </c:pt>
                <c:pt idx="3636">
                  <c:v>41618</c:v>
                </c:pt>
                <c:pt idx="3637">
                  <c:v>41619</c:v>
                </c:pt>
                <c:pt idx="3638">
                  <c:v>41620</c:v>
                </c:pt>
                <c:pt idx="3639">
                  <c:v>41621</c:v>
                </c:pt>
                <c:pt idx="3640">
                  <c:v>41624</c:v>
                </c:pt>
                <c:pt idx="3641">
                  <c:v>41625</c:v>
                </c:pt>
                <c:pt idx="3642">
                  <c:v>41626</c:v>
                </c:pt>
                <c:pt idx="3643">
                  <c:v>41627</c:v>
                </c:pt>
                <c:pt idx="3644">
                  <c:v>41628</c:v>
                </c:pt>
                <c:pt idx="3645">
                  <c:v>41631</c:v>
                </c:pt>
                <c:pt idx="3646">
                  <c:v>41632</c:v>
                </c:pt>
                <c:pt idx="3647">
                  <c:v>41633</c:v>
                </c:pt>
                <c:pt idx="3648">
                  <c:v>41634</c:v>
                </c:pt>
                <c:pt idx="3649">
                  <c:v>41635</c:v>
                </c:pt>
                <c:pt idx="3650">
                  <c:v>41638</c:v>
                </c:pt>
                <c:pt idx="3651">
                  <c:v>41639</c:v>
                </c:pt>
                <c:pt idx="3652">
                  <c:v>41640</c:v>
                </c:pt>
                <c:pt idx="3653">
                  <c:v>41641</c:v>
                </c:pt>
                <c:pt idx="3654">
                  <c:v>41642</c:v>
                </c:pt>
                <c:pt idx="3655">
                  <c:v>41645</c:v>
                </c:pt>
                <c:pt idx="3656">
                  <c:v>41646</c:v>
                </c:pt>
                <c:pt idx="3657">
                  <c:v>41647</c:v>
                </c:pt>
                <c:pt idx="3658">
                  <c:v>41648</c:v>
                </c:pt>
                <c:pt idx="3659">
                  <c:v>41649</c:v>
                </c:pt>
                <c:pt idx="3660">
                  <c:v>41652</c:v>
                </c:pt>
                <c:pt idx="3661">
                  <c:v>41653</c:v>
                </c:pt>
                <c:pt idx="3662">
                  <c:v>41654</c:v>
                </c:pt>
                <c:pt idx="3663">
                  <c:v>41655</c:v>
                </c:pt>
                <c:pt idx="3664">
                  <c:v>41656</c:v>
                </c:pt>
                <c:pt idx="3665">
                  <c:v>41659</c:v>
                </c:pt>
                <c:pt idx="3666">
                  <c:v>41660</c:v>
                </c:pt>
                <c:pt idx="3667">
                  <c:v>41661</c:v>
                </c:pt>
                <c:pt idx="3668">
                  <c:v>41662</c:v>
                </c:pt>
                <c:pt idx="3669">
                  <c:v>41663</c:v>
                </c:pt>
                <c:pt idx="3670">
                  <c:v>41666</c:v>
                </c:pt>
                <c:pt idx="3671">
                  <c:v>41667</c:v>
                </c:pt>
                <c:pt idx="3672">
                  <c:v>41668</c:v>
                </c:pt>
                <c:pt idx="3673">
                  <c:v>41669</c:v>
                </c:pt>
                <c:pt idx="3674">
                  <c:v>41670</c:v>
                </c:pt>
                <c:pt idx="3675">
                  <c:v>41673</c:v>
                </c:pt>
                <c:pt idx="3676">
                  <c:v>41674</c:v>
                </c:pt>
                <c:pt idx="3677">
                  <c:v>41675</c:v>
                </c:pt>
                <c:pt idx="3678">
                  <c:v>41676</c:v>
                </c:pt>
                <c:pt idx="3679">
                  <c:v>41677</c:v>
                </c:pt>
                <c:pt idx="3680">
                  <c:v>41680</c:v>
                </c:pt>
                <c:pt idx="3681">
                  <c:v>41681</c:v>
                </c:pt>
                <c:pt idx="3682">
                  <c:v>41682</c:v>
                </c:pt>
                <c:pt idx="3683">
                  <c:v>41683</c:v>
                </c:pt>
                <c:pt idx="3684">
                  <c:v>41684</c:v>
                </c:pt>
                <c:pt idx="3685">
                  <c:v>41687</c:v>
                </c:pt>
                <c:pt idx="3686">
                  <c:v>41688</c:v>
                </c:pt>
                <c:pt idx="3687">
                  <c:v>41689</c:v>
                </c:pt>
                <c:pt idx="3688">
                  <c:v>41690</c:v>
                </c:pt>
                <c:pt idx="3689">
                  <c:v>41691</c:v>
                </c:pt>
                <c:pt idx="3690">
                  <c:v>41694</c:v>
                </c:pt>
                <c:pt idx="3691">
                  <c:v>41695</c:v>
                </c:pt>
                <c:pt idx="3692">
                  <c:v>41696</c:v>
                </c:pt>
                <c:pt idx="3693">
                  <c:v>41697</c:v>
                </c:pt>
                <c:pt idx="3694">
                  <c:v>41698</c:v>
                </c:pt>
                <c:pt idx="3695">
                  <c:v>41701</c:v>
                </c:pt>
                <c:pt idx="3696">
                  <c:v>41702</c:v>
                </c:pt>
                <c:pt idx="3697">
                  <c:v>41703</c:v>
                </c:pt>
                <c:pt idx="3698">
                  <c:v>41704</c:v>
                </c:pt>
                <c:pt idx="3699">
                  <c:v>41705</c:v>
                </c:pt>
                <c:pt idx="3700">
                  <c:v>41708</c:v>
                </c:pt>
                <c:pt idx="3701">
                  <c:v>41709</c:v>
                </c:pt>
                <c:pt idx="3702">
                  <c:v>41710</c:v>
                </c:pt>
                <c:pt idx="3703">
                  <c:v>41711</c:v>
                </c:pt>
                <c:pt idx="3704">
                  <c:v>41712</c:v>
                </c:pt>
                <c:pt idx="3705">
                  <c:v>41715</c:v>
                </c:pt>
                <c:pt idx="3706">
                  <c:v>41716</c:v>
                </c:pt>
                <c:pt idx="3707">
                  <c:v>41717</c:v>
                </c:pt>
                <c:pt idx="3708">
                  <c:v>41718</c:v>
                </c:pt>
                <c:pt idx="3709">
                  <c:v>41719</c:v>
                </c:pt>
                <c:pt idx="3710">
                  <c:v>41722</c:v>
                </c:pt>
                <c:pt idx="3711">
                  <c:v>41723</c:v>
                </c:pt>
                <c:pt idx="3712">
                  <c:v>41724</c:v>
                </c:pt>
                <c:pt idx="3713">
                  <c:v>41725</c:v>
                </c:pt>
                <c:pt idx="3714">
                  <c:v>41726</c:v>
                </c:pt>
                <c:pt idx="3715">
                  <c:v>41729</c:v>
                </c:pt>
                <c:pt idx="3716">
                  <c:v>41730</c:v>
                </c:pt>
                <c:pt idx="3717">
                  <c:v>41731</c:v>
                </c:pt>
                <c:pt idx="3718">
                  <c:v>41732</c:v>
                </c:pt>
                <c:pt idx="3719">
                  <c:v>41733</c:v>
                </c:pt>
                <c:pt idx="3720">
                  <c:v>41736</c:v>
                </c:pt>
                <c:pt idx="3721">
                  <c:v>41737</c:v>
                </c:pt>
                <c:pt idx="3722">
                  <c:v>41738</c:v>
                </c:pt>
                <c:pt idx="3723">
                  <c:v>41739</c:v>
                </c:pt>
                <c:pt idx="3724">
                  <c:v>41740</c:v>
                </c:pt>
                <c:pt idx="3725">
                  <c:v>41743</c:v>
                </c:pt>
                <c:pt idx="3726">
                  <c:v>41744</c:v>
                </c:pt>
                <c:pt idx="3727">
                  <c:v>41745</c:v>
                </c:pt>
                <c:pt idx="3728">
                  <c:v>41746</c:v>
                </c:pt>
                <c:pt idx="3729">
                  <c:v>41747</c:v>
                </c:pt>
                <c:pt idx="3730">
                  <c:v>41750</c:v>
                </c:pt>
                <c:pt idx="3731">
                  <c:v>41751</c:v>
                </c:pt>
                <c:pt idx="3732">
                  <c:v>41752</c:v>
                </c:pt>
                <c:pt idx="3733">
                  <c:v>41753</c:v>
                </c:pt>
                <c:pt idx="3734">
                  <c:v>41754</c:v>
                </c:pt>
                <c:pt idx="3735">
                  <c:v>41757</c:v>
                </c:pt>
                <c:pt idx="3736">
                  <c:v>41758</c:v>
                </c:pt>
                <c:pt idx="3737">
                  <c:v>41759</c:v>
                </c:pt>
                <c:pt idx="3738">
                  <c:v>41760</c:v>
                </c:pt>
                <c:pt idx="3739">
                  <c:v>41761</c:v>
                </c:pt>
                <c:pt idx="3740">
                  <c:v>41764</c:v>
                </c:pt>
                <c:pt idx="3741">
                  <c:v>41765</c:v>
                </c:pt>
                <c:pt idx="3742">
                  <c:v>41766</c:v>
                </c:pt>
                <c:pt idx="3743">
                  <c:v>41767</c:v>
                </c:pt>
                <c:pt idx="3744">
                  <c:v>41768</c:v>
                </c:pt>
                <c:pt idx="3745">
                  <c:v>41771</c:v>
                </c:pt>
                <c:pt idx="3746">
                  <c:v>41772</c:v>
                </c:pt>
                <c:pt idx="3747">
                  <c:v>41773</c:v>
                </c:pt>
                <c:pt idx="3748">
                  <c:v>41774</c:v>
                </c:pt>
                <c:pt idx="3749">
                  <c:v>41775</c:v>
                </c:pt>
                <c:pt idx="3750">
                  <c:v>41778</c:v>
                </c:pt>
                <c:pt idx="3751">
                  <c:v>41779</c:v>
                </c:pt>
                <c:pt idx="3752">
                  <c:v>41780</c:v>
                </c:pt>
                <c:pt idx="3753">
                  <c:v>41781</c:v>
                </c:pt>
                <c:pt idx="3754">
                  <c:v>41782</c:v>
                </c:pt>
                <c:pt idx="3755">
                  <c:v>41785</c:v>
                </c:pt>
                <c:pt idx="3756">
                  <c:v>41786</c:v>
                </c:pt>
                <c:pt idx="3757">
                  <c:v>41787</c:v>
                </c:pt>
                <c:pt idx="3758">
                  <c:v>41788</c:v>
                </c:pt>
                <c:pt idx="3759">
                  <c:v>41789</c:v>
                </c:pt>
                <c:pt idx="3760">
                  <c:v>41792</c:v>
                </c:pt>
                <c:pt idx="3761">
                  <c:v>41793</c:v>
                </c:pt>
                <c:pt idx="3762">
                  <c:v>41794</c:v>
                </c:pt>
                <c:pt idx="3763">
                  <c:v>41795</c:v>
                </c:pt>
                <c:pt idx="3764">
                  <c:v>41796</c:v>
                </c:pt>
                <c:pt idx="3765">
                  <c:v>41799</c:v>
                </c:pt>
                <c:pt idx="3766">
                  <c:v>41800</c:v>
                </c:pt>
                <c:pt idx="3767">
                  <c:v>41801</c:v>
                </c:pt>
                <c:pt idx="3768">
                  <c:v>41802</c:v>
                </c:pt>
                <c:pt idx="3769">
                  <c:v>41803</c:v>
                </c:pt>
                <c:pt idx="3770">
                  <c:v>41806</c:v>
                </c:pt>
                <c:pt idx="3771">
                  <c:v>41807</c:v>
                </c:pt>
                <c:pt idx="3772">
                  <c:v>41808</c:v>
                </c:pt>
                <c:pt idx="3773">
                  <c:v>41809</c:v>
                </c:pt>
                <c:pt idx="3774">
                  <c:v>41810</c:v>
                </c:pt>
                <c:pt idx="3775">
                  <c:v>41813</c:v>
                </c:pt>
                <c:pt idx="3776">
                  <c:v>41814</c:v>
                </c:pt>
                <c:pt idx="3777">
                  <c:v>41815</c:v>
                </c:pt>
                <c:pt idx="3778">
                  <c:v>41816</c:v>
                </c:pt>
                <c:pt idx="3779">
                  <c:v>41817</c:v>
                </c:pt>
                <c:pt idx="3780">
                  <c:v>41820</c:v>
                </c:pt>
                <c:pt idx="3781">
                  <c:v>41821</c:v>
                </c:pt>
                <c:pt idx="3782">
                  <c:v>41822</c:v>
                </c:pt>
                <c:pt idx="3783">
                  <c:v>41823</c:v>
                </c:pt>
                <c:pt idx="3784">
                  <c:v>41824</c:v>
                </c:pt>
                <c:pt idx="3785">
                  <c:v>41827</c:v>
                </c:pt>
                <c:pt idx="3786">
                  <c:v>41828</c:v>
                </c:pt>
                <c:pt idx="3787">
                  <c:v>41829</c:v>
                </c:pt>
                <c:pt idx="3788">
                  <c:v>41830</c:v>
                </c:pt>
                <c:pt idx="3789">
                  <c:v>41831</c:v>
                </c:pt>
                <c:pt idx="3790">
                  <c:v>41834</c:v>
                </c:pt>
                <c:pt idx="3791">
                  <c:v>41835</c:v>
                </c:pt>
                <c:pt idx="3792">
                  <c:v>41836</c:v>
                </c:pt>
                <c:pt idx="3793">
                  <c:v>41837</c:v>
                </c:pt>
                <c:pt idx="3794">
                  <c:v>41838</c:v>
                </c:pt>
                <c:pt idx="3795">
                  <c:v>41841</c:v>
                </c:pt>
                <c:pt idx="3796">
                  <c:v>41842</c:v>
                </c:pt>
                <c:pt idx="3797">
                  <c:v>41843</c:v>
                </c:pt>
                <c:pt idx="3798">
                  <c:v>41844</c:v>
                </c:pt>
                <c:pt idx="3799">
                  <c:v>41845</c:v>
                </c:pt>
                <c:pt idx="3800">
                  <c:v>41848</c:v>
                </c:pt>
                <c:pt idx="3801">
                  <c:v>41849</c:v>
                </c:pt>
                <c:pt idx="3802">
                  <c:v>41850</c:v>
                </c:pt>
                <c:pt idx="3803">
                  <c:v>41851</c:v>
                </c:pt>
                <c:pt idx="3804">
                  <c:v>41852</c:v>
                </c:pt>
                <c:pt idx="3805">
                  <c:v>41855</c:v>
                </c:pt>
                <c:pt idx="3806">
                  <c:v>41856</c:v>
                </c:pt>
                <c:pt idx="3807">
                  <c:v>41857</c:v>
                </c:pt>
                <c:pt idx="3808">
                  <c:v>41858</c:v>
                </c:pt>
                <c:pt idx="3809">
                  <c:v>41859</c:v>
                </c:pt>
                <c:pt idx="3810">
                  <c:v>41862</c:v>
                </c:pt>
                <c:pt idx="3811">
                  <c:v>41863</c:v>
                </c:pt>
                <c:pt idx="3812">
                  <c:v>41864</c:v>
                </c:pt>
                <c:pt idx="3813">
                  <c:v>41865</c:v>
                </c:pt>
                <c:pt idx="3814">
                  <c:v>41866</c:v>
                </c:pt>
                <c:pt idx="3815">
                  <c:v>41869</c:v>
                </c:pt>
                <c:pt idx="3816">
                  <c:v>41870</c:v>
                </c:pt>
                <c:pt idx="3817">
                  <c:v>41871</c:v>
                </c:pt>
                <c:pt idx="3818">
                  <c:v>41872</c:v>
                </c:pt>
                <c:pt idx="3819">
                  <c:v>41873</c:v>
                </c:pt>
                <c:pt idx="3820">
                  <c:v>41876</c:v>
                </c:pt>
                <c:pt idx="3821">
                  <c:v>41877</c:v>
                </c:pt>
                <c:pt idx="3822">
                  <c:v>41878</c:v>
                </c:pt>
                <c:pt idx="3823">
                  <c:v>41879</c:v>
                </c:pt>
                <c:pt idx="3824">
                  <c:v>41880</c:v>
                </c:pt>
                <c:pt idx="3825">
                  <c:v>41883</c:v>
                </c:pt>
                <c:pt idx="3826">
                  <c:v>41884</c:v>
                </c:pt>
                <c:pt idx="3827">
                  <c:v>41885</c:v>
                </c:pt>
                <c:pt idx="3828">
                  <c:v>41886</c:v>
                </c:pt>
                <c:pt idx="3829">
                  <c:v>41887</c:v>
                </c:pt>
                <c:pt idx="3830">
                  <c:v>41890</c:v>
                </c:pt>
                <c:pt idx="3831">
                  <c:v>41891</c:v>
                </c:pt>
                <c:pt idx="3832">
                  <c:v>41892</c:v>
                </c:pt>
                <c:pt idx="3833">
                  <c:v>41893</c:v>
                </c:pt>
                <c:pt idx="3834">
                  <c:v>41894</c:v>
                </c:pt>
                <c:pt idx="3835">
                  <c:v>41897</c:v>
                </c:pt>
                <c:pt idx="3836">
                  <c:v>41898</c:v>
                </c:pt>
                <c:pt idx="3837">
                  <c:v>41899</c:v>
                </c:pt>
                <c:pt idx="3838">
                  <c:v>41900</c:v>
                </c:pt>
                <c:pt idx="3839">
                  <c:v>41901</c:v>
                </c:pt>
                <c:pt idx="3840">
                  <c:v>41904</c:v>
                </c:pt>
                <c:pt idx="3841">
                  <c:v>41905</c:v>
                </c:pt>
                <c:pt idx="3842">
                  <c:v>41906</c:v>
                </c:pt>
                <c:pt idx="3843">
                  <c:v>41907</c:v>
                </c:pt>
                <c:pt idx="3844">
                  <c:v>41908</c:v>
                </c:pt>
                <c:pt idx="3845">
                  <c:v>41911</c:v>
                </c:pt>
                <c:pt idx="3846">
                  <c:v>41912</c:v>
                </c:pt>
                <c:pt idx="3847">
                  <c:v>41913</c:v>
                </c:pt>
                <c:pt idx="3848">
                  <c:v>41914</c:v>
                </c:pt>
                <c:pt idx="3849">
                  <c:v>41915</c:v>
                </c:pt>
                <c:pt idx="3850">
                  <c:v>41918</c:v>
                </c:pt>
                <c:pt idx="3851">
                  <c:v>41919</c:v>
                </c:pt>
                <c:pt idx="3852">
                  <c:v>41920</c:v>
                </c:pt>
                <c:pt idx="3853">
                  <c:v>41921</c:v>
                </c:pt>
                <c:pt idx="3854">
                  <c:v>41922</c:v>
                </c:pt>
                <c:pt idx="3855">
                  <c:v>41925</c:v>
                </c:pt>
                <c:pt idx="3856">
                  <c:v>41926</c:v>
                </c:pt>
                <c:pt idx="3857">
                  <c:v>41927</c:v>
                </c:pt>
                <c:pt idx="3858">
                  <c:v>41928</c:v>
                </c:pt>
                <c:pt idx="3859">
                  <c:v>41929</c:v>
                </c:pt>
                <c:pt idx="3860">
                  <c:v>41932</c:v>
                </c:pt>
                <c:pt idx="3861">
                  <c:v>41933</c:v>
                </c:pt>
                <c:pt idx="3862">
                  <c:v>41934</c:v>
                </c:pt>
                <c:pt idx="3863">
                  <c:v>41935</c:v>
                </c:pt>
                <c:pt idx="3864">
                  <c:v>41936</c:v>
                </c:pt>
                <c:pt idx="3865">
                  <c:v>41939</c:v>
                </c:pt>
                <c:pt idx="3866">
                  <c:v>41940</c:v>
                </c:pt>
                <c:pt idx="3867">
                  <c:v>41941</c:v>
                </c:pt>
                <c:pt idx="3868">
                  <c:v>41942</c:v>
                </c:pt>
                <c:pt idx="3869">
                  <c:v>41943</c:v>
                </c:pt>
                <c:pt idx="3870">
                  <c:v>41946</c:v>
                </c:pt>
                <c:pt idx="3871">
                  <c:v>41947</c:v>
                </c:pt>
                <c:pt idx="3872">
                  <c:v>41948</c:v>
                </c:pt>
                <c:pt idx="3873">
                  <c:v>41949</c:v>
                </c:pt>
                <c:pt idx="3874">
                  <c:v>41950</c:v>
                </c:pt>
                <c:pt idx="3875">
                  <c:v>41953</c:v>
                </c:pt>
                <c:pt idx="3876">
                  <c:v>41954</c:v>
                </c:pt>
                <c:pt idx="3877">
                  <c:v>41955</c:v>
                </c:pt>
                <c:pt idx="3878">
                  <c:v>41956</c:v>
                </c:pt>
                <c:pt idx="3879">
                  <c:v>41957</c:v>
                </c:pt>
                <c:pt idx="3880">
                  <c:v>41960</c:v>
                </c:pt>
                <c:pt idx="3881">
                  <c:v>41961</c:v>
                </c:pt>
                <c:pt idx="3882">
                  <c:v>41962</c:v>
                </c:pt>
                <c:pt idx="3883">
                  <c:v>41963</c:v>
                </c:pt>
                <c:pt idx="3884">
                  <c:v>41964</c:v>
                </c:pt>
                <c:pt idx="3885">
                  <c:v>41967</c:v>
                </c:pt>
                <c:pt idx="3886">
                  <c:v>41968</c:v>
                </c:pt>
                <c:pt idx="3887">
                  <c:v>41969</c:v>
                </c:pt>
                <c:pt idx="3888">
                  <c:v>41970</c:v>
                </c:pt>
                <c:pt idx="3889">
                  <c:v>41971</c:v>
                </c:pt>
                <c:pt idx="3890">
                  <c:v>41974</c:v>
                </c:pt>
                <c:pt idx="3891">
                  <c:v>41975</c:v>
                </c:pt>
                <c:pt idx="3892">
                  <c:v>41976</c:v>
                </c:pt>
                <c:pt idx="3893">
                  <c:v>41977</c:v>
                </c:pt>
                <c:pt idx="3894">
                  <c:v>41978</c:v>
                </c:pt>
                <c:pt idx="3895">
                  <c:v>41981</c:v>
                </c:pt>
                <c:pt idx="3896">
                  <c:v>41982</c:v>
                </c:pt>
                <c:pt idx="3897">
                  <c:v>41983</c:v>
                </c:pt>
                <c:pt idx="3898">
                  <c:v>41984</c:v>
                </c:pt>
                <c:pt idx="3899">
                  <c:v>41985</c:v>
                </c:pt>
                <c:pt idx="3900">
                  <c:v>41988</c:v>
                </c:pt>
                <c:pt idx="3901">
                  <c:v>41989</c:v>
                </c:pt>
                <c:pt idx="3902">
                  <c:v>41990</c:v>
                </c:pt>
                <c:pt idx="3903">
                  <c:v>41991</c:v>
                </c:pt>
                <c:pt idx="3904">
                  <c:v>41992</c:v>
                </c:pt>
                <c:pt idx="3905">
                  <c:v>41995</c:v>
                </c:pt>
                <c:pt idx="3906">
                  <c:v>41996</c:v>
                </c:pt>
                <c:pt idx="3907">
                  <c:v>41997</c:v>
                </c:pt>
                <c:pt idx="3908">
                  <c:v>41998</c:v>
                </c:pt>
                <c:pt idx="3909">
                  <c:v>41999</c:v>
                </c:pt>
                <c:pt idx="3910">
                  <c:v>42002</c:v>
                </c:pt>
                <c:pt idx="3911">
                  <c:v>42003</c:v>
                </c:pt>
                <c:pt idx="3912">
                  <c:v>42004</c:v>
                </c:pt>
                <c:pt idx="3913">
                  <c:v>42005</c:v>
                </c:pt>
                <c:pt idx="3914">
                  <c:v>42006</c:v>
                </c:pt>
                <c:pt idx="3915">
                  <c:v>42009</c:v>
                </c:pt>
                <c:pt idx="3916">
                  <c:v>42010</c:v>
                </c:pt>
                <c:pt idx="3917">
                  <c:v>42011</c:v>
                </c:pt>
                <c:pt idx="3918">
                  <c:v>42012</c:v>
                </c:pt>
                <c:pt idx="3919">
                  <c:v>42013</c:v>
                </c:pt>
                <c:pt idx="3920">
                  <c:v>42016</c:v>
                </c:pt>
                <c:pt idx="3921">
                  <c:v>42017</c:v>
                </c:pt>
                <c:pt idx="3922">
                  <c:v>42018</c:v>
                </c:pt>
                <c:pt idx="3923">
                  <c:v>42019</c:v>
                </c:pt>
                <c:pt idx="3924">
                  <c:v>42020</c:v>
                </c:pt>
                <c:pt idx="3925">
                  <c:v>42023</c:v>
                </c:pt>
                <c:pt idx="3926">
                  <c:v>42024</c:v>
                </c:pt>
                <c:pt idx="3927">
                  <c:v>42025</c:v>
                </c:pt>
                <c:pt idx="3928">
                  <c:v>42026</c:v>
                </c:pt>
                <c:pt idx="3929">
                  <c:v>42027</c:v>
                </c:pt>
                <c:pt idx="3930">
                  <c:v>42030</c:v>
                </c:pt>
                <c:pt idx="3931">
                  <c:v>42031</c:v>
                </c:pt>
                <c:pt idx="3932">
                  <c:v>42032</c:v>
                </c:pt>
                <c:pt idx="3933">
                  <c:v>42033</c:v>
                </c:pt>
                <c:pt idx="3934">
                  <c:v>42034</c:v>
                </c:pt>
                <c:pt idx="3935">
                  <c:v>42037</c:v>
                </c:pt>
                <c:pt idx="3936">
                  <c:v>42038</c:v>
                </c:pt>
                <c:pt idx="3937">
                  <c:v>42039</c:v>
                </c:pt>
                <c:pt idx="3938">
                  <c:v>42040</c:v>
                </c:pt>
                <c:pt idx="3939">
                  <c:v>42041</c:v>
                </c:pt>
                <c:pt idx="3940">
                  <c:v>42044</c:v>
                </c:pt>
                <c:pt idx="3941">
                  <c:v>42045</c:v>
                </c:pt>
                <c:pt idx="3942">
                  <c:v>42046</c:v>
                </c:pt>
                <c:pt idx="3943">
                  <c:v>42047</c:v>
                </c:pt>
                <c:pt idx="3944">
                  <c:v>42048</c:v>
                </c:pt>
                <c:pt idx="3945">
                  <c:v>42051</c:v>
                </c:pt>
                <c:pt idx="3946">
                  <c:v>42052</c:v>
                </c:pt>
                <c:pt idx="3947">
                  <c:v>42053</c:v>
                </c:pt>
                <c:pt idx="3948">
                  <c:v>42054</c:v>
                </c:pt>
                <c:pt idx="3949">
                  <c:v>42055</c:v>
                </c:pt>
                <c:pt idx="3950">
                  <c:v>42058</c:v>
                </c:pt>
                <c:pt idx="3951">
                  <c:v>42059</c:v>
                </c:pt>
                <c:pt idx="3952">
                  <c:v>42060</c:v>
                </c:pt>
                <c:pt idx="3953">
                  <c:v>42061</c:v>
                </c:pt>
                <c:pt idx="3954">
                  <c:v>42062</c:v>
                </c:pt>
                <c:pt idx="3955">
                  <c:v>42065</c:v>
                </c:pt>
                <c:pt idx="3956">
                  <c:v>42066</c:v>
                </c:pt>
                <c:pt idx="3957">
                  <c:v>42067</c:v>
                </c:pt>
                <c:pt idx="3958">
                  <c:v>42068</c:v>
                </c:pt>
                <c:pt idx="3959">
                  <c:v>42069</c:v>
                </c:pt>
                <c:pt idx="3960">
                  <c:v>42072</c:v>
                </c:pt>
                <c:pt idx="3961">
                  <c:v>42073</c:v>
                </c:pt>
                <c:pt idx="3962">
                  <c:v>42074</c:v>
                </c:pt>
                <c:pt idx="3963">
                  <c:v>42075</c:v>
                </c:pt>
                <c:pt idx="3964">
                  <c:v>42076</c:v>
                </c:pt>
                <c:pt idx="3965">
                  <c:v>42079</c:v>
                </c:pt>
                <c:pt idx="3966">
                  <c:v>42080</c:v>
                </c:pt>
                <c:pt idx="3967">
                  <c:v>42081</c:v>
                </c:pt>
                <c:pt idx="3968">
                  <c:v>42082</c:v>
                </c:pt>
                <c:pt idx="3969">
                  <c:v>42083</c:v>
                </c:pt>
                <c:pt idx="3970">
                  <c:v>42086</c:v>
                </c:pt>
                <c:pt idx="3971">
                  <c:v>42087</c:v>
                </c:pt>
                <c:pt idx="3972">
                  <c:v>42088</c:v>
                </c:pt>
                <c:pt idx="3973">
                  <c:v>42089</c:v>
                </c:pt>
                <c:pt idx="3974">
                  <c:v>42090</c:v>
                </c:pt>
                <c:pt idx="3975">
                  <c:v>42093</c:v>
                </c:pt>
                <c:pt idx="3976">
                  <c:v>42094</c:v>
                </c:pt>
                <c:pt idx="3977">
                  <c:v>42095</c:v>
                </c:pt>
                <c:pt idx="3978">
                  <c:v>42096</c:v>
                </c:pt>
                <c:pt idx="3979">
                  <c:v>42097</c:v>
                </c:pt>
                <c:pt idx="3980">
                  <c:v>42100</c:v>
                </c:pt>
                <c:pt idx="3981">
                  <c:v>42101</c:v>
                </c:pt>
                <c:pt idx="3982">
                  <c:v>42102</c:v>
                </c:pt>
                <c:pt idx="3983">
                  <c:v>42103</c:v>
                </c:pt>
                <c:pt idx="3984">
                  <c:v>42104</c:v>
                </c:pt>
                <c:pt idx="3985">
                  <c:v>42107</c:v>
                </c:pt>
                <c:pt idx="3986">
                  <c:v>42108</c:v>
                </c:pt>
                <c:pt idx="3987">
                  <c:v>42109</c:v>
                </c:pt>
                <c:pt idx="3988">
                  <c:v>42110</c:v>
                </c:pt>
                <c:pt idx="3989">
                  <c:v>42111</c:v>
                </c:pt>
                <c:pt idx="3990">
                  <c:v>42114</c:v>
                </c:pt>
                <c:pt idx="3991">
                  <c:v>42115</c:v>
                </c:pt>
                <c:pt idx="3992">
                  <c:v>42116</c:v>
                </c:pt>
                <c:pt idx="3993">
                  <c:v>42117</c:v>
                </c:pt>
                <c:pt idx="3994">
                  <c:v>42118</c:v>
                </c:pt>
                <c:pt idx="3995">
                  <c:v>42121</c:v>
                </c:pt>
                <c:pt idx="3996">
                  <c:v>42122</c:v>
                </c:pt>
                <c:pt idx="3997">
                  <c:v>42123</c:v>
                </c:pt>
                <c:pt idx="3998">
                  <c:v>42124</c:v>
                </c:pt>
                <c:pt idx="3999">
                  <c:v>42125</c:v>
                </c:pt>
                <c:pt idx="4000">
                  <c:v>42128</c:v>
                </c:pt>
                <c:pt idx="4001">
                  <c:v>42129</c:v>
                </c:pt>
                <c:pt idx="4002">
                  <c:v>42130</c:v>
                </c:pt>
                <c:pt idx="4003">
                  <c:v>42131</c:v>
                </c:pt>
                <c:pt idx="4004">
                  <c:v>42132</c:v>
                </c:pt>
                <c:pt idx="4005">
                  <c:v>42135</c:v>
                </c:pt>
                <c:pt idx="4006">
                  <c:v>42136</c:v>
                </c:pt>
                <c:pt idx="4007">
                  <c:v>42137</c:v>
                </c:pt>
                <c:pt idx="4008">
                  <c:v>42138</c:v>
                </c:pt>
                <c:pt idx="4009">
                  <c:v>42139</c:v>
                </c:pt>
                <c:pt idx="4010">
                  <c:v>42142</c:v>
                </c:pt>
                <c:pt idx="4011">
                  <c:v>42143</c:v>
                </c:pt>
                <c:pt idx="4012">
                  <c:v>42144</c:v>
                </c:pt>
                <c:pt idx="4013">
                  <c:v>42145</c:v>
                </c:pt>
                <c:pt idx="4014">
                  <c:v>42146</c:v>
                </c:pt>
                <c:pt idx="4015">
                  <c:v>42149</c:v>
                </c:pt>
                <c:pt idx="4016">
                  <c:v>42150</c:v>
                </c:pt>
                <c:pt idx="4017">
                  <c:v>42151</c:v>
                </c:pt>
                <c:pt idx="4018">
                  <c:v>42152</c:v>
                </c:pt>
                <c:pt idx="4019">
                  <c:v>42153</c:v>
                </c:pt>
                <c:pt idx="4020">
                  <c:v>42156</c:v>
                </c:pt>
                <c:pt idx="4021">
                  <c:v>42157</c:v>
                </c:pt>
                <c:pt idx="4022">
                  <c:v>42158</c:v>
                </c:pt>
                <c:pt idx="4023">
                  <c:v>42159</c:v>
                </c:pt>
                <c:pt idx="4024">
                  <c:v>42160</c:v>
                </c:pt>
                <c:pt idx="4025">
                  <c:v>42163</c:v>
                </c:pt>
                <c:pt idx="4026">
                  <c:v>42164</c:v>
                </c:pt>
                <c:pt idx="4027">
                  <c:v>42165</c:v>
                </c:pt>
                <c:pt idx="4028">
                  <c:v>42166</c:v>
                </c:pt>
                <c:pt idx="4029">
                  <c:v>42167</c:v>
                </c:pt>
                <c:pt idx="4030">
                  <c:v>42170</c:v>
                </c:pt>
                <c:pt idx="4031">
                  <c:v>42171</c:v>
                </c:pt>
                <c:pt idx="4032">
                  <c:v>42172</c:v>
                </c:pt>
                <c:pt idx="4033">
                  <c:v>42173</c:v>
                </c:pt>
                <c:pt idx="4034">
                  <c:v>42174</c:v>
                </c:pt>
                <c:pt idx="4035">
                  <c:v>42177</c:v>
                </c:pt>
                <c:pt idx="4036">
                  <c:v>42178</c:v>
                </c:pt>
                <c:pt idx="4037">
                  <c:v>42179</c:v>
                </c:pt>
                <c:pt idx="4038">
                  <c:v>42180</c:v>
                </c:pt>
                <c:pt idx="4039">
                  <c:v>42181</c:v>
                </c:pt>
                <c:pt idx="4040">
                  <c:v>42184</c:v>
                </c:pt>
                <c:pt idx="4041">
                  <c:v>42185</c:v>
                </c:pt>
                <c:pt idx="4042">
                  <c:v>42186</c:v>
                </c:pt>
                <c:pt idx="4043">
                  <c:v>42187</c:v>
                </c:pt>
                <c:pt idx="4044">
                  <c:v>42188</c:v>
                </c:pt>
                <c:pt idx="4045">
                  <c:v>42191</c:v>
                </c:pt>
                <c:pt idx="4046">
                  <c:v>42192</c:v>
                </c:pt>
                <c:pt idx="4047">
                  <c:v>42193</c:v>
                </c:pt>
                <c:pt idx="4048">
                  <c:v>42194</c:v>
                </c:pt>
                <c:pt idx="4049">
                  <c:v>42195</c:v>
                </c:pt>
                <c:pt idx="4050">
                  <c:v>42198</c:v>
                </c:pt>
                <c:pt idx="4051">
                  <c:v>42199</c:v>
                </c:pt>
                <c:pt idx="4052">
                  <c:v>42200</c:v>
                </c:pt>
                <c:pt idx="4053">
                  <c:v>42201</c:v>
                </c:pt>
                <c:pt idx="4054">
                  <c:v>42202</c:v>
                </c:pt>
                <c:pt idx="4055">
                  <c:v>42205</c:v>
                </c:pt>
                <c:pt idx="4056">
                  <c:v>42206</c:v>
                </c:pt>
                <c:pt idx="4057">
                  <c:v>42207</c:v>
                </c:pt>
                <c:pt idx="4058">
                  <c:v>42208</c:v>
                </c:pt>
                <c:pt idx="4059">
                  <c:v>42209</c:v>
                </c:pt>
                <c:pt idx="4060">
                  <c:v>42212</c:v>
                </c:pt>
                <c:pt idx="4061">
                  <c:v>42213</c:v>
                </c:pt>
                <c:pt idx="4062">
                  <c:v>42214</c:v>
                </c:pt>
                <c:pt idx="4063">
                  <c:v>42215</c:v>
                </c:pt>
                <c:pt idx="4064">
                  <c:v>42216</c:v>
                </c:pt>
                <c:pt idx="4065">
                  <c:v>42219</c:v>
                </c:pt>
                <c:pt idx="4066">
                  <c:v>42220</c:v>
                </c:pt>
                <c:pt idx="4067">
                  <c:v>42221</c:v>
                </c:pt>
                <c:pt idx="4068">
                  <c:v>42222</c:v>
                </c:pt>
                <c:pt idx="4069">
                  <c:v>42223</c:v>
                </c:pt>
                <c:pt idx="4070">
                  <c:v>42226</c:v>
                </c:pt>
                <c:pt idx="4071">
                  <c:v>42227</c:v>
                </c:pt>
                <c:pt idx="4072">
                  <c:v>42228</c:v>
                </c:pt>
                <c:pt idx="4073">
                  <c:v>42229</c:v>
                </c:pt>
                <c:pt idx="4074">
                  <c:v>42230</c:v>
                </c:pt>
                <c:pt idx="4075">
                  <c:v>42233</c:v>
                </c:pt>
                <c:pt idx="4076">
                  <c:v>42234</c:v>
                </c:pt>
                <c:pt idx="4077">
                  <c:v>42235</c:v>
                </c:pt>
                <c:pt idx="4078">
                  <c:v>42236</c:v>
                </c:pt>
                <c:pt idx="4079">
                  <c:v>42237</c:v>
                </c:pt>
                <c:pt idx="4080">
                  <c:v>42240</c:v>
                </c:pt>
                <c:pt idx="4081">
                  <c:v>42241</c:v>
                </c:pt>
                <c:pt idx="4082">
                  <c:v>42242</c:v>
                </c:pt>
                <c:pt idx="4083">
                  <c:v>42243</c:v>
                </c:pt>
                <c:pt idx="4084">
                  <c:v>42244</c:v>
                </c:pt>
                <c:pt idx="4085">
                  <c:v>42247</c:v>
                </c:pt>
                <c:pt idx="4086">
                  <c:v>42248</c:v>
                </c:pt>
                <c:pt idx="4087">
                  <c:v>42249</c:v>
                </c:pt>
                <c:pt idx="4088">
                  <c:v>42250</c:v>
                </c:pt>
                <c:pt idx="4089">
                  <c:v>42251</c:v>
                </c:pt>
                <c:pt idx="4090">
                  <c:v>42254</c:v>
                </c:pt>
                <c:pt idx="4091">
                  <c:v>42255</c:v>
                </c:pt>
                <c:pt idx="4092">
                  <c:v>42256</c:v>
                </c:pt>
                <c:pt idx="4093">
                  <c:v>42257</c:v>
                </c:pt>
                <c:pt idx="4094">
                  <c:v>42258</c:v>
                </c:pt>
                <c:pt idx="4095">
                  <c:v>42261</c:v>
                </c:pt>
                <c:pt idx="4096">
                  <c:v>42262</c:v>
                </c:pt>
                <c:pt idx="4097">
                  <c:v>42263</c:v>
                </c:pt>
                <c:pt idx="4098">
                  <c:v>42264</c:v>
                </c:pt>
                <c:pt idx="4099">
                  <c:v>42265</c:v>
                </c:pt>
                <c:pt idx="4100">
                  <c:v>42268</c:v>
                </c:pt>
                <c:pt idx="4101">
                  <c:v>42269</c:v>
                </c:pt>
                <c:pt idx="4102">
                  <c:v>42270</c:v>
                </c:pt>
                <c:pt idx="4103">
                  <c:v>42271</c:v>
                </c:pt>
                <c:pt idx="4104">
                  <c:v>42272</c:v>
                </c:pt>
                <c:pt idx="4105">
                  <c:v>42275</c:v>
                </c:pt>
                <c:pt idx="4106">
                  <c:v>42276</c:v>
                </c:pt>
                <c:pt idx="4107">
                  <c:v>42277</c:v>
                </c:pt>
                <c:pt idx="4108">
                  <c:v>42278</c:v>
                </c:pt>
                <c:pt idx="4109">
                  <c:v>42279</c:v>
                </c:pt>
                <c:pt idx="4110">
                  <c:v>42282</c:v>
                </c:pt>
                <c:pt idx="4111">
                  <c:v>42283</c:v>
                </c:pt>
                <c:pt idx="4112">
                  <c:v>42284</c:v>
                </c:pt>
                <c:pt idx="4113">
                  <c:v>42285</c:v>
                </c:pt>
                <c:pt idx="4114">
                  <c:v>42286</c:v>
                </c:pt>
                <c:pt idx="4115">
                  <c:v>42289</c:v>
                </c:pt>
                <c:pt idx="4116">
                  <c:v>42290</c:v>
                </c:pt>
                <c:pt idx="4117">
                  <c:v>42291</c:v>
                </c:pt>
                <c:pt idx="4118">
                  <c:v>42292</c:v>
                </c:pt>
                <c:pt idx="4119">
                  <c:v>42293</c:v>
                </c:pt>
                <c:pt idx="4120">
                  <c:v>42296</c:v>
                </c:pt>
                <c:pt idx="4121">
                  <c:v>42297</c:v>
                </c:pt>
                <c:pt idx="4122">
                  <c:v>42298</c:v>
                </c:pt>
                <c:pt idx="4123">
                  <c:v>42299</c:v>
                </c:pt>
                <c:pt idx="4124">
                  <c:v>42300</c:v>
                </c:pt>
                <c:pt idx="4125">
                  <c:v>42303</c:v>
                </c:pt>
                <c:pt idx="4126">
                  <c:v>42304</c:v>
                </c:pt>
                <c:pt idx="4127">
                  <c:v>42305</c:v>
                </c:pt>
                <c:pt idx="4128">
                  <c:v>42306</c:v>
                </c:pt>
                <c:pt idx="4129">
                  <c:v>42307</c:v>
                </c:pt>
                <c:pt idx="4130">
                  <c:v>42310</c:v>
                </c:pt>
                <c:pt idx="4131">
                  <c:v>42311</c:v>
                </c:pt>
                <c:pt idx="4132">
                  <c:v>42312</c:v>
                </c:pt>
                <c:pt idx="4133">
                  <c:v>42313</c:v>
                </c:pt>
                <c:pt idx="4134">
                  <c:v>42314</c:v>
                </c:pt>
                <c:pt idx="4135">
                  <c:v>42317</c:v>
                </c:pt>
                <c:pt idx="4136">
                  <c:v>42318</c:v>
                </c:pt>
                <c:pt idx="4137">
                  <c:v>42319</c:v>
                </c:pt>
                <c:pt idx="4138">
                  <c:v>42320</c:v>
                </c:pt>
                <c:pt idx="4139">
                  <c:v>42321</c:v>
                </c:pt>
                <c:pt idx="4140">
                  <c:v>42324</c:v>
                </c:pt>
                <c:pt idx="4141">
                  <c:v>42325</c:v>
                </c:pt>
                <c:pt idx="4142">
                  <c:v>42326</c:v>
                </c:pt>
                <c:pt idx="4143">
                  <c:v>42327</c:v>
                </c:pt>
                <c:pt idx="4144">
                  <c:v>42328</c:v>
                </c:pt>
                <c:pt idx="4145">
                  <c:v>42331</c:v>
                </c:pt>
                <c:pt idx="4146">
                  <c:v>42332</c:v>
                </c:pt>
                <c:pt idx="4147">
                  <c:v>42333</c:v>
                </c:pt>
                <c:pt idx="4148">
                  <c:v>42334</c:v>
                </c:pt>
                <c:pt idx="4149">
                  <c:v>42335</c:v>
                </c:pt>
                <c:pt idx="4150">
                  <c:v>42338</c:v>
                </c:pt>
                <c:pt idx="4151">
                  <c:v>42339</c:v>
                </c:pt>
                <c:pt idx="4152">
                  <c:v>42340</c:v>
                </c:pt>
                <c:pt idx="4153">
                  <c:v>42341</c:v>
                </c:pt>
                <c:pt idx="4154">
                  <c:v>42342</c:v>
                </c:pt>
                <c:pt idx="4155">
                  <c:v>42345</c:v>
                </c:pt>
                <c:pt idx="4156">
                  <c:v>42346</c:v>
                </c:pt>
                <c:pt idx="4157">
                  <c:v>42347</c:v>
                </c:pt>
                <c:pt idx="4158">
                  <c:v>42348</c:v>
                </c:pt>
                <c:pt idx="4159">
                  <c:v>42349</c:v>
                </c:pt>
                <c:pt idx="4160">
                  <c:v>42352</c:v>
                </c:pt>
                <c:pt idx="4161">
                  <c:v>42353</c:v>
                </c:pt>
                <c:pt idx="4162">
                  <c:v>42354</c:v>
                </c:pt>
                <c:pt idx="4163">
                  <c:v>42355</c:v>
                </c:pt>
                <c:pt idx="4164">
                  <c:v>42356</c:v>
                </c:pt>
                <c:pt idx="4165">
                  <c:v>42359</c:v>
                </c:pt>
                <c:pt idx="4166">
                  <c:v>42360</c:v>
                </c:pt>
                <c:pt idx="4167">
                  <c:v>42361</c:v>
                </c:pt>
                <c:pt idx="4168">
                  <c:v>42362</c:v>
                </c:pt>
                <c:pt idx="4169">
                  <c:v>42363</c:v>
                </c:pt>
                <c:pt idx="4170">
                  <c:v>42366</c:v>
                </c:pt>
                <c:pt idx="4171">
                  <c:v>42367</c:v>
                </c:pt>
                <c:pt idx="4172">
                  <c:v>42368</c:v>
                </c:pt>
                <c:pt idx="4173">
                  <c:v>42369</c:v>
                </c:pt>
                <c:pt idx="4174">
                  <c:v>42370</c:v>
                </c:pt>
                <c:pt idx="4175">
                  <c:v>42373</c:v>
                </c:pt>
                <c:pt idx="4176">
                  <c:v>42374</c:v>
                </c:pt>
                <c:pt idx="4177">
                  <c:v>42375</c:v>
                </c:pt>
                <c:pt idx="4178">
                  <c:v>42376</c:v>
                </c:pt>
                <c:pt idx="4179">
                  <c:v>42377</c:v>
                </c:pt>
                <c:pt idx="4180">
                  <c:v>42380</c:v>
                </c:pt>
                <c:pt idx="4181">
                  <c:v>42381</c:v>
                </c:pt>
                <c:pt idx="4182">
                  <c:v>42382</c:v>
                </c:pt>
                <c:pt idx="4183">
                  <c:v>42383</c:v>
                </c:pt>
                <c:pt idx="4184">
                  <c:v>42384</c:v>
                </c:pt>
                <c:pt idx="4185">
                  <c:v>42387</c:v>
                </c:pt>
                <c:pt idx="4186">
                  <c:v>42388</c:v>
                </c:pt>
                <c:pt idx="4187">
                  <c:v>42389</c:v>
                </c:pt>
                <c:pt idx="4188">
                  <c:v>42390</c:v>
                </c:pt>
                <c:pt idx="4189">
                  <c:v>42391</c:v>
                </c:pt>
                <c:pt idx="4190">
                  <c:v>42394</c:v>
                </c:pt>
                <c:pt idx="4191">
                  <c:v>42395</c:v>
                </c:pt>
                <c:pt idx="4192">
                  <c:v>42396</c:v>
                </c:pt>
                <c:pt idx="4193">
                  <c:v>42397</c:v>
                </c:pt>
                <c:pt idx="4194">
                  <c:v>42398</c:v>
                </c:pt>
                <c:pt idx="4195">
                  <c:v>42401</c:v>
                </c:pt>
                <c:pt idx="4196">
                  <c:v>42402</c:v>
                </c:pt>
                <c:pt idx="4197">
                  <c:v>42403</c:v>
                </c:pt>
                <c:pt idx="4198">
                  <c:v>42404</c:v>
                </c:pt>
                <c:pt idx="4199">
                  <c:v>42405</c:v>
                </c:pt>
                <c:pt idx="4200">
                  <c:v>42408</c:v>
                </c:pt>
                <c:pt idx="4201">
                  <c:v>42409</c:v>
                </c:pt>
                <c:pt idx="4202">
                  <c:v>42410</c:v>
                </c:pt>
                <c:pt idx="4203">
                  <c:v>42411</c:v>
                </c:pt>
                <c:pt idx="4204">
                  <c:v>42412</c:v>
                </c:pt>
                <c:pt idx="4205">
                  <c:v>42415</c:v>
                </c:pt>
                <c:pt idx="4206">
                  <c:v>42416</c:v>
                </c:pt>
                <c:pt idx="4207">
                  <c:v>42417</c:v>
                </c:pt>
                <c:pt idx="4208">
                  <c:v>42418</c:v>
                </c:pt>
                <c:pt idx="4209">
                  <c:v>42419</c:v>
                </c:pt>
                <c:pt idx="4210">
                  <c:v>42422</c:v>
                </c:pt>
                <c:pt idx="4211">
                  <c:v>42423</c:v>
                </c:pt>
                <c:pt idx="4212">
                  <c:v>42424</c:v>
                </c:pt>
                <c:pt idx="4213">
                  <c:v>42425</c:v>
                </c:pt>
                <c:pt idx="4214">
                  <c:v>42426</c:v>
                </c:pt>
                <c:pt idx="4215">
                  <c:v>42429</c:v>
                </c:pt>
                <c:pt idx="4216">
                  <c:v>42430</c:v>
                </c:pt>
                <c:pt idx="4217">
                  <c:v>42431</c:v>
                </c:pt>
                <c:pt idx="4218">
                  <c:v>42432</c:v>
                </c:pt>
                <c:pt idx="4219">
                  <c:v>42433</c:v>
                </c:pt>
                <c:pt idx="4220">
                  <c:v>42436</c:v>
                </c:pt>
                <c:pt idx="4221">
                  <c:v>42437</c:v>
                </c:pt>
                <c:pt idx="4222">
                  <c:v>42438</c:v>
                </c:pt>
                <c:pt idx="4223">
                  <c:v>42439</c:v>
                </c:pt>
                <c:pt idx="4224">
                  <c:v>42440</c:v>
                </c:pt>
                <c:pt idx="4225">
                  <c:v>42443</c:v>
                </c:pt>
                <c:pt idx="4226">
                  <c:v>42444</c:v>
                </c:pt>
                <c:pt idx="4227">
                  <c:v>42445</c:v>
                </c:pt>
                <c:pt idx="4228">
                  <c:v>42446</c:v>
                </c:pt>
                <c:pt idx="4229">
                  <c:v>42447</c:v>
                </c:pt>
                <c:pt idx="4230">
                  <c:v>42450</c:v>
                </c:pt>
                <c:pt idx="4231">
                  <c:v>42451</c:v>
                </c:pt>
                <c:pt idx="4232">
                  <c:v>42452</c:v>
                </c:pt>
                <c:pt idx="4233">
                  <c:v>42453</c:v>
                </c:pt>
                <c:pt idx="4234">
                  <c:v>42454</c:v>
                </c:pt>
                <c:pt idx="4235">
                  <c:v>42457</c:v>
                </c:pt>
                <c:pt idx="4236">
                  <c:v>42458</c:v>
                </c:pt>
                <c:pt idx="4237">
                  <c:v>42459</c:v>
                </c:pt>
                <c:pt idx="4238">
                  <c:v>42460</c:v>
                </c:pt>
                <c:pt idx="4239">
                  <c:v>42461</c:v>
                </c:pt>
                <c:pt idx="4240">
                  <c:v>42464</c:v>
                </c:pt>
                <c:pt idx="4241">
                  <c:v>42465</c:v>
                </c:pt>
                <c:pt idx="4242">
                  <c:v>42466</c:v>
                </c:pt>
                <c:pt idx="4243">
                  <c:v>42467</c:v>
                </c:pt>
                <c:pt idx="4244">
                  <c:v>42468</c:v>
                </c:pt>
                <c:pt idx="4245">
                  <c:v>42471</c:v>
                </c:pt>
                <c:pt idx="4246">
                  <c:v>42472</c:v>
                </c:pt>
                <c:pt idx="4247">
                  <c:v>42473</c:v>
                </c:pt>
                <c:pt idx="4248">
                  <c:v>42474</c:v>
                </c:pt>
                <c:pt idx="4249">
                  <c:v>42475</c:v>
                </c:pt>
                <c:pt idx="4250">
                  <c:v>42478</c:v>
                </c:pt>
                <c:pt idx="4251">
                  <c:v>42479</c:v>
                </c:pt>
                <c:pt idx="4252">
                  <c:v>42480</c:v>
                </c:pt>
                <c:pt idx="4253">
                  <c:v>42481</c:v>
                </c:pt>
                <c:pt idx="4254">
                  <c:v>42482</c:v>
                </c:pt>
                <c:pt idx="4255">
                  <c:v>42485</c:v>
                </c:pt>
                <c:pt idx="4256">
                  <c:v>42486</c:v>
                </c:pt>
                <c:pt idx="4257">
                  <c:v>42487</c:v>
                </c:pt>
                <c:pt idx="4258">
                  <c:v>42488</c:v>
                </c:pt>
                <c:pt idx="4259">
                  <c:v>42489</c:v>
                </c:pt>
                <c:pt idx="4260">
                  <c:v>42492</c:v>
                </c:pt>
                <c:pt idx="4261">
                  <c:v>42493</c:v>
                </c:pt>
                <c:pt idx="4262">
                  <c:v>42494</c:v>
                </c:pt>
                <c:pt idx="4263">
                  <c:v>42495</c:v>
                </c:pt>
                <c:pt idx="4264">
                  <c:v>42496</c:v>
                </c:pt>
                <c:pt idx="4265">
                  <c:v>42499</c:v>
                </c:pt>
                <c:pt idx="4266">
                  <c:v>42500</c:v>
                </c:pt>
                <c:pt idx="4267">
                  <c:v>42501</c:v>
                </c:pt>
                <c:pt idx="4268">
                  <c:v>42502</c:v>
                </c:pt>
                <c:pt idx="4269">
                  <c:v>42503</c:v>
                </c:pt>
                <c:pt idx="4270">
                  <c:v>42506</c:v>
                </c:pt>
                <c:pt idx="4271">
                  <c:v>42507</c:v>
                </c:pt>
                <c:pt idx="4272">
                  <c:v>42508</c:v>
                </c:pt>
                <c:pt idx="4273">
                  <c:v>42509</c:v>
                </c:pt>
                <c:pt idx="4274">
                  <c:v>42510</c:v>
                </c:pt>
                <c:pt idx="4275">
                  <c:v>42513</c:v>
                </c:pt>
                <c:pt idx="4276">
                  <c:v>42514</c:v>
                </c:pt>
                <c:pt idx="4277">
                  <c:v>42515</c:v>
                </c:pt>
                <c:pt idx="4278">
                  <c:v>42516</c:v>
                </c:pt>
                <c:pt idx="4279">
                  <c:v>42517</c:v>
                </c:pt>
                <c:pt idx="4280">
                  <c:v>42520</c:v>
                </c:pt>
                <c:pt idx="4281">
                  <c:v>42521</c:v>
                </c:pt>
                <c:pt idx="4282">
                  <c:v>42522</c:v>
                </c:pt>
                <c:pt idx="4283">
                  <c:v>42523</c:v>
                </c:pt>
                <c:pt idx="4284">
                  <c:v>42524</c:v>
                </c:pt>
                <c:pt idx="4285">
                  <c:v>42527</c:v>
                </c:pt>
                <c:pt idx="4286">
                  <c:v>42528</c:v>
                </c:pt>
                <c:pt idx="4287">
                  <c:v>42529</c:v>
                </c:pt>
                <c:pt idx="4288">
                  <c:v>42530</c:v>
                </c:pt>
                <c:pt idx="4289">
                  <c:v>42531</c:v>
                </c:pt>
                <c:pt idx="4290">
                  <c:v>42534</c:v>
                </c:pt>
                <c:pt idx="4291">
                  <c:v>42535</c:v>
                </c:pt>
                <c:pt idx="4292">
                  <c:v>42536</c:v>
                </c:pt>
                <c:pt idx="4293">
                  <c:v>42537</c:v>
                </c:pt>
                <c:pt idx="4294">
                  <c:v>42538</c:v>
                </c:pt>
                <c:pt idx="4295">
                  <c:v>42541</c:v>
                </c:pt>
                <c:pt idx="4296">
                  <c:v>42542</c:v>
                </c:pt>
                <c:pt idx="4297">
                  <c:v>42543</c:v>
                </c:pt>
                <c:pt idx="4298">
                  <c:v>42544</c:v>
                </c:pt>
                <c:pt idx="4299">
                  <c:v>42545</c:v>
                </c:pt>
                <c:pt idx="4300">
                  <c:v>42548</c:v>
                </c:pt>
                <c:pt idx="4301">
                  <c:v>42549</c:v>
                </c:pt>
                <c:pt idx="4302">
                  <c:v>42550</c:v>
                </c:pt>
                <c:pt idx="4303">
                  <c:v>42551</c:v>
                </c:pt>
                <c:pt idx="4304">
                  <c:v>42552</c:v>
                </c:pt>
                <c:pt idx="4305">
                  <c:v>42555</c:v>
                </c:pt>
                <c:pt idx="4306">
                  <c:v>42556</c:v>
                </c:pt>
                <c:pt idx="4307">
                  <c:v>42557</c:v>
                </c:pt>
                <c:pt idx="4308">
                  <c:v>42558</c:v>
                </c:pt>
                <c:pt idx="4309">
                  <c:v>42559</c:v>
                </c:pt>
                <c:pt idx="4310">
                  <c:v>42562</c:v>
                </c:pt>
                <c:pt idx="4311">
                  <c:v>42563</c:v>
                </c:pt>
                <c:pt idx="4312">
                  <c:v>42564</c:v>
                </c:pt>
                <c:pt idx="4313">
                  <c:v>42565</c:v>
                </c:pt>
                <c:pt idx="4314">
                  <c:v>42566</c:v>
                </c:pt>
                <c:pt idx="4315">
                  <c:v>42569</c:v>
                </c:pt>
                <c:pt idx="4316">
                  <c:v>42570</c:v>
                </c:pt>
                <c:pt idx="4317">
                  <c:v>42571</c:v>
                </c:pt>
                <c:pt idx="4318">
                  <c:v>42572</c:v>
                </c:pt>
                <c:pt idx="4319">
                  <c:v>42573</c:v>
                </c:pt>
                <c:pt idx="4320">
                  <c:v>42576</c:v>
                </c:pt>
                <c:pt idx="4321">
                  <c:v>42577</c:v>
                </c:pt>
                <c:pt idx="4322">
                  <c:v>42578</c:v>
                </c:pt>
                <c:pt idx="4323">
                  <c:v>42579</c:v>
                </c:pt>
                <c:pt idx="4324">
                  <c:v>42580</c:v>
                </c:pt>
                <c:pt idx="4325">
                  <c:v>42583</c:v>
                </c:pt>
                <c:pt idx="4326">
                  <c:v>42584</c:v>
                </c:pt>
                <c:pt idx="4327">
                  <c:v>42585</c:v>
                </c:pt>
                <c:pt idx="4328">
                  <c:v>42586</c:v>
                </c:pt>
                <c:pt idx="4329">
                  <c:v>42587</c:v>
                </c:pt>
                <c:pt idx="4330">
                  <c:v>42590</c:v>
                </c:pt>
                <c:pt idx="4331">
                  <c:v>42591</c:v>
                </c:pt>
                <c:pt idx="4332">
                  <c:v>42592</c:v>
                </c:pt>
                <c:pt idx="4333">
                  <c:v>42593</c:v>
                </c:pt>
                <c:pt idx="4334">
                  <c:v>42594</c:v>
                </c:pt>
                <c:pt idx="4335">
                  <c:v>42597</c:v>
                </c:pt>
                <c:pt idx="4336">
                  <c:v>42598</c:v>
                </c:pt>
                <c:pt idx="4337">
                  <c:v>42599</c:v>
                </c:pt>
                <c:pt idx="4338">
                  <c:v>42600</c:v>
                </c:pt>
                <c:pt idx="4339">
                  <c:v>42601</c:v>
                </c:pt>
                <c:pt idx="4340">
                  <c:v>42604</c:v>
                </c:pt>
                <c:pt idx="4341">
                  <c:v>42605</c:v>
                </c:pt>
                <c:pt idx="4342">
                  <c:v>42606</c:v>
                </c:pt>
                <c:pt idx="4343">
                  <c:v>42607</c:v>
                </c:pt>
                <c:pt idx="4344">
                  <c:v>42608</c:v>
                </c:pt>
                <c:pt idx="4345">
                  <c:v>42611</c:v>
                </c:pt>
                <c:pt idx="4346">
                  <c:v>42612</c:v>
                </c:pt>
                <c:pt idx="4347">
                  <c:v>42613</c:v>
                </c:pt>
                <c:pt idx="4348">
                  <c:v>42614</c:v>
                </c:pt>
                <c:pt idx="4349">
                  <c:v>42615</c:v>
                </c:pt>
                <c:pt idx="4350">
                  <c:v>42618</c:v>
                </c:pt>
                <c:pt idx="4351">
                  <c:v>42619</c:v>
                </c:pt>
                <c:pt idx="4352">
                  <c:v>42620</c:v>
                </c:pt>
                <c:pt idx="4353">
                  <c:v>42621</c:v>
                </c:pt>
                <c:pt idx="4354">
                  <c:v>42622</c:v>
                </c:pt>
                <c:pt idx="4355">
                  <c:v>42625</c:v>
                </c:pt>
                <c:pt idx="4356">
                  <c:v>42626</c:v>
                </c:pt>
                <c:pt idx="4357">
                  <c:v>42627</c:v>
                </c:pt>
                <c:pt idx="4358">
                  <c:v>42628</c:v>
                </c:pt>
                <c:pt idx="4359">
                  <c:v>42629</c:v>
                </c:pt>
                <c:pt idx="4360">
                  <c:v>42632</c:v>
                </c:pt>
                <c:pt idx="4361">
                  <c:v>42633</c:v>
                </c:pt>
                <c:pt idx="4362">
                  <c:v>42634</c:v>
                </c:pt>
                <c:pt idx="4363">
                  <c:v>42635</c:v>
                </c:pt>
                <c:pt idx="4364">
                  <c:v>42636</c:v>
                </c:pt>
                <c:pt idx="4365">
                  <c:v>42639</c:v>
                </c:pt>
                <c:pt idx="4366">
                  <c:v>42640</c:v>
                </c:pt>
                <c:pt idx="4367">
                  <c:v>42641</c:v>
                </c:pt>
                <c:pt idx="4368">
                  <c:v>42642</c:v>
                </c:pt>
                <c:pt idx="4369">
                  <c:v>42643</c:v>
                </c:pt>
                <c:pt idx="4370">
                  <c:v>42646</c:v>
                </c:pt>
                <c:pt idx="4371">
                  <c:v>42647</c:v>
                </c:pt>
                <c:pt idx="4372">
                  <c:v>42648</c:v>
                </c:pt>
                <c:pt idx="4373">
                  <c:v>42649</c:v>
                </c:pt>
                <c:pt idx="4374">
                  <c:v>42650</c:v>
                </c:pt>
                <c:pt idx="4375">
                  <c:v>42653</c:v>
                </c:pt>
                <c:pt idx="4376">
                  <c:v>42654</c:v>
                </c:pt>
                <c:pt idx="4377">
                  <c:v>42655</c:v>
                </c:pt>
                <c:pt idx="4378">
                  <c:v>42656</c:v>
                </c:pt>
                <c:pt idx="4379">
                  <c:v>42657</c:v>
                </c:pt>
                <c:pt idx="4380">
                  <c:v>42660</c:v>
                </c:pt>
                <c:pt idx="4381">
                  <c:v>42661</c:v>
                </c:pt>
                <c:pt idx="4382">
                  <c:v>42662</c:v>
                </c:pt>
                <c:pt idx="4383">
                  <c:v>42663</c:v>
                </c:pt>
                <c:pt idx="4384">
                  <c:v>42664</c:v>
                </c:pt>
                <c:pt idx="4385">
                  <c:v>42667</c:v>
                </c:pt>
                <c:pt idx="4386">
                  <c:v>42668</c:v>
                </c:pt>
                <c:pt idx="4387">
                  <c:v>42669</c:v>
                </c:pt>
                <c:pt idx="4388">
                  <c:v>42670</c:v>
                </c:pt>
                <c:pt idx="4389">
                  <c:v>42671</c:v>
                </c:pt>
                <c:pt idx="4390">
                  <c:v>42674</c:v>
                </c:pt>
                <c:pt idx="4391">
                  <c:v>42675</c:v>
                </c:pt>
                <c:pt idx="4392">
                  <c:v>42676</c:v>
                </c:pt>
                <c:pt idx="4393">
                  <c:v>42677</c:v>
                </c:pt>
                <c:pt idx="4394">
                  <c:v>42678</c:v>
                </c:pt>
                <c:pt idx="4395">
                  <c:v>42681</c:v>
                </c:pt>
                <c:pt idx="4396">
                  <c:v>42682</c:v>
                </c:pt>
                <c:pt idx="4397">
                  <c:v>42683</c:v>
                </c:pt>
                <c:pt idx="4398">
                  <c:v>42684</c:v>
                </c:pt>
                <c:pt idx="4399">
                  <c:v>42685</c:v>
                </c:pt>
                <c:pt idx="4400">
                  <c:v>42688</c:v>
                </c:pt>
                <c:pt idx="4401">
                  <c:v>42689</c:v>
                </c:pt>
                <c:pt idx="4402">
                  <c:v>42690</c:v>
                </c:pt>
                <c:pt idx="4403">
                  <c:v>42691</c:v>
                </c:pt>
                <c:pt idx="4404">
                  <c:v>42692</c:v>
                </c:pt>
                <c:pt idx="4405">
                  <c:v>42695</c:v>
                </c:pt>
                <c:pt idx="4406">
                  <c:v>42696</c:v>
                </c:pt>
                <c:pt idx="4407">
                  <c:v>42697</c:v>
                </c:pt>
                <c:pt idx="4408">
                  <c:v>42698</c:v>
                </c:pt>
                <c:pt idx="4409">
                  <c:v>42699</c:v>
                </c:pt>
                <c:pt idx="4410">
                  <c:v>42702</c:v>
                </c:pt>
                <c:pt idx="4411">
                  <c:v>42703</c:v>
                </c:pt>
                <c:pt idx="4412">
                  <c:v>42704</c:v>
                </c:pt>
                <c:pt idx="4413">
                  <c:v>42705</c:v>
                </c:pt>
                <c:pt idx="4414">
                  <c:v>42706</c:v>
                </c:pt>
                <c:pt idx="4415">
                  <c:v>42709</c:v>
                </c:pt>
                <c:pt idx="4416">
                  <c:v>42710</c:v>
                </c:pt>
                <c:pt idx="4417">
                  <c:v>42711</c:v>
                </c:pt>
                <c:pt idx="4418">
                  <c:v>42712</c:v>
                </c:pt>
                <c:pt idx="4419">
                  <c:v>42713</c:v>
                </c:pt>
                <c:pt idx="4420">
                  <c:v>42716</c:v>
                </c:pt>
                <c:pt idx="4421">
                  <c:v>42717</c:v>
                </c:pt>
                <c:pt idx="4422">
                  <c:v>42718</c:v>
                </c:pt>
                <c:pt idx="4423">
                  <c:v>42719</c:v>
                </c:pt>
                <c:pt idx="4424">
                  <c:v>42720</c:v>
                </c:pt>
                <c:pt idx="4425">
                  <c:v>42723</c:v>
                </c:pt>
                <c:pt idx="4426">
                  <c:v>42724</c:v>
                </c:pt>
                <c:pt idx="4427">
                  <c:v>42725</c:v>
                </c:pt>
                <c:pt idx="4428">
                  <c:v>42726</c:v>
                </c:pt>
                <c:pt idx="4429">
                  <c:v>42727</c:v>
                </c:pt>
                <c:pt idx="4430">
                  <c:v>42730</c:v>
                </c:pt>
                <c:pt idx="4431">
                  <c:v>42731</c:v>
                </c:pt>
                <c:pt idx="4432">
                  <c:v>42732</c:v>
                </c:pt>
                <c:pt idx="4433">
                  <c:v>42733</c:v>
                </c:pt>
                <c:pt idx="4434">
                  <c:v>42734</c:v>
                </c:pt>
                <c:pt idx="4435">
                  <c:v>42737</c:v>
                </c:pt>
                <c:pt idx="4436">
                  <c:v>42738</c:v>
                </c:pt>
                <c:pt idx="4437">
                  <c:v>42739</c:v>
                </c:pt>
                <c:pt idx="4438">
                  <c:v>42740</c:v>
                </c:pt>
                <c:pt idx="4439">
                  <c:v>42741</c:v>
                </c:pt>
                <c:pt idx="4440">
                  <c:v>42744</c:v>
                </c:pt>
                <c:pt idx="4441">
                  <c:v>42745</c:v>
                </c:pt>
                <c:pt idx="4442">
                  <c:v>42746</c:v>
                </c:pt>
                <c:pt idx="4443">
                  <c:v>42747</c:v>
                </c:pt>
                <c:pt idx="4444">
                  <c:v>42748</c:v>
                </c:pt>
                <c:pt idx="4445">
                  <c:v>42751</c:v>
                </c:pt>
                <c:pt idx="4446">
                  <c:v>42752</c:v>
                </c:pt>
                <c:pt idx="4447">
                  <c:v>42753</c:v>
                </c:pt>
                <c:pt idx="4448">
                  <c:v>42754</c:v>
                </c:pt>
                <c:pt idx="4449">
                  <c:v>42755</c:v>
                </c:pt>
                <c:pt idx="4450">
                  <c:v>42758</c:v>
                </c:pt>
                <c:pt idx="4451">
                  <c:v>42759</c:v>
                </c:pt>
                <c:pt idx="4452">
                  <c:v>42760</c:v>
                </c:pt>
                <c:pt idx="4453">
                  <c:v>42761</c:v>
                </c:pt>
                <c:pt idx="4454">
                  <c:v>42762</c:v>
                </c:pt>
                <c:pt idx="4455">
                  <c:v>42765</c:v>
                </c:pt>
                <c:pt idx="4456">
                  <c:v>42766</c:v>
                </c:pt>
                <c:pt idx="4457">
                  <c:v>42767</c:v>
                </c:pt>
                <c:pt idx="4458">
                  <c:v>42768</c:v>
                </c:pt>
                <c:pt idx="4459">
                  <c:v>42769</c:v>
                </c:pt>
                <c:pt idx="4460">
                  <c:v>42772</c:v>
                </c:pt>
                <c:pt idx="4461">
                  <c:v>42773</c:v>
                </c:pt>
                <c:pt idx="4462">
                  <c:v>42774</c:v>
                </c:pt>
                <c:pt idx="4463">
                  <c:v>42775</c:v>
                </c:pt>
                <c:pt idx="4464">
                  <c:v>42776</c:v>
                </c:pt>
                <c:pt idx="4465">
                  <c:v>42779</c:v>
                </c:pt>
                <c:pt idx="4466">
                  <c:v>42780</c:v>
                </c:pt>
                <c:pt idx="4467">
                  <c:v>42781</c:v>
                </c:pt>
                <c:pt idx="4468">
                  <c:v>42782</c:v>
                </c:pt>
                <c:pt idx="4469">
                  <c:v>42783</c:v>
                </c:pt>
                <c:pt idx="4470">
                  <c:v>42786</c:v>
                </c:pt>
                <c:pt idx="4471">
                  <c:v>42787</c:v>
                </c:pt>
                <c:pt idx="4472">
                  <c:v>42788</c:v>
                </c:pt>
                <c:pt idx="4473">
                  <c:v>42789</c:v>
                </c:pt>
                <c:pt idx="4474">
                  <c:v>42790</c:v>
                </c:pt>
                <c:pt idx="4475">
                  <c:v>42793</c:v>
                </c:pt>
                <c:pt idx="4476">
                  <c:v>42794</c:v>
                </c:pt>
                <c:pt idx="4477">
                  <c:v>42795</c:v>
                </c:pt>
                <c:pt idx="4478">
                  <c:v>42796</c:v>
                </c:pt>
                <c:pt idx="4479">
                  <c:v>42797</c:v>
                </c:pt>
                <c:pt idx="4480">
                  <c:v>42800</c:v>
                </c:pt>
                <c:pt idx="4481">
                  <c:v>42801</c:v>
                </c:pt>
                <c:pt idx="4482">
                  <c:v>42802</c:v>
                </c:pt>
                <c:pt idx="4483">
                  <c:v>42803</c:v>
                </c:pt>
                <c:pt idx="4484">
                  <c:v>42804</c:v>
                </c:pt>
                <c:pt idx="4485">
                  <c:v>42807</c:v>
                </c:pt>
                <c:pt idx="4486">
                  <c:v>42808</c:v>
                </c:pt>
                <c:pt idx="4487">
                  <c:v>42809</c:v>
                </c:pt>
                <c:pt idx="4488">
                  <c:v>42810</c:v>
                </c:pt>
                <c:pt idx="4489">
                  <c:v>42811</c:v>
                </c:pt>
                <c:pt idx="4490">
                  <c:v>42814</c:v>
                </c:pt>
                <c:pt idx="4491">
                  <c:v>42815</c:v>
                </c:pt>
                <c:pt idx="4492">
                  <c:v>42816</c:v>
                </c:pt>
                <c:pt idx="4493">
                  <c:v>42817</c:v>
                </c:pt>
                <c:pt idx="4494">
                  <c:v>42818</c:v>
                </c:pt>
                <c:pt idx="4495">
                  <c:v>42821</c:v>
                </c:pt>
                <c:pt idx="4496">
                  <c:v>42822</c:v>
                </c:pt>
                <c:pt idx="4497">
                  <c:v>42823</c:v>
                </c:pt>
                <c:pt idx="4498">
                  <c:v>42824</c:v>
                </c:pt>
                <c:pt idx="4499">
                  <c:v>42825</c:v>
                </c:pt>
                <c:pt idx="4500">
                  <c:v>42828</c:v>
                </c:pt>
                <c:pt idx="4501">
                  <c:v>42829</c:v>
                </c:pt>
                <c:pt idx="4502">
                  <c:v>42830</c:v>
                </c:pt>
                <c:pt idx="4503">
                  <c:v>42831</c:v>
                </c:pt>
                <c:pt idx="4504">
                  <c:v>42832</c:v>
                </c:pt>
                <c:pt idx="4505">
                  <c:v>42835</c:v>
                </c:pt>
                <c:pt idx="4506">
                  <c:v>42836</c:v>
                </c:pt>
                <c:pt idx="4507">
                  <c:v>42837</c:v>
                </c:pt>
                <c:pt idx="4508">
                  <c:v>42838</c:v>
                </c:pt>
                <c:pt idx="4509">
                  <c:v>42839</c:v>
                </c:pt>
                <c:pt idx="4510">
                  <c:v>42842</c:v>
                </c:pt>
                <c:pt idx="4511">
                  <c:v>42843</c:v>
                </c:pt>
                <c:pt idx="4512">
                  <c:v>42844</c:v>
                </c:pt>
                <c:pt idx="4513">
                  <c:v>42845</c:v>
                </c:pt>
                <c:pt idx="4514">
                  <c:v>42846</c:v>
                </c:pt>
                <c:pt idx="4515">
                  <c:v>42849</c:v>
                </c:pt>
                <c:pt idx="4516">
                  <c:v>42850</c:v>
                </c:pt>
                <c:pt idx="4517">
                  <c:v>42851</c:v>
                </c:pt>
                <c:pt idx="4518">
                  <c:v>42852</c:v>
                </c:pt>
                <c:pt idx="4519">
                  <c:v>42853</c:v>
                </c:pt>
                <c:pt idx="4520">
                  <c:v>42856</c:v>
                </c:pt>
                <c:pt idx="4521">
                  <c:v>42857</c:v>
                </c:pt>
                <c:pt idx="4522">
                  <c:v>42858</c:v>
                </c:pt>
                <c:pt idx="4523">
                  <c:v>42859</c:v>
                </c:pt>
                <c:pt idx="4524">
                  <c:v>42860</c:v>
                </c:pt>
                <c:pt idx="4525">
                  <c:v>42863</c:v>
                </c:pt>
                <c:pt idx="4526">
                  <c:v>42864</c:v>
                </c:pt>
                <c:pt idx="4527">
                  <c:v>42865</c:v>
                </c:pt>
                <c:pt idx="4528">
                  <c:v>42866</c:v>
                </c:pt>
                <c:pt idx="4529">
                  <c:v>42867</c:v>
                </c:pt>
                <c:pt idx="4530">
                  <c:v>42870</c:v>
                </c:pt>
                <c:pt idx="4531">
                  <c:v>42871</c:v>
                </c:pt>
                <c:pt idx="4532">
                  <c:v>42872</c:v>
                </c:pt>
                <c:pt idx="4533">
                  <c:v>42873</c:v>
                </c:pt>
                <c:pt idx="4534">
                  <c:v>42874</c:v>
                </c:pt>
                <c:pt idx="4535">
                  <c:v>42877</c:v>
                </c:pt>
                <c:pt idx="4536">
                  <c:v>42878</c:v>
                </c:pt>
                <c:pt idx="4537">
                  <c:v>42879</c:v>
                </c:pt>
                <c:pt idx="4538">
                  <c:v>42880</c:v>
                </c:pt>
                <c:pt idx="4539">
                  <c:v>42881</c:v>
                </c:pt>
                <c:pt idx="4540">
                  <c:v>42884</c:v>
                </c:pt>
                <c:pt idx="4541">
                  <c:v>42885</c:v>
                </c:pt>
                <c:pt idx="4542">
                  <c:v>42886</c:v>
                </c:pt>
                <c:pt idx="4543">
                  <c:v>42887</c:v>
                </c:pt>
                <c:pt idx="4544">
                  <c:v>42888</c:v>
                </c:pt>
                <c:pt idx="4545">
                  <c:v>42891</c:v>
                </c:pt>
                <c:pt idx="4546">
                  <c:v>42892</c:v>
                </c:pt>
                <c:pt idx="4547">
                  <c:v>42893</c:v>
                </c:pt>
                <c:pt idx="4548">
                  <c:v>42894</c:v>
                </c:pt>
                <c:pt idx="4549">
                  <c:v>42895</c:v>
                </c:pt>
                <c:pt idx="4550">
                  <c:v>42898</c:v>
                </c:pt>
                <c:pt idx="4551">
                  <c:v>42899</c:v>
                </c:pt>
                <c:pt idx="4552">
                  <c:v>42900</c:v>
                </c:pt>
                <c:pt idx="4553">
                  <c:v>42901</c:v>
                </c:pt>
                <c:pt idx="4554">
                  <c:v>42902</c:v>
                </c:pt>
                <c:pt idx="4555">
                  <c:v>42905</c:v>
                </c:pt>
                <c:pt idx="4556">
                  <c:v>42906</c:v>
                </c:pt>
                <c:pt idx="4557">
                  <c:v>42907</c:v>
                </c:pt>
                <c:pt idx="4558">
                  <c:v>42908</c:v>
                </c:pt>
                <c:pt idx="4559">
                  <c:v>42909</c:v>
                </c:pt>
                <c:pt idx="4560">
                  <c:v>42912</c:v>
                </c:pt>
                <c:pt idx="4561">
                  <c:v>42913</c:v>
                </c:pt>
                <c:pt idx="4562">
                  <c:v>42914</c:v>
                </c:pt>
                <c:pt idx="4563">
                  <c:v>42915</c:v>
                </c:pt>
                <c:pt idx="4564">
                  <c:v>42916</c:v>
                </c:pt>
                <c:pt idx="4565">
                  <c:v>42919</c:v>
                </c:pt>
                <c:pt idx="4566">
                  <c:v>42920</c:v>
                </c:pt>
                <c:pt idx="4567">
                  <c:v>42921</c:v>
                </c:pt>
                <c:pt idx="4568">
                  <c:v>42922</c:v>
                </c:pt>
                <c:pt idx="4569">
                  <c:v>42923</c:v>
                </c:pt>
                <c:pt idx="4570">
                  <c:v>42926</c:v>
                </c:pt>
                <c:pt idx="4571">
                  <c:v>42927</c:v>
                </c:pt>
                <c:pt idx="4572">
                  <c:v>42928</c:v>
                </c:pt>
                <c:pt idx="4573">
                  <c:v>42929</c:v>
                </c:pt>
                <c:pt idx="4574">
                  <c:v>42930</c:v>
                </c:pt>
                <c:pt idx="4575">
                  <c:v>42933</c:v>
                </c:pt>
                <c:pt idx="4576">
                  <c:v>42934</c:v>
                </c:pt>
                <c:pt idx="4577">
                  <c:v>42935</c:v>
                </c:pt>
                <c:pt idx="4578">
                  <c:v>42936</c:v>
                </c:pt>
                <c:pt idx="4579">
                  <c:v>42937</c:v>
                </c:pt>
                <c:pt idx="4580">
                  <c:v>42940</c:v>
                </c:pt>
                <c:pt idx="4581">
                  <c:v>42941</c:v>
                </c:pt>
                <c:pt idx="4582">
                  <c:v>42942</c:v>
                </c:pt>
                <c:pt idx="4583">
                  <c:v>42943</c:v>
                </c:pt>
                <c:pt idx="4584">
                  <c:v>42944</c:v>
                </c:pt>
                <c:pt idx="4585">
                  <c:v>42947</c:v>
                </c:pt>
                <c:pt idx="4586">
                  <c:v>42948</c:v>
                </c:pt>
                <c:pt idx="4587">
                  <c:v>42949</c:v>
                </c:pt>
                <c:pt idx="4588">
                  <c:v>42950</c:v>
                </c:pt>
                <c:pt idx="4589">
                  <c:v>42951</c:v>
                </c:pt>
                <c:pt idx="4590">
                  <c:v>42954</c:v>
                </c:pt>
                <c:pt idx="4591">
                  <c:v>42955</c:v>
                </c:pt>
                <c:pt idx="4592">
                  <c:v>42956</c:v>
                </c:pt>
                <c:pt idx="4593">
                  <c:v>42957</c:v>
                </c:pt>
                <c:pt idx="4594">
                  <c:v>42958</c:v>
                </c:pt>
                <c:pt idx="4595">
                  <c:v>42961</c:v>
                </c:pt>
                <c:pt idx="4596">
                  <c:v>42962</c:v>
                </c:pt>
                <c:pt idx="4597">
                  <c:v>42963</c:v>
                </c:pt>
                <c:pt idx="4598">
                  <c:v>42964</c:v>
                </c:pt>
                <c:pt idx="4599">
                  <c:v>42965</c:v>
                </c:pt>
                <c:pt idx="4600">
                  <c:v>42968</c:v>
                </c:pt>
                <c:pt idx="4601">
                  <c:v>42969</c:v>
                </c:pt>
                <c:pt idx="4602">
                  <c:v>42970</c:v>
                </c:pt>
                <c:pt idx="4603">
                  <c:v>42971</c:v>
                </c:pt>
                <c:pt idx="4604">
                  <c:v>42972</c:v>
                </c:pt>
                <c:pt idx="4605">
                  <c:v>42975</c:v>
                </c:pt>
                <c:pt idx="4606">
                  <c:v>42976</c:v>
                </c:pt>
                <c:pt idx="4607">
                  <c:v>42977</c:v>
                </c:pt>
                <c:pt idx="4608">
                  <c:v>42978</c:v>
                </c:pt>
                <c:pt idx="4609">
                  <c:v>42979</c:v>
                </c:pt>
                <c:pt idx="4610">
                  <c:v>42982</c:v>
                </c:pt>
                <c:pt idx="4611">
                  <c:v>42983</c:v>
                </c:pt>
                <c:pt idx="4612">
                  <c:v>42984</c:v>
                </c:pt>
                <c:pt idx="4613">
                  <c:v>42985</c:v>
                </c:pt>
                <c:pt idx="4614">
                  <c:v>42986</c:v>
                </c:pt>
                <c:pt idx="4615">
                  <c:v>42989</c:v>
                </c:pt>
                <c:pt idx="4616">
                  <c:v>42990</c:v>
                </c:pt>
                <c:pt idx="4617">
                  <c:v>42991</c:v>
                </c:pt>
                <c:pt idx="4618">
                  <c:v>42992</c:v>
                </c:pt>
                <c:pt idx="4619">
                  <c:v>42993</c:v>
                </c:pt>
                <c:pt idx="4620">
                  <c:v>42996</c:v>
                </c:pt>
                <c:pt idx="4621">
                  <c:v>42997</c:v>
                </c:pt>
                <c:pt idx="4622">
                  <c:v>42998</c:v>
                </c:pt>
                <c:pt idx="4623">
                  <c:v>42999</c:v>
                </c:pt>
                <c:pt idx="4624">
                  <c:v>43000</c:v>
                </c:pt>
                <c:pt idx="4625">
                  <c:v>43003</c:v>
                </c:pt>
                <c:pt idx="4626">
                  <c:v>43004</c:v>
                </c:pt>
                <c:pt idx="4627">
                  <c:v>43005</c:v>
                </c:pt>
                <c:pt idx="4628">
                  <c:v>43006</c:v>
                </c:pt>
                <c:pt idx="4629">
                  <c:v>43007</c:v>
                </c:pt>
                <c:pt idx="4630">
                  <c:v>43010</c:v>
                </c:pt>
                <c:pt idx="4631">
                  <c:v>43011</c:v>
                </c:pt>
                <c:pt idx="4632">
                  <c:v>43012</c:v>
                </c:pt>
                <c:pt idx="4633">
                  <c:v>43013</c:v>
                </c:pt>
                <c:pt idx="4634">
                  <c:v>43014</c:v>
                </c:pt>
                <c:pt idx="4635">
                  <c:v>43017</c:v>
                </c:pt>
                <c:pt idx="4636">
                  <c:v>43018</c:v>
                </c:pt>
                <c:pt idx="4637">
                  <c:v>43019</c:v>
                </c:pt>
                <c:pt idx="4638">
                  <c:v>43020</c:v>
                </c:pt>
                <c:pt idx="4639">
                  <c:v>43021</c:v>
                </c:pt>
                <c:pt idx="4640">
                  <c:v>43024</c:v>
                </c:pt>
                <c:pt idx="4641">
                  <c:v>43025</c:v>
                </c:pt>
                <c:pt idx="4642">
                  <c:v>43026</c:v>
                </c:pt>
                <c:pt idx="4643">
                  <c:v>43027</c:v>
                </c:pt>
                <c:pt idx="4644">
                  <c:v>43028</c:v>
                </c:pt>
                <c:pt idx="4645">
                  <c:v>43031</c:v>
                </c:pt>
                <c:pt idx="4646">
                  <c:v>43032</c:v>
                </c:pt>
                <c:pt idx="4647">
                  <c:v>43033</c:v>
                </c:pt>
                <c:pt idx="4648">
                  <c:v>43034</c:v>
                </c:pt>
                <c:pt idx="4649">
                  <c:v>43035</c:v>
                </c:pt>
                <c:pt idx="4650">
                  <c:v>43038</c:v>
                </c:pt>
                <c:pt idx="4651">
                  <c:v>43039</c:v>
                </c:pt>
                <c:pt idx="4652">
                  <c:v>43040</c:v>
                </c:pt>
                <c:pt idx="4653">
                  <c:v>43041</c:v>
                </c:pt>
                <c:pt idx="4654">
                  <c:v>43042</c:v>
                </c:pt>
                <c:pt idx="4655">
                  <c:v>43045</c:v>
                </c:pt>
                <c:pt idx="4656">
                  <c:v>43046</c:v>
                </c:pt>
                <c:pt idx="4657">
                  <c:v>43047</c:v>
                </c:pt>
                <c:pt idx="4658">
                  <c:v>43048</c:v>
                </c:pt>
                <c:pt idx="4659">
                  <c:v>43049</c:v>
                </c:pt>
                <c:pt idx="4660">
                  <c:v>43052</c:v>
                </c:pt>
                <c:pt idx="4661">
                  <c:v>43053</c:v>
                </c:pt>
                <c:pt idx="4662">
                  <c:v>43054</c:v>
                </c:pt>
                <c:pt idx="4663">
                  <c:v>43055</c:v>
                </c:pt>
                <c:pt idx="4664">
                  <c:v>43056</c:v>
                </c:pt>
                <c:pt idx="4665">
                  <c:v>43059</c:v>
                </c:pt>
                <c:pt idx="4666">
                  <c:v>43060</c:v>
                </c:pt>
                <c:pt idx="4667">
                  <c:v>43061</c:v>
                </c:pt>
                <c:pt idx="4668">
                  <c:v>43062</c:v>
                </c:pt>
                <c:pt idx="4669">
                  <c:v>43063</c:v>
                </c:pt>
                <c:pt idx="4670">
                  <c:v>43066</c:v>
                </c:pt>
                <c:pt idx="4671">
                  <c:v>43067</c:v>
                </c:pt>
                <c:pt idx="4672">
                  <c:v>43068</c:v>
                </c:pt>
                <c:pt idx="4673">
                  <c:v>43069</c:v>
                </c:pt>
                <c:pt idx="4674">
                  <c:v>43070</c:v>
                </c:pt>
                <c:pt idx="4675">
                  <c:v>43073</c:v>
                </c:pt>
                <c:pt idx="4676">
                  <c:v>43074</c:v>
                </c:pt>
                <c:pt idx="4677">
                  <c:v>43075</c:v>
                </c:pt>
                <c:pt idx="4678">
                  <c:v>43076</c:v>
                </c:pt>
                <c:pt idx="4679">
                  <c:v>43077</c:v>
                </c:pt>
                <c:pt idx="4680">
                  <c:v>43080</c:v>
                </c:pt>
                <c:pt idx="4681">
                  <c:v>43081</c:v>
                </c:pt>
                <c:pt idx="4682">
                  <c:v>43082</c:v>
                </c:pt>
                <c:pt idx="4683">
                  <c:v>43083</c:v>
                </c:pt>
                <c:pt idx="4684">
                  <c:v>43084</c:v>
                </c:pt>
                <c:pt idx="4685">
                  <c:v>43087</c:v>
                </c:pt>
                <c:pt idx="4686">
                  <c:v>43088</c:v>
                </c:pt>
                <c:pt idx="4687">
                  <c:v>43089</c:v>
                </c:pt>
                <c:pt idx="4688">
                  <c:v>43090</c:v>
                </c:pt>
                <c:pt idx="4689">
                  <c:v>43091</c:v>
                </c:pt>
                <c:pt idx="4690">
                  <c:v>43094</c:v>
                </c:pt>
                <c:pt idx="4691">
                  <c:v>43095</c:v>
                </c:pt>
                <c:pt idx="4692">
                  <c:v>43096</c:v>
                </c:pt>
                <c:pt idx="4693">
                  <c:v>43097</c:v>
                </c:pt>
                <c:pt idx="4694">
                  <c:v>43098</c:v>
                </c:pt>
                <c:pt idx="4695">
                  <c:v>43101</c:v>
                </c:pt>
                <c:pt idx="4696">
                  <c:v>43102</c:v>
                </c:pt>
                <c:pt idx="4697">
                  <c:v>43103</c:v>
                </c:pt>
                <c:pt idx="4698">
                  <c:v>43104</c:v>
                </c:pt>
                <c:pt idx="4699">
                  <c:v>43105</c:v>
                </c:pt>
                <c:pt idx="4700">
                  <c:v>43108</c:v>
                </c:pt>
                <c:pt idx="4701">
                  <c:v>43109</c:v>
                </c:pt>
                <c:pt idx="4702">
                  <c:v>43110</c:v>
                </c:pt>
                <c:pt idx="4703">
                  <c:v>43111</c:v>
                </c:pt>
                <c:pt idx="4704">
                  <c:v>43112</c:v>
                </c:pt>
                <c:pt idx="4705">
                  <c:v>43115</c:v>
                </c:pt>
                <c:pt idx="4706">
                  <c:v>43116</c:v>
                </c:pt>
                <c:pt idx="4707">
                  <c:v>43117</c:v>
                </c:pt>
                <c:pt idx="4708">
                  <c:v>43118</c:v>
                </c:pt>
                <c:pt idx="4709">
                  <c:v>43119</c:v>
                </c:pt>
                <c:pt idx="4710">
                  <c:v>43122</c:v>
                </c:pt>
                <c:pt idx="4711">
                  <c:v>43123</c:v>
                </c:pt>
                <c:pt idx="4712">
                  <c:v>43124</c:v>
                </c:pt>
                <c:pt idx="4713">
                  <c:v>43125</c:v>
                </c:pt>
                <c:pt idx="4714">
                  <c:v>43126</c:v>
                </c:pt>
                <c:pt idx="4715">
                  <c:v>43129</c:v>
                </c:pt>
                <c:pt idx="4716">
                  <c:v>43130</c:v>
                </c:pt>
                <c:pt idx="4717">
                  <c:v>43131</c:v>
                </c:pt>
                <c:pt idx="4718">
                  <c:v>43132</c:v>
                </c:pt>
                <c:pt idx="4719">
                  <c:v>43133</c:v>
                </c:pt>
                <c:pt idx="4720">
                  <c:v>43136</c:v>
                </c:pt>
                <c:pt idx="4721">
                  <c:v>43137</c:v>
                </c:pt>
                <c:pt idx="4722">
                  <c:v>43138</c:v>
                </c:pt>
                <c:pt idx="4723">
                  <c:v>43139</c:v>
                </c:pt>
                <c:pt idx="4724">
                  <c:v>43140</c:v>
                </c:pt>
                <c:pt idx="4725">
                  <c:v>43143</c:v>
                </c:pt>
                <c:pt idx="4726">
                  <c:v>43144</c:v>
                </c:pt>
                <c:pt idx="4727">
                  <c:v>43145</c:v>
                </c:pt>
                <c:pt idx="4728">
                  <c:v>43146</c:v>
                </c:pt>
                <c:pt idx="4729">
                  <c:v>43147</c:v>
                </c:pt>
                <c:pt idx="4730">
                  <c:v>43150</c:v>
                </c:pt>
                <c:pt idx="4731">
                  <c:v>43151</c:v>
                </c:pt>
                <c:pt idx="4732">
                  <c:v>43152</c:v>
                </c:pt>
                <c:pt idx="4733">
                  <c:v>43153</c:v>
                </c:pt>
                <c:pt idx="4734">
                  <c:v>43154</c:v>
                </c:pt>
                <c:pt idx="4735">
                  <c:v>43157</c:v>
                </c:pt>
                <c:pt idx="4736">
                  <c:v>43158</c:v>
                </c:pt>
                <c:pt idx="4737">
                  <c:v>43159</c:v>
                </c:pt>
                <c:pt idx="4738">
                  <c:v>43160</c:v>
                </c:pt>
                <c:pt idx="4739">
                  <c:v>43161</c:v>
                </c:pt>
                <c:pt idx="4740">
                  <c:v>43164</c:v>
                </c:pt>
                <c:pt idx="4741">
                  <c:v>43165</c:v>
                </c:pt>
                <c:pt idx="4742">
                  <c:v>43166</c:v>
                </c:pt>
                <c:pt idx="4743">
                  <c:v>43167</c:v>
                </c:pt>
                <c:pt idx="4744">
                  <c:v>43168</c:v>
                </c:pt>
                <c:pt idx="4745">
                  <c:v>43171</c:v>
                </c:pt>
                <c:pt idx="4746">
                  <c:v>43172</c:v>
                </c:pt>
                <c:pt idx="4747">
                  <c:v>43173</c:v>
                </c:pt>
                <c:pt idx="4748">
                  <c:v>43174</c:v>
                </c:pt>
                <c:pt idx="4749">
                  <c:v>43175</c:v>
                </c:pt>
                <c:pt idx="4750">
                  <c:v>43178</c:v>
                </c:pt>
                <c:pt idx="4751">
                  <c:v>43179</c:v>
                </c:pt>
                <c:pt idx="4752">
                  <c:v>43180</c:v>
                </c:pt>
                <c:pt idx="4753">
                  <c:v>43181</c:v>
                </c:pt>
                <c:pt idx="4754">
                  <c:v>43182</c:v>
                </c:pt>
                <c:pt idx="4755">
                  <c:v>43185</c:v>
                </c:pt>
                <c:pt idx="4756">
                  <c:v>43186</c:v>
                </c:pt>
                <c:pt idx="4757">
                  <c:v>43187</c:v>
                </c:pt>
                <c:pt idx="4758">
                  <c:v>43188</c:v>
                </c:pt>
                <c:pt idx="4759">
                  <c:v>43189</c:v>
                </c:pt>
                <c:pt idx="4760">
                  <c:v>43192</c:v>
                </c:pt>
                <c:pt idx="4761">
                  <c:v>43193</c:v>
                </c:pt>
                <c:pt idx="4762">
                  <c:v>43194</c:v>
                </c:pt>
                <c:pt idx="4763">
                  <c:v>43195</c:v>
                </c:pt>
                <c:pt idx="4764">
                  <c:v>43196</c:v>
                </c:pt>
                <c:pt idx="4765">
                  <c:v>43199</c:v>
                </c:pt>
                <c:pt idx="4766">
                  <c:v>43200</c:v>
                </c:pt>
                <c:pt idx="4767">
                  <c:v>43201</c:v>
                </c:pt>
                <c:pt idx="4768">
                  <c:v>43202</c:v>
                </c:pt>
                <c:pt idx="4769">
                  <c:v>43203</c:v>
                </c:pt>
                <c:pt idx="4770">
                  <c:v>43206</c:v>
                </c:pt>
                <c:pt idx="4771">
                  <c:v>43207</c:v>
                </c:pt>
                <c:pt idx="4772">
                  <c:v>43208</c:v>
                </c:pt>
                <c:pt idx="4773">
                  <c:v>43209</c:v>
                </c:pt>
                <c:pt idx="4774">
                  <c:v>43210</c:v>
                </c:pt>
                <c:pt idx="4775">
                  <c:v>43213</c:v>
                </c:pt>
                <c:pt idx="4776">
                  <c:v>43214</c:v>
                </c:pt>
                <c:pt idx="4777">
                  <c:v>43215</c:v>
                </c:pt>
                <c:pt idx="4778">
                  <c:v>43216</c:v>
                </c:pt>
                <c:pt idx="4779">
                  <c:v>43217</c:v>
                </c:pt>
                <c:pt idx="4780">
                  <c:v>43220</c:v>
                </c:pt>
                <c:pt idx="4781">
                  <c:v>43221</c:v>
                </c:pt>
                <c:pt idx="4782">
                  <c:v>43222</c:v>
                </c:pt>
                <c:pt idx="4783">
                  <c:v>43223</c:v>
                </c:pt>
                <c:pt idx="4784">
                  <c:v>43224</c:v>
                </c:pt>
                <c:pt idx="4785">
                  <c:v>43227</c:v>
                </c:pt>
                <c:pt idx="4786">
                  <c:v>43228</c:v>
                </c:pt>
                <c:pt idx="4787">
                  <c:v>43229</c:v>
                </c:pt>
                <c:pt idx="4788">
                  <c:v>43230</c:v>
                </c:pt>
                <c:pt idx="4789">
                  <c:v>43231</c:v>
                </c:pt>
                <c:pt idx="4790">
                  <c:v>43234</c:v>
                </c:pt>
                <c:pt idx="4791">
                  <c:v>43235</c:v>
                </c:pt>
                <c:pt idx="4792">
                  <c:v>43236</c:v>
                </c:pt>
                <c:pt idx="4793">
                  <c:v>43237</c:v>
                </c:pt>
                <c:pt idx="4794">
                  <c:v>43238</c:v>
                </c:pt>
                <c:pt idx="4795">
                  <c:v>43241</c:v>
                </c:pt>
                <c:pt idx="4796">
                  <c:v>43242</c:v>
                </c:pt>
                <c:pt idx="4797">
                  <c:v>43243</c:v>
                </c:pt>
                <c:pt idx="4798">
                  <c:v>43244</c:v>
                </c:pt>
                <c:pt idx="4799">
                  <c:v>43245</c:v>
                </c:pt>
                <c:pt idx="4800">
                  <c:v>43248</c:v>
                </c:pt>
                <c:pt idx="4801">
                  <c:v>43249</c:v>
                </c:pt>
                <c:pt idx="4802">
                  <c:v>43250</c:v>
                </c:pt>
                <c:pt idx="4803">
                  <c:v>43251</c:v>
                </c:pt>
                <c:pt idx="4804">
                  <c:v>43252</c:v>
                </c:pt>
                <c:pt idx="4805">
                  <c:v>43255</c:v>
                </c:pt>
                <c:pt idx="4806">
                  <c:v>43256</c:v>
                </c:pt>
                <c:pt idx="4807">
                  <c:v>43257</c:v>
                </c:pt>
                <c:pt idx="4808">
                  <c:v>43258</c:v>
                </c:pt>
                <c:pt idx="4809">
                  <c:v>43259</c:v>
                </c:pt>
                <c:pt idx="4810">
                  <c:v>43262</c:v>
                </c:pt>
                <c:pt idx="4811">
                  <c:v>43263</c:v>
                </c:pt>
                <c:pt idx="4812">
                  <c:v>43264</c:v>
                </c:pt>
                <c:pt idx="4813">
                  <c:v>43265</c:v>
                </c:pt>
                <c:pt idx="4814">
                  <c:v>43266</c:v>
                </c:pt>
                <c:pt idx="4815">
                  <c:v>43269</c:v>
                </c:pt>
                <c:pt idx="4816">
                  <c:v>43270</c:v>
                </c:pt>
                <c:pt idx="4817">
                  <c:v>43271</c:v>
                </c:pt>
                <c:pt idx="4818">
                  <c:v>43272</c:v>
                </c:pt>
                <c:pt idx="4819">
                  <c:v>43273</c:v>
                </c:pt>
                <c:pt idx="4820">
                  <c:v>43276</c:v>
                </c:pt>
                <c:pt idx="4821">
                  <c:v>43277</c:v>
                </c:pt>
                <c:pt idx="4822">
                  <c:v>43278</c:v>
                </c:pt>
                <c:pt idx="4823">
                  <c:v>43279</c:v>
                </c:pt>
                <c:pt idx="4824">
                  <c:v>43280</c:v>
                </c:pt>
                <c:pt idx="4825">
                  <c:v>43283</c:v>
                </c:pt>
                <c:pt idx="4826">
                  <c:v>43284</c:v>
                </c:pt>
                <c:pt idx="4827">
                  <c:v>43285</c:v>
                </c:pt>
                <c:pt idx="4828">
                  <c:v>43286</c:v>
                </c:pt>
                <c:pt idx="4829">
                  <c:v>43287</c:v>
                </c:pt>
                <c:pt idx="4830">
                  <c:v>43290</c:v>
                </c:pt>
                <c:pt idx="4831">
                  <c:v>43291</c:v>
                </c:pt>
                <c:pt idx="4832">
                  <c:v>43292</c:v>
                </c:pt>
                <c:pt idx="4833">
                  <c:v>43293</c:v>
                </c:pt>
                <c:pt idx="4834">
                  <c:v>43294</c:v>
                </c:pt>
                <c:pt idx="4835">
                  <c:v>43297</c:v>
                </c:pt>
                <c:pt idx="4836">
                  <c:v>43298</c:v>
                </c:pt>
                <c:pt idx="4837">
                  <c:v>43299</c:v>
                </c:pt>
                <c:pt idx="4838">
                  <c:v>43300</c:v>
                </c:pt>
                <c:pt idx="4839">
                  <c:v>43301</c:v>
                </c:pt>
                <c:pt idx="4840">
                  <c:v>43304</c:v>
                </c:pt>
                <c:pt idx="4841">
                  <c:v>43305</c:v>
                </c:pt>
                <c:pt idx="4842">
                  <c:v>43306</c:v>
                </c:pt>
                <c:pt idx="4843">
                  <c:v>43307</c:v>
                </c:pt>
                <c:pt idx="4844">
                  <c:v>43308</c:v>
                </c:pt>
                <c:pt idx="4845">
                  <c:v>43311</c:v>
                </c:pt>
                <c:pt idx="4846">
                  <c:v>43312</c:v>
                </c:pt>
                <c:pt idx="4847">
                  <c:v>43313</c:v>
                </c:pt>
                <c:pt idx="4848">
                  <c:v>43314</c:v>
                </c:pt>
                <c:pt idx="4849">
                  <c:v>43315</c:v>
                </c:pt>
                <c:pt idx="4850">
                  <c:v>43318</c:v>
                </c:pt>
                <c:pt idx="4851">
                  <c:v>43319</c:v>
                </c:pt>
                <c:pt idx="4852">
                  <c:v>43320</c:v>
                </c:pt>
                <c:pt idx="4853">
                  <c:v>43321</c:v>
                </c:pt>
                <c:pt idx="4854">
                  <c:v>43322</c:v>
                </c:pt>
                <c:pt idx="4855">
                  <c:v>43325</c:v>
                </c:pt>
                <c:pt idx="4856">
                  <c:v>43326</c:v>
                </c:pt>
                <c:pt idx="4857">
                  <c:v>43327</c:v>
                </c:pt>
                <c:pt idx="4858">
                  <c:v>43328</c:v>
                </c:pt>
                <c:pt idx="4859">
                  <c:v>43329</c:v>
                </c:pt>
                <c:pt idx="4860">
                  <c:v>43332</c:v>
                </c:pt>
                <c:pt idx="4861">
                  <c:v>43333</c:v>
                </c:pt>
                <c:pt idx="4862">
                  <c:v>43334</c:v>
                </c:pt>
                <c:pt idx="4863">
                  <c:v>43335</c:v>
                </c:pt>
                <c:pt idx="4864">
                  <c:v>43336</c:v>
                </c:pt>
                <c:pt idx="4865">
                  <c:v>43339</c:v>
                </c:pt>
                <c:pt idx="4866">
                  <c:v>43340</c:v>
                </c:pt>
                <c:pt idx="4867">
                  <c:v>43341</c:v>
                </c:pt>
                <c:pt idx="4868">
                  <c:v>43342</c:v>
                </c:pt>
                <c:pt idx="4869">
                  <c:v>43343</c:v>
                </c:pt>
                <c:pt idx="4870">
                  <c:v>43346</c:v>
                </c:pt>
                <c:pt idx="4871">
                  <c:v>43347</c:v>
                </c:pt>
                <c:pt idx="4872">
                  <c:v>43348</c:v>
                </c:pt>
                <c:pt idx="4873">
                  <c:v>43349</c:v>
                </c:pt>
                <c:pt idx="4874">
                  <c:v>43350</c:v>
                </c:pt>
                <c:pt idx="4875">
                  <c:v>43353</c:v>
                </c:pt>
                <c:pt idx="4876">
                  <c:v>43354</c:v>
                </c:pt>
                <c:pt idx="4877">
                  <c:v>43355</c:v>
                </c:pt>
                <c:pt idx="4878">
                  <c:v>43356</c:v>
                </c:pt>
                <c:pt idx="4879">
                  <c:v>43357</c:v>
                </c:pt>
                <c:pt idx="4880">
                  <c:v>43360</c:v>
                </c:pt>
                <c:pt idx="4881">
                  <c:v>43361</c:v>
                </c:pt>
                <c:pt idx="4882">
                  <c:v>43362</c:v>
                </c:pt>
                <c:pt idx="4883">
                  <c:v>43363</c:v>
                </c:pt>
                <c:pt idx="4884">
                  <c:v>43364</c:v>
                </c:pt>
                <c:pt idx="4885">
                  <c:v>43367</c:v>
                </c:pt>
                <c:pt idx="4886">
                  <c:v>43368</c:v>
                </c:pt>
                <c:pt idx="4887">
                  <c:v>43369</c:v>
                </c:pt>
                <c:pt idx="4888">
                  <c:v>43370</c:v>
                </c:pt>
                <c:pt idx="4889">
                  <c:v>43371</c:v>
                </c:pt>
                <c:pt idx="4890">
                  <c:v>43374</c:v>
                </c:pt>
                <c:pt idx="4891">
                  <c:v>43375</c:v>
                </c:pt>
                <c:pt idx="4892">
                  <c:v>43376</c:v>
                </c:pt>
                <c:pt idx="4893">
                  <c:v>43377</c:v>
                </c:pt>
                <c:pt idx="4894">
                  <c:v>43378</c:v>
                </c:pt>
                <c:pt idx="4895">
                  <c:v>43381</c:v>
                </c:pt>
                <c:pt idx="4896">
                  <c:v>43382</c:v>
                </c:pt>
                <c:pt idx="4897">
                  <c:v>43383</c:v>
                </c:pt>
                <c:pt idx="4898">
                  <c:v>43384</c:v>
                </c:pt>
                <c:pt idx="4899">
                  <c:v>43385</c:v>
                </c:pt>
                <c:pt idx="4900">
                  <c:v>43388</c:v>
                </c:pt>
                <c:pt idx="4901">
                  <c:v>43389</c:v>
                </c:pt>
                <c:pt idx="4902">
                  <c:v>43390</c:v>
                </c:pt>
                <c:pt idx="4903">
                  <c:v>43391</c:v>
                </c:pt>
                <c:pt idx="4904">
                  <c:v>43392</c:v>
                </c:pt>
                <c:pt idx="4905">
                  <c:v>43395</c:v>
                </c:pt>
                <c:pt idx="4906">
                  <c:v>43396</c:v>
                </c:pt>
                <c:pt idx="4907">
                  <c:v>43397</c:v>
                </c:pt>
                <c:pt idx="4908">
                  <c:v>43398</c:v>
                </c:pt>
                <c:pt idx="4909">
                  <c:v>43399</c:v>
                </c:pt>
                <c:pt idx="4910">
                  <c:v>43402</c:v>
                </c:pt>
                <c:pt idx="4911">
                  <c:v>43403</c:v>
                </c:pt>
                <c:pt idx="4912">
                  <c:v>43404</c:v>
                </c:pt>
                <c:pt idx="4913">
                  <c:v>43405</c:v>
                </c:pt>
                <c:pt idx="4914">
                  <c:v>43406</c:v>
                </c:pt>
                <c:pt idx="4915">
                  <c:v>43409</c:v>
                </c:pt>
                <c:pt idx="4916">
                  <c:v>43410</c:v>
                </c:pt>
                <c:pt idx="4917">
                  <c:v>43411</c:v>
                </c:pt>
                <c:pt idx="4918">
                  <c:v>43412</c:v>
                </c:pt>
                <c:pt idx="4919">
                  <c:v>43413</c:v>
                </c:pt>
                <c:pt idx="4920">
                  <c:v>43416</c:v>
                </c:pt>
                <c:pt idx="4921">
                  <c:v>43417</c:v>
                </c:pt>
                <c:pt idx="4922">
                  <c:v>43418</c:v>
                </c:pt>
                <c:pt idx="4923">
                  <c:v>43419</c:v>
                </c:pt>
                <c:pt idx="4924">
                  <c:v>43420</c:v>
                </c:pt>
                <c:pt idx="4925">
                  <c:v>43423</c:v>
                </c:pt>
                <c:pt idx="4926">
                  <c:v>43424</c:v>
                </c:pt>
                <c:pt idx="4927">
                  <c:v>43425</c:v>
                </c:pt>
                <c:pt idx="4928">
                  <c:v>43426</c:v>
                </c:pt>
                <c:pt idx="4929">
                  <c:v>43427</c:v>
                </c:pt>
                <c:pt idx="4930">
                  <c:v>43430</c:v>
                </c:pt>
                <c:pt idx="4931">
                  <c:v>43431</c:v>
                </c:pt>
                <c:pt idx="4932">
                  <c:v>43432</c:v>
                </c:pt>
                <c:pt idx="4933">
                  <c:v>43433</c:v>
                </c:pt>
                <c:pt idx="4934">
                  <c:v>43434</c:v>
                </c:pt>
                <c:pt idx="4935">
                  <c:v>43437</c:v>
                </c:pt>
                <c:pt idx="4936">
                  <c:v>43438</c:v>
                </c:pt>
                <c:pt idx="4937">
                  <c:v>43439</c:v>
                </c:pt>
                <c:pt idx="4938">
                  <c:v>43440</c:v>
                </c:pt>
                <c:pt idx="4939">
                  <c:v>43441</c:v>
                </c:pt>
                <c:pt idx="4940">
                  <c:v>43444</c:v>
                </c:pt>
                <c:pt idx="4941">
                  <c:v>43445</c:v>
                </c:pt>
                <c:pt idx="4942">
                  <c:v>43446</c:v>
                </c:pt>
                <c:pt idx="4943">
                  <c:v>43447</c:v>
                </c:pt>
                <c:pt idx="4944">
                  <c:v>43448</c:v>
                </c:pt>
                <c:pt idx="4945">
                  <c:v>43451</c:v>
                </c:pt>
                <c:pt idx="4946">
                  <c:v>43452</c:v>
                </c:pt>
                <c:pt idx="4947">
                  <c:v>43453</c:v>
                </c:pt>
                <c:pt idx="4948">
                  <c:v>43454</c:v>
                </c:pt>
                <c:pt idx="4949">
                  <c:v>43455</c:v>
                </c:pt>
                <c:pt idx="4950">
                  <c:v>43458</c:v>
                </c:pt>
                <c:pt idx="4951">
                  <c:v>43459</c:v>
                </c:pt>
                <c:pt idx="4952">
                  <c:v>43460</c:v>
                </c:pt>
                <c:pt idx="4953">
                  <c:v>43461</c:v>
                </c:pt>
                <c:pt idx="4954">
                  <c:v>43462</c:v>
                </c:pt>
                <c:pt idx="4955">
                  <c:v>43465</c:v>
                </c:pt>
                <c:pt idx="4956">
                  <c:v>43466</c:v>
                </c:pt>
                <c:pt idx="4957">
                  <c:v>43467</c:v>
                </c:pt>
                <c:pt idx="4958">
                  <c:v>43468</c:v>
                </c:pt>
                <c:pt idx="4959">
                  <c:v>43469</c:v>
                </c:pt>
                <c:pt idx="4960">
                  <c:v>43472</c:v>
                </c:pt>
                <c:pt idx="4961">
                  <c:v>43473</c:v>
                </c:pt>
                <c:pt idx="4962">
                  <c:v>43474</c:v>
                </c:pt>
                <c:pt idx="4963">
                  <c:v>43475</c:v>
                </c:pt>
                <c:pt idx="4964">
                  <c:v>43476</c:v>
                </c:pt>
                <c:pt idx="4965">
                  <c:v>43479</c:v>
                </c:pt>
                <c:pt idx="4966">
                  <c:v>43480</c:v>
                </c:pt>
                <c:pt idx="4967">
                  <c:v>43481</c:v>
                </c:pt>
                <c:pt idx="4968">
                  <c:v>43482</c:v>
                </c:pt>
                <c:pt idx="4969">
                  <c:v>43483</c:v>
                </c:pt>
                <c:pt idx="4970">
                  <c:v>43486</c:v>
                </c:pt>
                <c:pt idx="4971">
                  <c:v>43487</c:v>
                </c:pt>
                <c:pt idx="4972">
                  <c:v>43488</c:v>
                </c:pt>
                <c:pt idx="4973">
                  <c:v>43489</c:v>
                </c:pt>
                <c:pt idx="4974">
                  <c:v>43490</c:v>
                </c:pt>
                <c:pt idx="4975">
                  <c:v>43493</c:v>
                </c:pt>
                <c:pt idx="4976">
                  <c:v>43494</c:v>
                </c:pt>
                <c:pt idx="4977">
                  <c:v>43495</c:v>
                </c:pt>
                <c:pt idx="4978">
                  <c:v>43496</c:v>
                </c:pt>
                <c:pt idx="4979">
                  <c:v>43497</c:v>
                </c:pt>
                <c:pt idx="4980">
                  <c:v>43500</c:v>
                </c:pt>
                <c:pt idx="4981">
                  <c:v>43501</c:v>
                </c:pt>
                <c:pt idx="4982">
                  <c:v>43502</c:v>
                </c:pt>
                <c:pt idx="4983">
                  <c:v>43503</c:v>
                </c:pt>
                <c:pt idx="4984">
                  <c:v>43504</c:v>
                </c:pt>
                <c:pt idx="4985">
                  <c:v>43507</c:v>
                </c:pt>
                <c:pt idx="4986">
                  <c:v>43508</c:v>
                </c:pt>
                <c:pt idx="4987">
                  <c:v>43509</c:v>
                </c:pt>
                <c:pt idx="4988">
                  <c:v>43510</c:v>
                </c:pt>
                <c:pt idx="4989">
                  <c:v>43511</c:v>
                </c:pt>
                <c:pt idx="4990">
                  <c:v>43514</c:v>
                </c:pt>
                <c:pt idx="4991">
                  <c:v>43515</c:v>
                </c:pt>
                <c:pt idx="4992">
                  <c:v>43516</c:v>
                </c:pt>
                <c:pt idx="4993">
                  <c:v>43517</c:v>
                </c:pt>
                <c:pt idx="4994">
                  <c:v>43518</c:v>
                </c:pt>
                <c:pt idx="4995">
                  <c:v>43521</c:v>
                </c:pt>
                <c:pt idx="4996">
                  <c:v>43522</c:v>
                </c:pt>
                <c:pt idx="4997">
                  <c:v>43523</c:v>
                </c:pt>
                <c:pt idx="4998">
                  <c:v>43524</c:v>
                </c:pt>
                <c:pt idx="4999">
                  <c:v>43525</c:v>
                </c:pt>
                <c:pt idx="5000">
                  <c:v>43528</c:v>
                </c:pt>
                <c:pt idx="5001">
                  <c:v>43529</c:v>
                </c:pt>
                <c:pt idx="5002">
                  <c:v>43530</c:v>
                </c:pt>
                <c:pt idx="5003">
                  <c:v>43531</c:v>
                </c:pt>
                <c:pt idx="5004">
                  <c:v>43532</c:v>
                </c:pt>
                <c:pt idx="5005">
                  <c:v>43535</c:v>
                </c:pt>
                <c:pt idx="5006">
                  <c:v>43536</c:v>
                </c:pt>
                <c:pt idx="5007">
                  <c:v>43537</c:v>
                </c:pt>
                <c:pt idx="5008">
                  <c:v>43538</c:v>
                </c:pt>
                <c:pt idx="5009">
                  <c:v>43539</c:v>
                </c:pt>
                <c:pt idx="5010">
                  <c:v>43542</c:v>
                </c:pt>
                <c:pt idx="5011">
                  <c:v>43543</c:v>
                </c:pt>
                <c:pt idx="5012">
                  <c:v>43544</c:v>
                </c:pt>
                <c:pt idx="5013">
                  <c:v>43545</c:v>
                </c:pt>
                <c:pt idx="5014">
                  <c:v>43546</c:v>
                </c:pt>
                <c:pt idx="5015">
                  <c:v>43549</c:v>
                </c:pt>
                <c:pt idx="5016">
                  <c:v>43550</c:v>
                </c:pt>
                <c:pt idx="5017">
                  <c:v>43551</c:v>
                </c:pt>
                <c:pt idx="5018">
                  <c:v>43552</c:v>
                </c:pt>
                <c:pt idx="5019">
                  <c:v>43553</c:v>
                </c:pt>
                <c:pt idx="5020">
                  <c:v>43556</c:v>
                </c:pt>
                <c:pt idx="5021">
                  <c:v>43557</c:v>
                </c:pt>
                <c:pt idx="5022">
                  <c:v>43558</c:v>
                </c:pt>
                <c:pt idx="5023">
                  <c:v>43559</c:v>
                </c:pt>
                <c:pt idx="5024">
                  <c:v>43560</c:v>
                </c:pt>
                <c:pt idx="5025">
                  <c:v>43563</c:v>
                </c:pt>
                <c:pt idx="5026">
                  <c:v>43564</c:v>
                </c:pt>
                <c:pt idx="5027">
                  <c:v>43565</c:v>
                </c:pt>
                <c:pt idx="5028">
                  <c:v>43566</c:v>
                </c:pt>
                <c:pt idx="5029">
                  <c:v>43567</c:v>
                </c:pt>
                <c:pt idx="5030">
                  <c:v>43570</c:v>
                </c:pt>
                <c:pt idx="5031">
                  <c:v>43571</c:v>
                </c:pt>
                <c:pt idx="5032">
                  <c:v>43572</c:v>
                </c:pt>
                <c:pt idx="5033">
                  <c:v>43573</c:v>
                </c:pt>
                <c:pt idx="5034">
                  <c:v>43574</c:v>
                </c:pt>
                <c:pt idx="5035">
                  <c:v>43577</c:v>
                </c:pt>
                <c:pt idx="5036">
                  <c:v>43578</c:v>
                </c:pt>
                <c:pt idx="5037">
                  <c:v>43579</c:v>
                </c:pt>
                <c:pt idx="5038">
                  <c:v>43580</c:v>
                </c:pt>
                <c:pt idx="5039">
                  <c:v>43581</c:v>
                </c:pt>
                <c:pt idx="5040">
                  <c:v>43584</c:v>
                </c:pt>
                <c:pt idx="5041">
                  <c:v>43585</c:v>
                </c:pt>
                <c:pt idx="5042">
                  <c:v>43586</c:v>
                </c:pt>
                <c:pt idx="5043">
                  <c:v>43587</c:v>
                </c:pt>
                <c:pt idx="5044">
                  <c:v>43588</c:v>
                </c:pt>
                <c:pt idx="5045">
                  <c:v>43591</c:v>
                </c:pt>
                <c:pt idx="5046">
                  <c:v>43592</c:v>
                </c:pt>
                <c:pt idx="5047">
                  <c:v>43593</c:v>
                </c:pt>
                <c:pt idx="5048">
                  <c:v>43594</c:v>
                </c:pt>
                <c:pt idx="5049">
                  <c:v>43595</c:v>
                </c:pt>
                <c:pt idx="5050">
                  <c:v>43598</c:v>
                </c:pt>
                <c:pt idx="5051">
                  <c:v>43599</c:v>
                </c:pt>
                <c:pt idx="5052">
                  <c:v>43600</c:v>
                </c:pt>
                <c:pt idx="5053">
                  <c:v>43601</c:v>
                </c:pt>
                <c:pt idx="5054">
                  <c:v>43602</c:v>
                </c:pt>
                <c:pt idx="5055">
                  <c:v>43605</c:v>
                </c:pt>
                <c:pt idx="5056">
                  <c:v>43606</c:v>
                </c:pt>
                <c:pt idx="5057">
                  <c:v>43607</c:v>
                </c:pt>
                <c:pt idx="5058">
                  <c:v>43608</c:v>
                </c:pt>
                <c:pt idx="5059">
                  <c:v>43609</c:v>
                </c:pt>
                <c:pt idx="5060">
                  <c:v>43612</c:v>
                </c:pt>
                <c:pt idx="5061">
                  <c:v>43613</c:v>
                </c:pt>
                <c:pt idx="5062">
                  <c:v>43614</c:v>
                </c:pt>
                <c:pt idx="5063">
                  <c:v>43615</c:v>
                </c:pt>
                <c:pt idx="5064">
                  <c:v>43616</c:v>
                </c:pt>
                <c:pt idx="5065">
                  <c:v>43619</c:v>
                </c:pt>
                <c:pt idx="5066">
                  <c:v>43620</c:v>
                </c:pt>
                <c:pt idx="5067">
                  <c:v>43621</c:v>
                </c:pt>
                <c:pt idx="5068">
                  <c:v>43622</c:v>
                </c:pt>
                <c:pt idx="5069">
                  <c:v>43623</c:v>
                </c:pt>
                <c:pt idx="5070">
                  <c:v>43626</c:v>
                </c:pt>
                <c:pt idx="5071">
                  <c:v>43627</c:v>
                </c:pt>
                <c:pt idx="5072">
                  <c:v>43628</c:v>
                </c:pt>
                <c:pt idx="5073">
                  <c:v>43629</c:v>
                </c:pt>
                <c:pt idx="5074">
                  <c:v>43630</c:v>
                </c:pt>
                <c:pt idx="5075">
                  <c:v>43633</c:v>
                </c:pt>
                <c:pt idx="5076">
                  <c:v>43634</c:v>
                </c:pt>
                <c:pt idx="5077">
                  <c:v>43635</c:v>
                </c:pt>
                <c:pt idx="5078">
                  <c:v>43636</c:v>
                </c:pt>
                <c:pt idx="5079">
                  <c:v>43637</c:v>
                </c:pt>
                <c:pt idx="5080">
                  <c:v>43640</c:v>
                </c:pt>
                <c:pt idx="5081">
                  <c:v>43641</c:v>
                </c:pt>
                <c:pt idx="5082">
                  <c:v>43642</c:v>
                </c:pt>
                <c:pt idx="5083">
                  <c:v>43643</c:v>
                </c:pt>
                <c:pt idx="5084">
                  <c:v>43644</c:v>
                </c:pt>
                <c:pt idx="5085">
                  <c:v>43647</c:v>
                </c:pt>
                <c:pt idx="5086">
                  <c:v>43648</c:v>
                </c:pt>
                <c:pt idx="5087">
                  <c:v>43649</c:v>
                </c:pt>
                <c:pt idx="5088">
                  <c:v>43650</c:v>
                </c:pt>
                <c:pt idx="5089">
                  <c:v>43651</c:v>
                </c:pt>
                <c:pt idx="5090">
                  <c:v>43654</c:v>
                </c:pt>
                <c:pt idx="5091">
                  <c:v>43655</c:v>
                </c:pt>
                <c:pt idx="5092">
                  <c:v>43656</c:v>
                </c:pt>
                <c:pt idx="5093">
                  <c:v>43657</c:v>
                </c:pt>
                <c:pt idx="5094">
                  <c:v>43658</c:v>
                </c:pt>
                <c:pt idx="5095">
                  <c:v>43661</c:v>
                </c:pt>
                <c:pt idx="5096">
                  <c:v>43662</c:v>
                </c:pt>
                <c:pt idx="5097">
                  <c:v>43663</c:v>
                </c:pt>
                <c:pt idx="5098">
                  <c:v>43664</c:v>
                </c:pt>
                <c:pt idx="5099">
                  <c:v>43665</c:v>
                </c:pt>
                <c:pt idx="5100">
                  <c:v>43668</c:v>
                </c:pt>
                <c:pt idx="5101">
                  <c:v>43669</c:v>
                </c:pt>
                <c:pt idx="5102">
                  <c:v>43670</c:v>
                </c:pt>
                <c:pt idx="5103">
                  <c:v>43671</c:v>
                </c:pt>
                <c:pt idx="5104">
                  <c:v>43672</c:v>
                </c:pt>
                <c:pt idx="5105">
                  <c:v>43675</c:v>
                </c:pt>
                <c:pt idx="5106">
                  <c:v>43676</c:v>
                </c:pt>
                <c:pt idx="5107">
                  <c:v>43677</c:v>
                </c:pt>
                <c:pt idx="5108">
                  <c:v>43678</c:v>
                </c:pt>
                <c:pt idx="5109">
                  <c:v>43679</c:v>
                </c:pt>
                <c:pt idx="5110">
                  <c:v>43682</c:v>
                </c:pt>
                <c:pt idx="5111">
                  <c:v>43683</c:v>
                </c:pt>
                <c:pt idx="5112">
                  <c:v>43684</c:v>
                </c:pt>
                <c:pt idx="5113">
                  <c:v>43685</c:v>
                </c:pt>
                <c:pt idx="5114">
                  <c:v>43686</c:v>
                </c:pt>
                <c:pt idx="5115">
                  <c:v>43689</c:v>
                </c:pt>
                <c:pt idx="5116">
                  <c:v>43690</c:v>
                </c:pt>
                <c:pt idx="5117">
                  <c:v>43691</c:v>
                </c:pt>
                <c:pt idx="5118">
                  <c:v>43692</c:v>
                </c:pt>
                <c:pt idx="5119">
                  <c:v>43693</c:v>
                </c:pt>
                <c:pt idx="5120">
                  <c:v>43696</c:v>
                </c:pt>
                <c:pt idx="5121">
                  <c:v>43697</c:v>
                </c:pt>
                <c:pt idx="5122">
                  <c:v>43698</c:v>
                </c:pt>
                <c:pt idx="5123">
                  <c:v>43699</c:v>
                </c:pt>
                <c:pt idx="5124">
                  <c:v>43700</c:v>
                </c:pt>
                <c:pt idx="5125">
                  <c:v>43703</c:v>
                </c:pt>
                <c:pt idx="5126">
                  <c:v>43704</c:v>
                </c:pt>
                <c:pt idx="5127">
                  <c:v>43705</c:v>
                </c:pt>
                <c:pt idx="5128">
                  <c:v>43706</c:v>
                </c:pt>
                <c:pt idx="5129">
                  <c:v>43707</c:v>
                </c:pt>
                <c:pt idx="5130">
                  <c:v>43710</c:v>
                </c:pt>
                <c:pt idx="5131">
                  <c:v>43711</c:v>
                </c:pt>
                <c:pt idx="5132">
                  <c:v>43712</c:v>
                </c:pt>
                <c:pt idx="5133">
                  <c:v>43713</c:v>
                </c:pt>
                <c:pt idx="5134">
                  <c:v>43714</c:v>
                </c:pt>
                <c:pt idx="5135">
                  <c:v>43717</c:v>
                </c:pt>
                <c:pt idx="5136">
                  <c:v>43718</c:v>
                </c:pt>
                <c:pt idx="5137">
                  <c:v>43719</c:v>
                </c:pt>
                <c:pt idx="5138">
                  <c:v>43720</c:v>
                </c:pt>
                <c:pt idx="5139">
                  <c:v>43721</c:v>
                </c:pt>
                <c:pt idx="5140">
                  <c:v>43724</c:v>
                </c:pt>
                <c:pt idx="5141">
                  <c:v>43725</c:v>
                </c:pt>
                <c:pt idx="5142">
                  <c:v>43726</c:v>
                </c:pt>
                <c:pt idx="5143">
                  <c:v>43727</c:v>
                </c:pt>
                <c:pt idx="5144">
                  <c:v>43728</c:v>
                </c:pt>
                <c:pt idx="5145">
                  <c:v>43731</c:v>
                </c:pt>
                <c:pt idx="5146">
                  <c:v>43732</c:v>
                </c:pt>
                <c:pt idx="5147">
                  <c:v>43733</c:v>
                </c:pt>
                <c:pt idx="5148">
                  <c:v>43734</c:v>
                </c:pt>
                <c:pt idx="5149">
                  <c:v>43735</c:v>
                </c:pt>
                <c:pt idx="5150">
                  <c:v>43738</c:v>
                </c:pt>
                <c:pt idx="5151">
                  <c:v>43739</c:v>
                </c:pt>
                <c:pt idx="5152">
                  <c:v>43740</c:v>
                </c:pt>
                <c:pt idx="5153">
                  <c:v>43741</c:v>
                </c:pt>
                <c:pt idx="5154">
                  <c:v>43742</c:v>
                </c:pt>
                <c:pt idx="5155">
                  <c:v>43745</c:v>
                </c:pt>
                <c:pt idx="5156">
                  <c:v>43746</c:v>
                </c:pt>
                <c:pt idx="5157">
                  <c:v>43747</c:v>
                </c:pt>
                <c:pt idx="5158">
                  <c:v>43748</c:v>
                </c:pt>
                <c:pt idx="5159">
                  <c:v>43749</c:v>
                </c:pt>
                <c:pt idx="5160">
                  <c:v>43752</c:v>
                </c:pt>
                <c:pt idx="5161">
                  <c:v>43753</c:v>
                </c:pt>
                <c:pt idx="5162">
                  <c:v>43754</c:v>
                </c:pt>
                <c:pt idx="5163">
                  <c:v>43755</c:v>
                </c:pt>
                <c:pt idx="5164">
                  <c:v>43756</c:v>
                </c:pt>
                <c:pt idx="5165">
                  <c:v>43759</c:v>
                </c:pt>
                <c:pt idx="5166">
                  <c:v>43760</c:v>
                </c:pt>
                <c:pt idx="5167">
                  <c:v>43761</c:v>
                </c:pt>
                <c:pt idx="5168">
                  <c:v>43762</c:v>
                </c:pt>
                <c:pt idx="5169">
                  <c:v>43763</c:v>
                </c:pt>
                <c:pt idx="5170">
                  <c:v>43766</c:v>
                </c:pt>
                <c:pt idx="5171">
                  <c:v>43767</c:v>
                </c:pt>
                <c:pt idx="5172">
                  <c:v>43768</c:v>
                </c:pt>
                <c:pt idx="5173">
                  <c:v>43769</c:v>
                </c:pt>
                <c:pt idx="5174">
                  <c:v>43770</c:v>
                </c:pt>
                <c:pt idx="5175">
                  <c:v>43773</c:v>
                </c:pt>
                <c:pt idx="5176">
                  <c:v>43774</c:v>
                </c:pt>
                <c:pt idx="5177">
                  <c:v>43775</c:v>
                </c:pt>
                <c:pt idx="5178">
                  <c:v>43776</c:v>
                </c:pt>
                <c:pt idx="5179">
                  <c:v>43777</c:v>
                </c:pt>
                <c:pt idx="5180">
                  <c:v>43780</c:v>
                </c:pt>
                <c:pt idx="5181">
                  <c:v>43781</c:v>
                </c:pt>
                <c:pt idx="5182">
                  <c:v>43782</c:v>
                </c:pt>
                <c:pt idx="5183">
                  <c:v>43783</c:v>
                </c:pt>
                <c:pt idx="5184">
                  <c:v>43784</c:v>
                </c:pt>
                <c:pt idx="5185">
                  <c:v>43787</c:v>
                </c:pt>
                <c:pt idx="5186">
                  <c:v>43788</c:v>
                </c:pt>
                <c:pt idx="5187">
                  <c:v>43789</c:v>
                </c:pt>
                <c:pt idx="5188">
                  <c:v>43790</c:v>
                </c:pt>
                <c:pt idx="5189">
                  <c:v>43791</c:v>
                </c:pt>
                <c:pt idx="5190">
                  <c:v>43794</c:v>
                </c:pt>
                <c:pt idx="5191">
                  <c:v>43795</c:v>
                </c:pt>
                <c:pt idx="5192">
                  <c:v>43796</c:v>
                </c:pt>
                <c:pt idx="5193">
                  <c:v>43797</c:v>
                </c:pt>
                <c:pt idx="5194">
                  <c:v>43798</c:v>
                </c:pt>
                <c:pt idx="5195">
                  <c:v>43801</c:v>
                </c:pt>
                <c:pt idx="5196">
                  <c:v>43802</c:v>
                </c:pt>
                <c:pt idx="5197">
                  <c:v>43803</c:v>
                </c:pt>
                <c:pt idx="5198">
                  <c:v>43804</c:v>
                </c:pt>
                <c:pt idx="5199">
                  <c:v>43805</c:v>
                </c:pt>
                <c:pt idx="5200">
                  <c:v>43808</c:v>
                </c:pt>
                <c:pt idx="5201">
                  <c:v>43809</c:v>
                </c:pt>
                <c:pt idx="5202">
                  <c:v>43810</c:v>
                </c:pt>
                <c:pt idx="5203">
                  <c:v>43811</c:v>
                </c:pt>
                <c:pt idx="5204">
                  <c:v>43812</c:v>
                </c:pt>
                <c:pt idx="5205">
                  <c:v>43815</c:v>
                </c:pt>
                <c:pt idx="5206">
                  <c:v>43816</c:v>
                </c:pt>
                <c:pt idx="5207">
                  <c:v>43817</c:v>
                </c:pt>
                <c:pt idx="5208">
                  <c:v>43818</c:v>
                </c:pt>
                <c:pt idx="5209">
                  <c:v>43819</c:v>
                </c:pt>
                <c:pt idx="5210">
                  <c:v>43822</c:v>
                </c:pt>
                <c:pt idx="5211">
                  <c:v>43823</c:v>
                </c:pt>
                <c:pt idx="5212">
                  <c:v>43824</c:v>
                </c:pt>
                <c:pt idx="5213">
                  <c:v>43825</c:v>
                </c:pt>
                <c:pt idx="5214">
                  <c:v>43826</c:v>
                </c:pt>
                <c:pt idx="5215">
                  <c:v>43829</c:v>
                </c:pt>
                <c:pt idx="5216">
                  <c:v>43830</c:v>
                </c:pt>
                <c:pt idx="5217">
                  <c:v>43831</c:v>
                </c:pt>
                <c:pt idx="5218">
                  <c:v>43832</c:v>
                </c:pt>
                <c:pt idx="5219">
                  <c:v>43833</c:v>
                </c:pt>
                <c:pt idx="5220">
                  <c:v>43836</c:v>
                </c:pt>
                <c:pt idx="5221">
                  <c:v>43837</c:v>
                </c:pt>
                <c:pt idx="5222">
                  <c:v>43838</c:v>
                </c:pt>
                <c:pt idx="5223">
                  <c:v>43839</c:v>
                </c:pt>
                <c:pt idx="5224">
                  <c:v>43840</c:v>
                </c:pt>
                <c:pt idx="5225">
                  <c:v>43843</c:v>
                </c:pt>
                <c:pt idx="5226">
                  <c:v>43844</c:v>
                </c:pt>
                <c:pt idx="5227">
                  <c:v>43845</c:v>
                </c:pt>
                <c:pt idx="5228">
                  <c:v>43846</c:v>
                </c:pt>
                <c:pt idx="5229">
                  <c:v>43847</c:v>
                </c:pt>
                <c:pt idx="5230">
                  <c:v>43850</c:v>
                </c:pt>
                <c:pt idx="5231">
                  <c:v>43851</c:v>
                </c:pt>
                <c:pt idx="5232">
                  <c:v>43852</c:v>
                </c:pt>
                <c:pt idx="5233">
                  <c:v>43853</c:v>
                </c:pt>
                <c:pt idx="5234">
                  <c:v>43854</c:v>
                </c:pt>
                <c:pt idx="5235">
                  <c:v>43857</c:v>
                </c:pt>
                <c:pt idx="5236">
                  <c:v>43858</c:v>
                </c:pt>
                <c:pt idx="5237">
                  <c:v>43859</c:v>
                </c:pt>
                <c:pt idx="5238">
                  <c:v>43860</c:v>
                </c:pt>
                <c:pt idx="5239">
                  <c:v>43861</c:v>
                </c:pt>
                <c:pt idx="5240">
                  <c:v>43864</c:v>
                </c:pt>
                <c:pt idx="5241">
                  <c:v>43865</c:v>
                </c:pt>
                <c:pt idx="5242">
                  <c:v>43866</c:v>
                </c:pt>
                <c:pt idx="5243">
                  <c:v>43867</c:v>
                </c:pt>
                <c:pt idx="5244">
                  <c:v>43868</c:v>
                </c:pt>
                <c:pt idx="5245">
                  <c:v>43871</c:v>
                </c:pt>
                <c:pt idx="5246">
                  <c:v>43872</c:v>
                </c:pt>
                <c:pt idx="5247">
                  <c:v>43873</c:v>
                </c:pt>
                <c:pt idx="5248">
                  <c:v>43874</c:v>
                </c:pt>
                <c:pt idx="5249">
                  <c:v>43875</c:v>
                </c:pt>
                <c:pt idx="5250">
                  <c:v>43878</c:v>
                </c:pt>
                <c:pt idx="5251">
                  <c:v>43879</c:v>
                </c:pt>
                <c:pt idx="5252">
                  <c:v>43880</c:v>
                </c:pt>
                <c:pt idx="5253">
                  <c:v>43881</c:v>
                </c:pt>
                <c:pt idx="5254">
                  <c:v>43882</c:v>
                </c:pt>
                <c:pt idx="5255">
                  <c:v>43885</c:v>
                </c:pt>
                <c:pt idx="5256">
                  <c:v>43886</c:v>
                </c:pt>
                <c:pt idx="5257">
                  <c:v>43887</c:v>
                </c:pt>
                <c:pt idx="5258">
                  <c:v>43888</c:v>
                </c:pt>
                <c:pt idx="5259">
                  <c:v>43889</c:v>
                </c:pt>
                <c:pt idx="5260">
                  <c:v>43892</c:v>
                </c:pt>
                <c:pt idx="5261">
                  <c:v>43893</c:v>
                </c:pt>
                <c:pt idx="5262">
                  <c:v>43894</c:v>
                </c:pt>
                <c:pt idx="5263">
                  <c:v>43895</c:v>
                </c:pt>
                <c:pt idx="5264">
                  <c:v>43896</c:v>
                </c:pt>
                <c:pt idx="5265">
                  <c:v>43899</c:v>
                </c:pt>
                <c:pt idx="5266">
                  <c:v>43900</c:v>
                </c:pt>
                <c:pt idx="5267">
                  <c:v>43901</c:v>
                </c:pt>
                <c:pt idx="5268">
                  <c:v>43902</c:v>
                </c:pt>
                <c:pt idx="5269">
                  <c:v>43903</c:v>
                </c:pt>
                <c:pt idx="5270">
                  <c:v>43906</c:v>
                </c:pt>
                <c:pt idx="5271">
                  <c:v>43907</c:v>
                </c:pt>
                <c:pt idx="5272">
                  <c:v>43908</c:v>
                </c:pt>
                <c:pt idx="5273">
                  <c:v>43909</c:v>
                </c:pt>
                <c:pt idx="5274">
                  <c:v>43910</c:v>
                </c:pt>
                <c:pt idx="5275">
                  <c:v>43913</c:v>
                </c:pt>
                <c:pt idx="5276">
                  <c:v>43914</c:v>
                </c:pt>
                <c:pt idx="5277">
                  <c:v>43915</c:v>
                </c:pt>
                <c:pt idx="5278">
                  <c:v>43916</c:v>
                </c:pt>
                <c:pt idx="5279">
                  <c:v>43917</c:v>
                </c:pt>
                <c:pt idx="5280">
                  <c:v>43920</c:v>
                </c:pt>
                <c:pt idx="5281">
                  <c:v>43921</c:v>
                </c:pt>
                <c:pt idx="5282">
                  <c:v>43922</c:v>
                </c:pt>
                <c:pt idx="5283">
                  <c:v>43923</c:v>
                </c:pt>
                <c:pt idx="5284">
                  <c:v>43924</c:v>
                </c:pt>
                <c:pt idx="5285">
                  <c:v>43927</c:v>
                </c:pt>
                <c:pt idx="5286">
                  <c:v>43928</c:v>
                </c:pt>
                <c:pt idx="5287">
                  <c:v>43929</c:v>
                </c:pt>
                <c:pt idx="5288">
                  <c:v>43930</c:v>
                </c:pt>
                <c:pt idx="5289">
                  <c:v>43931</c:v>
                </c:pt>
                <c:pt idx="5290">
                  <c:v>43934</c:v>
                </c:pt>
                <c:pt idx="5291">
                  <c:v>43935</c:v>
                </c:pt>
                <c:pt idx="5292">
                  <c:v>43936</c:v>
                </c:pt>
                <c:pt idx="5293">
                  <c:v>43937</c:v>
                </c:pt>
                <c:pt idx="5294">
                  <c:v>43938</c:v>
                </c:pt>
                <c:pt idx="5295">
                  <c:v>43941</c:v>
                </c:pt>
                <c:pt idx="5296">
                  <c:v>43942</c:v>
                </c:pt>
                <c:pt idx="5297">
                  <c:v>43943</c:v>
                </c:pt>
                <c:pt idx="5298">
                  <c:v>43944</c:v>
                </c:pt>
                <c:pt idx="5299">
                  <c:v>43945</c:v>
                </c:pt>
                <c:pt idx="5300">
                  <c:v>43948</c:v>
                </c:pt>
                <c:pt idx="5301">
                  <c:v>43949</c:v>
                </c:pt>
                <c:pt idx="5302">
                  <c:v>43950</c:v>
                </c:pt>
                <c:pt idx="5303">
                  <c:v>43951</c:v>
                </c:pt>
                <c:pt idx="5304">
                  <c:v>43952</c:v>
                </c:pt>
                <c:pt idx="5305">
                  <c:v>43955</c:v>
                </c:pt>
                <c:pt idx="5306">
                  <c:v>43956</c:v>
                </c:pt>
                <c:pt idx="5307">
                  <c:v>43957</c:v>
                </c:pt>
                <c:pt idx="5308">
                  <c:v>43958</c:v>
                </c:pt>
                <c:pt idx="5309">
                  <c:v>43959</c:v>
                </c:pt>
                <c:pt idx="5310">
                  <c:v>43962</c:v>
                </c:pt>
                <c:pt idx="5311">
                  <c:v>43963</c:v>
                </c:pt>
                <c:pt idx="5312">
                  <c:v>43964</c:v>
                </c:pt>
                <c:pt idx="5313">
                  <c:v>43965</c:v>
                </c:pt>
                <c:pt idx="5314">
                  <c:v>43966</c:v>
                </c:pt>
                <c:pt idx="5315">
                  <c:v>43969</c:v>
                </c:pt>
                <c:pt idx="5316">
                  <c:v>43970</c:v>
                </c:pt>
                <c:pt idx="5317">
                  <c:v>43971</c:v>
                </c:pt>
                <c:pt idx="5318">
                  <c:v>43972</c:v>
                </c:pt>
                <c:pt idx="5319">
                  <c:v>43973</c:v>
                </c:pt>
                <c:pt idx="5320">
                  <c:v>43976</c:v>
                </c:pt>
                <c:pt idx="5321">
                  <c:v>43977</c:v>
                </c:pt>
                <c:pt idx="5322">
                  <c:v>43978</c:v>
                </c:pt>
                <c:pt idx="5323">
                  <c:v>43979</c:v>
                </c:pt>
                <c:pt idx="5324">
                  <c:v>43980</c:v>
                </c:pt>
                <c:pt idx="5325">
                  <c:v>43983</c:v>
                </c:pt>
                <c:pt idx="5326">
                  <c:v>43984</c:v>
                </c:pt>
                <c:pt idx="5327">
                  <c:v>43985</c:v>
                </c:pt>
                <c:pt idx="5328">
                  <c:v>43986</c:v>
                </c:pt>
                <c:pt idx="5329">
                  <c:v>43987</c:v>
                </c:pt>
                <c:pt idx="5330">
                  <c:v>43990</c:v>
                </c:pt>
                <c:pt idx="5331">
                  <c:v>43991</c:v>
                </c:pt>
                <c:pt idx="5332">
                  <c:v>43992</c:v>
                </c:pt>
                <c:pt idx="5333">
                  <c:v>43993</c:v>
                </c:pt>
                <c:pt idx="5334">
                  <c:v>43994</c:v>
                </c:pt>
                <c:pt idx="5335">
                  <c:v>43997</c:v>
                </c:pt>
                <c:pt idx="5336">
                  <c:v>43998</c:v>
                </c:pt>
                <c:pt idx="5337">
                  <c:v>43999</c:v>
                </c:pt>
                <c:pt idx="5338">
                  <c:v>44000</c:v>
                </c:pt>
                <c:pt idx="5339">
                  <c:v>44001</c:v>
                </c:pt>
                <c:pt idx="5340">
                  <c:v>44004</c:v>
                </c:pt>
                <c:pt idx="5341">
                  <c:v>44005</c:v>
                </c:pt>
                <c:pt idx="5342">
                  <c:v>44006</c:v>
                </c:pt>
                <c:pt idx="5343">
                  <c:v>44007</c:v>
                </c:pt>
                <c:pt idx="5344">
                  <c:v>44008</c:v>
                </c:pt>
                <c:pt idx="5345">
                  <c:v>44011</c:v>
                </c:pt>
                <c:pt idx="5346">
                  <c:v>44012</c:v>
                </c:pt>
                <c:pt idx="5347">
                  <c:v>44013</c:v>
                </c:pt>
                <c:pt idx="5348">
                  <c:v>44014</c:v>
                </c:pt>
                <c:pt idx="5349">
                  <c:v>44015</c:v>
                </c:pt>
                <c:pt idx="5350">
                  <c:v>44018</c:v>
                </c:pt>
                <c:pt idx="5351">
                  <c:v>44019</c:v>
                </c:pt>
                <c:pt idx="5352">
                  <c:v>44020</c:v>
                </c:pt>
                <c:pt idx="5353">
                  <c:v>44021</c:v>
                </c:pt>
                <c:pt idx="5354">
                  <c:v>44022</c:v>
                </c:pt>
                <c:pt idx="5355">
                  <c:v>44025</c:v>
                </c:pt>
                <c:pt idx="5356">
                  <c:v>44026</c:v>
                </c:pt>
                <c:pt idx="5357">
                  <c:v>44027</c:v>
                </c:pt>
                <c:pt idx="5358">
                  <c:v>44028</c:v>
                </c:pt>
                <c:pt idx="5359">
                  <c:v>44029</c:v>
                </c:pt>
                <c:pt idx="5360">
                  <c:v>44032</c:v>
                </c:pt>
                <c:pt idx="5361">
                  <c:v>44033</c:v>
                </c:pt>
                <c:pt idx="5362">
                  <c:v>44034</c:v>
                </c:pt>
                <c:pt idx="5363">
                  <c:v>44035</c:v>
                </c:pt>
                <c:pt idx="5364">
                  <c:v>44036</c:v>
                </c:pt>
                <c:pt idx="5365">
                  <c:v>44039</c:v>
                </c:pt>
                <c:pt idx="5366">
                  <c:v>44040</c:v>
                </c:pt>
                <c:pt idx="5367">
                  <c:v>44041</c:v>
                </c:pt>
                <c:pt idx="5368">
                  <c:v>44042</c:v>
                </c:pt>
                <c:pt idx="5369">
                  <c:v>44043</c:v>
                </c:pt>
                <c:pt idx="5370">
                  <c:v>44046</c:v>
                </c:pt>
                <c:pt idx="5371">
                  <c:v>44047</c:v>
                </c:pt>
                <c:pt idx="5372">
                  <c:v>44048</c:v>
                </c:pt>
                <c:pt idx="5373">
                  <c:v>44049</c:v>
                </c:pt>
                <c:pt idx="5374">
                  <c:v>44050</c:v>
                </c:pt>
                <c:pt idx="5375">
                  <c:v>44053</c:v>
                </c:pt>
                <c:pt idx="5376">
                  <c:v>44054</c:v>
                </c:pt>
                <c:pt idx="5377">
                  <c:v>44055</c:v>
                </c:pt>
                <c:pt idx="5378">
                  <c:v>44056</c:v>
                </c:pt>
                <c:pt idx="5379">
                  <c:v>44057</c:v>
                </c:pt>
                <c:pt idx="5380">
                  <c:v>44060</c:v>
                </c:pt>
                <c:pt idx="5381">
                  <c:v>44061</c:v>
                </c:pt>
                <c:pt idx="5382">
                  <c:v>44062</c:v>
                </c:pt>
                <c:pt idx="5383">
                  <c:v>44063</c:v>
                </c:pt>
                <c:pt idx="5384">
                  <c:v>44064</c:v>
                </c:pt>
                <c:pt idx="5385">
                  <c:v>44067</c:v>
                </c:pt>
                <c:pt idx="5386">
                  <c:v>44068</c:v>
                </c:pt>
                <c:pt idx="5387">
                  <c:v>44069</c:v>
                </c:pt>
                <c:pt idx="5388">
                  <c:v>44070</c:v>
                </c:pt>
                <c:pt idx="5389">
                  <c:v>44071</c:v>
                </c:pt>
                <c:pt idx="5390">
                  <c:v>44074</c:v>
                </c:pt>
                <c:pt idx="5391">
                  <c:v>44075</c:v>
                </c:pt>
                <c:pt idx="5392">
                  <c:v>44076</c:v>
                </c:pt>
                <c:pt idx="5393">
                  <c:v>44077</c:v>
                </c:pt>
                <c:pt idx="5394">
                  <c:v>44078</c:v>
                </c:pt>
                <c:pt idx="5395">
                  <c:v>44081</c:v>
                </c:pt>
                <c:pt idx="5396">
                  <c:v>44082</c:v>
                </c:pt>
                <c:pt idx="5397">
                  <c:v>44083</c:v>
                </c:pt>
                <c:pt idx="5398">
                  <c:v>44084</c:v>
                </c:pt>
                <c:pt idx="5399">
                  <c:v>44085</c:v>
                </c:pt>
                <c:pt idx="5400">
                  <c:v>44088</c:v>
                </c:pt>
                <c:pt idx="5401">
                  <c:v>44089</c:v>
                </c:pt>
                <c:pt idx="5402">
                  <c:v>44090</c:v>
                </c:pt>
                <c:pt idx="5403">
                  <c:v>44091</c:v>
                </c:pt>
                <c:pt idx="5404">
                  <c:v>44092</c:v>
                </c:pt>
                <c:pt idx="5405">
                  <c:v>44095</c:v>
                </c:pt>
                <c:pt idx="5406">
                  <c:v>44096</c:v>
                </c:pt>
                <c:pt idx="5407">
                  <c:v>44097</c:v>
                </c:pt>
                <c:pt idx="5408">
                  <c:v>44098</c:v>
                </c:pt>
                <c:pt idx="5409">
                  <c:v>44099</c:v>
                </c:pt>
                <c:pt idx="5410">
                  <c:v>44102</c:v>
                </c:pt>
                <c:pt idx="5411">
                  <c:v>44103</c:v>
                </c:pt>
                <c:pt idx="5412">
                  <c:v>44104</c:v>
                </c:pt>
                <c:pt idx="5413">
                  <c:v>44105</c:v>
                </c:pt>
                <c:pt idx="5414">
                  <c:v>44106</c:v>
                </c:pt>
                <c:pt idx="5415">
                  <c:v>44109</c:v>
                </c:pt>
                <c:pt idx="5416">
                  <c:v>44110</c:v>
                </c:pt>
                <c:pt idx="5417">
                  <c:v>44111</c:v>
                </c:pt>
                <c:pt idx="5418">
                  <c:v>44112</c:v>
                </c:pt>
                <c:pt idx="5419">
                  <c:v>44113</c:v>
                </c:pt>
                <c:pt idx="5420">
                  <c:v>44116</c:v>
                </c:pt>
                <c:pt idx="5421">
                  <c:v>44117</c:v>
                </c:pt>
                <c:pt idx="5422">
                  <c:v>44118</c:v>
                </c:pt>
                <c:pt idx="5423">
                  <c:v>44119</c:v>
                </c:pt>
                <c:pt idx="5424">
                  <c:v>44120</c:v>
                </c:pt>
                <c:pt idx="5425">
                  <c:v>44123</c:v>
                </c:pt>
                <c:pt idx="5426">
                  <c:v>44124</c:v>
                </c:pt>
                <c:pt idx="5427">
                  <c:v>44125</c:v>
                </c:pt>
                <c:pt idx="5428">
                  <c:v>44126</c:v>
                </c:pt>
                <c:pt idx="5429">
                  <c:v>44127</c:v>
                </c:pt>
                <c:pt idx="5430">
                  <c:v>44130</c:v>
                </c:pt>
                <c:pt idx="5431">
                  <c:v>44131</c:v>
                </c:pt>
                <c:pt idx="5432">
                  <c:v>44132</c:v>
                </c:pt>
                <c:pt idx="5433">
                  <c:v>44133</c:v>
                </c:pt>
                <c:pt idx="5434">
                  <c:v>44134</c:v>
                </c:pt>
                <c:pt idx="5435">
                  <c:v>44137</c:v>
                </c:pt>
                <c:pt idx="5436">
                  <c:v>44138</c:v>
                </c:pt>
                <c:pt idx="5437">
                  <c:v>44139</c:v>
                </c:pt>
                <c:pt idx="5438">
                  <c:v>44140</c:v>
                </c:pt>
                <c:pt idx="5439">
                  <c:v>44141</c:v>
                </c:pt>
                <c:pt idx="5440">
                  <c:v>44144</c:v>
                </c:pt>
                <c:pt idx="5441">
                  <c:v>44145</c:v>
                </c:pt>
                <c:pt idx="5442">
                  <c:v>44146</c:v>
                </c:pt>
                <c:pt idx="5443">
                  <c:v>44147</c:v>
                </c:pt>
                <c:pt idx="5444">
                  <c:v>44148</c:v>
                </c:pt>
                <c:pt idx="5445">
                  <c:v>44151</c:v>
                </c:pt>
                <c:pt idx="5446">
                  <c:v>44152</c:v>
                </c:pt>
                <c:pt idx="5447">
                  <c:v>44153</c:v>
                </c:pt>
                <c:pt idx="5448">
                  <c:v>44154</c:v>
                </c:pt>
                <c:pt idx="5449">
                  <c:v>44155</c:v>
                </c:pt>
                <c:pt idx="5450">
                  <c:v>44158</c:v>
                </c:pt>
                <c:pt idx="5451">
                  <c:v>44159</c:v>
                </c:pt>
                <c:pt idx="5452">
                  <c:v>44160</c:v>
                </c:pt>
                <c:pt idx="5453">
                  <c:v>44161</c:v>
                </c:pt>
                <c:pt idx="5454">
                  <c:v>44162</c:v>
                </c:pt>
                <c:pt idx="5455">
                  <c:v>44165</c:v>
                </c:pt>
                <c:pt idx="5456">
                  <c:v>44166</c:v>
                </c:pt>
                <c:pt idx="5457">
                  <c:v>44167</c:v>
                </c:pt>
                <c:pt idx="5458">
                  <c:v>44168</c:v>
                </c:pt>
                <c:pt idx="5459">
                  <c:v>44169</c:v>
                </c:pt>
                <c:pt idx="5460">
                  <c:v>44172</c:v>
                </c:pt>
                <c:pt idx="5461">
                  <c:v>44173</c:v>
                </c:pt>
                <c:pt idx="5462">
                  <c:v>44174</c:v>
                </c:pt>
                <c:pt idx="5463">
                  <c:v>44175</c:v>
                </c:pt>
                <c:pt idx="5464">
                  <c:v>44176</c:v>
                </c:pt>
                <c:pt idx="5465">
                  <c:v>44179</c:v>
                </c:pt>
                <c:pt idx="5466">
                  <c:v>44180</c:v>
                </c:pt>
                <c:pt idx="5467">
                  <c:v>44181</c:v>
                </c:pt>
                <c:pt idx="5468">
                  <c:v>44182</c:v>
                </c:pt>
                <c:pt idx="5469">
                  <c:v>44183</c:v>
                </c:pt>
                <c:pt idx="5470">
                  <c:v>44186</c:v>
                </c:pt>
                <c:pt idx="5471">
                  <c:v>44187</c:v>
                </c:pt>
                <c:pt idx="5472">
                  <c:v>44188</c:v>
                </c:pt>
                <c:pt idx="5473">
                  <c:v>44189</c:v>
                </c:pt>
                <c:pt idx="5474">
                  <c:v>44190</c:v>
                </c:pt>
                <c:pt idx="5475">
                  <c:v>44193</c:v>
                </c:pt>
                <c:pt idx="5476">
                  <c:v>44194</c:v>
                </c:pt>
                <c:pt idx="5477">
                  <c:v>44195</c:v>
                </c:pt>
                <c:pt idx="5478">
                  <c:v>44196</c:v>
                </c:pt>
                <c:pt idx="5479">
                  <c:v>44197</c:v>
                </c:pt>
                <c:pt idx="5480">
                  <c:v>44200</c:v>
                </c:pt>
                <c:pt idx="5481">
                  <c:v>44201</c:v>
                </c:pt>
                <c:pt idx="5482">
                  <c:v>44202</c:v>
                </c:pt>
                <c:pt idx="5483">
                  <c:v>44203</c:v>
                </c:pt>
                <c:pt idx="5484">
                  <c:v>44204</c:v>
                </c:pt>
                <c:pt idx="5485">
                  <c:v>44207</c:v>
                </c:pt>
                <c:pt idx="5486">
                  <c:v>44208</c:v>
                </c:pt>
                <c:pt idx="5487">
                  <c:v>44209</c:v>
                </c:pt>
                <c:pt idx="5488">
                  <c:v>44210</c:v>
                </c:pt>
                <c:pt idx="5489">
                  <c:v>44211</c:v>
                </c:pt>
                <c:pt idx="5490">
                  <c:v>44214</c:v>
                </c:pt>
                <c:pt idx="5491">
                  <c:v>44215</c:v>
                </c:pt>
                <c:pt idx="5492">
                  <c:v>44216</c:v>
                </c:pt>
                <c:pt idx="5493">
                  <c:v>44217</c:v>
                </c:pt>
                <c:pt idx="5494">
                  <c:v>44218</c:v>
                </c:pt>
                <c:pt idx="5495">
                  <c:v>44221</c:v>
                </c:pt>
                <c:pt idx="5496">
                  <c:v>44222</c:v>
                </c:pt>
                <c:pt idx="5497">
                  <c:v>44223</c:v>
                </c:pt>
                <c:pt idx="5498">
                  <c:v>44224</c:v>
                </c:pt>
                <c:pt idx="5499">
                  <c:v>44225</c:v>
                </c:pt>
                <c:pt idx="5500">
                  <c:v>44228</c:v>
                </c:pt>
                <c:pt idx="5501">
                  <c:v>44229</c:v>
                </c:pt>
                <c:pt idx="5502">
                  <c:v>44230</c:v>
                </c:pt>
                <c:pt idx="5503">
                  <c:v>44231</c:v>
                </c:pt>
                <c:pt idx="5504">
                  <c:v>44232</c:v>
                </c:pt>
                <c:pt idx="5505">
                  <c:v>44235</c:v>
                </c:pt>
                <c:pt idx="5506">
                  <c:v>44236</c:v>
                </c:pt>
                <c:pt idx="5507">
                  <c:v>44237</c:v>
                </c:pt>
                <c:pt idx="5508">
                  <c:v>44238</c:v>
                </c:pt>
                <c:pt idx="5509">
                  <c:v>44239</c:v>
                </c:pt>
                <c:pt idx="5510">
                  <c:v>44242</c:v>
                </c:pt>
                <c:pt idx="5511">
                  <c:v>44243</c:v>
                </c:pt>
                <c:pt idx="5512">
                  <c:v>44244</c:v>
                </c:pt>
                <c:pt idx="5513">
                  <c:v>44245</c:v>
                </c:pt>
                <c:pt idx="5514">
                  <c:v>44246</c:v>
                </c:pt>
                <c:pt idx="5515">
                  <c:v>44249</c:v>
                </c:pt>
                <c:pt idx="5516">
                  <c:v>44250</c:v>
                </c:pt>
                <c:pt idx="5517">
                  <c:v>44251</c:v>
                </c:pt>
                <c:pt idx="5518">
                  <c:v>44252</c:v>
                </c:pt>
                <c:pt idx="5519">
                  <c:v>44253</c:v>
                </c:pt>
                <c:pt idx="5520">
                  <c:v>44256</c:v>
                </c:pt>
                <c:pt idx="5521">
                  <c:v>44257</c:v>
                </c:pt>
                <c:pt idx="5522">
                  <c:v>44258</c:v>
                </c:pt>
                <c:pt idx="5523">
                  <c:v>44259</c:v>
                </c:pt>
                <c:pt idx="5524">
                  <c:v>44260</c:v>
                </c:pt>
                <c:pt idx="5525">
                  <c:v>44263</c:v>
                </c:pt>
                <c:pt idx="5526">
                  <c:v>44264</c:v>
                </c:pt>
                <c:pt idx="5527">
                  <c:v>44265</c:v>
                </c:pt>
                <c:pt idx="5528">
                  <c:v>44266</c:v>
                </c:pt>
                <c:pt idx="5529">
                  <c:v>44267</c:v>
                </c:pt>
                <c:pt idx="5530">
                  <c:v>44270</c:v>
                </c:pt>
                <c:pt idx="5531">
                  <c:v>44271</c:v>
                </c:pt>
                <c:pt idx="5532">
                  <c:v>44272</c:v>
                </c:pt>
                <c:pt idx="5533">
                  <c:v>44273</c:v>
                </c:pt>
                <c:pt idx="5534">
                  <c:v>44274</c:v>
                </c:pt>
                <c:pt idx="5535">
                  <c:v>44277</c:v>
                </c:pt>
                <c:pt idx="5536">
                  <c:v>44278</c:v>
                </c:pt>
                <c:pt idx="5537">
                  <c:v>44279</c:v>
                </c:pt>
                <c:pt idx="5538">
                  <c:v>44280</c:v>
                </c:pt>
                <c:pt idx="5539">
                  <c:v>44281</c:v>
                </c:pt>
                <c:pt idx="5540">
                  <c:v>44284</c:v>
                </c:pt>
                <c:pt idx="5541">
                  <c:v>44285</c:v>
                </c:pt>
                <c:pt idx="5542">
                  <c:v>44286</c:v>
                </c:pt>
                <c:pt idx="5543">
                  <c:v>44287</c:v>
                </c:pt>
                <c:pt idx="5544">
                  <c:v>44288</c:v>
                </c:pt>
                <c:pt idx="5545">
                  <c:v>44291</c:v>
                </c:pt>
                <c:pt idx="5546">
                  <c:v>44292</c:v>
                </c:pt>
                <c:pt idx="5547">
                  <c:v>44293</c:v>
                </c:pt>
                <c:pt idx="5548">
                  <c:v>44294</c:v>
                </c:pt>
                <c:pt idx="5549">
                  <c:v>44295</c:v>
                </c:pt>
                <c:pt idx="5550">
                  <c:v>44298</c:v>
                </c:pt>
                <c:pt idx="5551">
                  <c:v>44299</c:v>
                </c:pt>
                <c:pt idx="5552">
                  <c:v>44300</c:v>
                </c:pt>
                <c:pt idx="5553">
                  <c:v>44301</c:v>
                </c:pt>
                <c:pt idx="5554">
                  <c:v>44302</c:v>
                </c:pt>
                <c:pt idx="5555">
                  <c:v>44305</c:v>
                </c:pt>
                <c:pt idx="5556">
                  <c:v>44306</c:v>
                </c:pt>
                <c:pt idx="5557">
                  <c:v>44307</c:v>
                </c:pt>
                <c:pt idx="5558">
                  <c:v>44308</c:v>
                </c:pt>
                <c:pt idx="5559">
                  <c:v>44309</c:v>
                </c:pt>
                <c:pt idx="5560">
                  <c:v>44312</c:v>
                </c:pt>
                <c:pt idx="5561">
                  <c:v>44313</c:v>
                </c:pt>
                <c:pt idx="5562">
                  <c:v>44314</c:v>
                </c:pt>
                <c:pt idx="5563">
                  <c:v>44315</c:v>
                </c:pt>
                <c:pt idx="5564">
                  <c:v>44316</c:v>
                </c:pt>
                <c:pt idx="5565">
                  <c:v>44319</c:v>
                </c:pt>
                <c:pt idx="5566">
                  <c:v>44320</c:v>
                </c:pt>
                <c:pt idx="5567">
                  <c:v>44321</c:v>
                </c:pt>
                <c:pt idx="5568">
                  <c:v>44322</c:v>
                </c:pt>
                <c:pt idx="5569">
                  <c:v>44323</c:v>
                </c:pt>
                <c:pt idx="5570">
                  <c:v>44326</c:v>
                </c:pt>
                <c:pt idx="5571">
                  <c:v>44327</c:v>
                </c:pt>
                <c:pt idx="5572">
                  <c:v>44328</c:v>
                </c:pt>
                <c:pt idx="5573">
                  <c:v>44329</c:v>
                </c:pt>
                <c:pt idx="5574">
                  <c:v>44330</c:v>
                </c:pt>
                <c:pt idx="5575">
                  <c:v>44333</c:v>
                </c:pt>
                <c:pt idx="5576">
                  <c:v>44334</c:v>
                </c:pt>
                <c:pt idx="5577">
                  <c:v>44335</c:v>
                </c:pt>
                <c:pt idx="5578">
                  <c:v>44336</c:v>
                </c:pt>
                <c:pt idx="5579">
                  <c:v>44337</c:v>
                </c:pt>
                <c:pt idx="5580">
                  <c:v>44340</c:v>
                </c:pt>
                <c:pt idx="5581">
                  <c:v>44341</c:v>
                </c:pt>
                <c:pt idx="5582">
                  <c:v>44342</c:v>
                </c:pt>
                <c:pt idx="5583">
                  <c:v>44343</c:v>
                </c:pt>
                <c:pt idx="5584">
                  <c:v>44344</c:v>
                </c:pt>
                <c:pt idx="5585">
                  <c:v>44347</c:v>
                </c:pt>
                <c:pt idx="5586">
                  <c:v>44348</c:v>
                </c:pt>
                <c:pt idx="5587">
                  <c:v>44349</c:v>
                </c:pt>
                <c:pt idx="5588">
                  <c:v>44350</c:v>
                </c:pt>
                <c:pt idx="5589">
                  <c:v>44351</c:v>
                </c:pt>
                <c:pt idx="5590">
                  <c:v>44354</c:v>
                </c:pt>
                <c:pt idx="5591">
                  <c:v>44355</c:v>
                </c:pt>
                <c:pt idx="5592">
                  <c:v>44356</c:v>
                </c:pt>
                <c:pt idx="5593">
                  <c:v>44357</c:v>
                </c:pt>
                <c:pt idx="5594">
                  <c:v>44358</c:v>
                </c:pt>
                <c:pt idx="5595">
                  <c:v>44361</c:v>
                </c:pt>
                <c:pt idx="5596">
                  <c:v>44362</c:v>
                </c:pt>
                <c:pt idx="5597">
                  <c:v>44363</c:v>
                </c:pt>
                <c:pt idx="5598">
                  <c:v>44364</c:v>
                </c:pt>
                <c:pt idx="5599">
                  <c:v>44365</c:v>
                </c:pt>
                <c:pt idx="5600">
                  <c:v>44368</c:v>
                </c:pt>
                <c:pt idx="5601">
                  <c:v>44369</c:v>
                </c:pt>
                <c:pt idx="5602">
                  <c:v>44370</c:v>
                </c:pt>
                <c:pt idx="5603">
                  <c:v>44371</c:v>
                </c:pt>
                <c:pt idx="5604">
                  <c:v>44372</c:v>
                </c:pt>
                <c:pt idx="5605">
                  <c:v>44375</c:v>
                </c:pt>
                <c:pt idx="5606">
                  <c:v>44376</c:v>
                </c:pt>
                <c:pt idx="5607">
                  <c:v>44377</c:v>
                </c:pt>
                <c:pt idx="5608">
                  <c:v>44378</c:v>
                </c:pt>
                <c:pt idx="5609">
                  <c:v>44379</c:v>
                </c:pt>
                <c:pt idx="5610">
                  <c:v>44382</c:v>
                </c:pt>
                <c:pt idx="5611">
                  <c:v>44383</c:v>
                </c:pt>
                <c:pt idx="5612">
                  <c:v>44384</c:v>
                </c:pt>
                <c:pt idx="5613">
                  <c:v>44385</c:v>
                </c:pt>
                <c:pt idx="5614">
                  <c:v>44386</c:v>
                </c:pt>
                <c:pt idx="5615">
                  <c:v>44389</c:v>
                </c:pt>
                <c:pt idx="5616">
                  <c:v>44390</c:v>
                </c:pt>
                <c:pt idx="5617">
                  <c:v>44391</c:v>
                </c:pt>
                <c:pt idx="5618">
                  <c:v>44392</c:v>
                </c:pt>
                <c:pt idx="5619">
                  <c:v>44393</c:v>
                </c:pt>
                <c:pt idx="5620">
                  <c:v>44396</c:v>
                </c:pt>
                <c:pt idx="5621">
                  <c:v>44397</c:v>
                </c:pt>
                <c:pt idx="5622">
                  <c:v>44398</c:v>
                </c:pt>
                <c:pt idx="5623">
                  <c:v>44399</c:v>
                </c:pt>
                <c:pt idx="5624">
                  <c:v>44400</c:v>
                </c:pt>
                <c:pt idx="5625">
                  <c:v>44403</c:v>
                </c:pt>
                <c:pt idx="5626">
                  <c:v>44404</c:v>
                </c:pt>
                <c:pt idx="5627">
                  <c:v>44405</c:v>
                </c:pt>
                <c:pt idx="5628">
                  <c:v>44406</c:v>
                </c:pt>
                <c:pt idx="5629">
                  <c:v>44407</c:v>
                </c:pt>
                <c:pt idx="5630">
                  <c:v>44410</c:v>
                </c:pt>
                <c:pt idx="5631">
                  <c:v>44411</c:v>
                </c:pt>
                <c:pt idx="5632">
                  <c:v>44412</c:v>
                </c:pt>
                <c:pt idx="5633">
                  <c:v>44413</c:v>
                </c:pt>
                <c:pt idx="5634">
                  <c:v>44414</c:v>
                </c:pt>
                <c:pt idx="5635">
                  <c:v>44417</c:v>
                </c:pt>
                <c:pt idx="5636">
                  <c:v>44418</c:v>
                </c:pt>
                <c:pt idx="5637">
                  <c:v>44419</c:v>
                </c:pt>
                <c:pt idx="5638">
                  <c:v>44420</c:v>
                </c:pt>
                <c:pt idx="5639">
                  <c:v>44421</c:v>
                </c:pt>
                <c:pt idx="5640">
                  <c:v>44424</c:v>
                </c:pt>
                <c:pt idx="5641">
                  <c:v>44425</c:v>
                </c:pt>
                <c:pt idx="5642">
                  <c:v>44426</c:v>
                </c:pt>
                <c:pt idx="5643">
                  <c:v>44427</c:v>
                </c:pt>
                <c:pt idx="5644">
                  <c:v>44428</c:v>
                </c:pt>
                <c:pt idx="5645">
                  <c:v>44431</c:v>
                </c:pt>
                <c:pt idx="5646">
                  <c:v>44432</c:v>
                </c:pt>
                <c:pt idx="5647">
                  <c:v>44433</c:v>
                </c:pt>
                <c:pt idx="5648">
                  <c:v>44434</c:v>
                </c:pt>
                <c:pt idx="5649">
                  <c:v>44435</c:v>
                </c:pt>
                <c:pt idx="5650">
                  <c:v>44438</c:v>
                </c:pt>
                <c:pt idx="5651">
                  <c:v>44439</c:v>
                </c:pt>
                <c:pt idx="5652">
                  <c:v>44440</c:v>
                </c:pt>
                <c:pt idx="5653">
                  <c:v>44441</c:v>
                </c:pt>
                <c:pt idx="5654">
                  <c:v>44442</c:v>
                </c:pt>
                <c:pt idx="5655">
                  <c:v>44445</c:v>
                </c:pt>
                <c:pt idx="5656">
                  <c:v>44446</c:v>
                </c:pt>
                <c:pt idx="5657">
                  <c:v>44447</c:v>
                </c:pt>
                <c:pt idx="5658">
                  <c:v>44448</c:v>
                </c:pt>
                <c:pt idx="5659">
                  <c:v>44449</c:v>
                </c:pt>
                <c:pt idx="5660">
                  <c:v>44452</c:v>
                </c:pt>
                <c:pt idx="5661">
                  <c:v>44453</c:v>
                </c:pt>
                <c:pt idx="5662">
                  <c:v>44454</c:v>
                </c:pt>
                <c:pt idx="5663">
                  <c:v>44455</c:v>
                </c:pt>
                <c:pt idx="5664">
                  <c:v>44456</c:v>
                </c:pt>
                <c:pt idx="5665">
                  <c:v>44459</c:v>
                </c:pt>
                <c:pt idx="5666">
                  <c:v>44460</c:v>
                </c:pt>
                <c:pt idx="5667">
                  <c:v>44461</c:v>
                </c:pt>
                <c:pt idx="5668">
                  <c:v>44462</c:v>
                </c:pt>
                <c:pt idx="5669">
                  <c:v>44463</c:v>
                </c:pt>
                <c:pt idx="5670">
                  <c:v>44466</c:v>
                </c:pt>
                <c:pt idx="5671">
                  <c:v>44467</c:v>
                </c:pt>
                <c:pt idx="5672">
                  <c:v>44468</c:v>
                </c:pt>
                <c:pt idx="5673">
                  <c:v>44469</c:v>
                </c:pt>
                <c:pt idx="5674">
                  <c:v>44470</c:v>
                </c:pt>
                <c:pt idx="5675">
                  <c:v>44473</c:v>
                </c:pt>
                <c:pt idx="5676">
                  <c:v>44474</c:v>
                </c:pt>
                <c:pt idx="5677">
                  <c:v>44475</c:v>
                </c:pt>
                <c:pt idx="5678">
                  <c:v>44476</c:v>
                </c:pt>
                <c:pt idx="5679">
                  <c:v>44477</c:v>
                </c:pt>
                <c:pt idx="5680">
                  <c:v>44480</c:v>
                </c:pt>
                <c:pt idx="5681">
                  <c:v>44481</c:v>
                </c:pt>
                <c:pt idx="5682">
                  <c:v>44482</c:v>
                </c:pt>
                <c:pt idx="5683">
                  <c:v>44483</c:v>
                </c:pt>
                <c:pt idx="5684">
                  <c:v>44484</c:v>
                </c:pt>
                <c:pt idx="5685">
                  <c:v>44487</c:v>
                </c:pt>
                <c:pt idx="5686">
                  <c:v>44488</c:v>
                </c:pt>
                <c:pt idx="5687">
                  <c:v>44489</c:v>
                </c:pt>
                <c:pt idx="5688">
                  <c:v>44490</c:v>
                </c:pt>
                <c:pt idx="5689">
                  <c:v>44491</c:v>
                </c:pt>
                <c:pt idx="5690">
                  <c:v>44494</c:v>
                </c:pt>
                <c:pt idx="5691">
                  <c:v>44495</c:v>
                </c:pt>
                <c:pt idx="5692">
                  <c:v>44496</c:v>
                </c:pt>
                <c:pt idx="5693">
                  <c:v>44497</c:v>
                </c:pt>
                <c:pt idx="5694">
                  <c:v>44498</c:v>
                </c:pt>
                <c:pt idx="5695">
                  <c:v>44501</c:v>
                </c:pt>
                <c:pt idx="5696">
                  <c:v>44502</c:v>
                </c:pt>
                <c:pt idx="5697">
                  <c:v>44503</c:v>
                </c:pt>
                <c:pt idx="5698">
                  <c:v>44504</c:v>
                </c:pt>
                <c:pt idx="5699">
                  <c:v>44505</c:v>
                </c:pt>
                <c:pt idx="5700">
                  <c:v>44508</c:v>
                </c:pt>
                <c:pt idx="5701">
                  <c:v>44509</c:v>
                </c:pt>
                <c:pt idx="5702">
                  <c:v>44510</c:v>
                </c:pt>
                <c:pt idx="5703">
                  <c:v>44511</c:v>
                </c:pt>
                <c:pt idx="5704">
                  <c:v>44512</c:v>
                </c:pt>
                <c:pt idx="5705">
                  <c:v>44515</c:v>
                </c:pt>
                <c:pt idx="5706">
                  <c:v>44516</c:v>
                </c:pt>
                <c:pt idx="5707">
                  <c:v>44517</c:v>
                </c:pt>
                <c:pt idx="5708">
                  <c:v>44518</c:v>
                </c:pt>
                <c:pt idx="5709">
                  <c:v>44519</c:v>
                </c:pt>
                <c:pt idx="5710">
                  <c:v>44522</c:v>
                </c:pt>
                <c:pt idx="5711">
                  <c:v>44523</c:v>
                </c:pt>
                <c:pt idx="5712">
                  <c:v>44524</c:v>
                </c:pt>
                <c:pt idx="5713">
                  <c:v>44525</c:v>
                </c:pt>
                <c:pt idx="5714">
                  <c:v>44526</c:v>
                </c:pt>
                <c:pt idx="5715">
                  <c:v>44529</c:v>
                </c:pt>
                <c:pt idx="5716">
                  <c:v>44530</c:v>
                </c:pt>
                <c:pt idx="5717">
                  <c:v>44531</c:v>
                </c:pt>
                <c:pt idx="5718">
                  <c:v>44532</c:v>
                </c:pt>
                <c:pt idx="5719">
                  <c:v>44533</c:v>
                </c:pt>
                <c:pt idx="5720">
                  <c:v>44536</c:v>
                </c:pt>
                <c:pt idx="5721">
                  <c:v>44537</c:v>
                </c:pt>
                <c:pt idx="5722">
                  <c:v>44538</c:v>
                </c:pt>
                <c:pt idx="5723">
                  <c:v>44539</c:v>
                </c:pt>
                <c:pt idx="5724">
                  <c:v>44540</c:v>
                </c:pt>
                <c:pt idx="5725">
                  <c:v>44543</c:v>
                </c:pt>
                <c:pt idx="5726">
                  <c:v>44544</c:v>
                </c:pt>
                <c:pt idx="5727">
                  <c:v>44545</c:v>
                </c:pt>
                <c:pt idx="5728">
                  <c:v>44546</c:v>
                </c:pt>
                <c:pt idx="5729">
                  <c:v>44547</c:v>
                </c:pt>
                <c:pt idx="5730">
                  <c:v>44550</c:v>
                </c:pt>
                <c:pt idx="5731">
                  <c:v>44551</c:v>
                </c:pt>
                <c:pt idx="5732">
                  <c:v>44552</c:v>
                </c:pt>
                <c:pt idx="5733">
                  <c:v>44553</c:v>
                </c:pt>
                <c:pt idx="5734">
                  <c:v>44554</c:v>
                </c:pt>
                <c:pt idx="5735">
                  <c:v>44557</c:v>
                </c:pt>
                <c:pt idx="5736">
                  <c:v>44558</c:v>
                </c:pt>
                <c:pt idx="5737">
                  <c:v>44559</c:v>
                </c:pt>
                <c:pt idx="5738">
                  <c:v>44560</c:v>
                </c:pt>
                <c:pt idx="5739">
                  <c:v>44561</c:v>
                </c:pt>
                <c:pt idx="5740">
                  <c:v>44564</c:v>
                </c:pt>
                <c:pt idx="5741">
                  <c:v>44565</c:v>
                </c:pt>
                <c:pt idx="5742">
                  <c:v>44566</c:v>
                </c:pt>
                <c:pt idx="5743">
                  <c:v>44567</c:v>
                </c:pt>
                <c:pt idx="5744">
                  <c:v>44568</c:v>
                </c:pt>
                <c:pt idx="5745">
                  <c:v>44571</c:v>
                </c:pt>
                <c:pt idx="5746">
                  <c:v>44572</c:v>
                </c:pt>
                <c:pt idx="5747">
                  <c:v>44573</c:v>
                </c:pt>
                <c:pt idx="5748">
                  <c:v>44574</c:v>
                </c:pt>
                <c:pt idx="5749">
                  <c:v>44575</c:v>
                </c:pt>
                <c:pt idx="5750">
                  <c:v>44578</c:v>
                </c:pt>
                <c:pt idx="5751">
                  <c:v>44579</c:v>
                </c:pt>
                <c:pt idx="5752">
                  <c:v>44580</c:v>
                </c:pt>
                <c:pt idx="5753">
                  <c:v>44581</c:v>
                </c:pt>
                <c:pt idx="5754">
                  <c:v>44582</c:v>
                </c:pt>
                <c:pt idx="5755">
                  <c:v>44585</c:v>
                </c:pt>
                <c:pt idx="5756">
                  <c:v>44586</c:v>
                </c:pt>
                <c:pt idx="5757">
                  <c:v>44587</c:v>
                </c:pt>
                <c:pt idx="5758">
                  <c:v>44588</c:v>
                </c:pt>
                <c:pt idx="5759">
                  <c:v>44589</c:v>
                </c:pt>
                <c:pt idx="5760">
                  <c:v>44592</c:v>
                </c:pt>
                <c:pt idx="5761">
                  <c:v>44593</c:v>
                </c:pt>
                <c:pt idx="5762">
                  <c:v>44594</c:v>
                </c:pt>
                <c:pt idx="5763">
                  <c:v>44595</c:v>
                </c:pt>
                <c:pt idx="5764">
                  <c:v>44596</c:v>
                </c:pt>
                <c:pt idx="5765">
                  <c:v>44599</c:v>
                </c:pt>
                <c:pt idx="5766">
                  <c:v>44600</c:v>
                </c:pt>
                <c:pt idx="5767">
                  <c:v>44601</c:v>
                </c:pt>
                <c:pt idx="5768">
                  <c:v>44602</c:v>
                </c:pt>
                <c:pt idx="5769">
                  <c:v>44603</c:v>
                </c:pt>
                <c:pt idx="5770">
                  <c:v>44606</c:v>
                </c:pt>
                <c:pt idx="5771">
                  <c:v>44607</c:v>
                </c:pt>
                <c:pt idx="5772">
                  <c:v>44608</c:v>
                </c:pt>
                <c:pt idx="5773">
                  <c:v>44609</c:v>
                </c:pt>
                <c:pt idx="5774">
                  <c:v>44610</c:v>
                </c:pt>
                <c:pt idx="5775">
                  <c:v>44613</c:v>
                </c:pt>
                <c:pt idx="5776">
                  <c:v>44614</c:v>
                </c:pt>
                <c:pt idx="5777">
                  <c:v>44615</c:v>
                </c:pt>
                <c:pt idx="5778">
                  <c:v>44616</c:v>
                </c:pt>
                <c:pt idx="5779">
                  <c:v>44617</c:v>
                </c:pt>
                <c:pt idx="5780">
                  <c:v>44620</c:v>
                </c:pt>
                <c:pt idx="5781">
                  <c:v>44621</c:v>
                </c:pt>
                <c:pt idx="5782">
                  <c:v>44622</c:v>
                </c:pt>
                <c:pt idx="5783">
                  <c:v>44623</c:v>
                </c:pt>
                <c:pt idx="5784">
                  <c:v>44624</c:v>
                </c:pt>
                <c:pt idx="5785">
                  <c:v>44627</c:v>
                </c:pt>
                <c:pt idx="5786">
                  <c:v>44628</c:v>
                </c:pt>
                <c:pt idx="5787">
                  <c:v>44629</c:v>
                </c:pt>
                <c:pt idx="5788">
                  <c:v>44630</c:v>
                </c:pt>
                <c:pt idx="5789">
                  <c:v>44631</c:v>
                </c:pt>
                <c:pt idx="5790">
                  <c:v>44634</c:v>
                </c:pt>
                <c:pt idx="5791">
                  <c:v>44635</c:v>
                </c:pt>
                <c:pt idx="5792">
                  <c:v>44636</c:v>
                </c:pt>
                <c:pt idx="5793">
                  <c:v>44637</c:v>
                </c:pt>
                <c:pt idx="5794">
                  <c:v>44638</c:v>
                </c:pt>
                <c:pt idx="5795">
                  <c:v>44641</c:v>
                </c:pt>
                <c:pt idx="5796">
                  <c:v>44642</c:v>
                </c:pt>
                <c:pt idx="5797">
                  <c:v>44643</c:v>
                </c:pt>
                <c:pt idx="5798">
                  <c:v>44644</c:v>
                </c:pt>
                <c:pt idx="5799">
                  <c:v>44645</c:v>
                </c:pt>
                <c:pt idx="5800">
                  <c:v>44648</c:v>
                </c:pt>
                <c:pt idx="5801">
                  <c:v>44649</c:v>
                </c:pt>
                <c:pt idx="5802">
                  <c:v>44650</c:v>
                </c:pt>
                <c:pt idx="5803">
                  <c:v>44651</c:v>
                </c:pt>
                <c:pt idx="5804">
                  <c:v>44652</c:v>
                </c:pt>
                <c:pt idx="5805">
                  <c:v>44655</c:v>
                </c:pt>
                <c:pt idx="5806">
                  <c:v>44656</c:v>
                </c:pt>
                <c:pt idx="5807">
                  <c:v>44657</c:v>
                </c:pt>
                <c:pt idx="5808">
                  <c:v>44658</c:v>
                </c:pt>
                <c:pt idx="5809">
                  <c:v>44659</c:v>
                </c:pt>
                <c:pt idx="5810">
                  <c:v>44662</c:v>
                </c:pt>
                <c:pt idx="5811">
                  <c:v>44663</c:v>
                </c:pt>
                <c:pt idx="5812">
                  <c:v>44664</c:v>
                </c:pt>
                <c:pt idx="5813">
                  <c:v>44665</c:v>
                </c:pt>
                <c:pt idx="5814">
                  <c:v>44666</c:v>
                </c:pt>
                <c:pt idx="5815">
                  <c:v>44669</c:v>
                </c:pt>
                <c:pt idx="5816">
                  <c:v>44670</c:v>
                </c:pt>
                <c:pt idx="5817">
                  <c:v>44671</c:v>
                </c:pt>
                <c:pt idx="5818">
                  <c:v>44672</c:v>
                </c:pt>
                <c:pt idx="5819">
                  <c:v>44673</c:v>
                </c:pt>
                <c:pt idx="5820">
                  <c:v>44676</c:v>
                </c:pt>
                <c:pt idx="5821">
                  <c:v>44677</c:v>
                </c:pt>
                <c:pt idx="5822">
                  <c:v>44678</c:v>
                </c:pt>
                <c:pt idx="5823">
                  <c:v>44679</c:v>
                </c:pt>
                <c:pt idx="5824">
                  <c:v>44680</c:v>
                </c:pt>
                <c:pt idx="5825">
                  <c:v>44683</c:v>
                </c:pt>
                <c:pt idx="5826">
                  <c:v>44684</c:v>
                </c:pt>
                <c:pt idx="5827">
                  <c:v>44685</c:v>
                </c:pt>
                <c:pt idx="5828">
                  <c:v>44686</c:v>
                </c:pt>
                <c:pt idx="5829">
                  <c:v>44687</c:v>
                </c:pt>
                <c:pt idx="5830">
                  <c:v>44690</c:v>
                </c:pt>
                <c:pt idx="5831">
                  <c:v>44691</c:v>
                </c:pt>
                <c:pt idx="5832">
                  <c:v>44692</c:v>
                </c:pt>
                <c:pt idx="5833">
                  <c:v>44693</c:v>
                </c:pt>
                <c:pt idx="5834">
                  <c:v>44694</c:v>
                </c:pt>
                <c:pt idx="5835">
                  <c:v>44697</c:v>
                </c:pt>
                <c:pt idx="5836">
                  <c:v>44698</c:v>
                </c:pt>
                <c:pt idx="5837">
                  <c:v>44699</c:v>
                </c:pt>
                <c:pt idx="5838">
                  <c:v>44700</c:v>
                </c:pt>
                <c:pt idx="5839">
                  <c:v>44701</c:v>
                </c:pt>
                <c:pt idx="5840">
                  <c:v>44704</c:v>
                </c:pt>
                <c:pt idx="5841">
                  <c:v>44705</c:v>
                </c:pt>
                <c:pt idx="5842">
                  <c:v>44706</c:v>
                </c:pt>
                <c:pt idx="5843">
                  <c:v>44707</c:v>
                </c:pt>
                <c:pt idx="5844">
                  <c:v>44708</c:v>
                </c:pt>
                <c:pt idx="5845">
                  <c:v>44711</c:v>
                </c:pt>
                <c:pt idx="5846">
                  <c:v>44712</c:v>
                </c:pt>
                <c:pt idx="5847">
                  <c:v>44713</c:v>
                </c:pt>
                <c:pt idx="5848">
                  <c:v>44714</c:v>
                </c:pt>
                <c:pt idx="5849">
                  <c:v>44715</c:v>
                </c:pt>
                <c:pt idx="5850">
                  <c:v>44718</c:v>
                </c:pt>
                <c:pt idx="5851">
                  <c:v>44719</c:v>
                </c:pt>
                <c:pt idx="5852">
                  <c:v>44720</c:v>
                </c:pt>
                <c:pt idx="5853">
                  <c:v>44721</c:v>
                </c:pt>
                <c:pt idx="5854">
                  <c:v>44722</c:v>
                </c:pt>
                <c:pt idx="5855">
                  <c:v>44725</c:v>
                </c:pt>
                <c:pt idx="5856">
                  <c:v>44726</c:v>
                </c:pt>
                <c:pt idx="5857">
                  <c:v>44727</c:v>
                </c:pt>
                <c:pt idx="5858">
                  <c:v>44728</c:v>
                </c:pt>
                <c:pt idx="5859">
                  <c:v>44729</c:v>
                </c:pt>
                <c:pt idx="5860">
                  <c:v>44732</c:v>
                </c:pt>
                <c:pt idx="5861">
                  <c:v>44733</c:v>
                </c:pt>
                <c:pt idx="5862">
                  <c:v>44734</c:v>
                </c:pt>
                <c:pt idx="5863">
                  <c:v>44735</c:v>
                </c:pt>
                <c:pt idx="5864">
                  <c:v>44736</c:v>
                </c:pt>
                <c:pt idx="5865">
                  <c:v>44739</c:v>
                </c:pt>
                <c:pt idx="5866">
                  <c:v>44740</c:v>
                </c:pt>
                <c:pt idx="5867">
                  <c:v>44741</c:v>
                </c:pt>
                <c:pt idx="5868">
                  <c:v>44742</c:v>
                </c:pt>
                <c:pt idx="5869">
                  <c:v>44743</c:v>
                </c:pt>
                <c:pt idx="5870">
                  <c:v>44746</c:v>
                </c:pt>
                <c:pt idx="5871">
                  <c:v>44747</c:v>
                </c:pt>
                <c:pt idx="5872">
                  <c:v>44748</c:v>
                </c:pt>
                <c:pt idx="5873">
                  <c:v>44749</c:v>
                </c:pt>
                <c:pt idx="5874">
                  <c:v>44750</c:v>
                </c:pt>
                <c:pt idx="5875">
                  <c:v>44753</c:v>
                </c:pt>
                <c:pt idx="5876">
                  <c:v>44754</c:v>
                </c:pt>
                <c:pt idx="5877">
                  <c:v>44755</c:v>
                </c:pt>
                <c:pt idx="5878">
                  <c:v>44756</c:v>
                </c:pt>
                <c:pt idx="5879">
                  <c:v>44757</c:v>
                </c:pt>
                <c:pt idx="5880">
                  <c:v>44760</c:v>
                </c:pt>
                <c:pt idx="5881">
                  <c:v>44761</c:v>
                </c:pt>
                <c:pt idx="5882">
                  <c:v>44762</c:v>
                </c:pt>
                <c:pt idx="5883">
                  <c:v>44763</c:v>
                </c:pt>
                <c:pt idx="5884">
                  <c:v>44764</c:v>
                </c:pt>
                <c:pt idx="5885">
                  <c:v>44767</c:v>
                </c:pt>
                <c:pt idx="5886">
                  <c:v>44768</c:v>
                </c:pt>
                <c:pt idx="5887">
                  <c:v>44769</c:v>
                </c:pt>
                <c:pt idx="5888">
                  <c:v>44770</c:v>
                </c:pt>
                <c:pt idx="5889">
                  <c:v>44771</c:v>
                </c:pt>
                <c:pt idx="5890">
                  <c:v>44774</c:v>
                </c:pt>
                <c:pt idx="5891">
                  <c:v>44775</c:v>
                </c:pt>
                <c:pt idx="5892">
                  <c:v>44776</c:v>
                </c:pt>
                <c:pt idx="5893">
                  <c:v>44777</c:v>
                </c:pt>
                <c:pt idx="5894">
                  <c:v>44778</c:v>
                </c:pt>
                <c:pt idx="5895">
                  <c:v>44781</c:v>
                </c:pt>
                <c:pt idx="5896">
                  <c:v>44782</c:v>
                </c:pt>
                <c:pt idx="5897">
                  <c:v>44783</c:v>
                </c:pt>
                <c:pt idx="5898">
                  <c:v>44784</c:v>
                </c:pt>
                <c:pt idx="5899">
                  <c:v>44785</c:v>
                </c:pt>
                <c:pt idx="5900">
                  <c:v>44788</c:v>
                </c:pt>
                <c:pt idx="5901">
                  <c:v>44789</c:v>
                </c:pt>
                <c:pt idx="5902">
                  <c:v>44790</c:v>
                </c:pt>
                <c:pt idx="5903">
                  <c:v>44791</c:v>
                </c:pt>
                <c:pt idx="5904">
                  <c:v>44792</c:v>
                </c:pt>
                <c:pt idx="5905">
                  <c:v>44795</c:v>
                </c:pt>
                <c:pt idx="5906">
                  <c:v>44796</c:v>
                </c:pt>
                <c:pt idx="5907">
                  <c:v>44797</c:v>
                </c:pt>
                <c:pt idx="5908">
                  <c:v>44798</c:v>
                </c:pt>
                <c:pt idx="5909">
                  <c:v>44799</c:v>
                </c:pt>
                <c:pt idx="5910">
                  <c:v>44802</c:v>
                </c:pt>
                <c:pt idx="5911">
                  <c:v>44803</c:v>
                </c:pt>
                <c:pt idx="5912">
                  <c:v>44804</c:v>
                </c:pt>
                <c:pt idx="5913">
                  <c:v>44805</c:v>
                </c:pt>
                <c:pt idx="5914">
                  <c:v>44806</c:v>
                </c:pt>
                <c:pt idx="5915">
                  <c:v>44809</c:v>
                </c:pt>
                <c:pt idx="5916">
                  <c:v>44810</c:v>
                </c:pt>
                <c:pt idx="5917">
                  <c:v>44811</c:v>
                </c:pt>
                <c:pt idx="5918">
                  <c:v>44812</c:v>
                </c:pt>
                <c:pt idx="5919">
                  <c:v>44813</c:v>
                </c:pt>
                <c:pt idx="5920">
                  <c:v>44816</c:v>
                </c:pt>
                <c:pt idx="5921">
                  <c:v>44817</c:v>
                </c:pt>
                <c:pt idx="5922">
                  <c:v>44818</c:v>
                </c:pt>
                <c:pt idx="5923">
                  <c:v>44819</c:v>
                </c:pt>
                <c:pt idx="5924">
                  <c:v>44820</c:v>
                </c:pt>
                <c:pt idx="5925">
                  <c:v>44823</c:v>
                </c:pt>
                <c:pt idx="5926">
                  <c:v>44824</c:v>
                </c:pt>
                <c:pt idx="5927">
                  <c:v>44825</c:v>
                </c:pt>
                <c:pt idx="5928">
                  <c:v>44826</c:v>
                </c:pt>
                <c:pt idx="5929">
                  <c:v>44827</c:v>
                </c:pt>
                <c:pt idx="5930">
                  <c:v>44830</c:v>
                </c:pt>
                <c:pt idx="5931">
                  <c:v>44831</c:v>
                </c:pt>
                <c:pt idx="5932">
                  <c:v>44832</c:v>
                </c:pt>
                <c:pt idx="5933">
                  <c:v>44833</c:v>
                </c:pt>
                <c:pt idx="5934">
                  <c:v>44834</c:v>
                </c:pt>
                <c:pt idx="5935">
                  <c:v>44837</c:v>
                </c:pt>
                <c:pt idx="5936">
                  <c:v>44838</c:v>
                </c:pt>
                <c:pt idx="5937">
                  <c:v>44839</c:v>
                </c:pt>
                <c:pt idx="5938">
                  <c:v>44840</c:v>
                </c:pt>
                <c:pt idx="5939">
                  <c:v>44841</c:v>
                </c:pt>
                <c:pt idx="5940">
                  <c:v>44844</c:v>
                </c:pt>
                <c:pt idx="5941">
                  <c:v>44845</c:v>
                </c:pt>
                <c:pt idx="5942">
                  <c:v>44846</c:v>
                </c:pt>
                <c:pt idx="5943">
                  <c:v>44847</c:v>
                </c:pt>
                <c:pt idx="5944">
                  <c:v>44848</c:v>
                </c:pt>
              </c:numCache>
            </c:numRef>
          </c:cat>
          <c:val>
            <c:numRef>
              <c:f>'[圖6&amp;7rr 美元指數與美國10年期公債殖利率MSCI全球、已開發及新興市場指數(更新至20221017).xlsx(調整字型).xlsx]工作表1'!$Q$5225:$Q$5952</c:f>
              <c:numCache>
                <c:formatCode>0.000_);[Red]\(0.000\)</c:formatCode>
                <c:ptCount val="728"/>
                <c:pt idx="0">
                  <c:v>1.5690999999999999</c:v>
                </c:pt>
                <c:pt idx="1">
                  <c:v>1.569</c:v>
                </c:pt>
                <c:pt idx="2">
                  <c:v>1.5246</c:v>
                </c:pt>
                <c:pt idx="3">
                  <c:v>1.5445</c:v>
                </c:pt>
                <c:pt idx="4">
                  <c:v>1.5404</c:v>
                </c:pt>
                <c:pt idx="5">
                  <c:v>1.5806</c:v>
                </c:pt>
                <c:pt idx="6">
                  <c:v>1.5785</c:v>
                </c:pt>
                <c:pt idx="7">
                  <c:v>1.5702</c:v>
                </c:pt>
                <c:pt idx="8">
                  <c:v>1.5843</c:v>
                </c:pt>
                <c:pt idx="9">
                  <c:v>1.57</c:v>
                </c:pt>
                <c:pt idx="10">
                  <c:v>1.5536000000000001</c:v>
                </c:pt>
                <c:pt idx="11">
                  <c:v>1.5657000000000001</c:v>
                </c:pt>
                <c:pt idx="12">
                  <c:v>1.5591999999999999</c:v>
                </c:pt>
                <c:pt idx="13">
                  <c:v>1.5591999999999999</c:v>
                </c:pt>
                <c:pt idx="14">
                  <c:v>1.5304</c:v>
                </c:pt>
                <c:pt idx="15">
                  <c:v>1.5283</c:v>
                </c:pt>
                <c:pt idx="16">
                  <c:v>1.5137</c:v>
                </c:pt>
                <c:pt idx="17">
                  <c:v>1.4946999999999999</c:v>
                </c:pt>
                <c:pt idx="18">
                  <c:v>1.4409000000000001</c:v>
                </c:pt>
                <c:pt idx="19">
                  <c:v>1.4624999999999999</c:v>
                </c:pt>
                <c:pt idx="20">
                  <c:v>1.4128000000000001</c:v>
                </c:pt>
                <c:pt idx="21">
                  <c:v>1.4128000000000001</c:v>
                </c:pt>
                <c:pt idx="22">
                  <c:v>1.3131999999999999</c:v>
                </c:pt>
                <c:pt idx="23">
                  <c:v>1.353</c:v>
                </c:pt>
                <c:pt idx="24">
                  <c:v>1.409</c:v>
                </c:pt>
                <c:pt idx="25">
                  <c:v>1.4431</c:v>
                </c:pt>
                <c:pt idx="26">
                  <c:v>1.4452</c:v>
                </c:pt>
                <c:pt idx="27">
                  <c:v>1.4011</c:v>
                </c:pt>
                <c:pt idx="28">
                  <c:v>1.3931</c:v>
                </c:pt>
                <c:pt idx="29">
                  <c:v>1.4234</c:v>
                </c:pt>
                <c:pt idx="30">
                  <c:v>1.4437</c:v>
                </c:pt>
                <c:pt idx="31">
                  <c:v>1.4438</c:v>
                </c:pt>
                <c:pt idx="32">
                  <c:v>1.4278999999999999</c:v>
                </c:pt>
                <c:pt idx="33">
                  <c:v>1.4278999999999999</c:v>
                </c:pt>
                <c:pt idx="34">
                  <c:v>1.4116</c:v>
                </c:pt>
                <c:pt idx="35">
                  <c:v>1.4218999999999999</c:v>
                </c:pt>
                <c:pt idx="36">
                  <c:v>1.3892</c:v>
                </c:pt>
                <c:pt idx="37">
                  <c:v>1.3543000000000001</c:v>
                </c:pt>
                <c:pt idx="38">
                  <c:v>1.2476</c:v>
                </c:pt>
                <c:pt idx="39">
                  <c:v>1.2248000000000001</c:v>
                </c:pt>
                <c:pt idx="40">
                  <c:v>1.1647000000000001</c:v>
                </c:pt>
                <c:pt idx="41">
                  <c:v>1.0615000000000001</c:v>
                </c:pt>
                <c:pt idx="42">
                  <c:v>0.91300000000000003</c:v>
                </c:pt>
                <c:pt idx="43">
                  <c:v>0.90290000000000004</c:v>
                </c:pt>
                <c:pt idx="44">
                  <c:v>0.69910000000000005</c:v>
                </c:pt>
                <c:pt idx="45">
                  <c:v>0.69259999999999999</c:v>
                </c:pt>
                <c:pt idx="46">
                  <c:v>0.59730000000000005</c:v>
                </c:pt>
                <c:pt idx="47">
                  <c:v>0.50619999999999998</c:v>
                </c:pt>
                <c:pt idx="48">
                  <c:v>0.38100000000000001</c:v>
                </c:pt>
                <c:pt idx="49">
                  <c:v>0.53420000000000001</c:v>
                </c:pt>
                <c:pt idx="50">
                  <c:v>0.51949999999999996</c:v>
                </c:pt>
                <c:pt idx="51">
                  <c:v>0.48099999999999998</c:v>
                </c:pt>
                <c:pt idx="52">
                  <c:v>0.49030000000000001</c:v>
                </c:pt>
                <c:pt idx="53">
                  <c:v>0.3599</c:v>
                </c:pt>
                <c:pt idx="54">
                  <c:v>0.49249999999999999</c:v>
                </c:pt>
                <c:pt idx="55">
                  <c:v>0.53369999999999995</c:v>
                </c:pt>
                <c:pt idx="56">
                  <c:v>0.45069999999999999</c:v>
                </c:pt>
                <c:pt idx="57">
                  <c:v>0.31340000000000001</c:v>
                </c:pt>
                <c:pt idx="58">
                  <c:v>0.31230000000000002</c:v>
                </c:pt>
                <c:pt idx="59">
                  <c:v>0.3715</c:v>
                </c:pt>
                <c:pt idx="60">
                  <c:v>0.32990000000000003</c:v>
                </c:pt>
                <c:pt idx="61">
                  <c:v>0.29270000000000002</c:v>
                </c:pt>
                <c:pt idx="62">
                  <c:v>0.24179999999999999</c:v>
                </c:pt>
                <c:pt idx="63">
                  <c:v>0.2281</c:v>
                </c:pt>
                <c:pt idx="64">
                  <c:v>0.2455</c:v>
                </c:pt>
                <c:pt idx="65">
                  <c:v>0.20610000000000001</c:v>
                </c:pt>
                <c:pt idx="66">
                  <c:v>0.22550000000000001</c:v>
                </c:pt>
                <c:pt idx="67">
                  <c:v>0.22889999999999999</c:v>
                </c:pt>
                <c:pt idx="68">
                  <c:v>0.26219999999999999</c:v>
                </c:pt>
                <c:pt idx="69">
                  <c:v>0.2601</c:v>
                </c:pt>
                <c:pt idx="70">
                  <c:v>0.252</c:v>
                </c:pt>
                <c:pt idx="71">
                  <c:v>0.22539999999999999</c:v>
                </c:pt>
                <c:pt idx="72">
                  <c:v>0.22539999999999999</c:v>
                </c:pt>
                <c:pt idx="73">
                  <c:v>0.2452</c:v>
                </c:pt>
                <c:pt idx="74">
                  <c:v>0.219</c:v>
                </c:pt>
                <c:pt idx="75">
                  <c:v>0.19689999999999999</c:v>
                </c:pt>
                <c:pt idx="76">
                  <c:v>0.20660000000000001</c:v>
                </c:pt>
                <c:pt idx="77">
                  <c:v>0.2019</c:v>
                </c:pt>
                <c:pt idx="78">
                  <c:v>0.2016</c:v>
                </c:pt>
                <c:pt idx="79">
                  <c:v>0.2034</c:v>
                </c:pt>
                <c:pt idx="80">
                  <c:v>0.21329999999999999</c:v>
                </c:pt>
                <c:pt idx="81">
                  <c:v>0.21909999999999999</c:v>
                </c:pt>
                <c:pt idx="82">
                  <c:v>0.22450000000000001</c:v>
                </c:pt>
                <c:pt idx="83">
                  <c:v>0.2223</c:v>
                </c:pt>
                <c:pt idx="84">
                  <c:v>0.2112</c:v>
                </c:pt>
                <c:pt idx="85">
                  <c:v>0.2014</c:v>
                </c:pt>
                <c:pt idx="86">
                  <c:v>0.1956</c:v>
                </c:pt>
                <c:pt idx="87">
                  <c:v>0.19</c:v>
                </c:pt>
                <c:pt idx="88">
                  <c:v>0.1822</c:v>
                </c:pt>
                <c:pt idx="89">
                  <c:v>0.18820000000000001</c:v>
                </c:pt>
                <c:pt idx="90">
                  <c:v>0.1784</c:v>
                </c:pt>
                <c:pt idx="91">
                  <c:v>0.13880000000000001</c:v>
                </c:pt>
                <c:pt idx="92">
                  <c:v>0.15679999999999999</c:v>
                </c:pt>
                <c:pt idx="93">
                  <c:v>0.17469999999999999</c:v>
                </c:pt>
                <c:pt idx="94">
                  <c:v>0.15890000000000001</c:v>
                </c:pt>
                <c:pt idx="95">
                  <c:v>0.15890000000000001</c:v>
                </c:pt>
                <c:pt idx="96">
                  <c:v>0.14699999999999999</c:v>
                </c:pt>
                <c:pt idx="97">
                  <c:v>0.14510000000000001</c:v>
                </c:pt>
                <c:pt idx="98">
                  <c:v>0.1772</c:v>
                </c:pt>
                <c:pt idx="99">
                  <c:v>0.16520000000000001</c:v>
                </c:pt>
                <c:pt idx="100">
                  <c:v>0.1633</c:v>
                </c:pt>
                <c:pt idx="101">
                  <c:v>0.1653</c:v>
                </c:pt>
                <c:pt idx="102">
                  <c:v>0.1676</c:v>
                </c:pt>
                <c:pt idx="103">
                  <c:v>0.1676</c:v>
                </c:pt>
                <c:pt idx="104">
                  <c:v>0.17169999999999999</c:v>
                </c:pt>
                <c:pt idx="105">
                  <c:v>0.1799</c:v>
                </c:pt>
                <c:pt idx="106">
                  <c:v>0.1701</c:v>
                </c:pt>
                <c:pt idx="107">
                  <c:v>0.1603</c:v>
                </c:pt>
                <c:pt idx="108">
                  <c:v>0.15640000000000001</c:v>
                </c:pt>
                <c:pt idx="109">
                  <c:v>0.1623</c:v>
                </c:pt>
                <c:pt idx="110">
                  <c:v>0.19</c:v>
                </c:pt>
                <c:pt idx="111">
                  <c:v>0.19400000000000001</c:v>
                </c:pt>
                <c:pt idx="112">
                  <c:v>0.20619999999999999</c:v>
                </c:pt>
                <c:pt idx="113">
                  <c:v>0.2261</c:v>
                </c:pt>
                <c:pt idx="114">
                  <c:v>0.2024</c:v>
                </c:pt>
                <c:pt idx="115">
                  <c:v>0.16669999999999999</c:v>
                </c:pt>
                <c:pt idx="116">
                  <c:v>0.19670000000000001</c:v>
                </c:pt>
                <c:pt idx="117">
                  <c:v>0.193</c:v>
                </c:pt>
                <c:pt idx="118">
                  <c:v>0.189</c:v>
                </c:pt>
                <c:pt idx="119">
                  <c:v>0.19919999999999999</c:v>
                </c:pt>
                <c:pt idx="120">
                  <c:v>0.19520000000000001</c:v>
                </c:pt>
                <c:pt idx="121">
                  <c:v>0.1933</c:v>
                </c:pt>
                <c:pt idx="122">
                  <c:v>0.1855</c:v>
                </c:pt>
                <c:pt idx="123">
                  <c:v>0.19170000000000001</c:v>
                </c:pt>
                <c:pt idx="124">
                  <c:v>0.1857</c:v>
                </c:pt>
                <c:pt idx="125">
                  <c:v>0.18759999999999999</c:v>
                </c:pt>
                <c:pt idx="126">
                  <c:v>0.1857</c:v>
                </c:pt>
                <c:pt idx="127">
                  <c:v>0.1661</c:v>
                </c:pt>
                <c:pt idx="128">
                  <c:v>0.14849999999999999</c:v>
                </c:pt>
                <c:pt idx="129">
                  <c:v>0.14849999999999999</c:v>
                </c:pt>
                <c:pt idx="130">
                  <c:v>0.1603</c:v>
                </c:pt>
                <c:pt idx="131">
                  <c:v>0.15260000000000001</c:v>
                </c:pt>
                <c:pt idx="132">
                  <c:v>0.15260000000000001</c:v>
                </c:pt>
                <c:pt idx="133">
                  <c:v>0.15659999999999999</c:v>
                </c:pt>
                <c:pt idx="134">
                  <c:v>0.15670000000000001</c:v>
                </c:pt>
                <c:pt idx="135">
                  <c:v>0.15870000000000001</c:v>
                </c:pt>
                <c:pt idx="136">
                  <c:v>0.15079999999999999</c:v>
                </c:pt>
                <c:pt idx="137">
                  <c:v>0.15290000000000001</c:v>
                </c:pt>
                <c:pt idx="138">
                  <c:v>0.15090000000000001</c:v>
                </c:pt>
                <c:pt idx="139">
                  <c:v>0.157</c:v>
                </c:pt>
                <c:pt idx="140">
                  <c:v>0.155</c:v>
                </c:pt>
                <c:pt idx="141">
                  <c:v>0.14499999999999999</c:v>
                </c:pt>
                <c:pt idx="142">
                  <c:v>0.14510000000000001</c:v>
                </c:pt>
                <c:pt idx="143">
                  <c:v>0.1472</c:v>
                </c:pt>
                <c:pt idx="144">
                  <c:v>0.1411</c:v>
                </c:pt>
                <c:pt idx="145">
                  <c:v>0.1492</c:v>
                </c:pt>
                <c:pt idx="146">
                  <c:v>0.15129999999999999</c:v>
                </c:pt>
                <c:pt idx="147">
                  <c:v>0.14729999999999999</c:v>
                </c:pt>
                <c:pt idx="148">
                  <c:v>0.15140000000000001</c:v>
                </c:pt>
                <c:pt idx="149">
                  <c:v>0.13869999999999999</c:v>
                </c:pt>
                <c:pt idx="150">
                  <c:v>0.13089999999999999</c:v>
                </c:pt>
                <c:pt idx="151">
                  <c:v>0.1172</c:v>
                </c:pt>
                <c:pt idx="152">
                  <c:v>0.10539999999999999</c:v>
                </c:pt>
                <c:pt idx="153">
                  <c:v>0.10929999999999999</c:v>
                </c:pt>
                <c:pt idx="154">
                  <c:v>0.10730000000000001</c:v>
                </c:pt>
                <c:pt idx="155">
                  <c:v>0.1171</c:v>
                </c:pt>
                <c:pt idx="156">
                  <c:v>0.11509999999999999</c:v>
                </c:pt>
                <c:pt idx="157">
                  <c:v>0.129</c:v>
                </c:pt>
                <c:pt idx="158">
                  <c:v>0.13100000000000001</c:v>
                </c:pt>
                <c:pt idx="159">
                  <c:v>0.1489</c:v>
                </c:pt>
                <c:pt idx="160">
                  <c:v>0.16089999999999999</c:v>
                </c:pt>
                <c:pt idx="161">
                  <c:v>0.16289999999999999</c:v>
                </c:pt>
                <c:pt idx="162">
                  <c:v>0.14499999999999999</c:v>
                </c:pt>
                <c:pt idx="163">
                  <c:v>0.15110000000000001</c:v>
                </c:pt>
                <c:pt idx="164">
                  <c:v>0.1431</c:v>
                </c:pt>
                <c:pt idx="165">
                  <c:v>0.1391</c:v>
                </c:pt>
                <c:pt idx="166">
                  <c:v>0.1411</c:v>
                </c:pt>
                <c:pt idx="167">
                  <c:v>0.14319999999999999</c:v>
                </c:pt>
                <c:pt idx="168">
                  <c:v>0.15129999999999999</c:v>
                </c:pt>
                <c:pt idx="169">
                  <c:v>0.14929999999999999</c:v>
                </c:pt>
                <c:pt idx="170">
                  <c:v>0.15040000000000001</c:v>
                </c:pt>
                <c:pt idx="171">
                  <c:v>0.1583</c:v>
                </c:pt>
                <c:pt idx="172">
                  <c:v>0.127</c:v>
                </c:pt>
                <c:pt idx="173">
                  <c:v>0.13089999999999999</c:v>
                </c:pt>
                <c:pt idx="174">
                  <c:v>0.13089999999999999</c:v>
                </c:pt>
                <c:pt idx="175">
                  <c:v>0.13289999999999999</c:v>
                </c:pt>
                <c:pt idx="176">
                  <c:v>0.127</c:v>
                </c:pt>
                <c:pt idx="177">
                  <c:v>0.14280000000000001</c:v>
                </c:pt>
                <c:pt idx="178">
                  <c:v>0.14280000000000001</c:v>
                </c:pt>
                <c:pt idx="179">
                  <c:v>0.14080000000000001</c:v>
                </c:pt>
                <c:pt idx="180">
                  <c:v>0.14680000000000001</c:v>
                </c:pt>
                <c:pt idx="181">
                  <c:v>0.1389</c:v>
                </c:pt>
                <c:pt idx="182">
                  <c:v>0.127</c:v>
                </c:pt>
                <c:pt idx="183">
                  <c:v>0.13700000000000001</c:v>
                </c:pt>
                <c:pt idx="184">
                  <c:v>0.13900000000000001</c:v>
                </c:pt>
                <c:pt idx="185">
                  <c:v>0.13700000000000001</c:v>
                </c:pt>
                <c:pt idx="186">
                  <c:v>0.13500000000000001</c:v>
                </c:pt>
                <c:pt idx="187">
                  <c:v>0.1391</c:v>
                </c:pt>
                <c:pt idx="188">
                  <c:v>0.1371</c:v>
                </c:pt>
                <c:pt idx="189">
                  <c:v>0.1351</c:v>
                </c:pt>
                <c:pt idx="190">
                  <c:v>0.13869999999999999</c:v>
                </c:pt>
                <c:pt idx="191">
                  <c:v>0.1328</c:v>
                </c:pt>
                <c:pt idx="192">
                  <c:v>0.12889999999999999</c:v>
                </c:pt>
                <c:pt idx="193">
                  <c:v>0.125</c:v>
                </c:pt>
                <c:pt idx="194">
                  <c:v>0.123</c:v>
                </c:pt>
                <c:pt idx="195">
                  <c:v>0.127</c:v>
                </c:pt>
                <c:pt idx="196">
                  <c:v>0.127</c:v>
                </c:pt>
                <c:pt idx="197">
                  <c:v>0.12889999999999999</c:v>
                </c:pt>
                <c:pt idx="198">
                  <c:v>0.1447</c:v>
                </c:pt>
                <c:pt idx="199">
                  <c:v>0.1467</c:v>
                </c:pt>
                <c:pt idx="200">
                  <c:v>0.1507</c:v>
                </c:pt>
                <c:pt idx="201">
                  <c:v>0.15079999999999999</c:v>
                </c:pt>
                <c:pt idx="202">
                  <c:v>0.15290000000000001</c:v>
                </c:pt>
                <c:pt idx="203">
                  <c:v>0.15290000000000001</c:v>
                </c:pt>
                <c:pt idx="204">
                  <c:v>0.13900000000000001</c:v>
                </c:pt>
                <c:pt idx="205">
                  <c:v>0.13900000000000001</c:v>
                </c:pt>
                <c:pt idx="206">
                  <c:v>0.13900000000000001</c:v>
                </c:pt>
                <c:pt idx="207">
                  <c:v>0.1431</c:v>
                </c:pt>
                <c:pt idx="208">
                  <c:v>0.14510000000000001</c:v>
                </c:pt>
                <c:pt idx="209">
                  <c:v>0.1431</c:v>
                </c:pt>
                <c:pt idx="210">
                  <c:v>0.1472</c:v>
                </c:pt>
                <c:pt idx="211">
                  <c:v>0.15329999999999999</c:v>
                </c:pt>
                <c:pt idx="212">
                  <c:v>0.15540000000000001</c:v>
                </c:pt>
                <c:pt idx="213">
                  <c:v>0.14940000000000001</c:v>
                </c:pt>
                <c:pt idx="214">
                  <c:v>0.14530000000000001</c:v>
                </c:pt>
                <c:pt idx="215">
                  <c:v>0.14660000000000001</c:v>
                </c:pt>
                <c:pt idx="216">
                  <c:v>0.14660000000000001</c:v>
                </c:pt>
                <c:pt idx="217">
                  <c:v>0.1525</c:v>
                </c:pt>
                <c:pt idx="218">
                  <c:v>0.1545</c:v>
                </c:pt>
                <c:pt idx="219">
                  <c:v>0.1663</c:v>
                </c:pt>
                <c:pt idx="220">
                  <c:v>0.1447</c:v>
                </c:pt>
                <c:pt idx="221">
                  <c:v>0.1447</c:v>
                </c:pt>
                <c:pt idx="222">
                  <c:v>0.1527</c:v>
                </c:pt>
                <c:pt idx="223">
                  <c:v>0.1706</c:v>
                </c:pt>
                <c:pt idx="224">
                  <c:v>0.1807</c:v>
                </c:pt>
                <c:pt idx="225">
                  <c:v>0.1807</c:v>
                </c:pt>
                <c:pt idx="226">
                  <c:v>0.17680000000000001</c:v>
                </c:pt>
                <c:pt idx="227">
                  <c:v>0.17899999999999999</c:v>
                </c:pt>
                <c:pt idx="228">
                  <c:v>0.17710000000000001</c:v>
                </c:pt>
                <c:pt idx="229">
                  <c:v>0.16919999999999999</c:v>
                </c:pt>
                <c:pt idx="230">
                  <c:v>0.17319999999999999</c:v>
                </c:pt>
                <c:pt idx="231">
                  <c:v>0.16120000000000001</c:v>
                </c:pt>
                <c:pt idx="232">
                  <c:v>0.1573</c:v>
                </c:pt>
                <c:pt idx="233">
                  <c:v>0.15939999999999999</c:v>
                </c:pt>
                <c:pt idx="234">
                  <c:v>0.16020000000000001</c:v>
                </c:pt>
                <c:pt idx="235">
                  <c:v>0.1583</c:v>
                </c:pt>
                <c:pt idx="236">
                  <c:v>0.1583</c:v>
                </c:pt>
                <c:pt idx="237">
                  <c:v>0.15240000000000001</c:v>
                </c:pt>
                <c:pt idx="238">
                  <c:v>0.14849999999999999</c:v>
                </c:pt>
                <c:pt idx="239">
                  <c:v>0.16619999999999999</c:v>
                </c:pt>
                <c:pt idx="240">
                  <c:v>0.15840000000000001</c:v>
                </c:pt>
                <c:pt idx="241">
                  <c:v>0.14860000000000001</c:v>
                </c:pt>
                <c:pt idx="242">
                  <c:v>0.1507</c:v>
                </c:pt>
                <c:pt idx="243">
                  <c:v>0.14080000000000001</c:v>
                </c:pt>
                <c:pt idx="244">
                  <c:v>0.15079999999999999</c:v>
                </c:pt>
                <c:pt idx="245">
                  <c:v>0.14879999999999999</c:v>
                </c:pt>
                <c:pt idx="246">
                  <c:v>0.13689999999999999</c:v>
                </c:pt>
                <c:pt idx="247">
                  <c:v>0.115</c:v>
                </c:pt>
                <c:pt idx="248">
                  <c:v>0.115</c:v>
                </c:pt>
                <c:pt idx="249">
                  <c:v>0.113</c:v>
                </c:pt>
                <c:pt idx="250">
                  <c:v>0.115</c:v>
                </c:pt>
                <c:pt idx="251">
                  <c:v>0.121</c:v>
                </c:pt>
                <c:pt idx="252">
                  <c:v>0.121</c:v>
                </c:pt>
                <c:pt idx="253">
                  <c:v>0.121</c:v>
                </c:pt>
                <c:pt idx="254">
                  <c:v>0.1129</c:v>
                </c:pt>
                <c:pt idx="255">
                  <c:v>0.1169</c:v>
                </c:pt>
                <c:pt idx="256">
                  <c:v>0.11890000000000001</c:v>
                </c:pt>
                <c:pt idx="257">
                  <c:v>0.11890000000000001</c:v>
                </c:pt>
                <c:pt idx="258">
                  <c:v>0.11890000000000001</c:v>
                </c:pt>
                <c:pt idx="259">
                  <c:v>0.125</c:v>
                </c:pt>
                <c:pt idx="260">
                  <c:v>0.1211</c:v>
                </c:pt>
                <c:pt idx="261">
                  <c:v>0.1211</c:v>
                </c:pt>
                <c:pt idx="262">
                  <c:v>0.1211</c:v>
                </c:pt>
                <c:pt idx="263">
                  <c:v>0.1132</c:v>
                </c:pt>
                <c:pt idx="264">
                  <c:v>0.1211</c:v>
                </c:pt>
                <c:pt idx="265">
                  <c:v>0.13689999999999999</c:v>
                </c:pt>
                <c:pt idx="266">
                  <c:v>0.13689999999999999</c:v>
                </c:pt>
                <c:pt idx="267">
                  <c:v>0.13289999999999999</c:v>
                </c:pt>
                <c:pt idx="268">
                  <c:v>0.1449</c:v>
                </c:pt>
                <c:pt idx="269">
                  <c:v>0.1449</c:v>
                </c:pt>
                <c:pt idx="270">
                  <c:v>0.14299999999999999</c:v>
                </c:pt>
                <c:pt idx="271">
                  <c:v>0.13900000000000001</c:v>
                </c:pt>
                <c:pt idx="272">
                  <c:v>0.13300000000000001</c:v>
                </c:pt>
                <c:pt idx="273">
                  <c:v>0.13300000000000001</c:v>
                </c:pt>
                <c:pt idx="274">
                  <c:v>0.13100000000000001</c:v>
                </c:pt>
                <c:pt idx="275">
                  <c:v>0.127</c:v>
                </c:pt>
                <c:pt idx="276">
                  <c:v>0.11890000000000001</c:v>
                </c:pt>
                <c:pt idx="277">
                  <c:v>0.12089999999999999</c:v>
                </c:pt>
                <c:pt idx="278">
                  <c:v>0.1149</c:v>
                </c:pt>
                <c:pt idx="279">
                  <c:v>0.1211</c:v>
                </c:pt>
                <c:pt idx="280">
                  <c:v>0.1191</c:v>
                </c:pt>
                <c:pt idx="281">
                  <c:v>0.1172</c:v>
                </c:pt>
                <c:pt idx="282">
                  <c:v>0.10929999999999999</c:v>
                </c:pt>
                <c:pt idx="283">
                  <c:v>0.10730000000000001</c:v>
                </c:pt>
                <c:pt idx="284">
                  <c:v>0.1132</c:v>
                </c:pt>
                <c:pt idx="285">
                  <c:v>0.1171</c:v>
                </c:pt>
                <c:pt idx="286">
                  <c:v>0.11119999999999999</c:v>
                </c:pt>
                <c:pt idx="287">
                  <c:v>0.1013</c:v>
                </c:pt>
                <c:pt idx="288">
                  <c:v>0.1111</c:v>
                </c:pt>
                <c:pt idx="289">
                  <c:v>0.11509999999999999</c:v>
                </c:pt>
                <c:pt idx="290">
                  <c:v>0.1071</c:v>
                </c:pt>
                <c:pt idx="291">
                  <c:v>0.1091</c:v>
                </c:pt>
                <c:pt idx="292">
                  <c:v>0.109</c:v>
                </c:pt>
                <c:pt idx="293">
                  <c:v>0.109</c:v>
                </c:pt>
                <c:pt idx="294">
                  <c:v>0.11899999999999999</c:v>
                </c:pt>
                <c:pt idx="295">
                  <c:v>0.10290000000000001</c:v>
                </c:pt>
                <c:pt idx="296">
                  <c:v>0.10489999999999999</c:v>
                </c:pt>
                <c:pt idx="297">
                  <c:v>0.1048</c:v>
                </c:pt>
                <c:pt idx="298">
                  <c:v>0.1109</c:v>
                </c:pt>
                <c:pt idx="299">
                  <c:v>0.1108</c:v>
                </c:pt>
                <c:pt idx="300">
                  <c:v>0.123</c:v>
                </c:pt>
                <c:pt idx="301">
                  <c:v>0.17199999999999999</c:v>
                </c:pt>
                <c:pt idx="302">
                  <c:v>0.127</c:v>
                </c:pt>
                <c:pt idx="303">
                  <c:v>0.1191</c:v>
                </c:pt>
                <c:pt idx="304">
                  <c:v>0.1211</c:v>
                </c:pt>
                <c:pt idx="305">
                  <c:v>0.14069999999999999</c:v>
                </c:pt>
                <c:pt idx="306">
                  <c:v>0.1447</c:v>
                </c:pt>
                <c:pt idx="307">
                  <c:v>0.13689999999999999</c:v>
                </c:pt>
                <c:pt idx="308">
                  <c:v>0.16259999999999999</c:v>
                </c:pt>
                <c:pt idx="309">
                  <c:v>0.16070000000000001</c:v>
                </c:pt>
                <c:pt idx="310">
                  <c:v>0.15279999999999999</c:v>
                </c:pt>
                <c:pt idx="311">
                  <c:v>0.1389</c:v>
                </c:pt>
                <c:pt idx="312">
                  <c:v>0.14699999999999999</c:v>
                </c:pt>
                <c:pt idx="313">
                  <c:v>0.151</c:v>
                </c:pt>
                <c:pt idx="314">
                  <c:v>0.14899999999999999</c:v>
                </c:pt>
                <c:pt idx="315">
                  <c:v>0.13300000000000001</c:v>
                </c:pt>
                <c:pt idx="316">
                  <c:v>0.15310000000000001</c:v>
                </c:pt>
                <c:pt idx="317">
                  <c:v>0.1492</c:v>
                </c:pt>
                <c:pt idx="318">
                  <c:v>0.1472</c:v>
                </c:pt>
                <c:pt idx="319">
                  <c:v>0.1452</c:v>
                </c:pt>
                <c:pt idx="320">
                  <c:v>0.14649999999999999</c:v>
                </c:pt>
                <c:pt idx="321">
                  <c:v>0.13669999999999999</c:v>
                </c:pt>
                <c:pt idx="322">
                  <c:v>0.13869999999999999</c:v>
                </c:pt>
                <c:pt idx="323">
                  <c:v>0.14069999999999999</c:v>
                </c:pt>
                <c:pt idx="324">
                  <c:v>0.14649999999999999</c:v>
                </c:pt>
                <c:pt idx="325">
                  <c:v>0.1603</c:v>
                </c:pt>
                <c:pt idx="326">
                  <c:v>0.1585</c:v>
                </c:pt>
                <c:pt idx="327">
                  <c:v>0.1862</c:v>
                </c:pt>
                <c:pt idx="328">
                  <c:v>0.16639999999999999</c:v>
                </c:pt>
                <c:pt idx="329">
                  <c:v>0.15659999999999999</c:v>
                </c:pt>
                <c:pt idx="330">
                  <c:v>0.1527</c:v>
                </c:pt>
                <c:pt idx="331">
                  <c:v>0.14879999999999999</c:v>
                </c:pt>
                <c:pt idx="332">
                  <c:v>0.15479999999999999</c:v>
                </c:pt>
                <c:pt idx="333">
                  <c:v>0.1668</c:v>
                </c:pt>
                <c:pt idx="334">
                  <c:v>0.15890000000000001</c:v>
                </c:pt>
                <c:pt idx="335">
                  <c:v>0.161</c:v>
                </c:pt>
                <c:pt idx="336">
                  <c:v>0.159</c:v>
                </c:pt>
                <c:pt idx="337">
                  <c:v>0.16120000000000001</c:v>
                </c:pt>
                <c:pt idx="338">
                  <c:v>0.15720000000000001</c:v>
                </c:pt>
                <c:pt idx="339">
                  <c:v>0.1492</c:v>
                </c:pt>
                <c:pt idx="340">
                  <c:v>0.1472</c:v>
                </c:pt>
                <c:pt idx="341">
                  <c:v>0.1472</c:v>
                </c:pt>
                <c:pt idx="342">
                  <c:v>0.1575</c:v>
                </c:pt>
                <c:pt idx="343">
                  <c:v>0.16769999999999999</c:v>
                </c:pt>
                <c:pt idx="344">
                  <c:v>0.17979999999999999</c:v>
                </c:pt>
                <c:pt idx="345">
                  <c:v>0.1641</c:v>
                </c:pt>
                <c:pt idx="346">
                  <c:v>0.16220000000000001</c:v>
                </c:pt>
                <c:pt idx="347">
                  <c:v>0.15840000000000001</c:v>
                </c:pt>
                <c:pt idx="348">
                  <c:v>0.1585</c:v>
                </c:pt>
                <c:pt idx="349">
                  <c:v>0.1585</c:v>
                </c:pt>
                <c:pt idx="350">
                  <c:v>0.15060000000000001</c:v>
                </c:pt>
                <c:pt idx="351">
                  <c:v>0.1527</c:v>
                </c:pt>
                <c:pt idx="352">
                  <c:v>0.14480000000000001</c:v>
                </c:pt>
                <c:pt idx="353">
                  <c:v>0.15279999999999999</c:v>
                </c:pt>
                <c:pt idx="354">
                  <c:v>0.1588</c:v>
                </c:pt>
                <c:pt idx="355">
                  <c:v>0.16289999999999999</c:v>
                </c:pt>
                <c:pt idx="356">
                  <c:v>0.15290000000000001</c:v>
                </c:pt>
                <c:pt idx="357">
                  <c:v>0.14699999999999999</c:v>
                </c:pt>
                <c:pt idx="358">
                  <c:v>0.15310000000000001</c:v>
                </c:pt>
                <c:pt idx="359">
                  <c:v>0.14910000000000001</c:v>
                </c:pt>
                <c:pt idx="360">
                  <c:v>0.1552</c:v>
                </c:pt>
                <c:pt idx="361">
                  <c:v>0.14510000000000001</c:v>
                </c:pt>
                <c:pt idx="362">
                  <c:v>0.15329999999999999</c:v>
                </c:pt>
                <c:pt idx="363">
                  <c:v>0.14929999999999999</c:v>
                </c:pt>
                <c:pt idx="364">
                  <c:v>0.14119999999999999</c:v>
                </c:pt>
                <c:pt idx="365">
                  <c:v>0.14849999999999999</c:v>
                </c:pt>
                <c:pt idx="366">
                  <c:v>0.14460000000000001</c:v>
                </c:pt>
                <c:pt idx="367">
                  <c:v>0.14069999999999999</c:v>
                </c:pt>
                <c:pt idx="368">
                  <c:v>0.14069999999999999</c:v>
                </c:pt>
                <c:pt idx="369">
                  <c:v>0.14660000000000001</c:v>
                </c:pt>
                <c:pt idx="370">
                  <c:v>0.14460000000000001</c:v>
                </c:pt>
                <c:pt idx="371">
                  <c:v>0.1545</c:v>
                </c:pt>
                <c:pt idx="372">
                  <c:v>0.14480000000000001</c:v>
                </c:pt>
                <c:pt idx="373">
                  <c:v>0.1547</c:v>
                </c:pt>
                <c:pt idx="374">
                  <c:v>0.15079999999999999</c:v>
                </c:pt>
                <c:pt idx="375">
                  <c:v>0.15479999999999999</c:v>
                </c:pt>
                <c:pt idx="376">
                  <c:v>0.1429</c:v>
                </c:pt>
                <c:pt idx="377">
                  <c:v>0.1469</c:v>
                </c:pt>
                <c:pt idx="378">
                  <c:v>0.157</c:v>
                </c:pt>
                <c:pt idx="379">
                  <c:v>0.16300000000000001</c:v>
                </c:pt>
                <c:pt idx="380">
                  <c:v>0.20519999999999999</c:v>
                </c:pt>
                <c:pt idx="381">
                  <c:v>0.20930000000000001</c:v>
                </c:pt>
                <c:pt idx="382">
                  <c:v>0.25409999999999999</c:v>
                </c:pt>
                <c:pt idx="383">
                  <c:v>0.25430000000000003</c:v>
                </c:pt>
                <c:pt idx="384">
                  <c:v>0.2281</c:v>
                </c:pt>
                <c:pt idx="385">
                  <c:v>0.26219999999999999</c:v>
                </c:pt>
                <c:pt idx="386">
                  <c:v>0.2681</c:v>
                </c:pt>
                <c:pt idx="387">
                  <c:v>0.2661</c:v>
                </c:pt>
                <c:pt idx="388">
                  <c:v>0.25430000000000003</c:v>
                </c:pt>
                <c:pt idx="389">
                  <c:v>0.25040000000000001</c:v>
                </c:pt>
                <c:pt idx="390">
                  <c:v>0.24859999999999999</c:v>
                </c:pt>
                <c:pt idx="391">
                  <c:v>0.25269999999999998</c:v>
                </c:pt>
                <c:pt idx="392">
                  <c:v>0.2336</c:v>
                </c:pt>
                <c:pt idx="393">
                  <c:v>0.2336</c:v>
                </c:pt>
                <c:pt idx="394">
                  <c:v>0.21790000000000001</c:v>
                </c:pt>
                <c:pt idx="395">
                  <c:v>0.21410000000000001</c:v>
                </c:pt>
                <c:pt idx="396">
                  <c:v>0.19439999999999999</c:v>
                </c:pt>
                <c:pt idx="397">
                  <c:v>0.21260000000000001</c:v>
                </c:pt>
                <c:pt idx="398">
                  <c:v>0.22670000000000001</c:v>
                </c:pt>
                <c:pt idx="399">
                  <c:v>0.25280000000000002</c:v>
                </c:pt>
                <c:pt idx="400">
                  <c:v>0.223</c:v>
                </c:pt>
                <c:pt idx="401">
                  <c:v>0.22309999999999999</c:v>
                </c:pt>
                <c:pt idx="402">
                  <c:v>0.2215</c:v>
                </c:pt>
                <c:pt idx="403">
                  <c:v>0.21560000000000001</c:v>
                </c:pt>
                <c:pt idx="404">
                  <c:v>0.1996</c:v>
                </c:pt>
                <c:pt idx="405">
                  <c:v>0.20780000000000001</c:v>
                </c:pt>
                <c:pt idx="406">
                  <c:v>0.19980000000000001</c:v>
                </c:pt>
                <c:pt idx="407">
                  <c:v>0.1981</c:v>
                </c:pt>
                <c:pt idx="408">
                  <c:v>0.19409999999999999</c:v>
                </c:pt>
                <c:pt idx="409">
                  <c:v>0.20349999999999999</c:v>
                </c:pt>
                <c:pt idx="410">
                  <c:v>0.2016</c:v>
                </c:pt>
                <c:pt idx="411">
                  <c:v>0.20349999999999999</c:v>
                </c:pt>
                <c:pt idx="412">
                  <c:v>0.18390000000000001</c:v>
                </c:pt>
                <c:pt idx="413">
                  <c:v>0.17219999999999999</c:v>
                </c:pt>
                <c:pt idx="414">
                  <c:v>0.17030000000000001</c:v>
                </c:pt>
                <c:pt idx="415">
                  <c:v>0.1802</c:v>
                </c:pt>
                <c:pt idx="416">
                  <c:v>0.19800000000000001</c:v>
                </c:pt>
                <c:pt idx="417">
                  <c:v>0.20830000000000001</c:v>
                </c:pt>
                <c:pt idx="418">
                  <c:v>0.2203</c:v>
                </c:pt>
                <c:pt idx="419">
                  <c:v>0.23830000000000001</c:v>
                </c:pt>
                <c:pt idx="420">
                  <c:v>0.21859999999999999</c:v>
                </c:pt>
                <c:pt idx="421">
                  <c:v>0.22270000000000001</c:v>
                </c:pt>
                <c:pt idx="422">
                  <c:v>0.20710000000000001</c:v>
                </c:pt>
                <c:pt idx="423">
                  <c:v>0.2092</c:v>
                </c:pt>
                <c:pt idx="424">
                  <c:v>0.21329999999999999</c:v>
                </c:pt>
                <c:pt idx="425">
                  <c:v>0.2155</c:v>
                </c:pt>
                <c:pt idx="426">
                  <c:v>0.21959999999999999</c:v>
                </c:pt>
                <c:pt idx="427">
                  <c:v>0.22409999999999999</c:v>
                </c:pt>
                <c:pt idx="428">
                  <c:v>0.22420000000000001</c:v>
                </c:pt>
                <c:pt idx="429">
                  <c:v>0.2223</c:v>
                </c:pt>
                <c:pt idx="430">
                  <c:v>0.23860000000000001</c:v>
                </c:pt>
                <c:pt idx="431">
                  <c:v>0.24060000000000001</c:v>
                </c:pt>
                <c:pt idx="432">
                  <c:v>0.21510000000000001</c:v>
                </c:pt>
                <c:pt idx="433">
                  <c:v>0.2014</c:v>
                </c:pt>
                <c:pt idx="434">
                  <c:v>0.20930000000000001</c:v>
                </c:pt>
                <c:pt idx="435">
                  <c:v>0.2094</c:v>
                </c:pt>
                <c:pt idx="436">
                  <c:v>0.2056</c:v>
                </c:pt>
                <c:pt idx="437">
                  <c:v>0.20610000000000001</c:v>
                </c:pt>
                <c:pt idx="438">
                  <c:v>0.20610000000000001</c:v>
                </c:pt>
                <c:pt idx="439">
                  <c:v>0.22009999999999999</c:v>
                </c:pt>
                <c:pt idx="440">
                  <c:v>0.2162</c:v>
                </c:pt>
                <c:pt idx="441">
                  <c:v>0.21240000000000001</c:v>
                </c:pt>
                <c:pt idx="442">
                  <c:v>0.2127</c:v>
                </c:pt>
                <c:pt idx="443">
                  <c:v>0.21290000000000001</c:v>
                </c:pt>
                <c:pt idx="444">
                  <c:v>0.20699999999999999</c:v>
                </c:pt>
                <c:pt idx="445">
                  <c:v>0.21110000000000001</c:v>
                </c:pt>
                <c:pt idx="446">
                  <c:v>0.21929999999999999</c:v>
                </c:pt>
                <c:pt idx="447">
                  <c:v>0.22170000000000001</c:v>
                </c:pt>
                <c:pt idx="448">
                  <c:v>0.21579999999999999</c:v>
                </c:pt>
                <c:pt idx="449">
                  <c:v>0.21390000000000001</c:v>
                </c:pt>
                <c:pt idx="450">
                  <c:v>0.23630000000000001</c:v>
                </c:pt>
                <c:pt idx="451">
                  <c:v>0.26079999999999998</c:v>
                </c:pt>
                <c:pt idx="452">
                  <c:v>0.26950000000000002</c:v>
                </c:pt>
                <c:pt idx="453">
                  <c:v>0.27789999999999998</c:v>
                </c:pt>
                <c:pt idx="454">
                  <c:v>0.30099999999999999</c:v>
                </c:pt>
                <c:pt idx="455">
                  <c:v>0.28920000000000001</c:v>
                </c:pt>
                <c:pt idx="456">
                  <c:v>0.27550000000000002</c:v>
                </c:pt>
                <c:pt idx="457">
                  <c:v>0.26379999999999998</c:v>
                </c:pt>
                <c:pt idx="458">
                  <c:v>0.27760000000000001</c:v>
                </c:pt>
                <c:pt idx="459">
                  <c:v>0.28360000000000002</c:v>
                </c:pt>
                <c:pt idx="460">
                  <c:v>0.29349999999999998</c:v>
                </c:pt>
                <c:pt idx="461">
                  <c:v>0.30549999999999999</c:v>
                </c:pt>
                <c:pt idx="462">
                  <c:v>0.31780000000000003</c:v>
                </c:pt>
                <c:pt idx="463">
                  <c:v>0.31780000000000003</c:v>
                </c:pt>
                <c:pt idx="464">
                  <c:v>0.33789999999999998</c:v>
                </c:pt>
                <c:pt idx="465">
                  <c:v>0.35799999999999998</c:v>
                </c:pt>
                <c:pt idx="466">
                  <c:v>0.36020000000000002</c:v>
                </c:pt>
                <c:pt idx="467">
                  <c:v>0.39489999999999997</c:v>
                </c:pt>
                <c:pt idx="468">
                  <c:v>0.4254</c:v>
                </c:pt>
                <c:pt idx="469">
                  <c:v>0.39529999999999998</c:v>
                </c:pt>
                <c:pt idx="470">
                  <c:v>0.38540000000000002</c:v>
                </c:pt>
                <c:pt idx="471">
                  <c:v>0.45450000000000002</c:v>
                </c:pt>
                <c:pt idx="472">
                  <c:v>0.45340000000000003</c:v>
                </c:pt>
                <c:pt idx="473">
                  <c:v>0.43530000000000002</c:v>
                </c:pt>
                <c:pt idx="474">
                  <c:v>0.43959999999999999</c:v>
                </c:pt>
                <c:pt idx="475">
                  <c:v>0.50290000000000001</c:v>
                </c:pt>
                <c:pt idx="476">
                  <c:v>0.48909999999999998</c:v>
                </c:pt>
                <c:pt idx="477">
                  <c:v>0.497</c:v>
                </c:pt>
                <c:pt idx="478">
                  <c:v>0.49919999999999998</c:v>
                </c:pt>
                <c:pt idx="479">
                  <c:v>0.44990000000000002</c:v>
                </c:pt>
                <c:pt idx="480">
                  <c:v>0.46589999999999998</c:v>
                </c:pt>
                <c:pt idx="481">
                  <c:v>0.4244</c:v>
                </c:pt>
                <c:pt idx="482">
                  <c:v>0.40079999999999999</c:v>
                </c:pt>
                <c:pt idx="483">
                  <c:v>0.44259999999999999</c:v>
                </c:pt>
                <c:pt idx="484">
                  <c:v>0.42080000000000001</c:v>
                </c:pt>
                <c:pt idx="485">
                  <c:v>0.51290000000000002</c:v>
                </c:pt>
                <c:pt idx="486">
                  <c:v>0.51290000000000002</c:v>
                </c:pt>
                <c:pt idx="487">
                  <c:v>0.51149999999999995</c:v>
                </c:pt>
                <c:pt idx="488">
                  <c:v>0.51570000000000005</c:v>
                </c:pt>
                <c:pt idx="489">
                  <c:v>0.51790000000000003</c:v>
                </c:pt>
                <c:pt idx="490">
                  <c:v>0.49790000000000001</c:v>
                </c:pt>
                <c:pt idx="491">
                  <c:v>0.50209999999999999</c:v>
                </c:pt>
                <c:pt idx="492">
                  <c:v>0.50670000000000004</c:v>
                </c:pt>
                <c:pt idx="493">
                  <c:v>0.58420000000000005</c:v>
                </c:pt>
                <c:pt idx="494">
                  <c:v>0.61419999999999997</c:v>
                </c:pt>
                <c:pt idx="495">
                  <c:v>0.63980000000000004</c:v>
                </c:pt>
                <c:pt idx="496">
                  <c:v>0.63980000000000004</c:v>
                </c:pt>
                <c:pt idx="497">
                  <c:v>0.498</c:v>
                </c:pt>
                <c:pt idx="498">
                  <c:v>0.48430000000000001</c:v>
                </c:pt>
                <c:pt idx="499">
                  <c:v>0.56499999999999995</c:v>
                </c:pt>
                <c:pt idx="500">
                  <c:v>0.55130000000000001</c:v>
                </c:pt>
                <c:pt idx="501">
                  <c:v>0.61260000000000003</c:v>
                </c:pt>
                <c:pt idx="502">
                  <c:v>0.58730000000000004</c:v>
                </c:pt>
                <c:pt idx="503">
                  <c:v>0.63119999999999998</c:v>
                </c:pt>
                <c:pt idx="504">
                  <c:v>0.68920000000000003</c:v>
                </c:pt>
                <c:pt idx="505">
                  <c:v>0.68149999999999999</c:v>
                </c:pt>
                <c:pt idx="506">
                  <c:v>0.68769999999999998</c:v>
                </c:pt>
                <c:pt idx="507">
                  <c:v>0.65429999999999999</c:v>
                </c:pt>
                <c:pt idx="508">
                  <c:v>0.63239999999999996</c:v>
                </c:pt>
                <c:pt idx="509">
                  <c:v>0.65680000000000005</c:v>
                </c:pt>
                <c:pt idx="510">
                  <c:v>0.66310000000000002</c:v>
                </c:pt>
                <c:pt idx="511">
                  <c:v>0.61280000000000001</c:v>
                </c:pt>
                <c:pt idx="512">
                  <c:v>0.63759999999999994</c:v>
                </c:pt>
                <c:pt idx="513">
                  <c:v>0.63170000000000004</c:v>
                </c:pt>
                <c:pt idx="514">
                  <c:v>0.66649999999999998</c:v>
                </c:pt>
                <c:pt idx="515">
                  <c:v>0.66059999999999997</c:v>
                </c:pt>
                <c:pt idx="516">
                  <c:v>0.68810000000000004</c:v>
                </c:pt>
                <c:pt idx="517">
                  <c:v>0.68810000000000004</c:v>
                </c:pt>
                <c:pt idx="518">
                  <c:v>0.69869999999999999</c:v>
                </c:pt>
                <c:pt idx="519">
                  <c:v>0.75</c:v>
                </c:pt>
                <c:pt idx="520">
                  <c:v>0.74609999999999999</c:v>
                </c:pt>
                <c:pt idx="521">
                  <c:v>0.72440000000000004</c:v>
                </c:pt>
                <c:pt idx="522">
                  <c:v>0.73219999999999996</c:v>
                </c:pt>
                <c:pt idx="523">
                  <c:v>0.76780000000000004</c:v>
                </c:pt>
                <c:pt idx="524">
                  <c:v>0.75990000000000002</c:v>
                </c:pt>
                <c:pt idx="525">
                  <c:v>0.8256</c:v>
                </c:pt>
                <c:pt idx="526">
                  <c:v>0.86560000000000004</c:v>
                </c:pt>
                <c:pt idx="527">
                  <c:v>0.86209999999999998</c:v>
                </c:pt>
                <c:pt idx="528">
                  <c:v>0.89439999999999997</c:v>
                </c:pt>
                <c:pt idx="529">
                  <c:v>0.88249999999999995</c:v>
                </c:pt>
                <c:pt idx="530">
                  <c:v>0.91890000000000005</c:v>
                </c:pt>
                <c:pt idx="531">
                  <c:v>0.89290000000000003</c:v>
                </c:pt>
                <c:pt idx="532">
                  <c:v>0.96679999999999999</c:v>
                </c:pt>
                <c:pt idx="533">
                  <c:v>0.96679999999999999</c:v>
                </c:pt>
                <c:pt idx="534">
                  <c:v>1.0425</c:v>
                </c:pt>
                <c:pt idx="535">
                  <c:v>1.0571999999999999</c:v>
                </c:pt>
                <c:pt idx="536">
                  <c:v>1.0248999999999999</c:v>
                </c:pt>
                <c:pt idx="537">
                  <c:v>1.0014000000000001</c:v>
                </c:pt>
                <c:pt idx="538">
                  <c:v>0.97099999999999997</c:v>
                </c:pt>
                <c:pt idx="539">
                  <c:v>1.0174000000000001</c:v>
                </c:pt>
                <c:pt idx="540">
                  <c:v>1.1504000000000001</c:v>
                </c:pt>
                <c:pt idx="541">
                  <c:v>1.1881999999999999</c:v>
                </c:pt>
                <c:pt idx="542">
                  <c:v>1.1623000000000001</c:v>
                </c:pt>
                <c:pt idx="543">
                  <c:v>1.1787000000000001</c:v>
                </c:pt>
                <c:pt idx="544">
                  <c:v>1.1651</c:v>
                </c:pt>
                <c:pt idx="545">
                  <c:v>1.1535</c:v>
                </c:pt>
                <c:pt idx="546">
                  <c:v>1.1959</c:v>
                </c:pt>
                <c:pt idx="547">
                  <c:v>1.3099000000000001</c:v>
                </c:pt>
                <c:pt idx="548">
                  <c:v>1.2903</c:v>
                </c:pt>
                <c:pt idx="549">
                  <c:v>1.3413999999999999</c:v>
                </c:pt>
                <c:pt idx="550">
                  <c:v>1.3644000000000001</c:v>
                </c:pt>
                <c:pt idx="551">
                  <c:v>1.5786</c:v>
                </c:pt>
                <c:pt idx="552">
                  <c:v>1.4997</c:v>
                </c:pt>
                <c:pt idx="553">
                  <c:v>1.5744</c:v>
                </c:pt>
                <c:pt idx="554">
                  <c:v>1.5773999999999999</c:v>
                </c:pt>
                <c:pt idx="555">
                  <c:v>1.5207999999999999</c:v>
                </c:pt>
                <c:pt idx="556">
                  <c:v>1.4661999999999999</c:v>
                </c:pt>
                <c:pt idx="557">
                  <c:v>1.4654</c:v>
                </c:pt>
                <c:pt idx="558">
                  <c:v>1.4654</c:v>
                </c:pt>
                <c:pt idx="559">
                  <c:v>1.5490999999999999</c:v>
                </c:pt>
                <c:pt idx="560">
                  <c:v>1.6015999999999999</c:v>
                </c:pt>
                <c:pt idx="561">
                  <c:v>1.5797000000000001</c:v>
                </c:pt>
                <c:pt idx="562">
                  <c:v>1.5697000000000001</c:v>
                </c:pt>
                <c:pt idx="563">
                  <c:v>1.4322999999999999</c:v>
                </c:pt>
                <c:pt idx="564">
                  <c:v>1.3407</c:v>
                </c:pt>
                <c:pt idx="565">
                  <c:v>1.512</c:v>
                </c:pt>
                <c:pt idx="566">
                  <c:v>1.53</c:v>
                </c:pt>
                <c:pt idx="567">
                  <c:v>1.4759</c:v>
                </c:pt>
                <c:pt idx="568">
                  <c:v>1.5503</c:v>
                </c:pt>
                <c:pt idx="569">
                  <c:v>1.5987</c:v>
                </c:pt>
                <c:pt idx="570">
                  <c:v>1.6798</c:v>
                </c:pt>
                <c:pt idx="571">
                  <c:v>1.6962999999999999</c:v>
                </c:pt>
                <c:pt idx="572">
                  <c:v>1.748</c:v>
                </c:pt>
                <c:pt idx="573">
                  <c:v>1.8609</c:v>
                </c:pt>
                <c:pt idx="574">
                  <c:v>1.8491</c:v>
                </c:pt>
                <c:pt idx="575">
                  <c:v>1.9379</c:v>
                </c:pt>
                <c:pt idx="576">
                  <c:v>1.9137999999999999</c:v>
                </c:pt>
                <c:pt idx="577">
                  <c:v>1.9361999999999999</c:v>
                </c:pt>
                <c:pt idx="578">
                  <c:v>2.1153</c:v>
                </c:pt>
                <c:pt idx="579">
                  <c:v>2.1640999999999999</c:v>
                </c:pt>
                <c:pt idx="580">
                  <c:v>2.0960999999999999</c:v>
                </c:pt>
                <c:pt idx="581">
                  <c:v>2.1387</c:v>
                </c:pt>
                <c:pt idx="582">
                  <c:v>2.2696000000000001</c:v>
                </c:pt>
                <c:pt idx="583">
                  <c:v>2.3277000000000001</c:v>
                </c:pt>
                <c:pt idx="584">
                  <c:v>2.3645999999999998</c:v>
                </c:pt>
                <c:pt idx="585">
                  <c:v>2.3062999999999998</c:v>
                </c:pt>
                <c:pt idx="586">
                  <c:v>2.3344999999999998</c:v>
                </c:pt>
                <c:pt idx="587">
                  <c:v>2.4563999999999999</c:v>
                </c:pt>
                <c:pt idx="588">
                  <c:v>2.4220999999999999</c:v>
                </c:pt>
                <c:pt idx="589">
                  <c:v>2.5139</c:v>
                </c:pt>
                <c:pt idx="590">
                  <c:v>2.4714</c:v>
                </c:pt>
                <c:pt idx="591">
                  <c:v>2.4594999999999998</c:v>
                </c:pt>
                <c:pt idx="592">
                  <c:v>2.5114999999999998</c:v>
                </c:pt>
                <c:pt idx="593">
                  <c:v>2.4975000000000001</c:v>
                </c:pt>
                <c:pt idx="594">
                  <c:v>2.4054000000000002</c:v>
                </c:pt>
                <c:pt idx="595">
                  <c:v>2.3481000000000001</c:v>
                </c:pt>
                <c:pt idx="596">
                  <c:v>2.4539</c:v>
                </c:pt>
                <c:pt idx="597">
                  <c:v>2.4539</c:v>
                </c:pt>
                <c:pt idx="598">
                  <c:v>2.448</c:v>
                </c:pt>
                <c:pt idx="599">
                  <c:v>2.5914999999999999</c:v>
                </c:pt>
                <c:pt idx="600">
                  <c:v>2.5752999999999999</c:v>
                </c:pt>
                <c:pt idx="601">
                  <c:v>2.6821999999999999</c:v>
                </c:pt>
                <c:pt idx="602">
                  <c:v>2.6671999999999998</c:v>
                </c:pt>
                <c:pt idx="603">
                  <c:v>2.6257000000000001</c:v>
                </c:pt>
                <c:pt idx="604">
                  <c:v>2.4773000000000001</c:v>
                </c:pt>
                <c:pt idx="605">
                  <c:v>2.5910000000000002</c:v>
                </c:pt>
                <c:pt idx="606">
                  <c:v>2.6173000000000002</c:v>
                </c:pt>
                <c:pt idx="607">
                  <c:v>2.7145999999999999</c:v>
                </c:pt>
                <c:pt idx="608">
                  <c:v>2.7311999999999999</c:v>
                </c:pt>
                <c:pt idx="609">
                  <c:v>2.7824</c:v>
                </c:pt>
                <c:pt idx="610">
                  <c:v>2.6421000000000001</c:v>
                </c:pt>
                <c:pt idx="611">
                  <c:v>2.7033999999999998</c:v>
                </c:pt>
                <c:pt idx="612">
                  <c:v>2.7307999999999999</c:v>
                </c:pt>
                <c:pt idx="613">
                  <c:v>2.5937999999999999</c:v>
                </c:pt>
                <c:pt idx="614">
                  <c:v>2.6124000000000001</c:v>
                </c:pt>
                <c:pt idx="615">
                  <c:v>2.6371000000000002</c:v>
                </c:pt>
                <c:pt idx="616">
                  <c:v>2.5592000000000001</c:v>
                </c:pt>
                <c:pt idx="617">
                  <c:v>2.5779999999999998</c:v>
                </c:pt>
                <c:pt idx="618">
                  <c:v>2.5697999999999999</c:v>
                </c:pt>
                <c:pt idx="619">
                  <c:v>2.7002999999999999</c:v>
                </c:pt>
                <c:pt idx="620">
                  <c:v>2.6694</c:v>
                </c:pt>
                <c:pt idx="621">
                  <c:v>2.6073</c:v>
                </c:pt>
                <c:pt idx="622">
                  <c:v>2.5807000000000002</c:v>
                </c:pt>
                <c:pt idx="623">
                  <c:v>2.6204000000000001</c:v>
                </c:pt>
                <c:pt idx="624">
                  <c:v>2.4786999999999999</c:v>
                </c:pt>
                <c:pt idx="625">
                  <c:v>2.4918999999999998</c:v>
                </c:pt>
                <c:pt idx="626">
                  <c:v>2.4758</c:v>
                </c:pt>
                <c:pt idx="627">
                  <c:v>2.4758</c:v>
                </c:pt>
                <c:pt idx="628">
                  <c:v>2.4758</c:v>
                </c:pt>
                <c:pt idx="629">
                  <c:v>2.5565000000000002</c:v>
                </c:pt>
                <c:pt idx="630">
                  <c:v>2.6415999999999999</c:v>
                </c:pt>
                <c:pt idx="631">
                  <c:v>2.6295999999999999</c:v>
                </c:pt>
                <c:pt idx="632">
                  <c:v>2.6524999999999999</c:v>
                </c:pt>
                <c:pt idx="633">
                  <c:v>2.7262</c:v>
                </c:pt>
                <c:pt idx="634">
                  <c:v>2.7265000000000001</c:v>
                </c:pt>
                <c:pt idx="635">
                  <c:v>2.7738999999999998</c:v>
                </c:pt>
                <c:pt idx="636">
                  <c:v>2.8113000000000001</c:v>
                </c:pt>
                <c:pt idx="637">
                  <c:v>3.0632000000000001</c:v>
                </c:pt>
                <c:pt idx="638">
                  <c:v>3.3540999999999999</c:v>
                </c:pt>
                <c:pt idx="639">
                  <c:v>3.4266999999999999</c:v>
                </c:pt>
                <c:pt idx="640">
                  <c:v>3.1907999999999999</c:v>
                </c:pt>
                <c:pt idx="641">
                  <c:v>3.0933000000000002</c:v>
                </c:pt>
                <c:pt idx="642">
                  <c:v>3.1785000000000001</c:v>
                </c:pt>
                <c:pt idx="643">
                  <c:v>3.1785000000000001</c:v>
                </c:pt>
                <c:pt idx="644">
                  <c:v>3.1962999999999999</c:v>
                </c:pt>
                <c:pt idx="645">
                  <c:v>3.0558999999999998</c:v>
                </c:pt>
                <c:pt idx="646">
                  <c:v>3.0145</c:v>
                </c:pt>
                <c:pt idx="647">
                  <c:v>3.0632000000000001</c:v>
                </c:pt>
                <c:pt idx="648">
                  <c:v>3.1212</c:v>
                </c:pt>
                <c:pt idx="649">
                  <c:v>3.1095999999999999</c:v>
                </c:pt>
                <c:pt idx="650">
                  <c:v>3.0385</c:v>
                </c:pt>
                <c:pt idx="651">
                  <c:v>2.9533</c:v>
                </c:pt>
                <c:pt idx="652">
                  <c:v>2.8329</c:v>
                </c:pt>
                <c:pt idx="653">
                  <c:v>2.8329</c:v>
                </c:pt>
                <c:pt idx="654">
                  <c:v>2.8184</c:v>
                </c:pt>
                <c:pt idx="655">
                  <c:v>3.0017999999999998</c:v>
                </c:pt>
                <c:pt idx="656">
                  <c:v>3.0141</c:v>
                </c:pt>
                <c:pt idx="657">
                  <c:v>3.1046999999999998</c:v>
                </c:pt>
                <c:pt idx="658">
                  <c:v>3.0718000000000001</c:v>
                </c:pt>
                <c:pt idx="659">
                  <c:v>3.0491000000000001</c:v>
                </c:pt>
                <c:pt idx="660">
                  <c:v>3.1547000000000001</c:v>
                </c:pt>
                <c:pt idx="661">
                  <c:v>3.1320999999999999</c:v>
                </c:pt>
                <c:pt idx="662">
                  <c:v>3.1200999999999999</c:v>
                </c:pt>
                <c:pt idx="663">
                  <c:v>3.1743999999999999</c:v>
                </c:pt>
                <c:pt idx="664">
                  <c:v>3.2374000000000001</c:v>
                </c:pt>
                <c:pt idx="665">
                  <c:v>3.2271999999999998</c:v>
                </c:pt>
                <c:pt idx="666">
                  <c:v>3.085</c:v>
                </c:pt>
                <c:pt idx="667">
                  <c:v>2.97</c:v>
                </c:pt>
                <c:pt idx="668">
                  <c:v>3.0160999999999998</c:v>
                </c:pt>
                <c:pt idx="669">
                  <c:v>3.0528</c:v>
                </c:pt>
                <c:pt idx="670">
                  <c:v>2.9979</c:v>
                </c:pt>
                <c:pt idx="671">
                  <c:v>2.8622000000000001</c:v>
                </c:pt>
                <c:pt idx="672">
                  <c:v>2.8843999999999999</c:v>
                </c:pt>
                <c:pt idx="673">
                  <c:v>2.8700999999999999</c:v>
                </c:pt>
                <c:pt idx="674">
                  <c:v>3.0508000000000002</c:v>
                </c:pt>
                <c:pt idx="675">
                  <c:v>3.0651000000000002</c:v>
                </c:pt>
                <c:pt idx="676">
                  <c:v>3.0427</c:v>
                </c:pt>
                <c:pt idx="677">
                  <c:v>3.2256999999999998</c:v>
                </c:pt>
                <c:pt idx="678">
                  <c:v>3.2052999999999998</c:v>
                </c:pt>
                <c:pt idx="679">
                  <c:v>3.2696000000000001</c:v>
                </c:pt>
                <c:pt idx="680">
                  <c:v>3.2141000000000002</c:v>
                </c:pt>
                <c:pt idx="681">
                  <c:v>3.2185000000000001</c:v>
                </c:pt>
                <c:pt idx="682">
                  <c:v>3.2422</c:v>
                </c:pt>
                <c:pt idx="683">
                  <c:v>3.1821000000000002</c:v>
                </c:pt>
                <c:pt idx="684">
                  <c:v>3.2574000000000001</c:v>
                </c:pt>
                <c:pt idx="685">
                  <c:v>3.2848000000000002</c:v>
                </c:pt>
                <c:pt idx="686">
                  <c:v>3.1974</c:v>
                </c:pt>
                <c:pt idx="687">
                  <c:v>3.2338</c:v>
                </c:pt>
                <c:pt idx="688">
                  <c:v>3.3098000000000001</c:v>
                </c:pt>
                <c:pt idx="689">
                  <c:v>3.2997000000000001</c:v>
                </c:pt>
                <c:pt idx="690">
                  <c:v>3.3904999999999998</c:v>
                </c:pt>
                <c:pt idx="691">
                  <c:v>3.3660999999999999</c:v>
                </c:pt>
                <c:pt idx="692">
                  <c:v>3.3965999999999998</c:v>
                </c:pt>
                <c:pt idx="693">
                  <c:v>3.4232</c:v>
                </c:pt>
                <c:pt idx="694">
                  <c:v>3.4416000000000002</c:v>
                </c:pt>
                <c:pt idx="695">
                  <c:v>3.4929000000000001</c:v>
                </c:pt>
                <c:pt idx="696">
                  <c:v>3.4994000000000001</c:v>
                </c:pt>
                <c:pt idx="697">
                  <c:v>3.3873000000000002</c:v>
                </c:pt>
                <c:pt idx="698">
                  <c:v>3.3873000000000002</c:v>
                </c:pt>
                <c:pt idx="699">
                  <c:v>3.5028999999999999</c:v>
                </c:pt>
                <c:pt idx="700">
                  <c:v>3.4308999999999998</c:v>
                </c:pt>
                <c:pt idx="701">
                  <c:v>3.5034999999999998</c:v>
                </c:pt>
                <c:pt idx="702">
                  <c:v>3.5565000000000002</c:v>
                </c:pt>
                <c:pt idx="703">
                  <c:v>3.5714000000000001</c:v>
                </c:pt>
                <c:pt idx="704">
                  <c:v>3.7559999999999998</c:v>
                </c:pt>
                <c:pt idx="705">
                  <c:v>3.7881</c:v>
                </c:pt>
                <c:pt idx="706">
                  <c:v>3.8645999999999998</c:v>
                </c:pt>
                <c:pt idx="707">
                  <c:v>3.8671000000000002</c:v>
                </c:pt>
                <c:pt idx="708">
                  <c:v>3.9358</c:v>
                </c:pt>
                <c:pt idx="709">
                  <c:v>3.9664999999999999</c:v>
                </c:pt>
                <c:pt idx="710">
                  <c:v>4.0484</c:v>
                </c:pt>
                <c:pt idx="711">
                  <c:v>4.1222000000000003</c:v>
                </c:pt>
                <c:pt idx="712">
                  <c:v>4.2011000000000003</c:v>
                </c:pt>
                <c:pt idx="713">
                  <c:v>4.3406000000000002</c:v>
                </c:pt>
                <c:pt idx="714">
                  <c:v>4.2828999999999997</c:v>
                </c:pt>
                <c:pt idx="715">
                  <c:v>4.1349</c:v>
                </c:pt>
                <c:pt idx="716">
                  <c:v>4.1924000000000001</c:v>
                </c:pt>
                <c:pt idx="717">
                  <c:v>4.2786999999999997</c:v>
                </c:pt>
                <c:pt idx="718">
                  <c:v>4.1134000000000004</c:v>
                </c:pt>
                <c:pt idx="719">
                  <c:v>4.0926</c:v>
                </c:pt>
                <c:pt idx="720">
                  <c:v>4.1481000000000003</c:v>
                </c:pt>
                <c:pt idx="721">
                  <c:v>4.2557999999999998</c:v>
                </c:pt>
                <c:pt idx="722">
                  <c:v>4.3078000000000003</c:v>
                </c:pt>
                <c:pt idx="723">
                  <c:v>4.3078000000000003</c:v>
                </c:pt>
                <c:pt idx="724">
                  <c:v>4.3057999999999996</c:v>
                </c:pt>
                <c:pt idx="725">
                  <c:v>4.2911000000000001</c:v>
                </c:pt>
                <c:pt idx="726">
                  <c:v>4.4634999999999998</c:v>
                </c:pt>
                <c:pt idx="727">
                  <c:v>4.4958999999999998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594-476C-BB21-B79172F8C9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8413992"/>
        <c:axId val="818413008"/>
      </c:lineChart>
      <c:dateAx>
        <c:axId val="977769944"/>
        <c:scaling>
          <c:orientation val="minMax"/>
        </c:scaling>
        <c:delete val="0"/>
        <c:axPos val="b"/>
        <c:numFmt formatCode="yyyy/m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pPr>
            <a:endParaRPr lang="zh-TW"/>
          </a:p>
        </c:txPr>
        <c:crossAx val="977768632"/>
        <c:crosses val="autoZero"/>
        <c:auto val="1"/>
        <c:lblOffset val="100"/>
        <c:baseTimeUnit val="days"/>
        <c:majorUnit val="4"/>
        <c:majorTimeUnit val="months"/>
      </c:dateAx>
      <c:valAx>
        <c:axId val="977768632"/>
        <c:scaling>
          <c:orientation val="minMax"/>
          <c:max val="115"/>
          <c:min val="8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prstDash val="sysDot"/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pPr>
            <a:endParaRPr lang="zh-TW"/>
          </a:p>
        </c:txPr>
        <c:crossAx val="977769944"/>
        <c:crosses val="autoZero"/>
        <c:crossBetween val="between"/>
      </c:valAx>
      <c:valAx>
        <c:axId val="818413008"/>
        <c:scaling>
          <c:orientation val="minMax"/>
          <c:max val="5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pPr>
            <a:endParaRPr lang="zh-TW"/>
          </a:p>
        </c:txPr>
        <c:crossAx val="818413992"/>
        <c:crosses val="max"/>
        <c:crossBetween val="between"/>
        <c:majorUnit val="1"/>
      </c:valAx>
      <c:dateAx>
        <c:axId val="81841399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818413008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12995896120196546"/>
          <c:y val="4.6374953756365439E-2"/>
          <c:w val="0.72016406152541357"/>
          <c:h val="7.3450714494021574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defRPr>
          </a:pPr>
          <a:endParaRPr lang="zh-TW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173485406201285E-2"/>
          <c:y val="0.14119331232801705"/>
          <c:w val="0.87262588770409144"/>
          <c:h val="0.40729323761838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繪圖1!$E$3</c:f>
              <c:strCache>
                <c:ptCount val="1"/>
                <c:pt idx="0">
                  <c:v>規模
(約當GDP比率)%
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4245227564850042E-3"/>
                  <c:y val="2.3572743615376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F8-4BA4-86FE-41FEBED3C1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繪圖1!$C$4:$C$17</c:f>
              <c:strCache>
                <c:ptCount val="14"/>
                <c:pt idx="0">
                  <c:v>美國</c:v>
                </c:pt>
                <c:pt idx="1">
                  <c:v>紐西蘭</c:v>
                </c:pt>
                <c:pt idx="2">
                  <c:v>英國</c:v>
                </c:pt>
                <c:pt idx="3">
                  <c:v>新加坡</c:v>
                </c:pt>
                <c:pt idx="4">
                  <c:v>澳洲</c:v>
                </c:pt>
                <c:pt idx="5">
                  <c:v>日本</c:v>
                </c:pt>
                <c:pt idx="6">
                  <c:v>香港</c:v>
                </c:pt>
                <c:pt idx="7">
                  <c:v>加拿大</c:v>
                </c:pt>
                <c:pt idx="8">
                  <c:v>德國</c:v>
                </c:pt>
                <c:pt idx="9">
                  <c:v>義大利</c:v>
                </c:pt>
                <c:pt idx="10">
                  <c:v>法國</c:v>
                </c:pt>
                <c:pt idx="11">
                  <c:v>南韓</c:v>
                </c:pt>
                <c:pt idx="12">
                  <c:v>中國大陸</c:v>
                </c:pt>
                <c:pt idx="13">
                  <c:v>台灣</c:v>
                </c:pt>
              </c:strCache>
            </c:strRef>
          </c:cat>
          <c:val>
            <c:numRef>
              <c:f>繪圖1!$E$4:$E$17</c:f>
              <c:numCache>
                <c:formatCode>_(* #,##0.0_);_(* \(#,##0.0\);_(* "-"??_);_(@_)</c:formatCode>
                <c:ptCount val="14"/>
                <c:pt idx="0">
                  <c:v>25.501884534848941</c:v>
                </c:pt>
                <c:pt idx="1">
                  <c:v>19.27864943902545</c:v>
                </c:pt>
                <c:pt idx="2">
                  <c:v>19.27047748644793</c:v>
                </c:pt>
                <c:pt idx="3">
                  <c:v>18.39709108521307</c:v>
                </c:pt>
                <c:pt idx="4">
                  <c:v>18.370673152863606</c:v>
                </c:pt>
                <c:pt idx="5">
                  <c:v>16.725807215115971</c:v>
                </c:pt>
                <c:pt idx="6">
                  <c:v>16</c:v>
                </c:pt>
                <c:pt idx="7">
                  <c:v>15.923588544631171</c:v>
                </c:pt>
                <c:pt idx="8">
                  <c:v>15.322666856715248</c:v>
                </c:pt>
                <c:pt idx="9">
                  <c:v>10.898555638640223</c:v>
                </c:pt>
                <c:pt idx="10">
                  <c:v>9.6358441242628725</c:v>
                </c:pt>
                <c:pt idx="11">
                  <c:v>6.3988747084813387</c:v>
                </c:pt>
                <c:pt idx="12">
                  <c:v>4.7801156546253365</c:v>
                </c:pt>
                <c:pt idx="13" formatCode="General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F8-4BA4-86FE-41FEBED3C1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45936464"/>
        <c:axId val="845934832"/>
      </c:barChart>
      <c:catAx>
        <c:axId val="84593646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0" spcFirstLastPara="1" vertOverflow="ellipsis" vert="wordArtVertRtl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pPr>
            <a:endParaRPr lang="zh-TW"/>
          </a:p>
        </c:txPr>
        <c:crossAx val="845934832"/>
        <c:crosses val="autoZero"/>
        <c:auto val="1"/>
        <c:lblAlgn val="ctr"/>
        <c:lblOffset val="100"/>
        <c:noMultiLvlLbl val="0"/>
      </c:catAx>
      <c:valAx>
        <c:axId val="845934832"/>
        <c:scaling>
          <c:orientation val="minMax"/>
        </c:scaling>
        <c:delete val="0"/>
        <c:axPos val="l"/>
        <c:numFmt formatCode="General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pPr>
            <a:endParaRPr lang="zh-TW"/>
          </a:p>
        </c:txPr>
        <c:crossAx val="84593646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latin typeface="微軟正黑體" panose="020B0604030504040204" pitchFamily="34" charset="-120"/>
          <a:ea typeface="微軟正黑體" panose="020B0604030504040204" pitchFamily="34" charset="-120"/>
          <a:cs typeface="Times New Roman" panose="02020603050405020304" pitchFamily="18" charset="0"/>
        </a:defRPr>
      </a:pPr>
      <a:endParaRPr lang="zh-TW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59164715502483E-2"/>
          <c:y val="0.16432426837224315"/>
          <c:w val="0.87622740664926602"/>
          <c:h val="0.70332920649924158"/>
        </c:manualLayout>
      </c:layout>
      <c:lineChart>
        <c:grouping val="standard"/>
        <c:varyColors val="0"/>
        <c:ser>
          <c:idx val="4"/>
          <c:order val="0"/>
          <c:tx>
            <c:strRef>
              <c:f>'圖4(更新至1014)'!$F$3</c:f>
              <c:strCache>
                <c:ptCount val="1"/>
                <c:pt idx="0">
                  <c:v>美國10年期公債殖利率(左軸)
</c:v>
                </c:pt>
              </c:strCache>
            </c:strRef>
          </c:tx>
          <c:spPr>
            <a:ln w="158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205"/>
              <c:layout>
                <c:manualLayout>
                  <c:x val="-1.2028068367772895E-2"/>
                  <c:y val="7.9409894686402471E-2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sz="1000" b="1" dirty="0">
                        <a:solidFill>
                          <a:srgbClr val="C00000"/>
                        </a:solidFill>
                      </a:rPr>
                      <a:t>4.01</a:t>
                    </a:r>
                    <a:endParaRPr lang="en-US" altLang="zh-TW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61465332552883"/>
                      <c:h val="0.215706528502028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B06-4AB5-84E8-1066DDB890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'圖4(更新至1014)'!$A$8:$A$213</c:f>
              <c:numCache>
                <c:formatCode>m/d/yyyy</c:formatCode>
                <c:ptCount val="206"/>
                <c:pt idx="0">
                  <c:v>44561</c:v>
                </c:pt>
                <c:pt idx="1">
                  <c:v>44564</c:v>
                </c:pt>
                <c:pt idx="2">
                  <c:v>44565</c:v>
                </c:pt>
                <c:pt idx="3">
                  <c:v>44566</c:v>
                </c:pt>
                <c:pt idx="4">
                  <c:v>44567</c:v>
                </c:pt>
                <c:pt idx="5">
                  <c:v>44568</c:v>
                </c:pt>
                <c:pt idx="6">
                  <c:v>44571</c:v>
                </c:pt>
                <c:pt idx="7">
                  <c:v>44572</c:v>
                </c:pt>
                <c:pt idx="8">
                  <c:v>44573</c:v>
                </c:pt>
                <c:pt idx="9">
                  <c:v>44574</c:v>
                </c:pt>
                <c:pt idx="10">
                  <c:v>44575</c:v>
                </c:pt>
                <c:pt idx="11">
                  <c:v>44578</c:v>
                </c:pt>
                <c:pt idx="12">
                  <c:v>44579</c:v>
                </c:pt>
                <c:pt idx="13">
                  <c:v>44580</c:v>
                </c:pt>
                <c:pt idx="14">
                  <c:v>44581</c:v>
                </c:pt>
                <c:pt idx="15">
                  <c:v>44582</c:v>
                </c:pt>
                <c:pt idx="16">
                  <c:v>44585</c:v>
                </c:pt>
                <c:pt idx="17">
                  <c:v>44586</c:v>
                </c:pt>
                <c:pt idx="18">
                  <c:v>44587</c:v>
                </c:pt>
                <c:pt idx="19">
                  <c:v>44588</c:v>
                </c:pt>
                <c:pt idx="20">
                  <c:v>44589</c:v>
                </c:pt>
                <c:pt idx="21">
                  <c:v>44592</c:v>
                </c:pt>
                <c:pt idx="22">
                  <c:v>44593</c:v>
                </c:pt>
                <c:pt idx="23">
                  <c:v>44594</c:v>
                </c:pt>
                <c:pt idx="24">
                  <c:v>44595</c:v>
                </c:pt>
                <c:pt idx="25">
                  <c:v>44596</c:v>
                </c:pt>
                <c:pt idx="26">
                  <c:v>44599</c:v>
                </c:pt>
                <c:pt idx="27">
                  <c:v>44600</c:v>
                </c:pt>
                <c:pt idx="28">
                  <c:v>44601</c:v>
                </c:pt>
                <c:pt idx="29">
                  <c:v>44602</c:v>
                </c:pt>
                <c:pt idx="30">
                  <c:v>44603</c:v>
                </c:pt>
                <c:pt idx="31">
                  <c:v>44606</c:v>
                </c:pt>
                <c:pt idx="32">
                  <c:v>44607</c:v>
                </c:pt>
                <c:pt idx="33">
                  <c:v>44608</c:v>
                </c:pt>
                <c:pt idx="34">
                  <c:v>44609</c:v>
                </c:pt>
                <c:pt idx="35">
                  <c:v>44610</c:v>
                </c:pt>
                <c:pt idx="36">
                  <c:v>44613</c:v>
                </c:pt>
                <c:pt idx="37">
                  <c:v>44614</c:v>
                </c:pt>
                <c:pt idx="38">
                  <c:v>44615</c:v>
                </c:pt>
                <c:pt idx="39">
                  <c:v>44616</c:v>
                </c:pt>
                <c:pt idx="40">
                  <c:v>44617</c:v>
                </c:pt>
                <c:pt idx="41">
                  <c:v>44620</c:v>
                </c:pt>
                <c:pt idx="42">
                  <c:v>44621</c:v>
                </c:pt>
                <c:pt idx="43">
                  <c:v>44622</c:v>
                </c:pt>
                <c:pt idx="44">
                  <c:v>44623</c:v>
                </c:pt>
                <c:pt idx="45">
                  <c:v>44624</c:v>
                </c:pt>
                <c:pt idx="46">
                  <c:v>44627</c:v>
                </c:pt>
                <c:pt idx="47">
                  <c:v>44628</c:v>
                </c:pt>
                <c:pt idx="48">
                  <c:v>44629</c:v>
                </c:pt>
                <c:pt idx="49">
                  <c:v>44630</c:v>
                </c:pt>
                <c:pt idx="50">
                  <c:v>44631</c:v>
                </c:pt>
                <c:pt idx="51">
                  <c:v>44634</c:v>
                </c:pt>
                <c:pt idx="52">
                  <c:v>44635</c:v>
                </c:pt>
                <c:pt idx="53">
                  <c:v>44636</c:v>
                </c:pt>
                <c:pt idx="54">
                  <c:v>44637</c:v>
                </c:pt>
                <c:pt idx="55">
                  <c:v>44638</c:v>
                </c:pt>
                <c:pt idx="56">
                  <c:v>44641</c:v>
                </c:pt>
                <c:pt idx="57">
                  <c:v>44642</c:v>
                </c:pt>
                <c:pt idx="58">
                  <c:v>44643</c:v>
                </c:pt>
                <c:pt idx="59">
                  <c:v>44644</c:v>
                </c:pt>
                <c:pt idx="60">
                  <c:v>44645</c:v>
                </c:pt>
                <c:pt idx="61">
                  <c:v>44648</c:v>
                </c:pt>
                <c:pt idx="62">
                  <c:v>44649</c:v>
                </c:pt>
                <c:pt idx="63">
                  <c:v>44650</c:v>
                </c:pt>
                <c:pt idx="64">
                  <c:v>44651</c:v>
                </c:pt>
                <c:pt idx="65">
                  <c:v>44652</c:v>
                </c:pt>
                <c:pt idx="66">
                  <c:v>44655</c:v>
                </c:pt>
                <c:pt idx="67">
                  <c:v>44656</c:v>
                </c:pt>
                <c:pt idx="68">
                  <c:v>44657</c:v>
                </c:pt>
                <c:pt idx="69">
                  <c:v>44658</c:v>
                </c:pt>
                <c:pt idx="70">
                  <c:v>44659</c:v>
                </c:pt>
                <c:pt idx="71">
                  <c:v>44662</c:v>
                </c:pt>
                <c:pt idx="72">
                  <c:v>44663</c:v>
                </c:pt>
                <c:pt idx="73">
                  <c:v>44664</c:v>
                </c:pt>
                <c:pt idx="74">
                  <c:v>44665</c:v>
                </c:pt>
                <c:pt idx="75">
                  <c:v>44666</c:v>
                </c:pt>
                <c:pt idx="76">
                  <c:v>44669</c:v>
                </c:pt>
                <c:pt idx="77">
                  <c:v>44670</c:v>
                </c:pt>
                <c:pt idx="78">
                  <c:v>44671</c:v>
                </c:pt>
                <c:pt idx="79">
                  <c:v>44672</c:v>
                </c:pt>
                <c:pt idx="80">
                  <c:v>44673</c:v>
                </c:pt>
                <c:pt idx="81">
                  <c:v>44676</c:v>
                </c:pt>
                <c:pt idx="82">
                  <c:v>44677</c:v>
                </c:pt>
                <c:pt idx="83">
                  <c:v>44678</c:v>
                </c:pt>
                <c:pt idx="84">
                  <c:v>44679</c:v>
                </c:pt>
                <c:pt idx="85">
                  <c:v>44680</c:v>
                </c:pt>
                <c:pt idx="86">
                  <c:v>44683</c:v>
                </c:pt>
                <c:pt idx="87">
                  <c:v>44684</c:v>
                </c:pt>
                <c:pt idx="88">
                  <c:v>44685</c:v>
                </c:pt>
                <c:pt idx="89">
                  <c:v>44686</c:v>
                </c:pt>
                <c:pt idx="90">
                  <c:v>44687</c:v>
                </c:pt>
                <c:pt idx="91">
                  <c:v>44690</c:v>
                </c:pt>
                <c:pt idx="92">
                  <c:v>44691</c:v>
                </c:pt>
                <c:pt idx="93">
                  <c:v>44692</c:v>
                </c:pt>
                <c:pt idx="94">
                  <c:v>44693</c:v>
                </c:pt>
                <c:pt idx="95">
                  <c:v>44694</c:v>
                </c:pt>
                <c:pt idx="96">
                  <c:v>44697</c:v>
                </c:pt>
                <c:pt idx="97">
                  <c:v>44698</c:v>
                </c:pt>
                <c:pt idx="98">
                  <c:v>44699</c:v>
                </c:pt>
                <c:pt idx="99">
                  <c:v>44700</c:v>
                </c:pt>
                <c:pt idx="100">
                  <c:v>44701</c:v>
                </c:pt>
                <c:pt idx="101">
                  <c:v>44704</c:v>
                </c:pt>
                <c:pt idx="102">
                  <c:v>44705</c:v>
                </c:pt>
                <c:pt idx="103">
                  <c:v>44706</c:v>
                </c:pt>
                <c:pt idx="104">
                  <c:v>44707</c:v>
                </c:pt>
                <c:pt idx="105">
                  <c:v>44708</c:v>
                </c:pt>
                <c:pt idx="106">
                  <c:v>44711</c:v>
                </c:pt>
                <c:pt idx="107">
                  <c:v>44712</c:v>
                </c:pt>
                <c:pt idx="108">
                  <c:v>44713</c:v>
                </c:pt>
                <c:pt idx="109">
                  <c:v>44714</c:v>
                </c:pt>
                <c:pt idx="110">
                  <c:v>44715</c:v>
                </c:pt>
                <c:pt idx="111">
                  <c:v>44718</c:v>
                </c:pt>
                <c:pt idx="112">
                  <c:v>44719</c:v>
                </c:pt>
                <c:pt idx="113">
                  <c:v>44720</c:v>
                </c:pt>
                <c:pt idx="114">
                  <c:v>44721</c:v>
                </c:pt>
                <c:pt idx="115">
                  <c:v>44722</c:v>
                </c:pt>
                <c:pt idx="116">
                  <c:v>44725</c:v>
                </c:pt>
                <c:pt idx="117">
                  <c:v>44726</c:v>
                </c:pt>
                <c:pt idx="118">
                  <c:v>44727</c:v>
                </c:pt>
                <c:pt idx="119">
                  <c:v>44728</c:v>
                </c:pt>
                <c:pt idx="120">
                  <c:v>44729</c:v>
                </c:pt>
                <c:pt idx="121">
                  <c:v>44732</c:v>
                </c:pt>
                <c:pt idx="122">
                  <c:v>44733</c:v>
                </c:pt>
                <c:pt idx="123">
                  <c:v>44734</c:v>
                </c:pt>
                <c:pt idx="124">
                  <c:v>44735</c:v>
                </c:pt>
                <c:pt idx="125">
                  <c:v>44736</c:v>
                </c:pt>
                <c:pt idx="126">
                  <c:v>44739</c:v>
                </c:pt>
                <c:pt idx="127">
                  <c:v>44740</c:v>
                </c:pt>
                <c:pt idx="128">
                  <c:v>44741</c:v>
                </c:pt>
                <c:pt idx="129">
                  <c:v>44742</c:v>
                </c:pt>
                <c:pt idx="130">
                  <c:v>44743</c:v>
                </c:pt>
                <c:pt idx="131">
                  <c:v>44746</c:v>
                </c:pt>
                <c:pt idx="132">
                  <c:v>44747</c:v>
                </c:pt>
                <c:pt idx="133">
                  <c:v>44748</c:v>
                </c:pt>
                <c:pt idx="134">
                  <c:v>44749</c:v>
                </c:pt>
                <c:pt idx="135">
                  <c:v>44750</c:v>
                </c:pt>
                <c:pt idx="136">
                  <c:v>44753</c:v>
                </c:pt>
                <c:pt idx="137">
                  <c:v>44754</c:v>
                </c:pt>
                <c:pt idx="138">
                  <c:v>44755</c:v>
                </c:pt>
                <c:pt idx="139">
                  <c:v>44756</c:v>
                </c:pt>
                <c:pt idx="140">
                  <c:v>44757</c:v>
                </c:pt>
                <c:pt idx="141">
                  <c:v>44760</c:v>
                </c:pt>
                <c:pt idx="142">
                  <c:v>44761</c:v>
                </c:pt>
                <c:pt idx="143">
                  <c:v>44762</c:v>
                </c:pt>
                <c:pt idx="144">
                  <c:v>44763</c:v>
                </c:pt>
                <c:pt idx="145">
                  <c:v>44764</c:v>
                </c:pt>
                <c:pt idx="146">
                  <c:v>44767</c:v>
                </c:pt>
                <c:pt idx="147">
                  <c:v>44768</c:v>
                </c:pt>
                <c:pt idx="148">
                  <c:v>44769</c:v>
                </c:pt>
                <c:pt idx="149">
                  <c:v>44770</c:v>
                </c:pt>
                <c:pt idx="150">
                  <c:v>44771</c:v>
                </c:pt>
                <c:pt idx="151">
                  <c:v>44774</c:v>
                </c:pt>
                <c:pt idx="152">
                  <c:v>44775</c:v>
                </c:pt>
                <c:pt idx="153">
                  <c:v>44776</c:v>
                </c:pt>
                <c:pt idx="154">
                  <c:v>44777</c:v>
                </c:pt>
                <c:pt idx="155">
                  <c:v>44778</c:v>
                </c:pt>
                <c:pt idx="156">
                  <c:v>44781</c:v>
                </c:pt>
                <c:pt idx="157">
                  <c:v>44782</c:v>
                </c:pt>
                <c:pt idx="158">
                  <c:v>44783</c:v>
                </c:pt>
                <c:pt idx="159">
                  <c:v>44784</c:v>
                </c:pt>
                <c:pt idx="160">
                  <c:v>44785</c:v>
                </c:pt>
                <c:pt idx="161">
                  <c:v>44788</c:v>
                </c:pt>
                <c:pt idx="162">
                  <c:v>44789</c:v>
                </c:pt>
                <c:pt idx="163">
                  <c:v>44790</c:v>
                </c:pt>
                <c:pt idx="164">
                  <c:v>44791</c:v>
                </c:pt>
                <c:pt idx="165">
                  <c:v>44792</c:v>
                </c:pt>
                <c:pt idx="166">
                  <c:v>44795</c:v>
                </c:pt>
                <c:pt idx="167">
                  <c:v>44796</c:v>
                </c:pt>
                <c:pt idx="168">
                  <c:v>44797</c:v>
                </c:pt>
                <c:pt idx="169">
                  <c:v>44798</c:v>
                </c:pt>
                <c:pt idx="170">
                  <c:v>44799</c:v>
                </c:pt>
                <c:pt idx="171">
                  <c:v>44802</c:v>
                </c:pt>
                <c:pt idx="172">
                  <c:v>44803</c:v>
                </c:pt>
                <c:pt idx="173">
                  <c:v>44804</c:v>
                </c:pt>
                <c:pt idx="174">
                  <c:v>44805</c:v>
                </c:pt>
                <c:pt idx="175">
                  <c:v>44806</c:v>
                </c:pt>
                <c:pt idx="176">
                  <c:v>44809</c:v>
                </c:pt>
                <c:pt idx="177">
                  <c:v>44810</c:v>
                </c:pt>
                <c:pt idx="178">
                  <c:v>44811</c:v>
                </c:pt>
                <c:pt idx="179">
                  <c:v>44812</c:v>
                </c:pt>
                <c:pt idx="180">
                  <c:v>44813</c:v>
                </c:pt>
                <c:pt idx="181">
                  <c:v>44816</c:v>
                </c:pt>
                <c:pt idx="182">
                  <c:v>44817</c:v>
                </c:pt>
                <c:pt idx="183">
                  <c:v>44818</c:v>
                </c:pt>
                <c:pt idx="184">
                  <c:v>44819</c:v>
                </c:pt>
                <c:pt idx="185">
                  <c:v>44820</c:v>
                </c:pt>
                <c:pt idx="186">
                  <c:v>44823</c:v>
                </c:pt>
                <c:pt idx="187">
                  <c:v>44824</c:v>
                </c:pt>
                <c:pt idx="188">
                  <c:v>44825</c:v>
                </c:pt>
                <c:pt idx="189">
                  <c:v>44826</c:v>
                </c:pt>
                <c:pt idx="190">
                  <c:v>44827</c:v>
                </c:pt>
                <c:pt idx="191">
                  <c:v>44830</c:v>
                </c:pt>
                <c:pt idx="192">
                  <c:v>44831</c:v>
                </c:pt>
                <c:pt idx="193">
                  <c:v>44832</c:v>
                </c:pt>
                <c:pt idx="194">
                  <c:v>44833</c:v>
                </c:pt>
                <c:pt idx="195">
                  <c:v>44834</c:v>
                </c:pt>
                <c:pt idx="196">
                  <c:v>44837</c:v>
                </c:pt>
                <c:pt idx="197">
                  <c:v>44838</c:v>
                </c:pt>
                <c:pt idx="198">
                  <c:v>44839</c:v>
                </c:pt>
                <c:pt idx="199">
                  <c:v>44840</c:v>
                </c:pt>
                <c:pt idx="200">
                  <c:v>44841</c:v>
                </c:pt>
                <c:pt idx="201">
                  <c:v>44844</c:v>
                </c:pt>
                <c:pt idx="202">
                  <c:v>44845</c:v>
                </c:pt>
                <c:pt idx="203">
                  <c:v>44846</c:v>
                </c:pt>
                <c:pt idx="204">
                  <c:v>44847</c:v>
                </c:pt>
                <c:pt idx="205">
                  <c:v>44848</c:v>
                </c:pt>
              </c:numCache>
            </c:numRef>
          </c:cat>
          <c:val>
            <c:numRef>
              <c:f>'圖4(更新至1014)'!$F$8:$F$213</c:f>
              <c:numCache>
                <c:formatCode>0.00</c:formatCode>
                <c:ptCount val="206"/>
                <c:pt idx="0">
                  <c:v>1.5101</c:v>
                </c:pt>
                <c:pt idx="1">
                  <c:v>1.6279999999999999</c:v>
                </c:pt>
                <c:pt idx="2">
                  <c:v>1.6473</c:v>
                </c:pt>
                <c:pt idx="3">
                  <c:v>1.7052</c:v>
                </c:pt>
                <c:pt idx="4">
                  <c:v>1.7211000000000001</c:v>
                </c:pt>
                <c:pt idx="5">
                  <c:v>1.762</c:v>
                </c:pt>
                <c:pt idx="6">
                  <c:v>1.7603</c:v>
                </c:pt>
                <c:pt idx="7">
                  <c:v>1.7357</c:v>
                </c:pt>
                <c:pt idx="8">
                  <c:v>1.7427999999999999</c:v>
                </c:pt>
                <c:pt idx="9">
                  <c:v>1.7040999999999999</c:v>
                </c:pt>
                <c:pt idx="10">
                  <c:v>1.7841</c:v>
                </c:pt>
                <c:pt idx="11">
                  <c:v>1.7841</c:v>
                </c:pt>
                <c:pt idx="12">
                  <c:v>1.8734999999999999</c:v>
                </c:pt>
                <c:pt idx="13">
                  <c:v>1.8646</c:v>
                </c:pt>
                <c:pt idx="14">
                  <c:v>1.804</c:v>
                </c:pt>
                <c:pt idx="15">
                  <c:v>1.7581</c:v>
                </c:pt>
                <c:pt idx="16">
                  <c:v>1.7706</c:v>
                </c:pt>
                <c:pt idx="17">
                  <c:v>1.7688999999999999</c:v>
                </c:pt>
                <c:pt idx="18">
                  <c:v>1.8636999999999999</c:v>
                </c:pt>
                <c:pt idx="19">
                  <c:v>1.7994000000000001</c:v>
                </c:pt>
                <c:pt idx="20">
                  <c:v>1.7694000000000001</c:v>
                </c:pt>
                <c:pt idx="21">
                  <c:v>1.7766999999999999</c:v>
                </c:pt>
                <c:pt idx="22">
                  <c:v>1.7875000000000001</c:v>
                </c:pt>
                <c:pt idx="23">
                  <c:v>1.7750999999999999</c:v>
                </c:pt>
                <c:pt idx="24">
                  <c:v>1.8306</c:v>
                </c:pt>
                <c:pt idx="25">
                  <c:v>1.9085000000000001</c:v>
                </c:pt>
                <c:pt idx="26">
                  <c:v>1.9158999999999999</c:v>
                </c:pt>
                <c:pt idx="27">
                  <c:v>1.9632000000000001</c:v>
                </c:pt>
                <c:pt idx="28">
                  <c:v>1.9415</c:v>
                </c:pt>
                <c:pt idx="29">
                  <c:v>2.0293999999999999</c:v>
                </c:pt>
                <c:pt idx="30">
                  <c:v>1.9371</c:v>
                </c:pt>
                <c:pt idx="31">
                  <c:v>1.9875</c:v>
                </c:pt>
                <c:pt idx="32">
                  <c:v>2.0434000000000001</c:v>
                </c:pt>
                <c:pt idx="33">
                  <c:v>2.0381999999999998</c:v>
                </c:pt>
                <c:pt idx="34">
                  <c:v>1.9615</c:v>
                </c:pt>
                <c:pt idx="35">
                  <c:v>1.9286000000000001</c:v>
                </c:pt>
                <c:pt idx="36">
                  <c:v>1.9286000000000001</c:v>
                </c:pt>
                <c:pt idx="37">
                  <c:v>1.9390000000000001</c:v>
                </c:pt>
                <c:pt idx="38">
                  <c:v>1.9912000000000001</c:v>
                </c:pt>
                <c:pt idx="39">
                  <c:v>1.9633</c:v>
                </c:pt>
                <c:pt idx="40">
                  <c:v>1.9617</c:v>
                </c:pt>
                <c:pt idx="41">
                  <c:v>1.825</c:v>
                </c:pt>
                <c:pt idx="42">
                  <c:v>1.7275</c:v>
                </c:pt>
                <c:pt idx="43">
                  <c:v>1.8767</c:v>
                </c:pt>
                <c:pt idx="44">
                  <c:v>1.8405</c:v>
                </c:pt>
                <c:pt idx="45">
                  <c:v>1.7306999999999999</c:v>
                </c:pt>
                <c:pt idx="46">
                  <c:v>1.7734000000000001</c:v>
                </c:pt>
                <c:pt idx="47">
                  <c:v>1.8455999999999999</c:v>
                </c:pt>
                <c:pt idx="48">
                  <c:v>1.9531000000000001</c:v>
                </c:pt>
                <c:pt idx="49">
                  <c:v>1.9863999999999999</c:v>
                </c:pt>
                <c:pt idx="50">
                  <c:v>1.9917</c:v>
                </c:pt>
                <c:pt idx="51">
                  <c:v>2.133</c:v>
                </c:pt>
                <c:pt idx="52">
                  <c:v>2.1436999999999999</c:v>
                </c:pt>
                <c:pt idx="53">
                  <c:v>2.1848999999999998</c:v>
                </c:pt>
                <c:pt idx="54">
                  <c:v>2.1705999999999999</c:v>
                </c:pt>
                <c:pt idx="55">
                  <c:v>2.1494</c:v>
                </c:pt>
                <c:pt idx="56">
                  <c:v>2.2896000000000001</c:v>
                </c:pt>
                <c:pt idx="57">
                  <c:v>2.3824999999999998</c:v>
                </c:pt>
                <c:pt idx="58">
                  <c:v>2.2917000000000001</c:v>
                </c:pt>
                <c:pt idx="59">
                  <c:v>2.3717999999999999</c:v>
                </c:pt>
                <c:pt idx="60">
                  <c:v>2.4731000000000001</c:v>
                </c:pt>
                <c:pt idx="61">
                  <c:v>2.4584999999999999</c:v>
                </c:pt>
                <c:pt idx="62">
                  <c:v>2.3944000000000001</c:v>
                </c:pt>
                <c:pt idx="63">
                  <c:v>2.3488000000000002</c:v>
                </c:pt>
                <c:pt idx="64">
                  <c:v>2.3380000000000001</c:v>
                </c:pt>
                <c:pt idx="65">
                  <c:v>2.3822000000000001</c:v>
                </c:pt>
                <c:pt idx="66">
                  <c:v>2.3950999999999998</c:v>
                </c:pt>
                <c:pt idx="67">
                  <c:v>2.5468999999999999</c:v>
                </c:pt>
                <c:pt idx="68">
                  <c:v>2.5975000000000001</c:v>
                </c:pt>
                <c:pt idx="69">
                  <c:v>2.6577999999999999</c:v>
                </c:pt>
                <c:pt idx="70">
                  <c:v>2.7</c:v>
                </c:pt>
                <c:pt idx="71">
                  <c:v>2.7801</c:v>
                </c:pt>
                <c:pt idx="72">
                  <c:v>2.7212999999999998</c:v>
                </c:pt>
                <c:pt idx="73">
                  <c:v>2.6987000000000001</c:v>
                </c:pt>
                <c:pt idx="74">
                  <c:v>2.8275000000000001</c:v>
                </c:pt>
                <c:pt idx="75">
                  <c:v>2.8275000000000001</c:v>
                </c:pt>
                <c:pt idx="76">
                  <c:v>2.8527</c:v>
                </c:pt>
                <c:pt idx="77">
                  <c:v>2.9361000000000002</c:v>
                </c:pt>
                <c:pt idx="78">
                  <c:v>2.8319999999999999</c:v>
                </c:pt>
                <c:pt idx="79">
                  <c:v>2.9095</c:v>
                </c:pt>
                <c:pt idx="80">
                  <c:v>2.8986999999999998</c:v>
                </c:pt>
                <c:pt idx="81">
                  <c:v>2.8197999999999999</c:v>
                </c:pt>
                <c:pt idx="82">
                  <c:v>2.7204999999999999</c:v>
                </c:pt>
                <c:pt idx="83">
                  <c:v>2.8317999999999999</c:v>
                </c:pt>
                <c:pt idx="84">
                  <c:v>2.8224</c:v>
                </c:pt>
                <c:pt idx="85">
                  <c:v>2.9336000000000002</c:v>
                </c:pt>
                <c:pt idx="86">
                  <c:v>2.9807000000000001</c:v>
                </c:pt>
                <c:pt idx="87">
                  <c:v>2.9712000000000001</c:v>
                </c:pt>
                <c:pt idx="88">
                  <c:v>2.9344000000000001</c:v>
                </c:pt>
                <c:pt idx="89">
                  <c:v>3.0365000000000002</c:v>
                </c:pt>
                <c:pt idx="90">
                  <c:v>3.1265000000000001</c:v>
                </c:pt>
                <c:pt idx="91">
                  <c:v>3.0337999999999998</c:v>
                </c:pt>
                <c:pt idx="92">
                  <c:v>2.9908000000000001</c:v>
                </c:pt>
                <c:pt idx="93">
                  <c:v>2.9207000000000001</c:v>
                </c:pt>
                <c:pt idx="94">
                  <c:v>2.8479000000000001</c:v>
                </c:pt>
                <c:pt idx="95">
                  <c:v>2.9184999999999999</c:v>
                </c:pt>
                <c:pt idx="96">
                  <c:v>2.8822000000000001</c:v>
                </c:pt>
                <c:pt idx="97">
                  <c:v>2.9860000000000002</c:v>
                </c:pt>
                <c:pt idx="98">
                  <c:v>2.8839999999999999</c:v>
                </c:pt>
                <c:pt idx="99">
                  <c:v>2.8370000000000002</c:v>
                </c:pt>
                <c:pt idx="100">
                  <c:v>2.7810999999999999</c:v>
                </c:pt>
                <c:pt idx="101">
                  <c:v>2.8513999999999999</c:v>
                </c:pt>
                <c:pt idx="102">
                  <c:v>2.7505999999999999</c:v>
                </c:pt>
                <c:pt idx="103">
                  <c:v>2.7452000000000001</c:v>
                </c:pt>
                <c:pt idx="104">
                  <c:v>2.7469000000000001</c:v>
                </c:pt>
                <c:pt idx="105">
                  <c:v>2.7378</c:v>
                </c:pt>
                <c:pt idx="106">
                  <c:v>2.7378</c:v>
                </c:pt>
                <c:pt idx="107">
                  <c:v>2.8441000000000001</c:v>
                </c:pt>
                <c:pt idx="108">
                  <c:v>2.9058000000000002</c:v>
                </c:pt>
                <c:pt idx="109">
                  <c:v>2.9076</c:v>
                </c:pt>
                <c:pt idx="110">
                  <c:v>2.9331999999999998</c:v>
                </c:pt>
                <c:pt idx="111">
                  <c:v>3.0398999999999998</c:v>
                </c:pt>
                <c:pt idx="112">
                  <c:v>2.9735999999999998</c:v>
                </c:pt>
                <c:pt idx="113">
                  <c:v>3.0215000000000001</c:v>
                </c:pt>
                <c:pt idx="114">
                  <c:v>3.0417999999999998</c:v>
                </c:pt>
                <c:pt idx="115">
                  <c:v>3.1555</c:v>
                </c:pt>
                <c:pt idx="116">
                  <c:v>3.3597999999999999</c:v>
                </c:pt>
                <c:pt idx="117">
                  <c:v>3.4733000000000001</c:v>
                </c:pt>
                <c:pt idx="118">
                  <c:v>3.2839</c:v>
                </c:pt>
                <c:pt idx="119">
                  <c:v>3.1951999999999998</c:v>
                </c:pt>
                <c:pt idx="120">
                  <c:v>3.2256</c:v>
                </c:pt>
                <c:pt idx="121">
                  <c:v>3.2256</c:v>
                </c:pt>
                <c:pt idx="122">
                  <c:v>3.2749000000000001</c:v>
                </c:pt>
                <c:pt idx="123">
                  <c:v>3.1560999999999999</c:v>
                </c:pt>
                <c:pt idx="124">
                  <c:v>3.0870000000000002</c:v>
                </c:pt>
                <c:pt idx="125">
                  <c:v>3.1301000000000001</c:v>
                </c:pt>
                <c:pt idx="126">
                  <c:v>3.1997</c:v>
                </c:pt>
                <c:pt idx="127">
                  <c:v>3.1715</c:v>
                </c:pt>
                <c:pt idx="128">
                  <c:v>3.0891000000000002</c:v>
                </c:pt>
                <c:pt idx="129">
                  <c:v>3.0129000000000001</c:v>
                </c:pt>
                <c:pt idx="130">
                  <c:v>2.8803000000000001</c:v>
                </c:pt>
                <c:pt idx="131">
                  <c:v>2.8803000000000001</c:v>
                </c:pt>
                <c:pt idx="132">
                  <c:v>2.8054000000000001</c:v>
                </c:pt>
                <c:pt idx="133">
                  <c:v>2.9279999999999999</c:v>
                </c:pt>
                <c:pt idx="134">
                  <c:v>2.9944999999999999</c:v>
                </c:pt>
                <c:pt idx="135">
                  <c:v>3.0802999999999998</c:v>
                </c:pt>
                <c:pt idx="136">
                  <c:v>2.9927999999999999</c:v>
                </c:pt>
                <c:pt idx="137">
                  <c:v>2.9687000000000001</c:v>
                </c:pt>
                <c:pt idx="138">
                  <c:v>2.9336000000000002</c:v>
                </c:pt>
                <c:pt idx="139">
                  <c:v>2.9594999999999998</c:v>
                </c:pt>
                <c:pt idx="140">
                  <c:v>2.9152</c:v>
                </c:pt>
                <c:pt idx="141">
                  <c:v>2.9855</c:v>
                </c:pt>
                <c:pt idx="142">
                  <c:v>3.0209000000000001</c:v>
                </c:pt>
                <c:pt idx="143">
                  <c:v>3.0265</c:v>
                </c:pt>
                <c:pt idx="144">
                  <c:v>2.8746999999999998</c:v>
                </c:pt>
                <c:pt idx="145">
                  <c:v>2.7504</c:v>
                </c:pt>
                <c:pt idx="146">
                  <c:v>2.7959000000000001</c:v>
                </c:pt>
                <c:pt idx="147">
                  <c:v>2.8068</c:v>
                </c:pt>
                <c:pt idx="148">
                  <c:v>2.7848999999999999</c:v>
                </c:pt>
                <c:pt idx="149">
                  <c:v>2.6758999999999999</c:v>
                </c:pt>
                <c:pt idx="150">
                  <c:v>2.6486999999999998</c:v>
                </c:pt>
                <c:pt idx="151">
                  <c:v>2.5731999999999999</c:v>
                </c:pt>
                <c:pt idx="152">
                  <c:v>2.7483</c:v>
                </c:pt>
                <c:pt idx="153">
                  <c:v>2.7046000000000001</c:v>
                </c:pt>
                <c:pt idx="154">
                  <c:v>2.6882999999999999</c:v>
                </c:pt>
                <c:pt idx="155">
                  <c:v>2.8268</c:v>
                </c:pt>
                <c:pt idx="156">
                  <c:v>2.7572000000000001</c:v>
                </c:pt>
                <c:pt idx="157">
                  <c:v>2.7772999999999999</c:v>
                </c:pt>
                <c:pt idx="158">
                  <c:v>2.7808999999999999</c:v>
                </c:pt>
                <c:pt idx="159">
                  <c:v>2.8875999999999999</c:v>
                </c:pt>
                <c:pt idx="160">
                  <c:v>2.8311999999999999</c:v>
                </c:pt>
                <c:pt idx="161">
                  <c:v>2.7877999999999998</c:v>
                </c:pt>
                <c:pt idx="162">
                  <c:v>2.8041</c:v>
                </c:pt>
                <c:pt idx="163">
                  <c:v>2.8967999999999998</c:v>
                </c:pt>
                <c:pt idx="164">
                  <c:v>2.8822000000000001</c:v>
                </c:pt>
                <c:pt idx="165">
                  <c:v>2.9721000000000002</c:v>
                </c:pt>
                <c:pt idx="166">
                  <c:v>3.0146000000000002</c:v>
                </c:pt>
                <c:pt idx="167">
                  <c:v>3.0461</c:v>
                </c:pt>
                <c:pt idx="168">
                  <c:v>3.1038999999999999</c:v>
                </c:pt>
                <c:pt idx="169">
                  <c:v>3.0257999999999998</c:v>
                </c:pt>
                <c:pt idx="170">
                  <c:v>3.0409000000000002</c:v>
                </c:pt>
                <c:pt idx="171">
                  <c:v>3.1023999999999998</c:v>
                </c:pt>
                <c:pt idx="172">
                  <c:v>3.1025</c:v>
                </c:pt>
                <c:pt idx="173">
                  <c:v>3.1926000000000001</c:v>
                </c:pt>
                <c:pt idx="174">
                  <c:v>3.2532999999999999</c:v>
                </c:pt>
                <c:pt idx="175">
                  <c:v>3.1894</c:v>
                </c:pt>
                <c:pt idx="176">
                  <c:v>3.1894</c:v>
                </c:pt>
                <c:pt idx="177">
                  <c:v>3.3492000000000002</c:v>
                </c:pt>
                <c:pt idx="178">
                  <c:v>3.2635000000000001</c:v>
                </c:pt>
                <c:pt idx="179">
                  <c:v>3.3170000000000002</c:v>
                </c:pt>
                <c:pt idx="180">
                  <c:v>3.3096999999999999</c:v>
                </c:pt>
                <c:pt idx="181">
                  <c:v>3.3578000000000001</c:v>
                </c:pt>
                <c:pt idx="182">
                  <c:v>3.4079999999999999</c:v>
                </c:pt>
                <c:pt idx="183">
                  <c:v>3.4043000000000001</c:v>
                </c:pt>
                <c:pt idx="184">
                  <c:v>3.4489000000000001</c:v>
                </c:pt>
                <c:pt idx="185">
                  <c:v>3.4493999999999998</c:v>
                </c:pt>
                <c:pt idx="186">
                  <c:v>3.4904999999999999</c:v>
                </c:pt>
                <c:pt idx="187">
                  <c:v>3.5630000000000002</c:v>
                </c:pt>
                <c:pt idx="188">
                  <c:v>3.5299</c:v>
                </c:pt>
                <c:pt idx="189">
                  <c:v>3.7138</c:v>
                </c:pt>
                <c:pt idx="190">
                  <c:v>3.6846000000000001</c:v>
                </c:pt>
                <c:pt idx="191">
                  <c:v>3.9243999999999999</c:v>
                </c:pt>
                <c:pt idx="192">
                  <c:v>3.9451000000000001</c:v>
                </c:pt>
                <c:pt idx="193">
                  <c:v>3.7311999999999999</c:v>
                </c:pt>
                <c:pt idx="194">
                  <c:v>3.7856000000000001</c:v>
                </c:pt>
                <c:pt idx="195">
                  <c:v>3.8285999999999998</c:v>
                </c:pt>
                <c:pt idx="196">
                  <c:v>3.6387</c:v>
                </c:pt>
                <c:pt idx="197">
                  <c:v>3.6328999999999998</c:v>
                </c:pt>
                <c:pt idx="198">
                  <c:v>3.7528000000000001</c:v>
                </c:pt>
                <c:pt idx="199">
                  <c:v>3.8235999999999999</c:v>
                </c:pt>
                <c:pt idx="200">
                  <c:v>3.8814000000000002</c:v>
                </c:pt>
                <c:pt idx="201">
                  <c:v>3.8814000000000002</c:v>
                </c:pt>
                <c:pt idx="202">
                  <c:v>3.9470000000000001</c:v>
                </c:pt>
                <c:pt idx="203">
                  <c:v>3.8961999999999999</c:v>
                </c:pt>
                <c:pt idx="204">
                  <c:v>3.9434999999999998</c:v>
                </c:pt>
                <c:pt idx="205">
                  <c:v>4.0183999999999997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06-4AB5-84E8-1066DDB89062}"/>
            </c:ext>
          </c:extLst>
        </c:ser>
        <c:ser>
          <c:idx val="5"/>
          <c:order val="1"/>
          <c:tx>
            <c:strRef>
              <c:f>'圖4(更新至1014)'!$G$3</c:f>
              <c:strCache>
                <c:ptCount val="1"/>
                <c:pt idx="0">
                  <c:v>美國2年期公債殖利率(左軸)
</c:v>
                </c:pt>
              </c:strCache>
            </c:strRef>
          </c:tx>
          <c:spPr>
            <a:ln w="158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205"/>
              <c:layout>
                <c:manualLayout>
                  <c:x val="-2.5668733922039211E-2"/>
                  <c:y val="-1.8869279520278639E-2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sz="1000" b="1" dirty="0">
                        <a:solidFill>
                          <a:schemeClr val="accent4"/>
                        </a:solidFill>
                      </a:rPr>
                      <a:t>4.44</a:t>
                    </a:r>
                    <a:endParaRPr lang="en-US" altLang="zh-TW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3264327712683"/>
                      <c:h val="0.215706528502028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B06-4AB5-84E8-1066DDB890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'圖4(更新至1014)'!$A$8:$A$213</c:f>
              <c:numCache>
                <c:formatCode>m/d/yyyy</c:formatCode>
                <c:ptCount val="206"/>
                <c:pt idx="0">
                  <c:v>44561</c:v>
                </c:pt>
                <c:pt idx="1">
                  <c:v>44564</c:v>
                </c:pt>
                <c:pt idx="2">
                  <c:v>44565</c:v>
                </c:pt>
                <c:pt idx="3">
                  <c:v>44566</c:v>
                </c:pt>
                <c:pt idx="4">
                  <c:v>44567</c:v>
                </c:pt>
                <c:pt idx="5">
                  <c:v>44568</c:v>
                </c:pt>
                <c:pt idx="6">
                  <c:v>44571</c:v>
                </c:pt>
                <c:pt idx="7">
                  <c:v>44572</c:v>
                </c:pt>
                <c:pt idx="8">
                  <c:v>44573</c:v>
                </c:pt>
                <c:pt idx="9">
                  <c:v>44574</c:v>
                </c:pt>
                <c:pt idx="10">
                  <c:v>44575</c:v>
                </c:pt>
                <c:pt idx="11">
                  <c:v>44578</c:v>
                </c:pt>
                <c:pt idx="12">
                  <c:v>44579</c:v>
                </c:pt>
                <c:pt idx="13">
                  <c:v>44580</c:v>
                </c:pt>
                <c:pt idx="14">
                  <c:v>44581</c:v>
                </c:pt>
                <c:pt idx="15">
                  <c:v>44582</c:v>
                </c:pt>
                <c:pt idx="16">
                  <c:v>44585</c:v>
                </c:pt>
                <c:pt idx="17">
                  <c:v>44586</c:v>
                </c:pt>
                <c:pt idx="18">
                  <c:v>44587</c:v>
                </c:pt>
                <c:pt idx="19">
                  <c:v>44588</c:v>
                </c:pt>
                <c:pt idx="20">
                  <c:v>44589</c:v>
                </c:pt>
                <c:pt idx="21">
                  <c:v>44592</c:v>
                </c:pt>
                <c:pt idx="22">
                  <c:v>44593</c:v>
                </c:pt>
                <c:pt idx="23">
                  <c:v>44594</c:v>
                </c:pt>
                <c:pt idx="24">
                  <c:v>44595</c:v>
                </c:pt>
                <c:pt idx="25">
                  <c:v>44596</c:v>
                </c:pt>
                <c:pt idx="26">
                  <c:v>44599</c:v>
                </c:pt>
                <c:pt idx="27">
                  <c:v>44600</c:v>
                </c:pt>
                <c:pt idx="28">
                  <c:v>44601</c:v>
                </c:pt>
                <c:pt idx="29">
                  <c:v>44602</c:v>
                </c:pt>
                <c:pt idx="30">
                  <c:v>44603</c:v>
                </c:pt>
                <c:pt idx="31">
                  <c:v>44606</c:v>
                </c:pt>
                <c:pt idx="32">
                  <c:v>44607</c:v>
                </c:pt>
                <c:pt idx="33">
                  <c:v>44608</c:v>
                </c:pt>
                <c:pt idx="34">
                  <c:v>44609</c:v>
                </c:pt>
                <c:pt idx="35">
                  <c:v>44610</c:v>
                </c:pt>
                <c:pt idx="36">
                  <c:v>44613</c:v>
                </c:pt>
                <c:pt idx="37">
                  <c:v>44614</c:v>
                </c:pt>
                <c:pt idx="38">
                  <c:v>44615</c:v>
                </c:pt>
                <c:pt idx="39">
                  <c:v>44616</c:v>
                </c:pt>
                <c:pt idx="40">
                  <c:v>44617</c:v>
                </c:pt>
                <c:pt idx="41">
                  <c:v>44620</c:v>
                </c:pt>
                <c:pt idx="42">
                  <c:v>44621</c:v>
                </c:pt>
                <c:pt idx="43">
                  <c:v>44622</c:v>
                </c:pt>
                <c:pt idx="44">
                  <c:v>44623</c:v>
                </c:pt>
                <c:pt idx="45">
                  <c:v>44624</c:v>
                </c:pt>
                <c:pt idx="46">
                  <c:v>44627</c:v>
                </c:pt>
                <c:pt idx="47">
                  <c:v>44628</c:v>
                </c:pt>
                <c:pt idx="48">
                  <c:v>44629</c:v>
                </c:pt>
                <c:pt idx="49">
                  <c:v>44630</c:v>
                </c:pt>
                <c:pt idx="50">
                  <c:v>44631</c:v>
                </c:pt>
                <c:pt idx="51">
                  <c:v>44634</c:v>
                </c:pt>
                <c:pt idx="52">
                  <c:v>44635</c:v>
                </c:pt>
                <c:pt idx="53">
                  <c:v>44636</c:v>
                </c:pt>
                <c:pt idx="54">
                  <c:v>44637</c:v>
                </c:pt>
                <c:pt idx="55">
                  <c:v>44638</c:v>
                </c:pt>
                <c:pt idx="56">
                  <c:v>44641</c:v>
                </c:pt>
                <c:pt idx="57">
                  <c:v>44642</c:v>
                </c:pt>
                <c:pt idx="58">
                  <c:v>44643</c:v>
                </c:pt>
                <c:pt idx="59">
                  <c:v>44644</c:v>
                </c:pt>
                <c:pt idx="60">
                  <c:v>44645</c:v>
                </c:pt>
                <c:pt idx="61">
                  <c:v>44648</c:v>
                </c:pt>
                <c:pt idx="62">
                  <c:v>44649</c:v>
                </c:pt>
                <c:pt idx="63">
                  <c:v>44650</c:v>
                </c:pt>
                <c:pt idx="64">
                  <c:v>44651</c:v>
                </c:pt>
                <c:pt idx="65">
                  <c:v>44652</c:v>
                </c:pt>
                <c:pt idx="66">
                  <c:v>44655</c:v>
                </c:pt>
                <c:pt idx="67">
                  <c:v>44656</c:v>
                </c:pt>
                <c:pt idx="68">
                  <c:v>44657</c:v>
                </c:pt>
                <c:pt idx="69">
                  <c:v>44658</c:v>
                </c:pt>
                <c:pt idx="70">
                  <c:v>44659</c:v>
                </c:pt>
                <c:pt idx="71">
                  <c:v>44662</c:v>
                </c:pt>
                <c:pt idx="72">
                  <c:v>44663</c:v>
                </c:pt>
                <c:pt idx="73">
                  <c:v>44664</c:v>
                </c:pt>
                <c:pt idx="74">
                  <c:v>44665</c:v>
                </c:pt>
                <c:pt idx="75">
                  <c:v>44666</c:v>
                </c:pt>
                <c:pt idx="76">
                  <c:v>44669</c:v>
                </c:pt>
                <c:pt idx="77">
                  <c:v>44670</c:v>
                </c:pt>
                <c:pt idx="78">
                  <c:v>44671</c:v>
                </c:pt>
                <c:pt idx="79">
                  <c:v>44672</c:v>
                </c:pt>
                <c:pt idx="80">
                  <c:v>44673</c:v>
                </c:pt>
                <c:pt idx="81">
                  <c:v>44676</c:v>
                </c:pt>
                <c:pt idx="82">
                  <c:v>44677</c:v>
                </c:pt>
                <c:pt idx="83">
                  <c:v>44678</c:v>
                </c:pt>
                <c:pt idx="84">
                  <c:v>44679</c:v>
                </c:pt>
                <c:pt idx="85">
                  <c:v>44680</c:v>
                </c:pt>
                <c:pt idx="86">
                  <c:v>44683</c:v>
                </c:pt>
                <c:pt idx="87">
                  <c:v>44684</c:v>
                </c:pt>
                <c:pt idx="88">
                  <c:v>44685</c:v>
                </c:pt>
                <c:pt idx="89">
                  <c:v>44686</c:v>
                </c:pt>
                <c:pt idx="90">
                  <c:v>44687</c:v>
                </c:pt>
                <c:pt idx="91">
                  <c:v>44690</c:v>
                </c:pt>
                <c:pt idx="92">
                  <c:v>44691</c:v>
                </c:pt>
                <c:pt idx="93">
                  <c:v>44692</c:v>
                </c:pt>
                <c:pt idx="94">
                  <c:v>44693</c:v>
                </c:pt>
                <c:pt idx="95">
                  <c:v>44694</c:v>
                </c:pt>
                <c:pt idx="96">
                  <c:v>44697</c:v>
                </c:pt>
                <c:pt idx="97">
                  <c:v>44698</c:v>
                </c:pt>
                <c:pt idx="98">
                  <c:v>44699</c:v>
                </c:pt>
                <c:pt idx="99">
                  <c:v>44700</c:v>
                </c:pt>
                <c:pt idx="100">
                  <c:v>44701</c:v>
                </c:pt>
                <c:pt idx="101">
                  <c:v>44704</c:v>
                </c:pt>
                <c:pt idx="102">
                  <c:v>44705</c:v>
                </c:pt>
                <c:pt idx="103">
                  <c:v>44706</c:v>
                </c:pt>
                <c:pt idx="104">
                  <c:v>44707</c:v>
                </c:pt>
                <c:pt idx="105">
                  <c:v>44708</c:v>
                </c:pt>
                <c:pt idx="106">
                  <c:v>44711</c:v>
                </c:pt>
                <c:pt idx="107">
                  <c:v>44712</c:v>
                </c:pt>
                <c:pt idx="108">
                  <c:v>44713</c:v>
                </c:pt>
                <c:pt idx="109">
                  <c:v>44714</c:v>
                </c:pt>
                <c:pt idx="110">
                  <c:v>44715</c:v>
                </c:pt>
                <c:pt idx="111">
                  <c:v>44718</c:v>
                </c:pt>
                <c:pt idx="112">
                  <c:v>44719</c:v>
                </c:pt>
                <c:pt idx="113">
                  <c:v>44720</c:v>
                </c:pt>
                <c:pt idx="114">
                  <c:v>44721</c:v>
                </c:pt>
                <c:pt idx="115">
                  <c:v>44722</c:v>
                </c:pt>
                <c:pt idx="116">
                  <c:v>44725</c:v>
                </c:pt>
                <c:pt idx="117">
                  <c:v>44726</c:v>
                </c:pt>
                <c:pt idx="118">
                  <c:v>44727</c:v>
                </c:pt>
                <c:pt idx="119">
                  <c:v>44728</c:v>
                </c:pt>
                <c:pt idx="120">
                  <c:v>44729</c:v>
                </c:pt>
                <c:pt idx="121">
                  <c:v>44732</c:v>
                </c:pt>
                <c:pt idx="122">
                  <c:v>44733</c:v>
                </c:pt>
                <c:pt idx="123">
                  <c:v>44734</c:v>
                </c:pt>
                <c:pt idx="124">
                  <c:v>44735</c:v>
                </c:pt>
                <c:pt idx="125">
                  <c:v>44736</c:v>
                </c:pt>
                <c:pt idx="126">
                  <c:v>44739</c:v>
                </c:pt>
                <c:pt idx="127">
                  <c:v>44740</c:v>
                </c:pt>
                <c:pt idx="128">
                  <c:v>44741</c:v>
                </c:pt>
                <c:pt idx="129">
                  <c:v>44742</c:v>
                </c:pt>
                <c:pt idx="130">
                  <c:v>44743</c:v>
                </c:pt>
                <c:pt idx="131">
                  <c:v>44746</c:v>
                </c:pt>
                <c:pt idx="132">
                  <c:v>44747</c:v>
                </c:pt>
                <c:pt idx="133">
                  <c:v>44748</c:v>
                </c:pt>
                <c:pt idx="134">
                  <c:v>44749</c:v>
                </c:pt>
                <c:pt idx="135">
                  <c:v>44750</c:v>
                </c:pt>
                <c:pt idx="136">
                  <c:v>44753</c:v>
                </c:pt>
                <c:pt idx="137">
                  <c:v>44754</c:v>
                </c:pt>
                <c:pt idx="138">
                  <c:v>44755</c:v>
                </c:pt>
                <c:pt idx="139">
                  <c:v>44756</c:v>
                </c:pt>
                <c:pt idx="140">
                  <c:v>44757</c:v>
                </c:pt>
                <c:pt idx="141">
                  <c:v>44760</c:v>
                </c:pt>
                <c:pt idx="142">
                  <c:v>44761</c:v>
                </c:pt>
                <c:pt idx="143">
                  <c:v>44762</c:v>
                </c:pt>
                <c:pt idx="144">
                  <c:v>44763</c:v>
                </c:pt>
                <c:pt idx="145">
                  <c:v>44764</c:v>
                </c:pt>
                <c:pt idx="146">
                  <c:v>44767</c:v>
                </c:pt>
                <c:pt idx="147">
                  <c:v>44768</c:v>
                </c:pt>
                <c:pt idx="148">
                  <c:v>44769</c:v>
                </c:pt>
                <c:pt idx="149">
                  <c:v>44770</c:v>
                </c:pt>
                <c:pt idx="150">
                  <c:v>44771</c:v>
                </c:pt>
                <c:pt idx="151">
                  <c:v>44774</c:v>
                </c:pt>
                <c:pt idx="152">
                  <c:v>44775</c:v>
                </c:pt>
                <c:pt idx="153">
                  <c:v>44776</c:v>
                </c:pt>
                <c:pt idx="154">
                  <c:v>44777</c:v>
                </c:pt>
                <c:pt idx="155">
                  <c:v>44778</c:v>
                </c:pt>
                <c:pt idx="156">
                  <c:v>44781</c:v>
                </c:pt>
                <c:pt idx="157">
                  <c:v>44782</c:v>
                </c:pt>
                <c:pt idx="158">
                  <c:v>44783</c:v>
                </c:pt>
                <c:pt idx="159">
                  <c:v>44784</c:v>
                </c:pt>
                <c:pt idx="160">
                  <c:v>44785</c:v>
                </c:pt>
                <c:pt idx="161">
                  <c:v>44788</c:v>
                </c:pt>
                <c:pt idx="162">
                  <c:v>44789</c:v>
                </c:pt>
                <c:pt idx="163">
                  <c:v>44790</c:v>
                </c:pt>
                <c:pt idx="164">
                  <c:v>44791</c:v>
                </c:pt>
                <c:pt idx="165">
                  <c:v>44792</c:v>
                </c:pt>
                <c:pt idx="166">
                  <c:v>44795</c:v>
                </c:pt>
                <c:pt idx="167">
                  <c:v>44796</c:v>
                </c:pt>
                <c:pt idx="168">
                  <c:v>44797</c:v>
                </c:pt>
                <c:pt idx="169">
                  <c:v>44798</c:v>
                </c:pt>
                <c:pt idx="170">
                  <c:v>44799</c:v>
                </c:pt>
                <c:pt idx="171">
                  <c:v>44802</c:v>
                </c:pt>
                <c:pt idx="172">
                  <c:v>44803</c:v>
                </c:pt>
                <c:pt idx="173">
                  <c:v>44804</c:v>
                </c:pt>
                <c:pt idx="174">
                  <c:v>44805</c:v>
                </c:pt>
                <c:pt idx="175">
                  <c:v>44806</c:v>
                </c:pt>
                <c:pt idx="176">
                  <c:v>44809</c:v>
                </c:pt>
                <c:pt idx="177">
                  <c:v>44810</c:v>
                </c:pt>
                <c:pt idx="178">
                  <c:v>44811</c:v>
                </c:pt>
                <c:pt idx="179">
                  <c:v>44812</c:v>
                </c:pt>
                <c:pt idx="180">
                  <c:v>44813</c:v>
                </c:pt>
                <c:pt idx="181">
                  <c:v>44816</c:v>
                </c:pt>
                <c:pt idx="182">
                  <c:v>44817</c:v>
                </c:pt>
                <c:pt idx="183">
                  <c:v>44818</c:v>
                </c:pt>
                <c:pt idx="184">
                  <c:v>44819</c:v>
                </c:pt>
                <c:pt idx="185">
                  <c:v>44820</c:v>
                </c:pt>
                <c:pt idx="186">
                  <c:v>44823</c:v>
                </c:pt>
                <c:pt idx="187">
                  <c:v>44824</c:v>
                </c:pt>
                <c:pt idx="188">
                  <c:v>44825</c:v>
                </c:pt>
                <c:pt idx="189">
                  <c:v>44826</c:v>
                </c:pt>
                <c:pt idx="190">
                  <c:v>44827</c:v>
                </c:pt>
                <c:pt idx="191">
                  <c:v>44830</c:v>
                </c:pt>
                <c:pt idx="192">
                  <c:v>44831</c:v>
                </c:pt>
                <c:pt idx="193">
                  <c:v>44832</c:v>
                </c:pt>
                <c:pt idx="194">
                  <c:v>44833</c:v>
                </c:pt>
                <c:pt idx="195">
                  <c:v>44834</c:v>
                </c:pt>
                <c:pt idx="196">
                  <c:v>44837</c:v>
                </c:pt>
                <c:pt idx="197">
                  <c:v>44838</c:v>
                </c:pt>
                <c:pt idx="198">
                  <c:v>44839</c:v>
                </c:pt>
                <c:pt idx="199">
                  <c:v>44840</c:v>
                </c:pt>
                <c:pt idx="200">
                  <c:v>44841</c:v>
                </c:pt>
                <c:pt idx="201">
                  <c:v>44844</c:v>
                </c:pt>
                <c:pt idx="202">
                  <c:v>44845</c:v>
                </c:pt>
                <c:pt idx="203">
                  <c:v>44846</c:v>
                </c:pt>
                <c:pt idx="204">
                  <c:v>44847</c:v>
                </c:pt>
                <c:pt idx="205">
                  <c:v>44848</c:v>
                </c:pt>
              </c:numCache>
            </c:numRef>
          </c:cat>
          <c:val>
            <c:numRef>
              <c:f>'圖4(更新至1014)'!$G$8:$G$213</c:f>
              <c:numCache>
                <c:formatCode>0.00</c:formatCode>
                <c:ptCount val="206"/>
                <c:pt idx="0">
                  <c:v>0.73219999999999996</c:v>
                </c:pt>
                <c:pt idx="1">
                  <c:v>0.76780000000000004</c:v>
                </c:pt>
                <c:pt idx="2">
                  <c:v>0.75990000000000002</c:v>
                </c:pt>
                <c:pt idx="3">
                  <c:v>0.8256</c:v>
                </c:pt>
                <c:pt idx="4">
                  <c:v>0.86560000000000004</c:v>
                </c:pt>
                <c:pt idx="5">
                  <c:v>0.86209999999999998</c:v>
                </c:pt>
                <c:pt idx="6">
                  <c:v>0.89439999999999997</c:v>
                </c:pt>
                <c:pt idx="7">
                  <c:v>0.88249999999999995</c:v>
                </c:pt>
                <c:pt idx="8">
                  <c:v>0.91890000000000005</c:v>
                </c:pt>
                <c:pt idx="9">
                  <c:v>0.89290000000000003</c:v>
                </c:pt>
                <c:pt idx="10">
                  <c:v>0.96679999999999999</c:v>
                </c:pt>
                <c:pt idx="11">
                  <c:v>0.96679999999999999</c:v>
                </c:pt>
                <c:pt idx="12">
                  <c:v>1.0425</c:v>
                </c:pt>
                <c:pt idx="13">
                  <c:v>1.0571999999999999</c:v>
                </c:pt>
                <c:pt idx="14">
                  <c:v>1.0248999999999999</c:v>
                </c:pt>
                <c:pt idx="15">
                  <c:v>1.0014000000000001</c:v>
                </c:pt>
                <c:pt idx="16">
                  <c:v>0.97099999999999997</c:v>
                </c:pt>
                <c:pt idx="17">
                  <c:v>1.0174000000000001</c:v>
                </c:pt>
                <c:pt idx="18">
                  <c:v>1.1504000000000001</c:v>
                </c:pt>
                <c:pt idx="19">
                  <c:v>1.1881999999999999</c:v>
                </c:pt>
                <c:pt idx="20">
                  <c:v>1.1623000000000001</c:v>
                </c:pt>
                <c:pt idx="21">
                  <c:v>1.1787000000000001</c:v>
                </c:pt>
                <c:pt idx="22">
                  <c:v>1.1651</c:v>
                </c:pt>
                <c:pt idx="23">
                  <c:v>1.1535</c:v>
                </c:pt>
                <c:pt idx="24">
                  <c:v>1.1959</c:v>
                </c:pt>
                <c:pt idx="25">
                  <c:v>1.3099000000000001</c:v>
                </c:pt>
                <c:pt idx="26">
                  <c:v>1.2903</c:v>
                </c:pt>
                <c:pt idx="27">
                  <c:v>1.3413999999999999</c:v>
                </c:pt>
                <c:pt idx="28">
                  <c:v>1.3644000000000001</c:v>
                </c:pt>
                <c:pt idx="29">
                  <c:v>1.5786</c:v>
                </c:pt>
                <c:pt idx="30">
                  <c:v>1.4997</c:v>
                </c:pt>
                <c:pt idx="31">
                  <c:v>1.5744</c:v>
                </c:pt>
                <c:pt idx="32">
                  <c:v>1.5773999999999999</c:v>
                </c:pt>
                <c:pt idx="33">
                  <c:v>1.5207999999999999</c:v>
                </c:pt>
                <c:pt idx="34">
                  <c:v>1.4661999999999999</c:v>
                </c:pt>
                <c:pt idx="35">
                  <c:v>1.4654</c:v>
                </c:pt>
                <c:pt idx="36">
                  <c:v>1.4654</c:v>
                </c:pt>
                <c:pt idx="37">
                  <c:v>1.5490999999999999</c:v>
                </c:pt>
                <c:pt idx="38">
                  <c:v>1.6015999999999999</c:v>
                </c:pt>
                <c:pt idx="39">
                  <c:v>1.5797000000000001</c:v>
                </c:pt>
                <c:pt idx="40">
                  <c:v>1.5697000000000001</c:v>
                </c:pt>
                <c:pt idx="41">
                  <c:v>1.4322999999999999</c:v>
                </c:pt>
                <c:pt idx="42">
                  <c:v>1.3407</c:v>
                </c:pt>
                <c:pt idx="43">
                  <c:v>1.512</c:v>
                </c:pt>
                <c:pt idx="44">
                  <c:v>1.53</c:v>
                </c:pt>
                <c:pt idx="45">
                  <c:v>1.4759</c:v>
                </c:pt>
                <c:pt idx="46">
                  <c:v>1.5503</c:v>
                </c:pt>
                <c:pt idx="47">
                  <c:v>1.5987</c:v>
                </c:pt>
                <c:pt idx="48">
                  <c:v>1.6798</c:v>
                </c:pt>
                <c:pt idx="49">
                  <c:v>1.6962999999999999</c:v>
                </c:pt>
                <c:pt idx="50">
                  <c:v>1.748</c:v>
                </c:pt>
                <c:pt idx="51">
                  <c:v>1.8609</c:v>
                </c:pt>
                <c:pt idx="52">
                  <c:v>1.8491</c:v>
                </c:pt>
                <c:pt idx="53">
                  <c:v>1.9379</c:v>
                </c:pt>
                <c:pt idx="54">
                  <c:v>1.9137999999999999</c:v>
                </c:pt>
                <c:pt idx="55">
                  <c:v>1.9361999999999999</c:v>
                </c:pt>
                <c:pt idx="56">
                  <c:v>2.1153</c:v>
                </c:pt>
                <c:pt idx="57">
                  <c:v>2.1640999999999999</c:v>
                </c:pt>
                <c:pt idx="58">
                  <c:v>2.0960999999999999</c:v>
                </c:pt>
                <c:pt idx="59">
                  <c:v>2.1387</c:v>
                </c:pt>
                <c:pt idx="60">
                  <c:v>2.2696000000000001</c:v>
                </c:pt>
                <c:pt idx="61">
                  <c:v>2.3277000000000001</c:v>
                </c:pt>
                <c:pt idx="62">
                  <c:v>2.3645999999999998</c:v>
                </c:pt>
                <c:pt idx="63">
                  <c:v>2.3062999999999998</c:v>
                </c:pt>
                <c:pt idx="64">
                  <c:v>2.3344999999999998</c:v>
                </c:pt>
                <c:pt idx="65">
                  <c:v>2.4563999999999999</c:v>
                </c:pt>
                <c:pt idx="66">
                  <c:v>2.4220999999999999</c:v>
                </c:pt>
                <c:pt idx="67">
                  <c:v>2.5139</c:v>
                </c:pt>
                <c:pt idx="68">
                  <c:v>2.4714</c:v>
                </c:pt>
                <c:pt idx="69">
                  <c:v>2.4594999999999998</c:v>
                </c:pt>
                <c:pt idx="70">
                  <c:v>2.5114999999999998</c:v>
                </c:pt>
                <c:pt idx="71">
                  <c:v>2.4975000000000001</c:v>
                </c:pt>
                <c:pt idx="72">
                  <c:v>2.4054000000000002</c:v>
                </c:pt>
                <c:pt idx="73">
                  <c:v>2.3481000000000001</c:v>
                </c:pt>
                <c:pt idx="74">
                  <c:v>2.4539</c:v>
                </c:pt>
                <c:pt idx="75">
                  <c:v>2.4539</c:v>
                </c:pt>
                <c:pt idx="76">
                  <c:v>2.448</c:v>
                </c:pt>
                <c:pt idx="77">
                  <c:v>2.5914999999999999</c:v>
                </c:pt>
                <c:pt idx="78">
                  <c:v>2.5752999999999999</c:v>
                </c:pt>
                <c:pt idx="79">
                  <c:v>2.6821999999999999</c:v>
                </c:pt>
                <c:pt idx="80">
                  <c:v>2.6671999999999998</c:v>
                </c:pt>
                <c:pt idx="81">
                  <c:v>2.6257000000000001</c:v>
                </c:pt>
                <c:pt idx="82">
                  <c:v>2.4773000000000001</c:v>
                </c:pt>
                <c:pt idx="83">
                  <c:v>2.5910000000000002</c:v>
                </c:pt>
                <c:pt idx="84">
                  <c:v>2.6173000000000002</c:v>
                </c:pt>
                <c:pt idx="85">
                  <c:v>2.7145999999999999</c:v>
                </c:pt>
                <c:pt idx="86">
                  <c:v>2.7311999999999999</c:v>
                </c:pt>
                <c:pt idx="87">
                  <c:v>2.7824</c:v>
                </c:pt>
                <c:pt idx="88">
                  <c:v>2.6421000000000001</c:v>
                </c:pt>
                <c:pt idx="89">
                  <c:v>2.7033999999999998</c:v>
                </c:pt>
                <c:pt idx="90">
                  <c:v>2.7307999999999999</c:v>
                </c:pt>
                <c:pt idx="91">
                  <c:v>2.5937999999999999</c:v>
                </c:pt>
                <c:pt idx="92">
                  <c:v>2.6124000000000001</c:v>
                </c:pt>
                <c:pt idx="93">
                  <c:v>2.6371000000000002</c:v>
                </c:pt>
                <c:pt idx="94">
                  <c:v>2.5592000000000001</c:v>
                </c:pt>
                <c:pt idx="95">
                  <c:v>2.5779999999999998</c:v>
                </c:pt>
                <c:pt idx="96">
                  <c:v>2.5697999999999999</c:v>
                </c:pt>
                <c:pt idx="97">
                  <c:v>2.7002999999999999</c:v>
                </c:pt>
                <c:pt idx="98">
                  <c:v>2.6694</c:v>
                </c:pt>
                <c:pt idx="99">
                  <c:v>2.6073</c:v>
                </c:pt>
                <c:pt idx="100">
                  <c:v>2.5807000000000002</c:v>
                </c:pt>
                <c:pt idx="101">
                  <c:v>2.6204000000000001</c:v>
                </c:pt>
                <c:pt idx="102">
                  <c:v>2.4786999999999999</c:v>
                </c:pt>
                <c:pt idx="103">
                  <c:v>2.4918999999999998</c:v>
                </c:pt>
                <c:pt idx="104">
                  <c:v>2.4758</c:v>
                </c:pt>
                <c:pt idx="105">
                  <c:v>2.4758</c:v>
                </c:pt>
                <c:pt idx="106">
                  <c:v>2.4758</c:v>
                </c:pt>
                <c:pt idx="107">
                  <c:v>2.5565000000000002</c:v>
                </c:pt>
                <c:pt idx="108">
                  <c:v>2.6415999999999999</c:v>
                </c:pt>
                <c:pt idx="109">
                  <c:v>2.6295999999999999</c:v>
                </c:pt>
                <c:pt idx="110">
                  <c:v>2.6524999999999999</c:v>
                </c:pt>
                <c:pt idx="111">
                  <c:v>2.7262</c:v>
                </c:pt>
                <c:pt idx="112">
                  <c:v>2.7265000000000001</c:v>
                </c:pt>
                <c:pt idx="113">
                  <c:v>2.7738999999999998</c:v>
                </c:pt>
                <c:pt idx="114">
                  <c:v>2.8113000000000001</c:v>
                </c:pt>
                <c:pt idx="115">
                  <c:v>3.0632000000000001</c:v>
                </c:pt>
                <c:pt idx="116">
                  <c:v>3.3540999999999999</c:v>
                </c:pt>
                <c:pt idx="117">
                  <c:v>3.4266999999999999</c:v>
                </c:pt>
                <c:pt idx="118">
                  <c:v>3.1907999999999999</c:v>
                </c:pt>
                <c:pt idx="119">
                  <c:v>3.0933000000000002</c:v>
                </c:pt>
                <c:pt idx="120">
                  <c:v>3.1785000000000001</c:v>
                </c:pt>
                <c:pt idx="121">
                  <c:v>3.1785000000000001</c:v>
                </c:pt>
                <c:pt idx="122">
                  <c:v>3.1962999999999999</c:v>
                </c:pt>
                <c:pt idx="123">
                  <c:v>3.0558999999999998</c:v>
                </c:pt>
                <c:pt idx="124">
                  <c:v>3.0145</c:v>
                </c:pt>
                <c:pt idx="125">
                  <c:v>3.0632000000000001</c:v>
                </c:pt>
                <c:pt idx="126">
                  <c:v>3.1212</c:v>
                </c:pt>
                <c:pt idx="127">
                  <c:v>3.1095999999999999</c:v>
                </c:pt>
                <c:pt idx="128">
                  <c:v>3.0385</c:v>
                </c:pt>
                <c:pt idx="129">
                  <c:v>2.9533</c:v>
                </c:pt>
                <c:pt idx="130">
                  <c:v>2.8329</c:v>
                </c:pt>
                <c:pt idx="131">
                  <c:v>2.8329</c:v>
                </c:pt>
                <c:pt idx="132">
                  <c:v>2.8184</c:v>
                </c:pt>
                <c:pt idx="133">
                  <c:v>3.0017999999999998</c:v>
                </c:pt>
                <c:pt idx="134">
                  <c:v>3.0141</c:v>
                </c:pt>
                <c:pt idx="135">
                  <c:v>3.1046999999999998</c:v>
                </c:pt>
                <c:pt idx="136">
                  <c:v>3.0718000000000001</c:v>
                </c:pt>
                <c:pt idx="137">
                  <c:v>3.0491000000000001</c:v>
                </c:pt>
                <c:pt idx="138">
                  <c:v>3.1547000000000001</c:v>
                </c:pt>
                <c:pt idx="139">
                  <c:v>3.1320999999999999</c:v>
                </c:pt>
                <c:pt idx="140">
                  <c:v>3.1200999999999999</c:v>
                </c:pt>
                <c:pt idx="141">
                  <c:v>3.1743999999999999</c:v>
                </c:pt>
                <c:pt idx="142">
                  <c:v>3.2374000000000001</c:v>
                </c:pt>
                <c:pt idx="143">
                  <c:v>3.2271999999999998</c:v>
                </c:pt>
                <c:pt idx="144">
                  <c:v>3.085</c:v>
                </c:pt>
                <c:pt idx="145">
                  <c:v>2.97</c:v>
                </c:pt>
                <c:pt idx="146">
                  <c:v>3.0160999999999998</c:v>
                </c:pt>
                <c:pt idx="147">
                  <c:v>3.0528</c:v>
                </c:pt>
                <c:pt idx="148">
                  <c:v>2.9979</c:v>
                </c:pt>
                <c:pt idx="149">
                  <c:v>2.8622000000000001</c:v>
                </c:pt>
                <c:pt idx="150">
                  <c:v>2.8843999999999999</c:v>
                </c:pt>
                <c:pt idx="151">
                  <c:v>2.8700999999999999</c:v>
                </c:pt>
                <c:pt idx="152">
                  <c:v>3.0508000000000002</c:v>
                </c:pt>
                <c:pt idx="153">
                  <c:v>3.0651000000000002</c:v>
                </c:pt>
                <c:pt idx="154">
                  <c:v>3.0427</c:v>
                </c:pt>
                <c:pt idx="155">
                  <c:v>3.2256999999999998</c:v>
                </c:pt>
                <c:pt idx="156">
                  <c:v>3.2052999999999998</c:v>
                </c:pt>
                <c:pt idx="157">
                  <c:v>3.2696000000000001</c:v>
                </c:pt>
                <c:pt idx="158">
                  <c:v>3.2141000000000002</c:v>
                </c:pt>
                <c:pt idx="159">
                  <c:v>3.2185000000000001</c:v>
                </c:pt>
                <c:pt idx="160">
                  <c:v>3.2422</c:v>
                </c:pt>
                <c:pt idx="161">
                  <c:v>3.1821000000000002</c:v>
                </c:pt>
                <c:pt idx="162">
                  <c:v>3.2574000000000001</c:v>
                </c:pt>
                <c:pt idx="163">
                  <c:v>3.2848000000000002</c:v>
                </c:pt>
                <c:pt idx="164">
                  <c:v>3.1974</c:v>
                </c:pt>
                <c:pt idx="165">
                  <c:v>3.2338</c:v>
                </c:pt>
                <c:pt idx="166">
                  <c:v>3.3098000000000001</c:v>
                </c:pt>
                <c:pt idx="167">
                  <c:v>3.2997000000000001</c:v>
                </c:pt>
                <c:pt idx="168">
                  <c:v>3.3904999999999998</c:v>
                </c:pt>
                <c:pt idx="169">
                  <c:v>3.3660999999999999</c:v>
                </c:pt>
                <c:pt idx="170">
                  <c:v>3.3965999999999998</c:v>
                </c:pt>
                <c:pt idx="171">
                  <c:v>3.4232</c:v>
                </c:pt>
                <c:pt idx="172">
                  <c:v>3.4416000000000002</c:v>
                </c:pt>
                <c:pt idx="173">
                  <c:v>3.4929000000000001</c:v>
                </c:pt>
                <c:pt idx="174">
                  <c:v>3.4994000000000001</c:v>
                </c:pt>
                <c:pt idx="175">
                  <c:v>3.3873000000000002</c:v>
                </c:pt>
                <c:pt idx="176">
                  <c:v>3.3873000000000002</c:v>
                </c:pt>
                <c:pt idx="177">
                  <c:v>3.5028999999999999</c:v>
                </c:pt>
                <c:pt idx="178">
                  <c:v>3.4308999999999998</c:v>
                </c:pt>
                <c:pt idx="179">
                  <c:v>3.5034999999999998</c:v>
                </c:pt>
                <c:pt idx="180">
                  <c:v>3.5565000000000002</c:v>
                </c:pt>
                <c:pt idx="181">
                  <c:v>3.5714000000000001</c:v>
                </c:pt>
                <c:pt idx="182">
                  <c:v>3.7559999999999998</c:v>
                </c:pt>
                <c:pt idx="183">
                  <c:v>3.7881</c:v>
                </c:pt>
                <c:pt idx="184">
                  <c:v>3.8645999999999998</c:v>
                </c:pt>
                <c:pt idx="185">
                  <c:v>3.8671000000000002</c:v>
                </c:pt>
                <c:pt idx="186">
                  <c:v>3.9358</c:v>
                </c:pt>
                <c:pt idx="187">
                  <c:v>3.9664999999999999</c:v>
                </c:pt>
                <c:pt idx="188">
                  <c:v>4.0484</c:v>
                </c:pt>
                <c:pt idx="189">
                  <c:v>4.1222000000000003</c:v>
                </c:pt>
                <c:pt idx="190">
                  <c:v>4.2011000000000003</c:v>
                </c:pt>
                <c:pt idx="191">
                  <c:v>4.3406000000000002</c:v>
                </c:pt>
                <c:pt idx="192">
                  <c:v>4.2828999999999997</c:v>
                </c:pt>
                <c:pt idx="193">
                  <c:v>4.1349</c:v>
                </c:pt>
                <c:pt idx="194">
                  <c:v>4.1924000000000001</c:v>
                </c:pt>
                <c:pt idx="195">
                  <c:v>4.2786999999999997</c:v>
                </c:pt>
                <c:pt idx="196">
                  <c:v>4.1134000000000004</c:v>
                </c:pt>
                <c:pt idx="197">
                  <c:v>4.0926</c:v>
                </c:pt>
                <c:pt idx="198">
                  <c:v>4.1481000000000003</c:v>
                </c:pt>
                <c:pt idx="199">
                  <c:v>4.2557999999999998</c:v>
                </c:pt>
                <c:pt idx="200">
                  <c:v>4.3078000000000003</c:v>
                </c:pt>
                <c:pt idx="201">
                  <c:v>4.3078000000000003</c:v>
                </c:pt>
                <c:pt idx="202">
                  <c:v>4.3057999999999996</c:v>
                </c:pt>
                <c:pt idx="203">
                  <c:v>4.2911000000000001</c:v>
                </c:pt>
                <c:pt idx="204">
                  <c:v>4.4634999999999998</c:v>
                </c:pt>
                <c:pt idx="205">
                  <c:v>4.4958999999999998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B06-4AB5-84E8-1066DDB890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9227264"/>
        <c:axId val="469231200"/>
      </c:lineChart>
      <c:lineChart>
        <c:grouping val="standard"/>
        <c:varyColors val="0"/>
        <c:ser>
          <c:idx val="6"/>
          <c:order val="2"/>
          <c:tx>
            <c:strRef>
              <c:f>'圖4(更新至1014)'!$H$3</c:f>
              <c:strCache>
                <c:ptCount val="1"/>
                <c:pt idx="0">
                  <c:v>S&amp;P 500 指數本年累計漲跌幅(右軸)</c:v>
                </c:pt>
              </c:strCache>
            </c:strRef>
          </c:tx>
          <c:spPr>
            <a:ln w="158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205"/>
              <c:layout>
                <c:manualLayout>
                  <c:x val="-9.2826639371283853E-3"/>
                  <c:y val="-7.4430234926523231E-2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sz="1000" b="1" dirty="0">
                        <a:solidFill>
                          <a:schemeClr val="accent6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-22.8</a:t>
                    </a:r>
                    <a:endParaRPr lang="en-US" altLang="zh-TW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61465332552883"/>
                      <c:h val="0.215706528502028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2B06-4AB5-84E8-1066DDB890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'圖4(更新至1014)'!$A$8:$A$213</c:f>
              <c:numCache>
                <c:formatCode>m/d/yyyy</c:formatCode>
                <c:ptCount val="206"/>
                <c:pt idx="0">
                  <c:v>44561</c:v>
                </c:pt>
                <c:pt idx="1">
                  <c:v>44564</c:v>
                </c:pt>
                <c:pt idx="2">
                  <c:v>44565</c:v>
                </c:pt>
                <c:pt idx="3">
                  <c:v>44566</c:v>
                </c:pt>
                <c:pt idx="4">
                  <c:v>44567</c:v>
                </c:pt>
                <c:pt idx="5">
                  <c:v>44568</c:v>
                </c:pt>
                <c:pt idx="6">
                  <c:v>44571</c:v>
                </c:pt>
                <c:pt idx="7">
                  <c:v>44572</c:v>
                </c:pt>
                <c:pt idx="8">
                  <c:v>44573</c:v>
                </c:pt>
                <c:pt idx="9">
                  <c:v>44574</c:v>
                </c:pt>
                <c:pt idx="10">
                  <c:v>44575</c:v>
                </c:pt>
                <c:pt idx="11">
                  <c:v>44578</c:v>
                </c:pt>
                <c:pt idx="12">
                  <c:v>44579</c:v>
                </c:pt>
                <c:pt idx="13">
                  <c:v>44580</c:v>
                </c:pt>
                <c:pt idx="14">
                  <c:v>44581</c:v>
                </c:pt>
                <c:pt idx="15">
                  <c:v>44582</c:v>
                </c:pt>
                <c:pt idx="16">
                  <c:v>44585</c:v>
                </c:pt>
                <c:pt idx="17">
                  <c:v>44586</c:v>
                </c:pt>
                <c:pt idx="18">
                  <c:v>44587</c:v>
                </c:pt>
                <c:pt idx="19">
                  <c:v>44588</c:v>
                </c:pt>
                <c:pt idx="20">
                  <c:v>44589</c:v>
                </c:pt>
                <c:pt idx="21">
                  <c:v>44592</c:v>
                </c:pt>
                <c:pt idx="22">
                  <c:v>44593</c:v>
                </c:pt>
                <c:pt idx="23">
                  <c:v>44594</c:v>
                </c:pt>
                <c:pt idx="24">
                  <c:v>44595</c:v>
                </c:pt>
                <c:pt idx="25">
                  <c:v>44596</c:v>
                </c:pt>
                <c:pt idx="26">
                  <c:v>44599</c:v>
                </c:pt>
                <c:pt idx="27">
                  <c:v>44600</c:v>
                </c:pt>
                <c:pt idx="28">
                  <c:v>44601</c:v>
                </c:pt>
                <c:pt idx="29">
                  <c:v>44602</c:v>
                </c:pt>
                <c:pt idx="30">
                  <c:v>44603</c:v>
                </c:pt>
                <c:pt idx="31">
                  <c:v>44606</c:v>
                </c:pt>
                <c:pt idx="32">
                  <c:v>44607</c:v>
                </c:pt>
                <c:pt idx="33">
                  <c:v>44608</c:v>
                </c:pt>
                <c:pt idx="34">
                  <c:v>44609</c:v>
                </c:pt>
                <c:pt idx="35">
                  <c:v>44610</c:v>
                </c:pt>
                <c:pt idx="36">
                  <c:v>44613</c:v>
                </c:pt>
                <c:pt idx="37">
                  <c:v>44614</c:v>
                </c:pt>
                <c:pt idx="38">
                  <c:v>44615</c:v>
                </c:pt>
                <c:pt idx="39">
                  <c:v>44616</c:v>
                </c:pt>
                <c:pt idx="40">
                  <c:v>44617</c:v>
                </c:pt>
                <c:pt idx="41">
                  <c:v>44620</c:v>
                </c:pt>
                <c:pt idx="42">
                  <c:v>44621</c:v>
                </c:pt>
                <c:pt idx="43">
                  <c:v>44622</c:v>
                </c:pt>
                <c:pt idx="44">
                  <c:v>44623</c:v>
                </c:pt>
                <c:pt idx="45">
                  <c:v>44624</c:v>
                </c:pt>
                <c:pt idx="46">
                  <c:v>44627</c:v>
                </c:pt>
                <c:pt idx="47">
                  <c:v>44628</c:v>
                </c:pt>
                <c:pt idx="48">
                  <c:v>44629</c:v>
                </c:pt>
                <c:pt idx="49">
                  <c:v>44630</c:v>
                </c:pt>
                <c:pt idx="50">
                  <c:v>44631</c:v>
                </c:pt>
                <c:pt idx="51">
                  <c:v>44634</c:v>
                </c:pt>
                <c:pt idx="52">
                  <c:v>44635</c:v>
                </c:pt>
                <c:pt idx="53">
                  <c:v>44636</c:v>
                </c:pt>
                <c:pt idx="54">
                  <c:v>44637</c:v>
                </c:pt>
                <c:pt idx="55">
                  <c:v>44638</c:v>
                </c:pt>
                <c:pt idx="56">
                  <c:v>44641</c:v>
                </c:pt>
                <c:pt idx="57">
                  <c:v>44642</c:v>
                </c:pt>
                <c:pt idx="58">
                  <c:v>44643</c:v>
                </c:pt>
                <c:pt idx="59">
                  <c:v>44644</c:v>
                </c:pt>
                <c:pt idx="60">
                  <c:v>44645</c:v>
                </c:pt>
                <c:pt idx="61">
                  <c:v>44648</c:v>
                </c:pt>
                <c:pt idx="62">
                  <c:v>44649</c:v>
                </c:pt>
                <c:pt idx="63">
                  <c:v>44650</c:v>
                </c:pt>
                <c:pt idx="64">
                  <c:v>44651</c:v>
                </c:pt>
                <c:pt idx="65">
                  <c:v>44652</c:v>
                </c:pt>
                <c:pt idx="66">
                  <c:v>44655</c:v>
                </c:pt>
                <c:pt idx="67">
                  <c:v>44656</c:v>
                </c:pt>
                <c:pt idx="68">
                  <c:v>44657</c:v>
                </c:pt>
                <c:pt idx="69">
                  <c:v>44658</c:v>
                </c:pt>
                <c:pt idx="70">
                  <c:v>44659</c:v>
                </c:pt>
                <c:pt idx="71">
                  <c:v>44662</c:v>
                </c:pt>
                <c:pt idx="72">
                  <c:v>44663</c:v>
                </c:pt>
                <c:pt idx="73">
                  <c:v>44664</c:v>
                </c:pt>
                <c:pt idx="74">
                  <c:v>44665</c:v>
                </c:pt>
                <c:pt idx="75">
                  <c:v>44666</c:v>
                </c:pt>
                <c:pt idx="76">
                  <c:v>44669</c:v>
                </c:pt>
                <c:pt idx="77">
                  <c:v>44670</c:v>
                </c:pt>
                <c:pt idx="78">
                  <c:v>44671</c:v>
                </c:pt>
                <c:pt idx="79">
                  <c:v>44672</c:v>
                </c:pt>
                <c:pt idx="80">
                  <c:v>44673</c:v>
                </c:pt>
                <c:pt idx="81">
                  <c:v>44676</c:v>
                </c:pt>
                <c:pt idx="82">
                  <c:v>44677</c:v>
                </c:pt>
                <c:pt idx="83">
                  <c:v>44678</c:v>
                </c:pt>
                <c:pt idx="84">
                  <c:v>44679</c:v>
                </c:pt>
                <c:pt idx="85">
                  <c:v>44680</c:v>
                </c:pt>
                <c:pt idx="86">
                  <c:v>44683</c:v>
                </c:pt>
                <c:pt idx="87">
                  <c:v>44684</c:v>
                </c:pt>
                <c:pt idx="88">
                  <c:v>44685</c:v>
                </c:pt>
                <c:pt idx="89">
                  <c:v>44686</c:v>
                </c:pt>
                <c:pt idx="90">
                  <c:v>44687</c:v>
                </c:pt>
                <c:pt idx="91">
                  <c:v>44690</c:v>
                </c:pt>
                <c:pt idx="92">
                  <c:v>44691</c:v>
                </c:pt>
                <c:pt idx="93">
                  <c:v>44692</c:v>
                </c:pt>
                <c:pt idx="94">
                  <c:v>44693</c:v>
                </c:pt>
                <c:pt idx="95">
                  <c:v>44694</c:v>
                </c:pt>
                <c:pt idx="96">
                  <c:v>44697</c:v>
                </c:pt>
                <c:pt idx="97">
                  <c:v>44698</c:v>
                </c:pt>
                <c:pt idx="98">
                  <c:v>44699</c:v>
                </c:pt>
                <c:pt idx="99">
                  <c:v>44700</c:v>
                </c:pt>
                <c:pt idx="100">
                  <c:v>44701</c:v>
                </c:pt>
                <c:pt idx="101">
                  <c:v>44704</c:v>
                </c:pt>
                <c:pt idx="102">
                  <c:v>44705</c:v>
                </c:pt>
                <c:pt idx="103">
                  <c:v>44706</c:v>
                </c:pt>
                <c:pt idx="104">
                  <c:v>44707</c:v>
                </c:pt>
                <c:pt idx="105">
                  <c:v>44708</c:v>
                </c:pt>
                <c:pt idx="106">
                  <c:v>44711</c:v>
                </c:pt>
                <c:pt idx="107">
                  <c:v>44712</c:v>
                </c:pt>
                <c:pt idx="108">
                  <c:v>44713</c:v>
                </c:pt>
                <c:pt idx="109">
                  <c:v>44714</c:v>
                </c:pt>
                <c:pt idx="110">
                  <c:v>44715</c:v>
                </c:pt>
                <c:pt idx="111">
                  <c:v>44718</c:v>
                </c:pt>
                <c:pt idx="112">
                  <c:v>44719</c:v>
                </c:pt>
                <c:pt idx="113">
                  <c:v>44720</c:v>
                </c:pt>
                <c:pt idx="114">
                  <c:v>44721</c:v>
                </c:pt>
                <c:pt idx="115">
                  <c:v>44722</c:v>
                </c:pt>
                <c:pt idx="116">
                  <c:v>44725</c:v>
                </c:pt>
                <c:pt idx="117">
                  <c:v>44726</c:v>
                </c:pt>
                <c:pt idx="118">
                  <c:v>44727</c:v>
                </c:pt>
                <c:pt idx="119">
                  <c:v>44728</c:v>
                </c:pt>
                <c:pt idx="120">
                  <c:v>44729</c:v>
                </c:pt>
                <c:pt idx="121">
                  <c:v>44732</c:v>
                </c:pt>
                <c:pt idx="122">
                  <c:v>44733</c:v>
                </c:pt>
                <c:pt idx="123">
                  <c:v>44734</c:v>
                </c:pt>
                <c:pt idx="124">
                  <c:v>44735</c:v>
                </c:pt>
                <c:pt idx="125">
                  <c:v>44736</c:v>
                </c:pt>
                <c:pt idx="126">
                  <c:v>44739</c:v>
                </c:pt>
                <c:pt idx="127">
                  <c:v>44740</c:v>
                </c:pt>
                <c:pt idx="128">
                  <c:v>44741</c:v>
                </c:pt>
                <c:pt idx="129">
                  <c:v>44742</c:v>
                </c:pt>
                <c:pt idx="130">
                  <c:v>44743</c:v>
                </c:pt>
                <c:pt idx="131">
                  <c:v>44746</c:v>
                </c:pt>
                <c:pt idx="132">
                  <c:v>44747</c:v>
                </c:pt>
                <c:pt idx="133">
                  <c:v>44748</c:v>
                </c:pt>
                <c:pt idx="134">
                  <c:v>44749</c:v>
                </c:pt>
                <c:pt idx="135">
                  <c:v>44750</c:v>
                </c:pt>
                <c:pt idx="136">
                  <c:v>44753</c:v>
                </c:pt>
                <c:pt idx="137">
                  <c:v>44754</c:v>
                </c:pt>
                <c:pt idx="138">
                  <c:v>44755</c:v>
                </c:pt>
                <c:pt idx="139">
                  <c:v>44756</c:v>
                </c:pt>
                <c:pt idx="140">
                  <c:v>44757</c:v>
                </c:pt>
                <c:pt idx="141">
                  <c:v>44760</c:v>
                </c:pt>
                <c:pt idx="142">
                  <c:v>44761</c:v>
                </c:pt>
                <c:pt idx="143">
                  <c:v>44762</c:v>
                </c:pt>
                <c:pt idx="144">
                  <c:v>44763</c:v>
                </c:pt>
                <c:pt idx="145">
                  <c:v>44764</c:v>
                </c:pt>
                <c:pt idx="146">
                  <c:v>44767</c:v>
                </c:pt>
                <c:pt idx="147">
                  <c:v>44768</c:v>
                </c:pt>
                <c:pt idx="148">
                  <c:v>44769</c:v>
                </c:pt>
                <c:pt idx="149">
                  <c:v>44770</c:v>
                </c:pt>
                <c:pt idx="150">
                  <c:v>44771</c:v>
                </c:pt>
                <c:pt idx="151">
                  <c:v>44774</c:v>
                </c:pt>
                <c:pt idx="152">
                  <c:v>44775</c:v>
                </c:pt>
                <c:pt idx="153">
                  <c:v>44776</c:v>
                </c:pt>
                <c:pt idx="154">
                  <c:v>44777</c:v>
                </c:pt>
                <c:pt idx="155">
                  <c:v>44778</c:v>
                </c:pt>
                <c:pt idx="156">
                  <c:v>44781</c:v>
                </c:pt>
                <c:pt idx="157">
                  <c:v>44782</c:v>
                </c:pt>
                <c:pt idx="158">
                  <c:v>44783</c:v>
                </c:pt>
                <c:pt idx="159">
                  <c:v>44784</c:v>
                </c:pt>
                <c:pt idx="160">
                  <c:v>44785</c:v>
                </c:pt>
                <c:pt idx="161">
                  <c:v>44788</c:v>
                </c:pt>
                <c:pt idx="162">
                  <c:v>44789</c:v>
                </c:pt>
                <c:pt idx="163">
                  <c:v>44790</c:v>
                </c:pt>
                <c:pt idx="164">
                  <c:v>44791</c:v>
                </c:pt>
                <c:pt idx="165">
                  <c:v>44792</c:v>
                </c:pt>
                <c:pt idx="166">
                  <c:v>44795</c:v>
                </c:pt>
                <c:pt idx="167">
                  <c:v>44796</c:v>
                </c:pt>
                <c:pt idx="168">
                  <c:v>44797</c:v>
                </c:pt>
                <c:pt idx="169">
                  <c:v>44798</c:v>
                </c:pt>
                <c:pt idx="170">
                  <c:v>44799</c:v>
                </c:pt>
                <c:pt idx="171">
                  <c:v>44802</c:v>
                </c:pt>
                <c:pt idx="172">
                  <c:v>44803</c:v>
                </c:pt>
                <c:pt idx="173">
                  <c:v>44804</c:v>
                </c:pt>
                <c:pt idx="174">
                  <c:v>44805</c:v>
                </c:pt>
                <c:pt idx="175">
                  <c:v>44806</c:v>
                </c:pt>
                <c:pt idx="176">
                  <c:v>44809</c:v>
                </c:pt>
                <c:pt idx="177">
                  <c:v>44810</c:v>
                </c:pt>
                <c:pt idx="178">
                  <c:v>44811</c:v>
                </c:pt>
                <c:pt idx="179">
                  <c:v>44812</c:v>
                </c:pt>
                <c:pt idx="180">
                  <c:v>44813</c:v>
                </c:pt>
                <c:pt idx="181">
                  <c:v>44816</c:v>
                </c:pt>
                <c:pt idx="182">
                  <c:v>44817</c:v>
                </c:pt>
                <c:pt idx="183">
                  <c:v>44818</c:v>
                </c:pt>
                <c:pt idx="184">
                  <c:v>44819</c:v>
                </c:pt>
                <c:pt idx="185">
                  <c:v>44820</c:v>
                </c:pt>
                <c:pt idx="186">
                  <c:v>44823</c:v>
                </c:pt>
                <c:pt idx="187">
                  <c:v>44824</c:v>
                </c:pt>
                <c:pt idx="188">
                  <c:v>44825</c:v>
                </c:pt>
                <c:pt idx="189">
                  <c:v>44826</c:v>
                </c:pt>
                <c:pt idx="190">
                  <c:v>44827</c:v>
                </c:pt>
                <c:pt idx="191">
                  <c:v>44830</c:v>
                </c:pt>
                <c:pt idx="192">
                  <c:v>44831</c:v>
                </c:pt>
                <c:pt idx="193">
                  <c:v>44832</c:v>
                </c:pt>
                <c:pt idx="194">
                  <c:v>44833</c:v>
                </c:pt>
                <c:pt idx="195">
                  <c:v>44834</c:v>
                </c:pt>
                <c:pt idx="196">
                  <c:v>44837</c:v>
                </c:pt>
                <c:pt idx="197">
                  <c:v>44838</c:v>
                </c:pt>
                <c:pt idx="198">
                  <c:v>44839</c:v>
                </c:pt>
                <c:pt idx="199">
                  <c:v>44840</c:v>
                </c:pt>
                <c:pt idx="200">
                  <c:v>44841</c:v>
                </c:pt>
                <c:pt idx="201">
                  <c:v>44844</c:v>
                </c:pt>
                <c:pt idx="202">
                  <c:v>44845</c:v>
                </c:pt>
                <c:pt idx="203">
                  <c:v>44846</c:v>
                </c:pt>
                <c:pt idx="204">
                  <c:v>44847</c:v>
                </c:pt>
                <c:pt idx="205">
                  <c:v>44848</c:v>
                </c:pt>
              </c:numCache>
            </c:numRef>
          </c:cat>
          <c:val>
            <c:numRef>
              <c:f>'圖4(更新至1014)'!$H$8:$H$213</c:f>
              <c:numCache>
                <c:formatCode>0.0</c:formatCode>
                <c:ptCount val="206"/>
                <c:pt idx="0">
                  <c:v>0</c:v>
                </c:pt>
                <c:pt idx="1">
                  <c:v>0.63740773533522699</c:v>
                </c:pt>
                <c:pt idx="2">
                  <c:v>0.57404462273769052</c:v>
                </c:pt>
                <c:pt idx="3">
                  <c:v>-1.3763643001313497</c:v>
                </c:pt>
                <c:pt idx="4">
                  <c:v>-1.47140896902761</c:v>
                </c:pt>
                <c:pt idx="5">
                  <c:v>-1.8704706914132618</c:v>
                </c:pt>
                <c:pt idx="6">
                  <c:v>-2.0118837307865012</c:v>
                </c:pt>
                <c:pt idx="7">
                  <c:v>-1.1143095728654906</c:v>
                </c:pt>
                <c:pt idx="8">
                  <c:v>-0.83567972674133406</c:v>
                </c:pt>
                <c:pt idx="9">
                  <c:v>-2.2481316274249097</c:v>
                </c:pt>
                <c:pt idx="10">
                  <c:v>-2.1679835843379847</c:v>
                </c:pt>
                <c:pt idx="11">
                  <c:v>-2.1679835843379847</c:v>
                </c:pt>
                <c:pt idx="12">
                  <c:v>-3.9669085095401457</c:v>
                </c:pt>
                <c:pt idx="13">
                  <c:v>-4.8974230935466156</c:v>
                </c:pt>
                <c:pt idx="14">
                  <c:v>-5.9471106840278898</c:v>
                </c:pt>
                <c:pt idx="15">
                  <c:v>-7.7261035042738735</c:v>
                </c:pt>
                <c:pt idx="16">
                  <c:v>-7.470343125941536</c:v>
                </c:pt>
                <c:pt idx="17">
                  <c:v>-8.5966119617807202</c:v>
                </c:pt>
                <c:pt idx="18">
                  <c:v>-8.7334091452693769</c:v>
                </c:pt>
                <c:pt idx="19">
                  <c:v>-9.2247879853467616</c:v>
                </c:pt>
                <c:pt idx="20">
                  <c:v>-7.0146322631541409</c:v>
                </c:pt>
                <c:pt idx="21">
                  <c:v>-5.2585089106999767</c:v>
                </c:pt>
                <c:pt idx="22">
                  <c:v>-4.6083026658665922</c:v>
                </c:pt>
                <c:pt idx="23">
                  <c:v>-3.7094696381588688</c:v>
                </c:pt>
                <c:pt idx="24">
                  <c:v>-6.0581010368890968</c:v>
                </c:pt>
                <c:pt idx="25">
                  <c:v>-5.573645980638597</c:v>
                </c:pt>
                <c:pt idx="26">
                  <c:v>-5.9231921580804814</c:v>
                </c:pt>
                <c:pt idx="27">
                  <c:v>-5.1328317436605486</c:v>
                </c:pt>
                <c:pt idx="28">
                  <c:v>-3.7556281970047234</c:v>
                </c:pt>
                <c:pt idx="29">
                  <c:v>-5.4991628515918434</c:v>
                </c:pt>
                <c:pt idx="30">
                  <c:v>-7.2917934278604601</c:v>
                </c:pt>
                <c:pt idx="31">
                  <c:v>-7.6478437658670124</c:v>
                </c:pt>
                <c:pt idx="32">
                  <c:v>-6.1917510459109977</c:v>
                </c:pt>
                <c:pt idx="33">
                  <c:v>-6.1090852632506571</c:v>
                </c:pt>
                <c:pt idx="34">
                  <c:v>-8.0970504680897513</c:v>
                </c:pt>
                <c:pt idx="35">
                  <c:v>-8.7556491781678467</c:v>
                </c:pt>
                <c:pt idx="36">
                  <c:v>-8.7556491781678467</c:v>
                </c:pt>
                <c:pt idx="37">
                  <c:v>-9.6811282830274958</c:v>
                </c:pt>
                <c:pt idx="38">
                  <c:v>-11.344095271265465</c:v>
                </c:pt>
                <c:pt idx="39">
                  <c:v>-10.018085762602347</c:v>
                </c:pt>
                <c:pt idx="40">
                  <c:v>-8.0049431620291429</c:v>
                </c:pt>
                <c:pt idx="41">
                  <c:v>-8.2296514189560739</c:v>
                </c:pt>
                <c:pt idx="42">
                  <c:v>-9.6496565383598636</c:v>
                </c:pt>
                <c:pt idx="43">
                  <c:v>-7.9652887637479131</c:v>
                </c:pt>
                <c:pt idx="44">
                  <c:v>-8.4489045734739481</c:v>
                </c:pt>
                <c:pt idx="45">
                  <c:v>-9.175272440403015</c:v>
                </c:pt>
                <c:pt idx="46">
                  <c:v>-11.856245462823479</c:v>
                </c:pt>
                <c:pt idx="47">
                  <c:v>-12.493863009789818</c:v>
                </c:pt>
                <c:pt idx="48">
                  <c:v>-10.245101947471568</c:v>
                </c:pt>
                <c:pt idx="49">
                  <c:v>-10.630316102203441</c:v>
                </c:pt>
                <c:pt idx="50">
                  <c:v>-11.788686117603609</c:v>
                </c:pt>
                <c:pt idx="51">
                  <c:v>-12.443298406690484</c:v>
                </c:pt>
                <c:pt idx="52">
                  <c:v>-10.568841294286003</c:v>
                </c:pt>
                <c:pt idx="53">
                  <c:v>-8.5670285217931514</c:v>
                </c:pt>
                <c:pt idx="54">
                  <c:v>-7.4380321347494283</c:v>
                </c:pt>
                <c:pt idx="55">
                  <c:v>-6.3585512926494729</c:v>
                </c:pt>
                <c:pt idx="56">
                  <c:v>-6.3992547490862695</c:v>
                </c:pt>
                <c:pt idx="57">
                  <c:v>-5.3411746933603172</c:v>
                </c:pt>
                <c:pt idx="58">
                  <c:v>-6.5029016948583651</c:v>
                </c:pt>
                <c:pt idx="59">
                  <c:v>-5.1617857487547774</c:v>
                </c:pt>
                <c:pt idx="60">
                  <c:v>-4.6813171134954974</c:v>
                </c:pt>
                <c:pt idx="61">
                  <c:v>-4.0002685588878322</c:v>
                </c:pt>
                <c:pt idx="62">
                  <c:v>-2.8236449315804268</c:v>
                </c:pt>
                <c:pt idx="63">
                  <c:v>-3.4352458362881921</c:v>
                </c:pt>
                <c:pt idx="64">
                  <c:v>-4.9467288268592586</c:v>
                </c:pt>
                <c:pt idx="65">
                  <c:v>-4.6225698567825884</c:v>
                </c:pt>
                <c:pt idx="66">
                  <c:v>-3.8508826775321081</c:v>
                </c:pt>
                <c:pt idx="67">
                  <c:v>-5.0577191797204542</c:v>
                </c:pt>
                <c:pt idx="68">
                  <c:v>-5.980260921744474</c:v>
                </c:pt>
                <c:pt idx="69">
                  <c:v>-5.5803599528343462</c:v>
                </c:pt>
                <c:pt idx="70">
                  <c:v>-5.8306652287576366</c:v>
                </c:pt>
                <c:pt idx="71">
                  <c:v>-7.4199883344733264</c:v>
                </c:pt>
                <c:pt idx="72">
                  <c:v>-7.7363842741986382</c:v>
                </c:pt>
                <c:pt idx="73">
                  <c:v>-6.7053699188868272</c:v>
                </c:pt>
                <c:pt idx="74">
                  <c:v>-7.8383527269217712</c:v>
                </c:pt>
                <c:pt idx="75">
                  <c:v>-7.8383527269217712</c:v>
                </c:pt>
                <c:pt idx="76">
                  <c:v>-7.8572357737223708</c:v>
                </c:pt>
                <c:pt idx="77">
                  <c:v>-6.3776441510811637</c:v>
                </c:pt>
                <c:pt idx="78">
                  <c:v>-6.4355521612696194</c:v>
                </c:pt>
                <c:pt idx="79">
                  <c:v>-7.8159028823922005</c:v>
                </c:pt>
                <c:pt idx="80">
                  <c:v>-10.373087042453299</c:v>
                </c:pt>
                <c:pt idx="81">
                  <c:v>-9.862405532313101</c:v>
                </c:pt>
                <c:pt idx="82">
                  <c:v>-12.399447775786909</c:v>
                </c:pt>
                <c:pt idx="83">
                  <c:v>-12.215652786927899</c:v>
                </c:pt>
                <c:pt idx="84">
                  <c:v>-10.043263158336446</c:v>
                </c:pt>
                <c:pt idx="85">
                  <c:v>-13.307302703632672</c:v>
                </c:pt>
                <c:pt idx="86">
                  <c:v>-12.81529442866195</c:v>
                </c:pt>
                <c:pt idx="87">
                  <c:v>-12.393573050115625</c:v>
                </c:pt>
                <c:pt idx="88">
                  <c:v>-9.7774318217104685</c:v>
                </c:pt>
                <c:pt idx="89">
                  <c:v>-12.993844126743015</c:v>
                </c:pt>
                <c:pt idx="90">
                  <c:v>-13.487530894762688</c:v>
                </c:pt>
                <c:pt idx="91">
                  <c:v>-16.259142541825955</c:v>
                </c:pt>
                <c:pt idx="92">
                  <c:v>-16.053317331699603</c:v>
                </c:pt>
                <c:pt idx="93">
                  <c:v>-17.435346545871123</c:v>
                </c:pt>
                <c:pt idx="94">
                  <c:v>-17.542350477741088</c:v>
                </c:pt>
                <c:pt idx="95">
                  <c:v>-15.574107566227047</c:v>
                </c:pt>
                <c:pt idx="96">
                  <c:v>-15.907288436441757</c:v>
                </c:pt>
                <c:pt idx="97">
                  <c:v>-14.211171210487228</c:v>
                </c:pt>
                <c:pt idx="98">
                  <c:v>-17.67662992165635</c:v>
                </c:pt>
                <c:pt idx="99">
                  <c:v>-18.156888745284494</c:v>
                </c:pt>
                <c:pt idx="100">
                  <c:v>-18.144929482310779</c:v>
                </c:pt>
                <c:pt idx="101">
                  <c:v>-16.626103084650602</c:v>
                </c:pt>
                <c:pt idx="102">
                  <c:v>-17.303165218267047</c:v>
                </c:pt>
                <c:pt idx="103">
                  <c:v>-16.521616892354054</c:v>
                </c:pt>
                <c:pt idx="104">
                  <c:v>-14.86179707858285</c:v>
                </c:pt>
                <c:pt idx="105">
                  <c:v>-12.755288302162327</c:v>
                </c:pt>
                <c:pt idx="106">
                  <c:v>-12.755288302162327</c:v>
                </c:pt>
                <c:pt idx="107">
                  <c:v>-13.302686847748102</c:v>
                </c:pt>
                <c:pt idx="108">
                  <c:v>-13.951424411163671</c:v>
                </c:pt>
                <c:pt idx="109">
                  <c:v>-12.365458291545862</c:v>
                </c:pt>
                <c:pt idx="110">
                  <c:v>-13.798052108816705</c:v>
                </c:pt>
                <c:pt idx="111">
                  <c:v>-13.527604916306135</c:v>
                </c:pt>
                <c:pt idx="112">
                  <c:v>-12.70409426416963</c:v>
                </c:pt>
                <c:pt idx="113">
                  <c:v>-13.64635829951869</c:v>
                </c:pt>
                <c:pt idx="114">
                  <c:v>-15.701463226315415</c:v>
                </c:pt>
                <c:pt idx="115">
                  <c:v>-18.155420063866668</c:v>
                </c:pt>
                <c:pt idx="116">
                  <c:v>-21.328401361257864</c:v>
                </c:pt>
                <c:pt idx="117">
                  <c:v>-21.625284819289249</c:v>
                </c:pt>
                <c:pt idx="118">
                  <c:v>-20.481601618067312</c:v>
                </c:pt>
                <c:pt idx="119">
                  <c:v>-23.066900536698153</c:v>
                </c:pt>
                <c:pt idx="120">
                  <c:v>-22.897582550386264</c:v>
                </c:pt>
                <c:pt idx="121">
                  <c:v>-22.897582550386264</c:v>
                </c:pt>
                <c:pt idx="122">
                  <c:v>-21.010326928483614</c:v>
                </c:pt>
                <c:pt idx="123">
                  <c:v>-21.113134627731235</c:v>
                </c:pt>
                <c:pt idx="124">
                  <c:v>-20.361169741805806</c:v>
                </c:pt>
                <c:pt idx="125">
                  <c:v>-17.927145009210744</c:v>
                </c:pt>
                <c:pt idx="126">
                  <c:v>-18.171155936200478</c:v>
                </c:pt>
                <c:pt idx="127">
                  <c:v>-19.819436110260213</c:v>
                </c:pt>
                <c:pt idx="128">
                  <c:v>-19.876504873924194</c:v>
                </c:pt>
                <c:pt idx="129">
                  <c:v>-20.578324780012501</c:v>
                </c:pt>
                <c:pt idx="130">
                  <c:v>-19.740127313697762</c:v>
                </c:pt>
                <c:pt idx="131">
                  <c:v>-19.740127313697762</c:v>
                </c:pt>
                <c:pt idx="132">
                  <c:v>-19.612981465240519</c:v>
                </c:pt>
                <c:pt idx="133">
                  <c:v>-19.325749342240538</c:v>
                </c:pt>
                <c:pt idx="134">
                  <c:v>-18.118493216789979</c:v>
                </c:pt>
                <c:pt idx="135">
                  <c:v>-18.186472185272063</c:v>
                </c:pt>
                <c:pt idx="136">
                  <c:v>-19.12957546714561</c:v>
                </c:pt>
                <c:pt idx="137">
                  <c:v>-19.877134308817546</c:v>
                </c:pt>
                <c:pt idx="138">
                  <c:v>-20.234233704979665</c:v>
                </c:pt>
                <c:pt idx="139">
                  <c:v>-20.473418964453714</c:v>
                </c:pt>
                <c:pt idx="140">
                  <c:v>-18.946409913179952</c:v>
                </c:pt>
                <c:pt idx="141">
                  <c:v>-19.624311293320861</c:v>
                </c:pt>
                <c:pt idx="142">
                  <c:v>-17.403664989572366</c:v>
                </c:pt>
                <c:pt idx="143">
                  <c:v>-16.91669219374845</c:v>
                </c:pt>
                <c:pt idx="144">
                  <c:v>-16.0973777742343</c:v>
                </c:pt>
                <c:pt idx="145">
                  <c:v>-16.880394781565112</c:v>
                </c:pt>
                <c:pt idx="146">
                  <c:v>-16.771082921752857</c:v>
                </c:pt>
                <c:pt idx="147">
                  <c:v>-17.731810380640269</c:v>
                </c:pt>
                <c:pt idx="148">
                  <c:v>-15.579982291898331</c:v>
                </c:pt>
                <c:pt idx="149">
                  <c:v>-14.555681908782303</c:v>
                </c:pt>
                <c:pt idx="150">
                  <c:v>-13.341711811135969</c:v>
                </c:pt>
                <c:pt idx="151">
                  <c:v>-13.586352173019067</c:v>
                </c:pt>
                <c:pt idx="152">
                  <c:v>-14.16207528880571</c:v>
                </c:pt>
                <c:pt idx="153">
                  <c:v>-12.819700472915418</c:v>
                </c:pt>
                <c:pt idx="154">
                  <c:v>-12.887469629766413</c:v>
                </c:pt>
                <c:pt idx="155">
                  <c:v>-13.029092480770776</c:v>
                </c:pt>
                <c:pt idx="156">
                  <c:v>-13.13672584753408</c:v>
                </c:pt>
                <c:pt idx="157">
                  <c:v>-13.505784506669915</c:v>
                </c:pt>
                <c:pt idx="158">
                  <c:v>-11.664267820350904</c:v>
                </c:pt>
                <c:pt idx="159">
                  <c:v>-11.726581874792807</c:v>
                </c:pt>
                <c:pt idx="160">
                  <c:v>-10.197474707207876</c:v>
                </c:pt>
                <c:pt idx="161">
                  <c:v>-9.841004745939097</c:v>
                </c:pt>
                <c:pt idx="162">
                  <c:v>-9.6718965712583316</c:v>
                </c:pt>
                <c:pt idx="163">
                  <c:v>-10.32566961382072</c:v>
                </c:pt>
                <c:pt idx="164">
                  <c:v>-10.12215233163667</c:v>
                </c:pt>
                <c:pt idx="165">
                  <c:v>-11.281571405192437</c:v>
                </c:pt>
                <c:pt idx="166">
                  <c:v>-13.180156855175429</c:v>
                </c:pt>
                <c:pt idx="167">
                  <c:v>-13.374442425590317</c:v>
                </c:pt>
                <c:pt idx="168">
                  <c:v>-13.121829221724735</c:v>
                </c:pt>
                <c:pt idx="169">
                  <c:v>-11.897578354153648</c:v>
                </c:pt>
                <c:pt idx="170">
                  <c:v>-14.865573687942968</c:v>
                </c:pt>
                <c:pt idx="171">
                  <c:v>-15.433114150116023</c:v>
                </c:pt>
                <c:pt idx="172">
                  <c:v>-16.365726850433692</c:v>
                </c:pt>
                <c:pt idx="173">
                  <c:v>-17.01949989299607</c:v>
                </c:pt>
                <c:pt idx="174">
                  <c:v>-16.770873110121741</c:v>
                </c:pt>
                <c:pt idx="175">
                  <c:v>-17.664460847051522</c:v>
                </c:pt>
                <c:pt idx="176">
                  <c:v>-17.664460847051522</c:v>
                </c:pt>
                <c:pt idx="177">
                  <c:v>-18.001628138257473</c:v>
                </c:pt>
                <c:pt idx="178">
                  <c:v>-16.497698366406645</c:v>
                </c:pt>
                <c:pt idx="179">
                  <c:v>-15.945683964936286</c:v>
                </c:pt>
                <c:pt idx="180">
                  <c:v>-14.662056405758916</c:v>
                </c:pt>
                <c:pt idx="181">
                  <c:v>-13.758817333797724</c:v>
                </c:pt>
                <c:pt idx="182">
                  <c:v>-17.487589642019397</c:v>
                </c:pt>
                <c:pt idx="183">
                  <c:v>-17.208120549370776</c:v>
                </c:pt>
                <c:pt idx="184">
                  <c:v>-18.145139293941902</c:v>
                </c:pt>
                <c:pt idx="185">
                  <c:v>-18.733031484333374</c:v>
                </c:pt>
                <c:pt idx="186">
                  <c:v>-18.175771792085072</c:v>
                </c:pt>
                <c:pt idx="187">
                  <c:v>-19.098103722477966</c:v>
                </c:pt>
                <c:pt idx="188">
                  <c:v>-20.482860487854015</c:v>
                </c:pt>
                <c:pt idx="189">
                  <c:v>-21.152998837643576</c:v>
                </c:pt>
                <c:pt idx="190">
                  <c:v>-22.511738960761029</c:v>
                </c:pt>
                <c:pt idx="191">
                  <c:v>-23.313009579999079</c:v>
                </c:pt>
                <c:pt idx="192">
                  <c:v>-23.47561359411521</c:v>
                </c:pt>
                <c:pt idx="193">
                  <c:v>-21.970215140846548</c:v>
                </c:pt>
                <c:pt idx="194">
                  <c:v>-23.6187051265374</c:v>
                </c:pt>
                <c:pt idx="195">
                  <c:v>-24.76952192321734</c:v>
                </c:pt>
                <c:pt idx="196">
                  <c:v>-22.822260174815057</c:v>
                </c:pt>
                <c:pt idx="197">
                  <c:v>-20.461879324742249</c:v>
                </c:pt>
                <c:pt idx="198">
                  <c:v>-20.622385222547202</c:v>
                </c:pt>
                <c:pt idx="199">
                  <c:v>-21.435615104758952</c:v>
                </c:pt>
                <c:pt idx="200">
                  <c:v>-23.635699868657923</c:v>
                </c:pt>
                <c:pt idx="201">
                  <c:v>-24.207856186715571</c:v>
                </c:pt>
                <c:pt idx="202">
                  <c:v>-24.70196257799747</c:v>
                </c:pt>
                <c:pt idx="203">
                  <c:v>-24.949750114347335</c:v>
                </c:pt>
                <c:pt idx="204">
                  <c:v>-23.001019684527236</c:v>
                </c:pt>
                <c:pt idx="205">
                  <c:v>-24.823023889152317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B06-4AB5-84E8-1066DDB89062}"/>
            </c:ext>
          </c:extLst>
        </c:ser>
        <c:ser>
          <c:idx val="7"/>
          <c:order val="3"/>
          <c:tx>
            <c:strRef>
              <c:f>'圖4(更新至1014)'!$I$3</c:f>
              <c:strCache>
                <c:ptCount val="1"/>
                <c:pt idx="0">
                  <c:v>那斯達克指數本年累計漲跌幅(右軸)</c:v>
                </c:pt>
              </c:strCache>
            </c:strRef>
          </c:tx>
          <c:spPr>
            <a:ln w="158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205"/>
              <c:layout>
                <c:manualLayout>
                  <c:x val="-4.2603246813731975E-2"/>
                  <c:y val="4.18019638809834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defRPr>
                    </a:pPr>
                    <a:r>
                      <a:rPr lang="en-US" altLang="zh-TW" sz="1000" b="1" dirty="0">
                        <a:solidFill>
                          <a:schemeClr val="accent3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-31.8</a:t>
                    </a:r>
                    <a:endParaRPr lang="en-US" altLang="zh-TW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819769772729992"/>
                      <c:h val="0.147027042246759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2B06-4AB5-84E8-1066DDB890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'圖4(更新至1014)'!$A$8:$A$213</c:f>
              <c:numCache>
                <c:formatCode>m/d/yyyy</c:formatCode>
                <c:ptCount val="206"/>
                <c:pt idx="0">
                  <c:v>44561</c:v>
                </c:pt>
                <c:pt idx="1">
                  <c:v>44564</c:v>
                </c:pt>
                <c:pt idx="2">
                  <c:v>44565</c:v>
                </c:pt>
                <c:pt idx="3">
                  <c:v>44566</c:v>
                </c:pt>
                <c:pt idx="4">
                  <c:v>44567</c:v>
                </c:pt>
                <c:pt idx="5">
                  <c:v>44568</c:v>
                </c:pt>
                <c:pt idx="6">
                  <c:v>44571</c:v>
                </c:pt>
                <c:pt idx="7">
                  <c:v>44572</c:v>
                </c:pt>
                <c:pt idx="8">
                  <c:v>44573</c:v>
                </c:pt>
                <c:pt idx="9">
                  <c:v>44574</c:v>
                </c:pt>
                <c:pt idx="10">
                  <c:v>44575</c:v>
                </c:pt>
                <c:pt idx="11">
                  <c:v>44578</c:v>
                </c:pt>
                <c:pt idx="12">
                  <c:v>44579</c:v>
                </c:pt>
                <c:pt idx="13">
                  <c:v>44580</c:v>
                </c:pt>
                <c:pt idx="14">
                  <c:v>44581</c:v>
                </c:pt>
                <c:pt idx="15">
                  <c:v>44582</c:v>
                </c:pt>
                <c:pt idx="16">
                  <c:v>44585</c:v>
                </c:pt>
                <c:pt idx="17">
                  <c:v>44586</c:v>
                </c:pt>
                <c:pt idx="18">
                  <c:v>44587</c:v>
                </c:pt>
                <c:pt idx="19">
                  <c:v>44588</c:v>
                </c:pt>
                <c:pt idx="20">
                  <c:v>44589</c:v>
                </c:pt>
                <c:pt idx="21">
                  <c:v>44592</c:v>
                </c:pt>
                <c:pt idx="22">
                  <c:v>44593</c:v>
                </c:pt>
                <c:pt idx="23">
                  <c:v>44594</c:v>
                </c:pt>
                <c:pt idx="24">
                  <c:v>44595</c:v>
                </c:pt>
                <c:pt idx="25">
                  <c:v>44596</c:v>
                </c:pt>
                <c:pt idx="26">
                  <c:v>44599</c:v>
                </c:pt>
                <c:pt idx="27">
                  <c:v>44600</c:v>
                </c:pt>
                <c:pt idx="28">
                  <c:v>44601</c:v>
                </c:pt>
                <c:pt idx="29">
                  <c:v>44602</c:v>
                </c:pt>
                <c:pt idx="30">
                  <c:v>44603</c:v>
                </c:pt>
                <c:pt idx="31">
                  <c:v>44606</c:v>
                </c:pt>
                <c:pt idx="32">
                  <c:v>44607</c:v>
                </c:pt>
                <c:pt idx="33">
                  <c:v>44608</c:v>
                </c:pt>
                <c:pt idx="34">
                  <c:v>44609</c:v>
                </c:pt>
                <c:pt idx="35">
                  <c:v>44610</c:v>
                </c:pt>
                <c:pt idx="36">
                  <c:v>44613</c:v>
                </c:pt>
                <c:pt idx="37">
                  <c:v>44614</c:v>
                </c:pt>
                <c:pt idx="38">
                  <c:v>44615</c:v>
                </c:pt>
                <c:pt idx="39">
                  <c:v>44616</c:v>
                </c:pt>
                <c:pt idx="40">
                  <c:v>44617</c:v>
                </c:pt>
                <c:pt idx="41">
                  <c:v>44620</c:v>
                </c:pt>
                <c:pt idx="42">
                  <c:v>44621</c:v>
                </c:pt>
                <c:pt idx="43">
                  <c:v>44622</c:v>
                </c:pt>
                <c:pt idx="44">
                  <c:v>44623</c:v>
                </c:pt>
                <c:pt idx="45">
                  <c:v>44624</c:v>
                </c:pt>
                <c:pt idx="46">
                  <c:v>44627</c:v>
                </c:pt>
                <c:pt idx="47">
                  <c:v>44628</c:v>
                </c:pt>
                <c:pt idx="48">
                  <c:v>44629</c:v>
                </c:pt>
                <c:pt idx="49">
                  <c:v>44630</c:v>
                </c:pt>
                <c:pt idx="50">
                  <c:v>44631</c:v>
                </c:pt>
                <c:pt idx="51">
                  <c:v>44634</c:v>
                </c:pt>
                <c:pt idx="52">
                  <c:v>44635</c:v>
                </c:pt>
                <c:pt idx="53">
                  <c:v>44636</c:v>
                </c:pt>
                <c:pt idx="54">
                  <c:v>44637</c:v>
                </c:pt>
                <c:pt idx="55">
                  <c:v>44638</c:v>
                </c:pt>
                <c:pt idx="56">
                  <c:v>44641</c:v>
                </c:pt>
                <c:pt idx="57">
                  <c:v>44642</c:v>
                </c:pt>
                <c:pt idx="58">
                  <c:v>44643</c:v>
                </c:pt>
                <c:pt idx="59">
                  <c:v>44644</c:v>
                </c:pt>
                <c:pt idx="60">
                  <c:v>44645</c:v>
                </c:pt>
                <c:pt idx="61">
                  <c:v>44648</c:v>
                </c:pt>
                <c:pt idx="62">
                  <c:v>44649</c:v>
                </c:pt>
                <c:pt idx="63">
                  <c:v>44650</c:v>
                </c:pt>
                <c:pt idx="64">
                  <c:v>44651</c:v>
                </c:pt>
                <c:pt idx="65">
                  <c:v>44652</c:v>
                </c:pt>
                <c:pt idx="66">
                  <c:v>44655</c:v>
                </c:pt>
                <c:pt idx="67">
                  <c:v>44656</c:v>
                </c:pt>
                <c:pt idx="68">
                  <c:v>44657</c:v>
                </c:pt>
                <c:pt idx="69">
                  <c:v>44658</c:v>
                </c:pt>
                <c:pt idx="70">
                  <c:v>44659</c:v>
                </c:pt>
                <c:pt idx="71">
                  <c:v>44662</c:v>
                </c:pt>
                <c:pt idx="72">
                  <c:v>44663</c:v>
                </c:pt>
                <c:pt idx="73">
                  <c:v>44664</c:v>
                </c:pt>
                <c:pt idx="74">
                  <c:v>44665</c:v>
                </c:pt>
                <c:pt idx="75">
                  <c:v>44666</c:v>
                </c:pt>
                <c:pt idx="76">
                  <c:v>44669</c:v>
                </c:pt>
                <c:pt idx="77">
                  <c:v>44670</c:v>
                </c:pt>
                <c:pt idx="78">
                  <c:v>44671</c:v>
                </c:pt>
                <c:pt idx="79">
                  <c:v>44672</c:v>
                </c:pt>
                <c:pt idx="80">
                  <c:v>44673</c:v>
                </c:pt>
                <c:pt idx="81">
                  <c:v>44676</c:v>
                </c:pt>
                <c:pt idx="82">
                  <c:v>44677</c:v>
                </c:pt>
                <c:pt idx="83">
                  <c:v>44678</c:v>
                </c:pt>
                <c:pt idx="84">
                  <c:v>44679</c:v>
                </c:pt>
                <c:pt idx="85">
                  <c:v>44680</c:v>
                </c:pt>
                <c:pt idx="86">
                  <c:v>44683</c:v>
                </c:pt>
                <c:pt idx="87">
                  <c:v>44684</c:v>
                </c:pt>
                <c:pt idx="88">
                  <c:v>44685</c:v>
                </c:pt>
                <c:pt idx="89">
                  <c:v>44686</c:v>
                </c:pt>
                <c:pt idx="90">
                  <c:v>44687</c:v>
                </c:pt>
                <c:pt idx="91">
                  <c:v>44690</c:v>
                </c:pt>
                <c:pt idx="92">
                  <c:v>44691</c:v>
                </c:pt>
                <c:pt idx="93">
                  <c:v>44692</c:v>
                </c:pt>
                <c:pt idx="94">
                  <c:v>44693</c:v>
                </c:pt>
                <c:pt idx="95">
                  <c:v>44694</c:v>
                </c:pt>
                <c:pt idx="96">
                  <c:v>44697</c:v>
                </c:pt>
                <c:pt idx="97">
                  <c:v>44698</c:v>
                </c:pt>
                <c:pt idx="98">
                  <c:v>44699</c:v>
                </c:pt>
                <c:pt idx="99">
                  <c:v>44700</c:v>
                </c:pt>
                <c:pt idx="100">
                  <c:v>44701</c:v>
                </c:pt>
                <c:pt idx="101">
                  <c:v>44704</c:v>
                </c:pt>
                <c:pt idx="102">
                  <c:v>44705</c:v>
                </c:pt>
                <c:pt idx="103">
                  <c:v>44706</c:v>
                </c:pt>
                <c:pt idx="104">
                  <c:v>44707</c:v>
                </c:pt>
                <c:pt idx="105">
                  <c:v>44708</c:v>
                </c:pt>
                <c:pt idx="106">
                  <c:v>44711</c:v>
                </c:pt>
                <c:pt idx="107">
                  <c:v>44712</c:v>
                </c:pt>
                <c:pt idx="108">
                  <c:v>44713</c:v>
                </c:pt>
                <c:pt idx="109">
                  <c:v>44714</c:v>
                </c:pt>
                <c:pt idx="110">
                  <c:v>44715</c:v>
                </c:pt>
                <c:pt idx="111">
                  <c:v>44718</c:v>
                </c:pt>
                <c:pt idx="112">
                  <c:v>44719</c:v>
                </c:pt>
                <c:pt idx="113">
                  <c:v>44720</c:v>
                </c:pt>
                <c:pt idx="114">
                  <c:v>44721</c:v>
                </c:pt>
                <c:pt idx="115">
                  <c:v>44722</c:v>
                </c:pt>
                <c:pt idx="116">
                  <c:v>44725</c:v>
                </c:pt>
                <c:pt idx="117">
                  <c:v>44726</c:v>
                </c:pt>
                <c:pt idx="118">
                  <c:v>44727</c:v>
                </c:pt>
                <c:pt idx="119">
                  <c:v>44728</c:v>
                </c:pt>
                <c:pt idx="120">
                  <c:v>44729</c:v>
                </c:pt>
                <c:pt idx="121">
                  <c:v>44732</c:v>
                </c:pt>
                <c:pt idx="122">
                  <c:v>44733</c:v>
                </c:pt>
                <c:pt idx="123">
                  <c:v>44734</c:v>
                </c:pt>
                <c:pt idx="124">
                  <c:v>44735</c:v>
                </c:pt>
                <c:pt idx="125">
                  <c:v>44736</c:v>
                </c:pt>
                <c:pt idx="126">
                  <c:v>44739</c:v>
                </c:pt>
                <c:pt idx="127">
                  <c:v>44740</c:v>
                </c:pt>
                <c:pt idx="128">
                  <c:v>44741</c:v>
                </c:pt>
                <c:pt idx="129">
                  <c:v>44742</c:v>
                </c:pt>
                <c:pt idx="130">
                  <c:v>44743</c:v>
                </c:pt>
                <c:pt idx="131">
                  <c:v>44746</c:v>
                </c:pt>
                <c:pt idx="132">
                  <c:v>44747</c:v>
                </c:pt>
                <c:pt idx="133">
                  <c:v>44748</c:v>
                </c:pt>
                <c:pt idx="134">
                  <c:v>44749</c:v>
                </c:pt>
                <c:pt idx="135">
                  <c:v>44750</c:v>
                </c:pt>
                <c:pt idx="136">
                  <c:v>44753</c:v>
                </c:pt>
                <c:pt idx="137">
                  <c:v>44754</c:v>
                </c:pt>
                <c:pt idx="138">
                  <c:v>44755</c:v>
                </c:pt>
                <c:pt idx="139">
                  <c:v>44756</c:v>
                </c:pt>
                <c:pt idx="140">
                  <c:v>44757</c:v>
                </c:pt>
                <c:pt idx="141">
                  <c:v>44760</c:v>
                </c:pt>
                <c:pt idx="142">
                  <c:v>44761</c:v>
                </c:pt>
                <c:pt idx="143">
                  <c:v>44762</c:v>
                </c:pt>
                <c:pt idx="144">
                  <c:v>44763</c:v>
                </c:pt>
                <c:pt idx="145">
                  <c:v>44764</c:v>
                </c:pt>
                <c:pt idx="146">
                  <c:v>44767</c:v>
                </c:pt>
                <c:pt idx="147">
                  <c:v>44768</c:v>
                </c:pt>
                <c:pt idx="148">
                  <c:v>44769</c:v>
                </c:pt>
                <c:pt idx="149">
                  <c:v>44770</c:v>
                </c:pt>
                <c:pt idx="150">
                  <c:v>44771</c:v>
                </c:pt>
                <c:pt idx="151">
                  <c:v>44774</c:v>
                </c:pt>
                <c:pt idx="152">
                  <c:v>44775</c:v>
                </c:pt>
                <c:pt idx="153">
                  <c:v>44776</c:v>
                </c:pt>
                <c:pt idx="154">
                  <c:v>44777</c:v>
                </c:pt>
                <c:pt idx="155">
                  <c:v>44778</c:v>
                </c:pt>
                <c:pt idx="156">
                  <c:v>44781</c:v>
                </c:pt>
                <c:pt idx="157">
                  <c:v>44782</c:v>
                </c:pt>
                <c:pt idx="158">
                  <c:v>44783</c:v>
                </c:pt>
                <c:pt idx="159">
                  <c:v>44784</c:v>
                </c:pt>
                <c:pt idx="160">
                  <c:v>44785</c:v>
                </c:pt>
                <c:pt idx="161">
                  <c:v>44788</c:v>
                </c:pt>
                <c:pt idx="162">
                  <c:v>44789</c:v>
                </c:pt>
                <c:pt idx="163">
                  <c:v>44790</c:v>
                </c:pt>
                <c:pt idx="164">
                  <c:v>44791</c:v>
                </c:pt>
                <c:pt idx="165">
                  <c:v>44792</c:v>
                </c:pt>
                <c:pt idx="166">
                  <c:v>44795</c:v>
                </c:pt>
                <c:pt idx="167">
                  <c:v>44796</c:v>
                </c:pt>
                <c:pt idx="168">
                  <c:v>44797</c:v>
                </c:pt>
                <c:pt idx="169">
                  <c:v>44798</c:v>
                </c:pt>
                <c:pt idx="170">
                  <c:v>44799</c:v>
                </c:pt>
                <c:pt idx="171">
                  <c:v>44802</c:v>
                </c:pt>
                <c:pt idx="172">
                  <c:v>44803</c:v>
                </c:pt>
                <c:pt idx="173">
                  <c:v>44804</c:v>
                </c:pt>
                <c:pt idx="174">
                  <c:v>44805</c:v>
                </c:pt>
                <c:pt idx="175">
                  <c:v>44806</c:v>
                </c:pt>
                <c:pt idx="176">
                  <c:v>44809</c:v>
                </c:pt>
                <c:pt idx="177">
                  <c:v>44810</c:v>
                </c:pt>
                <c:pt idx="178">
                  <c:v>44811</c:v>
                </c:pt>
                <c:pt idx="179">
                  <c:v>44812</c:v>
                </c:pt>
                <c:pt idx="180">
                  <c:v>44813</c:v>
                </c:pt>
                <c:pt idx="181">
                  <c:v>44816</c:v>
                </c:pt>
                <c:pt idx="182">
                  <c:v>44817</c:v>
                </c:pt>
                <c:pt idx="183">
                  <c:v>44818</c:v>
                </c:pt>
                <c:pt idx="184">
                  <c:v>44819</c:v>
                </c:pt>
                <c:pt idx="185">
                  <c:v>44820</c:v>
                </c:pt>
                <c:pt idx="186">
                  <c:v>44823</c:v>
                </c:pt>
                <c:pt idx="187">
                  <c:v>44824</c:v>
                </c:pt>
                <c:pt idx="188">
                  <c:v>44825</c:v>
                </c:pt>
                <c:pt idx="189">
                  <c:v>44826</c:v>
                </c:pt>
                <c:pt idx="190">
                  <c:v>44827</c:v>
                </c:pt>
                <c:pt idx="191">
                  <c:v>44830</c:v>
                </c:pt>
                <c:pt idx="192">
                  <c:v>44831</c:v>
                </c:pt>
                <c:pt idx="193">
                  <c:v>44832</c:v>
                </c:pt>
                <c:pt idx="194">
                  <c:v>44833</c:v>
                </c:pt>
                <c:pt idx="195">
                  <c:v>44834</c:v>
                </c:pt>
                <c:pt idx="196">
                  <c:v>44837</c:v>
                </c:pt>
                <c:pt idx="197">
                  <c:v>44838</c:v>
                </c:pt>
                <c:pt idx="198">
                  <c:v>44839</c:v>
                </c:pt>
                <c:pt idx="199">
                  <c:v>44840</c:v>
                </c:pt>
                <c:pt idx="200">
                  <c:v>44841</c:v>
                </c:pt>
                <c:pt idx="201">
                  <c:v>44844</c:v>
                </c:pt>
                <c:pt idx="202">
                  <c:v>44845</c:v>
                </c:pt>
                <c:pt idx="203">
                  <c:v>44846</c:v>
                </c:pt>
                <c:pt idx="204">
                  <c:v>44847</c:v>
                </c:pt>
                <c:pt idx="205">
                  <c:v>44848</c:v>
                </c:pt>
              </c:numCache>
            </c:numRef>
          </c:cat>
          <c:val>
            <c:numRef>
              <c:f>'圖4(更新至1014)'!$I$8:$I$213</c:f>
              <c:numCache>
                <c:formatCode>0.0</c:formatCode>
                <c:ptCount val="206"/>
                <c:pt idx="0">
                  <c:v>0</c:v>
                </c:pt>
                <c:pt idx="1">
                  <c:v>1.2005775658246787</c:v>
                </c:pt>
                <c:pt idx="2">
                  <c:v>-0.14221823371984854</c:v>
                </c:pt>
                <c:pt idx="3">
                  <c:v>-3.4822693811493388</c:v>
                </c:pt>
                <c:pt idx="4">
                  <c:v>-3.6056317142186822</c:v>
                </c:pt>
                <c:pt idx="5">
                  <c:v>-4.5322554149991978</c:v>
                </c:pt>
                <c:pt idx="6">
                  <c:v>-4.4879600280473442</c:v>
                </c:pt>
                <c:pt idx="7">
                  <c:v>-3.1417126399091777</c:v>
                </c:pt>
                <c:pt idx="8">
                  <c:v>-2.9183820742385569</c:v>
                </c:pt>
                <c:pt idx="9">
                  <c:v>-5.3573768438034737</c:v>
                </c:pt>
                <c:pt idx="10">
                  <c:v>-4.8016710802257778</c:v>
                </c:pt>
                <c:pt idx="11">
                  <c:v>-4.8016710802257778</c:v>
                </c:pt>
                <c:pt idx="12">
                  <c:v>-7.2743507977324313</c:v>
                </c:pt>
                <c:pt idx="13">
                  <c:v>-8.3395493887172591</c:v>
                </c:pt>
                <c:pt idx="14">
                  <c:v>-9.529900025375559</c:v>
                </c:pt>
                <c:pt idx="15">
                  <c:v>-11.991394039106495</c:v>
                </c:pt>
                <c:pt idx="16">
                  <c:v>-11.440354311960965</c:v>
                </c:pt>
                <c:pt idx="17">
                  <c:v>-13.459150129402609</c:v>
                </c:pt>
                <c:pt idx="18">
                  <c:v>-13.44106124843959</c:v>
                </c:pt>
                <c:pt idx="19">
                  <c:v>-14.651290478665025</c:v>
                </c:pt>
                <c:pt idx="20">
                  <c:v>-11.980847518403682</c:v>
                </c:pt>
                <c:pt idx="21">
                  <c:v>-8.9810974389851861</c:v>
                </c:pt>
                <c:pt idx="22">
                  <c:v>-8.3027963620256209</c:v>
                </c:pt>
                <c:pt idx="23">
                  <c:v>-7.8454608733669717</c:v>
                </c:pt>
                <c:pt idx="24">
                  <c:v>-11.28893184199139</c:v>
                </c:pt>
                <c:pt idx="25">
                  <c:v>-9.8879064645058357</c:v>
                </c:pt>
                <c:pt idx="26">
                  <c:v>-10.414209806730213</c:v>
                </c:pt>
                <c:pt idx="27">
                  <c:v>-9.2714143906955435</c:v>
                </c:pt>
                <c:pt idx="28">
                  <c:v>-7.3800077596824938</c:v>
                </c:pt>
                <c:pt idx="29">
                  <c:v>-9.3277903377251619</c:v>
                </c:pt>
                <c:pt idx="30">
                  <c:v>-11.84930364200123</c:v>
                </c:pt>
                <c:pt idx="31">
                  <c:v>-11.85077376306889</c:v>
                </c:pt>
                <c:pt idx="32">
                  <c:v>-9.6210475315708486</c:v>
                </c:pt>
                <c:pt idx="33">
                  <c:v>-9.7212075190939888</c:v>
                </c:pt>
                <c:pt idx="34">
                  <c:v>-12.325047603159355</c:v>
                </c:pt>
                <c:pt idx="35">
                  <c:v>-13.403029855602156</c:v>
                </c:pt>
                <c:pt idx="36">
                  <c:v>-13.403029855602156</c:v>
                </c:pt>
                <c:pt idx="37">
                  <c:v>-14.46758926351408</c:v>
                </c:pt>
                <c:pt idx="38">
                  <c:v>-16.666570789205725</c:v>
                </c:pt>
                <c:pt idx="39">
                  <c:v>-13.879157326604009</c:v>
                </c:pt>
                <c:pt idx="40">
                  <c:v>-12.466307062269843</c:v>
                </c:pt>
                <c:pt idx="41">
                  <c:v>-12.103378913478258</c:v>
                </c:pt>
                <c:pt idx="42">
                  <c:v>-13.502806333281558</c:v>
                </c:pt>
                <c:pt idx="43">
                  <c:v>-12.099415978426286</c:v>
                </c:pt>
                <c:pt idx="44">
                  <c:v>-13.467779100886734</c:v>
                </c:pt>
                <c:pt idx="45">
                  <c:v>-14.902745099543168</c:v>
                </c:pt>
                <c:pt idx="46">
                  <c:v>-17.986675589662372</c:v>
                </c:pt>
                <c:pt idx="47">
                  <c:v>-18.213010315775612</c:v>
                </c:pt>
                <c:pt idx="48">
                  <c:v>-15.27276818044394</c:v>
                </c:pt>
                <c:pt idx="49">
                  <c:v>-16.075518201696781</c:v>
                </c:pt>
                <c:pt idx="50">
                  <c:v>-17.904540564794946</c:v>
                </c:pt>
                <c:pt idx="51">
                  <c:v>-19.582971395918303</c:v>
                </c:pt>
                <c:pt idx="52">
                  <c:v>-17.234612786090342</c:v>
                </c:pt>
                <c:pt idx="53">
                  <c:v>-14.115846818498213</c:v>
                </c:pt>
                <c:pt idx="54">
                  <c:v>-12.976630827671764</c:v>
                </c:pt>
                <c:pt idx="55">
                  <c:v>-11.192926544442072</c:v>
                </c:pt>
                <c:pt idx="56">
                  <c:v>-11.546906130213097</c:v>
                </c:pt>
                <c:pt idx="57">
                  <c:v>-9.8188107743255486</c:v>
                </c:pt>
                <c:pt idx="58">
                  <c:v>-11.009097492676556</c:v>
                </c:pt>
                <c:pt idx="59">
                  <c:v>-9.2881609872054618</c:v>
                </c:pt>
                <c:pt idx="60">
                  <c:v>-9.43223285183673</c:v>
                </c:pt>
                <c:pt idx="61">
                  <c:v>-8.2459090685376815</c:v>
                </c:pt>
                <c:pt idx="62">
                  <c:v>-6.5537358013470159</c:v>
                </c:pt>
                <c:pt idx="63">
                  <c:v>-7.6874548177465307</c:v>
                </c:pt>
                <c:pt idx="64">
                  <c:v>-9.1048432818982672</c:v>
                </c:pt>
                <c:pt idx="65">
                  <c:v>-8.8429060586245889</c:v>
                </c:pt>
                <c:pt idx="66">
                  <c:v>-7.1104003395340509</c:v>
                </c:pt>
                <c:pt idx="67">
                  <c:v>-9.209349714317117</c:v>
                </c:pt>
                <c:pt idx="68">
                  <c:v>-11.225013534701567</c:v>
                </c:pt>
                <c:pt idx="69">
                  <c:v>-11.170810810119802</c:v>
                </c:pt>
                <c:pt idx="70">
                  <c:v>-12.36160887492913</c:v>
                </c:pt>
                <c:pt idx="71">
                  <c:v>-14.273021936123875</c:v>
                </c:pt>
                <c:pt idx="72">
                  <c:v>-14.531187979267457</c:v>
                </c:pt>
                <c:pt idx="73">
                  <c:v>-12.792482184369792</c:v>
                </c:pt>
                <c:pt idx="74">
                  <c:v>-14.662156590904296</c:v>
                </c:pt>
                <c:pt idx="75">
                  <c:v>-14.662156590904296</c:v>
                </c:pt>
                <c:pt idx="76">
                  <c:v>-14.781811662150835</c:v>
                </c:pt>
                <c:pt idx="77">
                  <c:v>-12.94543869371434</c:v>
                </c:pt>
                <c:pt idx="78">
                  <c:v>-14.01025377485543</c:v>
                </c:pt>
                <c:pt idx="79">
                  <c:v>-15.789867286418568</c:v>
                </c:pt>
                <c:pt idx="80">
                  <c:v>-17.933431639689935</c:v>
                </c:pt>
                <c:pt idx="81">
                  <c:v>-16.875200144199699</c:v>
                </c:pt>
                <c:pt idx="82">
                  <c:v>-20.161304240276589</c:v>
                </c:pt>
                <c:pt idx="83">
                  <c:v>-20.172873453896035</c:v>
                </c:pt>
                <c:pt idx="84">
                  <c:v>-17.727359016987563</c:v>
                </c:pt>
                <c:pt idx="85">
                  <c:v>-21.159069017070664</c:v>
                </c:pt>
                <c:pt idx="86">
                  <c:v>-19.87188214486828</c:v>
                </c:pt>
                <c:pt idx="87">
                  <c:v>-19.694572760446327</c:v>
                </c:pt>
                <c:pt idx="88">
                  <c:v>-17.130809455051676</c:v>
                </c:pt>
                <c:pt idx="89">
                  <c:v>-21.2674105479269</c:v>
                </c:pt>
                <c:pt idx="90">
                  <c:v>-22.373389018962641</c:v>
                </c:pt>
                <c:pt idx="91">
                  <c:v>-25.706153479361092</c:v>
                </c:pt>
                <c:pt idx="92">
                  <c:v>-24.974800207350988</c:v>
                </c:pt>
                <c:pt idx="93">
                  <c:v>-27.361701556474706</c:v>
                </c:pt>
                <c:pt idx="94">
                  <c:v>-27.31874845397595</c:v>
                </c:pt>
                <c:pt idx="95">
                  <c:v>-24.544438244368639</c:v>
                </c:pt>
                <c:pt idx="96">
                  <c:v>-25.453420492337141</c:v>
                </c:pt>
                <c:pt idx="97">
                  <c:v>-23.396976791901803</c:v>
                </c:pt>
                <c:pt idx="98">
                  <c:v>-27.017117961875282</c:v>
                </c:pt>
                <c:pt idx="99">
                  <c:v>-27.206635742989594</c:v>
                </c:pt>
                <c:pt idx="100">
                  <c:v>-27.423190968087496</c:v>
                </c:pt>
                <c:pt idx="101">
                  <c:v>-26.268506746896925</c:v>
                </c:pt>
                <c:pt idx="102">
                  <c:v>-27.999542344919792</c:v>
                </c:pt>
                <c:pt idx="103">
                  <c:v>-26.911077490081471</c:v>
                </c:pt>
                <c:pt idx="104">
                  <c:v>-24.95575255177862</c:v>
                </c:pt>
                <c:pt idx="105">
                  <c:v>-22.459870488725777</c:v>
                </c:pt>
                <c:pt idx="106">
                  <c:v>-22.459870488725777</c:v>
                </c:pt>
                <c:pt idx="107">
                  <c:v>-22.777800149185335</c:v>
                </c:pt>
                <c:pt idx="108">
                  <c:v>-23.333441994455729</c:v>
                </c:pt>
                <c:pt idx="109">
                  <c:v>-21.272460094202806</c:v>
                </c:pt>
                <c:pt idx="110">
                  <c:v>-23.216663247037229</c:v>
                </c:pt>
                <c:pt idx="111">
                  <c:v>-22.905764600379541</c:v>
                </c:pt>
                <c:pt idx="112">
                  <c:v>-22.177990753577671</c:v>
                </c:pt>
                <c:pt idx="113">
                  <c:v>-22.746608015227888</c:v>
                </c:pt>
                <c:pt idx="114">
                  <c:v>-24.868951490479052</c:v>
                </c:pt>
                <c:pt idx="115">
                  <c:v>-27.516511696730639</c:v>
                </c:pt>
                <c:pt idx="116">
                  <c:v>-30.909231529366942</c:v>
                </c:pt>
                <c:pt idx="117">
                  <c:v>-30.787019725828813</c:v>
                </c:pt>
                <c:pt idx="118">
                  <c:v>-29.056111964420516</c:v>
                </c:pt>
                <c:pt idx="119">
                  <c:v>-31.951930876185763</c:v>
                </c:pt>
                <c:pt idx="120">
                  <c:v>-30.978774647698259</c:v>
                </c:pt>
                <c:pt idx="121">
                  <c:v>-30.978774647698259</c:v>
                </c:pt>
                <c:pt idx="122">
                  <c:v>-29.246908111680625</c:v>
                </c:pt>
                <c:pt idx="123">
                  <c:v>-29.350583606104706</c:v>
                </c:pt>
                <c:pt idx="124">
                  <c:v>-28.205742804236756</c:v>
                </c:pt>
                <c:pt idx="125">
                  <c:v>-25.806057793655079</c:v>
                </c:pt>
                <c:pt idx="126">
                  <c:v>-26.337027172311611</c:v>
                </c:pt>
                <c:pt idx="127">
                  <c:v>-28.529489030659683</c:v>
                </c:pt>
                <c:pt idx="128">
                  <c:v>-28.552819212820481</c:v>
                </c:pt>
                <c:pt idx="129">
                  <c:v>-29.506160766048129</c:v>
                </c:pt>
                <c:pt idx="130">
                  <c:v>-28.872730340806019</c:v>
                </c:pt>
                <c:pt idx="131">
                  <c:v>-28.872730340806019</c:v>
                </c:pt>
                <c:pt idx="132">
                  <c:v>-27.630158447091937</c:v>
                </c:pt>
                <c:pt idx="133">
                  <c:v>-27.376978031916966</c:v>
                </c:pt>
                <c:pt idx="134">
                  <c:v>-25.718297957746159</c:v>
                </c:pt>
                <c:pt idx="135">
                  <c:v>-25.629068000769571</c:v>
                </c:pt>
                <c:pt idx="136">
                  <c:v>-27.308265851580405</c:v>
                </c:pt>
                <c:pt idx="137">
                  <c:v>-27.997752632315688</c:v>
                </c:pt>
                <c:pt idx="138">
                  <c:v>-28.107372529317733</c:v>
                </c:pt>
                <c:pt idx="139">
                  <c:v>-28.0842980203861</c:v>
                </c:pt>
                <c:pt idx="140">
                  <c:v>-26.798069922793076</c:v>
                </c:pt>
                <c:pt idx="141">
                  <c:v>-27.388483327229139</c:v>
                </c:pt>
                <c:pt idx="142">
                  <c:v>-25.131527896825624</c:v>
                </c:pt>
                <c:pt idx="143">
                  <c:v>-23.952235127328457</c:v>
                </c:pt>
                <c:pt idx="144">
                  <c:v>-22.917014222462551</c:v>
                </c:pt>
                <c:pt idx="145">
                  <c:v>-24.358372051847965</c:v>
                </c:pt>
                <c:pt idx="146">
                  <c:v>-24.687167824546798</c:v>
                </c:pt>
                <c:pt idx="147">
                  <c:v>-26.094009767995718</c:v>
                </c:pt>
                <c:pt idx="148">
                  <c:v>-23.090808099983573</c:v>
                </c:pt>
                <c:pt idx="149">
                  <c:v>-22.258783493991995</c:v>
                </c:pt>
                <c:pt idx="150">
                  <c:v>-20.800806904711223</c:v>
                </c:pt>
                <c:pt idx="151">
                  <c:v>-20.939573549837419</c:v>
                </c:pt>
                <c:pt idx="152">
                  <c:v>-21.068816367177433</c:v>
                </c:pt>
                <c:pt idx="153">
                  <c:v>-19.027265632340619</c:v>
                </c:pt>
                <c:pt idx="154">
                  <c:v>-18.692205865527388</c:v>
                </c:pt>
                <c:pt idx="155">
                  <c:v>-19.095082956375119</c:v>
                </c:pt>
                <c:pt idx="156">
                  <c:v>-19.178752020617495</c:v>
                </c:pt>
                <c:pt idx="157">
                  <c:v>-20.140914300251133</c:v>
                </c:pt>
                <c:pt idx="158">
                  <c:v>-17.834294345083435</c:v>
                </c:pt>
                <c:pt idx="159">
                  <c:v>-18.31297854837689</c:v>
                </c:pt>
                <c:pt idx="160">
                  <c:v>-16.604570031134603</c:v>
                </c:pt>
                <c:pt idx="161">
                  <c:v>-16.087726598389128</c:v>
                </c:pt>
                <c:pt idx="162">
                  <c:v>-16.250718281978173</c:v>
                </c:pt>
                <c:pt idx="163">
                  <c:v>-17.301727008744649</c:v>
                </c:pt>
                <c:pt idx="164">
                  <c:v>-17.127741376301774</c:v>
                </c:pt>
                <c:pt idx="165">
                  <c:v>-18.790448303831841</c:v>
                </c:pt>
                <c:pt idx="166">
                  <c:v>-20.859100400959541</c:v>
                </c:pt>
                <c:pt idx="167">
                  <c:v>-20.860826195256365</c:v>
                </c:pt>
                <c:pt idx="168">
                  <c:v>-20.5397645377396</c:v>
                </c:pt>
                <c:pt idx="169">
                  <c:v>-19.2119256221009</c:v>
                </c:pt>
                <c:pt idx="170">
                  <c:v>-22.392244919613148</c:v>
                </c:pt>
                <c:pt idx="171">
                  <c:v>-23.185087603236056</c:v>
                </c:pt>
                <c:pt idx="172">
                  <c:v>-24.044980591205988</c:v>
                </c:pt>
                <c:pt idx="173">
                  <c:v>-24.472849740204026</c:v>
                </c:pt>
                <c:pt idx="174">
                  <c:v>-24.671443920953507</c:v>
                </c:pt>
                <c:pt idx="175">
                  <c:v>-25.657511647513541</c:v>
                </c:pt>
                <c:pt idx="176">
                  <c:v>-25.657511647513541</c:v>
                </c:pt>
                <c:pt idx="177">
                  <c:v>-26.20688949866954</c:v>
                </c:pt>
                <c:pt idx="178">
                  <c:v>-24.628171226918294</c:v>
                </c:pt>
                <c:pt idx="179">
                  <c:v>-24.179272954821908</c:v>
                </c:pt>
                <c:pt idx="180">
                  <c:v>-22.580164743045206</c:v>
                </c:pt>
                <c:pt idx="181">
                  <c:v>-21.595183627709091</c:v>
                </c:pt>
                <c:pt idx="182">
                  <c:v>-25.640189786238</c:v>
                </c:pt>
                <c:pt idx="183">
                  <c:v>-25.089789242165374</c:v>
                </c:pt>
                <c:pt idx="184">
                  <c:v>-26.159270359738617</c:v>
                </c:pt>
                <c:pt idx="185">
                  <c:v>-26.823765082323582</c:v>
                </c:pt>
                <c:pt idx="186">
                  <c:v>-26.270104704579168</c:v>
                </c:pt>
                <c:pt idx="187">
                  <c:v>-26.973014329845313</c:v>
                </c:pt>
                <c:pt idx="188">
                  <c:v>-28.28244477298454</c:v>
                </c:pt>
                <c:pt idx="189">
                  <c:v>-29.262887688503081</c:v>
                </c:pt>
                <c:pt idx="190">
                  <c:v>-30.534031065575707</c:v>
                </c:pt>
                <c:pt idx="191">
                  <c:v>-30.949563981266813</c:v>
                </c:pt>
                <c:pt idx="192">
                  <c:v>-30.779669120490482</c:v>
                </c:pt>
                <c:pt idx="193">
                  <c:v>-29.359787842354446</c:v>
                </c:pt>
                <c:pt idx="194">
                  <c:v>-31.367653629249524</c:v>
                </c:pt>
                <c:pt idx="195">
                  <c:v>-32.402427105964406</c:v>
                </c:pt>
                <c:pt idx="196">
                  <c:v>-30.869602178847256</c:v>
                </c:pt>
                <c:pt idx="197">
                  <c:v>-28.562279122299373</c:v>
                </c:pt>
                <c:pt idx="198">
                  <c:v>-28.739780261643201</c:v>
                </c:pt>
                <c:pt idx="199">
                  <c:v>-29.221276870457402</c:v>
                </c:pt>
                <c:pt idx="200">
                  <c:v>-31.911662342593182</c:v>
                </c:pt>
                <c:pt idx="201">
                  <c:v>-32.61668127199988</c:v>
                </c:pt>
                <c:pt idx="202">
                  <c:v>-33.357558371796173</c:v>
                </c:pt>
                <c:pt idx="203">
                  <c:v>-33.415660113122613</c:v>
                </c:pt>
                <c:pt idx="204">
                  <c:v>-31.932435792462364</c:v>
                </c:pt>
                <c:pt idx="205">
                  <c:v>-34.02742223219348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B06-4AB5-84E8-1066DDB890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086552"/>
        <c:axId val="465093440"/>
      </c:lineChart>
      <c:dateAx>
        <c:axId val="469227264"/>
        <c:scaling>
          <c:orientation val="minMax"/>
        </c:scaling>
        <c:delete val="0"/>
        <c:axPos val="b"/>
        <c:numFmt formatCode="yyyy/m" sourceLinked="0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pPr>
            <a:endParaRPr lang="zh-TW"/>
          </a:p>
        </c:txPr>
        <c:crossAx val="469231200"/>
        <c:crosses val="autoZero"/>
        <c:auto val="1"/>
        <c:lblOffset val="100"/>
        <c:baseTimeUnit val="days"/>
        <c:majorUnit val="3"/>
        <c:majorTimeUnit val="months"/>
      </c:dateAx>
      <c:valAx>
        <c:axId val="469231200"/>
        <c:scaling>
          <c:orientation val="minMax"/>
          <c:max val="5"/>
          <c:min val="-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prstDash val="sysDot"/>
              <a:round/>
            </a:ln>
            <a:effectLst/>
          </c:spPr>
        </c:majorGridlines>
        <c:numFmt formatCode="#,##0_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pPr>
            <a:endParaRPr lang="zh-TW"/>
          </a:p>
        </c:txPr>
        <c:crossAx val="469227264"/>
        <c:crosses val="autoZero"/>
        <c:crossBetween val="between"/>
        <c:majorUnit val="1"/>
      </c:valAx>
      <c:valAx>
        <c:axId val="465093440"/>
        <c:scaling>
          <c:orientation val="minMax"/>
          <c:max val="45"/>
          <c:min val="-45"/>
        </c:scaling>
        <c:delete val="0"/>
        <c:axPos val="r"/>
        <c:numFmt formatCode="#,##0_ 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pPr>
            <a:endParaRPr lang="zh-TW"/>
          </a:p>
        </c:txPr>
        <c:crossAx val="465086552"/>
        <c:crosses val="max"/>
        <c:crossBetween val="between"/>
        <c:majorUnit val="15"/>
      </c:valAx>
      <c:dateAx>
        <c:axId val="46508655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465093440"/>
        <c:crossesAt val="0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038054295966279"/>
          <c:y val="0.10444725086338925"/>
          <c:w val="0.45517122417320321"/>
          <c:h val="0.189971140017649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defRPr>
          </a:pPr>
          <a:endParaRPr lang="zh-TW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pPr>
      <a:endParaRPr lang="zh-TW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96133345149973"/>
          <c:y val="9.7943222454496687E-2"/>
          <c:w val="0.79495063178903269"/>
          <c:h val="0.80112449776946104"/>
        </c:manualLayout>
      </c:layout>
      <c:lineChart>
        <c:grouping val="standard"/>
        <c:varyColors val="0"/>
        <c:ser>
          <c:idx val="0"/>
          <c:order val="0"/>
          <c:tx>
            <c:strRef>
              <c:f>圖4!$F$1</c:f>
              <c:strCache>
                <c:ptCount val="1"/>
                <c:pt idx="0">
                  <c:v>S&amp;P 500 指數本年累計漲跌幅(右軸)</c:v>
                </c:pt>
              </c:strCache>
            </c:strRef>
          </c:tx>
          <c:spPr>
            <a:ln w="158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圖4!$A$2</c:f>
              <c:numCache>
                <c:formatCode>m/d/yyyy</c:formatCode>
                <c:ptCount val="1"/>
                <c:pt idx="0">
                  <c:v>44561</c:v>
                </c:pt>
              </c:numCache>
            </c:numRef>
          </c:cat>
          <c:val>
            <c:numRef>
              <c:f>圖4!$L$2:$L$190</c:f>
              <c:numCache>
                <c:formatCode>0_ </c:formatCode>
                <c:ptCount val="189"/>
                <c:pt idx="0">
                  <c:v>0</c:v>
                </c:pt>
                <c:pt idx="1">
                  <c:v>0.63740773533522699</c:v>
                </c:pt>
                <c:pt idx="2">
                  <c:v>0.57404462273769052</c:v>
                </c:pt>
                <c:pt idx="3">
                  <c:v>-1.3763643001313497</c:v>
                </c:pt>
                <c:pt idx="4">
                  <c:v>-1.47140896902761</c:v>
                </c:pt>
                <c:pt idx="5">
                  <c:v>-1.8704706914132618</c:v>
                </c:pt>
                <c:pt idx="6">
                  <c:v>-2.0118837307865012</c:v>
                </c:pt>
                <c:pt idx="7">
                  <c:v>-1.1143095728654906</c:v>
                </c:pt>
                <c:pt idx="8">
                  <c:v>-0.83567972674133406</c:v>
                </c:pt>
                <c:pt idx="9">
                  <c:v>-2.2481316274249097</c:v>
                </c:pt>
                <c:pt idx="10">
                  <c:v>-2.1679835843379847</c:v>
                </c:pt>
                <c:pt idx="11">
                  <c:v>-2.1679835843379847</c:v>
                </c:pt>
                <c:pt idx="12">
                  <c:v>-3.9669085095401457</c:v>
                </c:pt>
                <c:pt idx="13">
                  <c:v>-4.8974230935466156</c:v>
                </c:pt>
                <c:pt idx="14">
                  <c:v>-5.9471106840278898</c:v>
                </c:pt>
                <c:pt idx="15">
                  <c:v>-7.7261035042738735</c:v>
                </c:pt>
                <c:pt idx="16">
                  <c:v>-7.470343125941536</c:v>
                </c:pt>
                <c:pt idx="17">
                  <c:v>-8.5966119617807202</c:v>
                </c:pt>
                <c:pt idx="18">
                  <c:v>-8.7334091452693769</c:v>
                </c:pt>
                <c:pt idx="19">
                  <c:v>-9.2247879853467616</c:v>
                </c:pt>
                <c:pt idx="20">
                  <c:v>-7.0146322631541409</c:v>
                </c:pt>
                <c:pt idx="21">
                  <c:v>-5.2585089106999767</c:v>
                </c:pt>
                <c:pt idx="22">
                  <c:v>-4.6083026658665922</c:v>
                </c:pt>
                <c:pt idx="23">
                  <c:v>-3.7094696381588688</c:v>
                </c:pt>
                <c:pt idx="24">
                  <c:v>-6.0581010368890968</c:v>
                </c:pt>
                <c:pt idx="25">
                  <c:v>-5.573645980638597</c:v>
                </c:pt>
                <c:pt idx="26">
                  <c:v>-5.9231921580804814</c:v>
                </c:pt>
                <c:pt idx="27">
                  <c:v>-5.1328317436605486</c:v>
                </c:pt>
                <c:pt idx="28">
                  <c:v>-3.7556281970047234</c:v>
                </c:pt>
                <c:pt idx="29">
                  <c:v>-5.4991628515918434</c:v>
                </c:pt>
                <c:pt idx="30">
                  <c:v>-7.2917934278604601</c:v>
                </c:pt>
                <c:pt idx="31">
                  <c:v>-7.6478437658670124</c:v>
                </c:pt>
                <c:pt idx="32">
                  <c:v>-6.1917510459109977</c:v>
                </c:pt>
                <c:pt idx="33">
                  <c:v>-6.1090852632506571</c:v>
                </c:pt>
                <c:pt idx="34">
                  <c:v>-8.0970504680897513</c:v>
                </c:pt>
                <c:pt idx="35">
                  <c:v>-8.7556491781678467</c:v>
                </c:pt>
                <c:pt idx="36">
                  <c:v>-8.7556491781678467</c:v>
                </c:pt>
                <c:pt idx="37">
                  <c:v>-9.6811282830274958</c:v>
                </c:pt>
                <c:pt idx="38">
                  <c:v>-11.344095271265465</c:v>
                </c:pt>
                <c:pt idx="39">
                  <c:v>-10.018085762602347</c:v>
                </c:pt>
                <c:pt idx="40">
                  <c:v>-8.0049431620291429</c:v>
                </c:pt>
                <c:pt idx="41">
                  <c:v>-8.2296514189560739</c:v>
                </c:pt>
                <c:pt idx="42">
                  <c:v>-9.6496565383598636</c:v>
                </c:pt>
                <c:pt idx="43">
                  <c:v>-7.9652887637479131</c:v>
                </c:pt>
                <c:pt idx="44">
                  <c:v>-8.4489045734739481</c:v>
                </c:pt>
                <c:pt idx="45">
                  <c:v>-9.175272440403015</c:v>
                </c:pt>
                <c:pt idx="46">
                  <c:v>-11.856245462823479</c:v>
                </c:pt>
                <c:pt idx="47">
                  <c:v>-12.493863009789818</c:v>
                </c:pt>
                <c:pt idx="48">
                  <c:v>-10.245101947471568</c:v>
                </c:pt>
                <c:pt idx="49">
                  <c:v>-10.630316102203441</c:v>
                </c:pt>
                <c:pt idx="50">
                  <c:v>-11.788686117603609</c:v>
                </c:pt>
                <c:pt idx="51">
                  <c:v>-12.443298406690484</c:v>
                </c:pt>
                <c:pt idx="52">
                  <c:v>-10.568841294286003</c:v>
                </c:pt>
                <c:pt idx="53">
                  <c:v>-8.5670285217931514</c:v>
                </c:pt>
                <c:pt idx="54">
                  <c:v>-7.4380321347494283</c:v>
                </c:pt>
                <c:pt idx="55">
                  <c:v>-6.3585512926494729</c:v>
                </c:pt>
                <c:pt idx="56">
                  <c:v>-6.3992547490862695</c:v>
                </c:pt>
                <c:pt idx="57">
                  <c:v>-5.3411746933603172</c:v>
                </c:pt>
                <c:pt idx="58">
                  <c:v>-6.5029016948583651</c:v>
                </c:pt>
                <c:pt idx="59">
                  <c:v>-5.1617857487547774</c:v>
                </c:pt>
                <c:pt idx="60">
                  <c:v>-4.6813171134954974</c:v>
                </c:pt>
                <c:pt idx="61">
                  <c:v>-4.0002685588878322</c:v>
                </c:pt>
                <c:pt idx="62">
                  <c:v>-2.8236449315804268</c:v>
                </c:pt>
                <c:pt idx="63">
                  <c:v>-3.4352458362881921</c:v>
                </c:pt>
                <c:pt idx="64">
                  <c:v>-4.9467288268592586</c:v>
                </c:pt>
                <c:pt idx="65">
                  <c:v>-4.6225698567825884</c:v>
                </c:pt>
                <c:pt idx="66">
                  <c:v>-3.8508826775321081</c:v>
                </c:pt>
                <c:pt idx="67">
                  <c:v>-5.0577191797204542</c:v>
                </c:pt>
                <c:pt idx="68">
                  <c:v>-5.980260921744474</c:v>
                </c:pt>
                <c:pt idx="69">
                  <c:v>-5.5803599528343462</c:v>
                </c:pt>
                <c:pt idx="70">
                  <c:v>-5.8306652287576366</c:v>
                </c:pt>
                <c:pt idx="71">
                  <c:v>-7.4199883344733264</c:v>
                </c:pt>
                <c:pt idx="72">
                  <c:v>-7.7363842741986382</c:v>
                </c:pt>
                <c:pt idx="73">
                  <c:v>-6.7053699188868272</c:v>
                </c:pt>
                <c:pt idx="74">
                  <c:v>-7.8383527269217712</c:v>
                </c:pt>
                <c:pt idx="75">
                  <c:v>-7.8383527269217712</c:v>
                </c:pt>
                <c:pt idx="76">
                  <c:v>-7.8572357737223708</c:v>
                </c:pt>
                <c:pt idx="77">
                  <c:v>-6.3776441510811637</c:v>
                </c:pt>
                <c:pt idx="78">
                  <c:v>-6.4355521612696194</c:v>
                </c:pt>
                <c:pt idx="79">
                  <c:v>-7.8159028823922005</c:v>
                </c:pt>
                <c:pt idx="80">
                  <c:v>-10.373087042453299</c:v>
                </c:pt>
                <c:pt idx="81">
                  <c:v>-9.862405532313101</c:v>
                </c:pt>
                <c:pt idx="82">
                  <c:v>-12.399447775786909</c:v>
                </c:pt>
                <c:pt idx="83">
                  <c:v>-12.215652786927899</c:v>
                </c:pt>
                <c:pt idx="84">
                  <c:v>-10.043263158336446</c:v>
                </c:pt>
                <c:pt idx="85">
                  <c:v>-13.307302703632672</c:v>
                </c:pt>
                <c:pt idx="86">
                  <c:v>-12.81529442866195</c:v>
                </c:pt>
                <c:pt idx="87">
                  <c:v>-12.393573050115625</c:v>
                </c:pt>
                <c:pt idx="88">
                  <c:v>-9.7774318217104685</c:v>
                </c:pt>
                <c:pt idx="89">
                  <c:v>-12.993844126743015</c:v>
                </c:pt>
                <c:pt idx="90">
                  <c:v>-13.487530894762688</c:v>
                </c:pt>
                <c:pt idx="91">
                  <c:v>-16.259142541825955</c:v>
                </c:pt>
                <c:pt idx="92">
                  <c:v>-16.053317331699603</c:v>
                </c:pt>
                <c:pt idx="93">
                  <c:v>-17.435346545871123</c:v>
                </c:pt>
                <c:pt idx="94">
                  <c:v>-17.542350477741088</c:v>
                </c:pt>
                <c:pt idx="95">
                  <c:v>-15.574107566227047</c:v>
                </c:pt>
                <c:pt idx="96">
                  <c:v>-15.907288436441757</c:v>
                </c:pt>
                <c:pt idx="97">
                  <c:v>-14.211171210487228</c:v>
                </c:pt>
                <c:pt idx="98">
                  <c:v>-17.67662992165635</c:v>
                </c:pt>
                <c:pt idx="99">
                  <c:v>-18.156888745284494</c:v>
                </c:pt>
                <c:pt idx="100">
                  <c:v>-18.144929482310779</c:v>
                </c:pt>
                <c:pt idx="101">
                  <c:v>-16.626103084650602</c:v>
                </c:pt>
                <c:pt idx="102">
                  <c:v>-17.303165218267047</c:v>
                </c:pt>
                <c:pt idx="103">
                  <c:v>-16.521616892354054</c:v>
                </c:pt>
                <c:pt idx="104">
                  <c:v>-14.86179707858285</c:v>
                </c:pt>
                <c:pt idx="105">
                  <c:v>-12.755288302162327</c:v>
                </c:pt>
                <c:pt idx="106">
                  <c:v>-12.755288302162327</c:v>
                </c:pt>
                <c:pt idx="107">
                  <c:v>-13.302686847748102</c:v>
                </c:pt>
                <c:pt idx="108">
                  <c:v>-13.951424411163671</c:v>
                </c:pt>
                <c:pt idx="109">
                  <c:v>-12.365458291545862</c:v>
                </c:pt>
                <c:pt idx="110">
                  <c:v>-13.798052108816705</c:v>
                </c:pt>
                <c:pt idx="111">
                  <c:v>-13.527604916306135</c:v>
                </c:pt>
                <c:pt idx="112">
                  <c:v>-12.70409426416963</c:v>
                </c:pt>
                <c:pt idx="113">
                  <c:v>-13.64635829951869</c:v>
                </c:pt>
                <c:pt idx="114">
                  <c:v>-15.701463226315415</c:v>
                </c:pt>
                <c:pt idx="115">
                  <c:v>-18.155420063866668</c:v>
                </c:pt>
                <c:pt idx="116">
                  <c:v>-21.328401361257864</c:v>
                </c:pt>
                <c:pt idx="117">
                  <c:v>-21.625284819289249</c:v>
                </c:pt>
                <c:pt idx="118">
                  <c:v>-20.481601618067312</c:v>
                </c:pt>
                <c:pt idx="119">
                  <c:v>-23.066900536698153</c:v>
                </c:pt>
                <c:pt idx="120">
                  <c:v>-22.897582550386264</c:v>
                </c:pt>
                <c:pt idx="121">
                  <c:v>-22.897582550386264</c:v>
                </c:pt>
                <c:pt idx="122">
                  <c:v>-21.010326928483614</c:v>
                </c:pt>
                <c:pt idx="123">
                  <c:v>-21.113134627731235</c:v>
                </c:pt>
                <c:pt idx="124">
                  <c:v>-20.361169741805806</c:v>
                </c:pt>
                <c:pt idx="125">
                  <c:v>-17.927145009210744</c:v>
                </c:pt>
                <c:pt idx="126">
                  <c:v>-18.171155936200478</c:v>
                </c:pt>
                <c:pt idx="127">
                  <c:v>-19.819436110260213</c:v>
                </c:pt>
                <c:pt idx="128">
                  <c:v>-19.876504873924194</c:v>
                </c:pt>
                <c:pt idx="129">
                  <c:v>-20.578324780012501</c:v>
                </c:pt>
                <c:pt idx="130">
                  <c:v>-19.740127313697762</c:v>
                </c:pt>
                <c:pt idx="131">
                  <c:v>-19.740127313697762</c:v>
                </c:pt>
                <c:pt idx="132">
                  <c:v>-19.612981465240519</c:v>
                </c:pt>
                <c:pt idx="133">
                  <c:v>-19.325749342240538</c:v>
                </c:pt>
                <c:pt idx="134">
                  <c:v>-18.118493216789979</c:v>
                </c:pt>
                <c:pt idx="135">
                  <c:v>-18.186472185272063</c:v>
                </c:pt>
                <c:pt idx="136">
                  <c:v>-19.12957546714561</c:v>
                </c:pt>
                <c:pt idx="137">
                  <c:v>-19.877134308817546</c:v>
                </c:pt>
                <c:pt idx="138">
                  <c:v>-20.234233704979665</c:v>
                </c:pt>
                <c:pt idx="139">
                  <c:v>-20.473418964453714</c:v>
                </c:pt>
                <c:pt idx="140">
                  <c:v>-18.946409913179952</c:v>
                </c:pt>
                <c:pt idx="141">
                  <c:v>-19.624311293320861</c:v>
                </c:pt>
                <c:pt idx="142">
                  <c:v>-17.403664989572366</c:v>
                </c:pt>
                <c:pt idx="143">
                  <c:v>-16.91669219374845</c:v>
                </c:pt>
                <c:pt idx="144">
                  <c:v>-16.0973777742343</c:v>
                </c:pt>
                <c:pt idx="145">
                  <c:v>-16.880394781565112</c:v>
                </c:pt>
                <c:pt idx="146">
                  <c:v>-16.771082921752857</c:v>
                </c:pt>
                <c:pt idx="147">
                  <c:v>-17.731810380640269</c:v>
                </c:pt>
                <c:pt idx="148">
                  <c:v>-15.579982291898331</c:v>
                </c:pt>
                <c:pt idx="149">
                  <c:v>-14.555681908782303</c:v>
                </c:pt>
                <c:pt idx="150">
                  <c:v>-13.341711811135969</c:v>
                </c:pt>
                <c:pt idx="151">
                  <c:v>-13.586352173019067</c:v>
                </c:pt>
                <c:pt idx="152">
                  <c:v>-14.16207528880571</c:v>
                </c:pt>
                <c:pt idx="153">
                  <c:v>-12.819700472915418</c:v>
                </c:pt>
                <c:pt idx="154">
                  <c:v>-12.887469629766413</c:v>
                </c:pt>
                <c:pt idx="155">
                  <c:v>-13.029092480770776</c:v>
                </c:pt>
                <c:pt idx="156">
                  <c:v>-13.13672584753408</c:v>
                </c:pt>
                <c:pt idx="157">
                  <c:v>-13.505784506669915</c:v>
                </c:pt>
                <c:pt idx="158">
                  <c:v>-11.664267820350904</c:v>
                </c:pt>
                <c:pt idx="159">
                  <c:v>-11.726581874792807</c:v>
                </c:pt>
                <c:pt idx="160">
                  <c:v>-10.197474707207876</c:v>
                </c:pt>
                <c:pt idx="161">
                  <c:v>-9.841004745939097</c:v>
                </c:pt>
                <c:pt idx="162">
                  <c:v>-9.6718965712583316</c:v>
                </c:pt>
                <c:pt idx="163">
                  <c:v>-10.32566961382072</c:v>
                </c:pt>
                <c:pt idx="164">
                  <c:v>-10.12215233163667</c:v>
                </c:pt>
                <c:pt idx="165">
                  <c:v>-11.281571405192437</c:v>
                </c:pt>
                <c:pt idx="166">
                  <c:v>-13.180156855175429</c:v>
                </c:pt>
                <c:pt idx="167">
                  <c:v>-13.374442425590317</c:v>
                </c:pt>
                <c:pt idx="168">
                  <c:v>-13.121829221724735</c:v>
                </c:pt>
                <c:pt idx="169">
                  <c:v>-11.897578354153648</c:v>
                </c:pt>
                <c:pt idx="170">
                  <c:v>-14.865573687942968</c:v>
                </c:pt>
                <c:pt idx="171">
                  <c:v>-15.433114150116023</c:v>
                </c:pt>
                <c:pt idx="172">
                  <c:v>-16.365726850433692</c:v>
                </c:pt>
                <c:pt idx="173">
                  <c:v>-17.01949989299607</c:v>
                </c:pt>
                <c:pt idx="174">
                  <c:v>-16.770873110121741</c:v>
                </c:pt>
                <c:pt idx="175">
                  <c:v>-17.664460847051522</c:v>
                </c:pt>
                <c:pt idx="176">
                  <c:v>-17.664460847051522</c:v>
                </c:pt>
                <c:pt idx="177">
                  <c:v>-18.001628138257473</c:v>
                </c:pt>
                <c:pt idx="178">
                  <c:v>-16.497698366406645</c:v>
                </c:pt>
                <c:pt idx="179">
                  <c:v>-15.945683964936286</c:v>
                </c:pt>
                <c:pt idx="180">
                  <c:v>-14.662056405758916</c:v>
                </c:pt>
                <c:pt idx="181">
                  <c:v>-13.758817333797724</c:v>
                </c:pt>
                <c:pt idx="182">
                  <c:v>-17.487589642019397</c:v>
                </c:pt>
                <c:pt idx="183">
                  <c:v>-17.208120549370776</c:v>
                </c:pt>
                <c:pt idx="184">
                  <c:v>-18.145139293941902</c:v>
                </c:pt>
                <c:pt idx="185">
                  <c:v>-18.733031484333374</c:v>
                </c:pt>
                <c:pt idx="186">
                  <c:v>-18.175771792085072</c:v>
                </c:pt>
                <c:pt idx="187">
                  <c:v>-19.098103722477966</c:v>
                </c:pt>
                <c:pt idx="188">
                  <c:v>-20.482860487854015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1A1-4B00-93D5-E1A001687EDA}"/>
            </c:ext>
          </c:extLst>
        </c:ser>
        <c:ser>
          <c:idx val="2"/>
          <c:order val="1"/>
          <c:tx>
            <c:strRef>
              <c:f>圖4!$H$1</c:f>
              <c:strCache>
                <c:ptCount val="1"/>
                <c:pt idx="0">
                  <c:v>那斯達克指數本年累計漲跌幅(右軸)</c:v>
                </c:pt>
              </c:strCache>
            </c:strRef>
          </c:tx>
          <c:spPr>
            <a:ln w="158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圖4!$A$2</c:f>
              <c:numCache>
                <c:formatCode>m/d/yyyy</c:formatCode>
                <c:ptCount val="1"/>
                <c:pt idx="0">
                  <c:v>44561</c:v>
                </c:pt>
              </c:numCache>
            </c:numRef>
          </c:cat>
          <c:val>
            <c:numRef>
              <c:f>圖4!$M$2:$M$190</c:f>
              <c:numCache>
                <c:formatCode>0_ </c:formatCode>
                <c:ptCount val="189"/>
                <c:pt idx="0">
                  <c:v>0</c:v>
                </c:pt>
                <c:pt idx="1">
                  <c:v>1.2005775658246787</c:v>
                </c:pt>
                <c:pt idx="2">
                  <c:v>-0.14221823371984854</c:v>
                </c:pt>
                <c:pt idx="3">
                  <c:v>-3.4822693811493388</c:v>
                </c:pt>
                <c:pt idx="4">
                  <c:v>-3.6056317142186822</c:v>
                </c:pt>
                <c:pt idx="5">
                  <c:v>-4.5322554149991978</c:v>
                </c:pt>
                <c:pt idx="6">
                  <c:v>-4.4879600280473442</c:v>
                </c:pt>
                <c:pt idx="7">
                  <c:v>-3.1417126399091777</c:v>
                </c:pt>
                <c:pt idx="8">
                  <c:v>-2.9183820742385569</c:v>
                </c:pt>
                <c:pt idx="9">
                  <c:v>-5.3573768438034737</c:v>
                </c:pt>
                <c:pt idx="10">
                  <c:v>-4.8016710802257778</c:v>
                </c:pt>
                <c:pt idx="11">
                  <c:v>-4.8016710802257778</c:v>
                </c:pt>
                <c:pt idx="12">
                  <c:v>-7.2743507977324313</c:v>
                </c:pt>
                <c:pt idx="13">
                  <c:v>-8.3395493887172591</c:v>
                </c:pt>
                <c:pt idx="14">
                  <c:v>-9.529900025375559</c:v>
                </c:pt>
                <c:pt idx="15">
                  <c:v>-11.991394039106495</c:v>
                </c:pt>
                <c:pt idx="16">
                  <c:v>-11.440354311960965</c:v>
                </c:pt>
                <c:pt idx="17">
                  <c:v>-13.459150129402609</c:v>
                </c:pt>
                <c:pt idx="18">
                  <c:v>-13.44106124843959</c:v>
                </c:pt>
                <c:pt idx="19">
                  <c:v>-14.651290478665025</c:v>
                </c:pt>
                <c:pt idx="20">
                  <c:v>-11.980847518403682</c:v>
                </c:pt>
                <c:pt idx="21">
                  <c:v>-8.9810974389851861</c:v>
                </c:pt>
                <c:pt idx="22">
                  <c:v>-8.3027963620256209</c:v>
                </c:pt>
                <c:pt idx="23">
                  <c:v>-7.8454608733669717</c:v>
                </c:pt>
                <c:pt idx="24">
                  <c:v>-11.28893184199139</c:v>
                </c:pt>
                <c:pt idx="25">
                  <c:v>-9.8879064645058357</c:v>
                </c:pt>
                <c:pt idx="26">
                  <c:v>-10.414209806730213</c:v>
                </c:pt>
                <c:pt idx="27">
                  <c:v>-9.2714143906955435</c:v>
                </c:pt>
                <c:pt idx="28">
                  <c:v>-7.3800077596824938</c:v>
                </c:pt>
                <c:pt idx="29">
                  <c:v>-9.3277903377251619</c:v>
                </c:pt>
                <c:pt idx="30">
                  <c:v>-11.84930364200123</c:v>
                </c:pt>
                <c:pt idx="31">
                  <c:v>-11.85077376306889</c:v>
                </c:pt>
                <c:pt idx="32">
                  <c:v>-9.6210475315708486</c:v>
                </c:pt>
                <c:pt idx="33">
                  <c:v>-9.7212075190939888</c:v>
                </c:pt>
                <c:pt idx="34">
                  <c:v>-12.325047603159355</c:v>
                </c:pt>
                <c:pt idx="35">
                  <c:v>-13.403029855602156</c:v>
                </c:pt>
                <c:pt idx="36">
                  <c:v>-13.403029855602156</c:v>
                </c:pt>
                <c:pt idx="37">
                  <c:v>-14.46758926351408</c:v>
                </c:pt>
                <c:pt idx="38">
                  <c:v>-16.666570789205725</c:v>
                </c:pt>
                <c:pt idx="39">
                  <c:v>-13.879157326604009</c:v>
                </c:pt>
                <c:pt idx="40">
                  <c:v>-12.466307062269843</c:v>
                </c:pt>
                <c:pt idx="41">
                  <c:v>-12.103378913478258</c:v>
                </c:pt>
                <c:pt idx="42">
                  <c:v>-13.502806333281558</c:v>
                </c:pt>
                <c:pt idx="43">
                  <c:v>-12.099415978426286</c:v>
                </c:pt>
                <c:pt idx="44">
                  <c:v>-13.467779100886734</c:v>
                </c:pt>
                <c:pt idx="45">
                  <c:v>-14.902745099543168</c:v>
                </c:pt>
                <c:pt idx="46">
                  <c:v>-17.986675589662372</c:v>
                </c:pt>
                <c:pt idx="47">
                  <c:v>-18.213010315775612</c:v>
                </c:pt>
                <c:pt idx="48">
                  <c:v>-15.27276818044394</c:v>
                </c:pt>
                <c:pt idx="49">
                  <c:v>-16.075518201696781</c:v>
                </c:pt>
                <c:pt idx="50">
                  <c:v>-17.904540564794946</c:v>
                </c:pt>
                <c:pt idx="51">
                  <c:v>-19.582971395918303</c:v>
                </c:pt>
                <c:pt idx="52">
                  <c:v>-17.234612786090342</c:v>
                </c:pt>
                <c:pt idx="53">
                  <c:v>-14.115846818498213</c:v>
                </c:pt>
                <c:pt idx="54">
                  <c:v>-12.976630827671764</c:v>
                </c:pt>
                <c:pt idx="55">
                  <c:v>-11.192926544442072</c:v>
                </c:pt>
                <c:pt idx="56">
                  <c:v>-11.546906130213097</c:v>
                </c:pt>
                <c:pt idx="57">
                  <c:v>-9.8188107743255486</c:v>
                </c:pt>
                <c:pt idx="58">
                  <c:v>-11.009097492676556</c:v>
                </c:pt>
                <c:pt idx="59">
                  <c:v>-9.2881609872054618</c:v>
                </c:pt>
                <c:pt idx="60">
                  <c:v>-9.43223285183673</c:v>
                </c:pt>
                <c:pt idx="61">
                  <c:v>-8.2459090685376815</c:v>
                </c:pt>
                <c:pt idx="62">
                  <c:v>-6.5537358013470159</c:v>
                </c:pt>
                <c:pt idx="63">
                  <c:v>-7.6874548177465307</c:v>
                </c:pt>
                <c:pt idx="64">
                  <c:v>-9.1048432818982672</c:v>
                </c:pt>
                <c:pt idx="65">
                  <c:v>-8.8429060586245889</c:v>
                </c:pt>
                <c:pt idx="66">
                  <c:v>-7.1104003395340509</c:v>
                </c:pt>
                <c:pt idx="67">
                  <c:v>-9.209349714317117</c:v>
                </c:pt>
                <c:pt idx="68">
                  <c:v>-11.225013534701567</c:v>
                </c:pt>
                <c:pt idx="69">
                  <c:v>-11.170810810119802</c:v>
                </c:pt>
                <c:pt idx="70">
                  <c:v>-12.36160887492913</c:v>
                </c:pt>
                <c:pt idx="71">
                  <c:v>-14.273021936123875</c:v>
                </c:pt>
                <c:pt idx="72">
                  <c:v>-14.531187979267457</c:v>
                </c:pt>
                <c:pt idx="73">
                  <c:v>-12.792482184369792</c:v>
                </c:pt>
                <c:pt idx="74">
                  <c:v>-14.662156590904296</c:v>
                </c:pt>
                <c:pt idx="75">
                  <c:v>-14.662156590904296</c:v>
                </c:pt>
                <c:pt idx="76">
                  <c:v>-14.781811662150835</c:v>
                </c:pt>
                <c:pt idx="77">
                  <c:v>-12.94543869371434</c:v>
                </c:pt>
                <c:pt idx="78">
                  <c:v>-14.01025377485543</c:v>
                </c:pt>
                <c:pt idx="79">
                  <c:v>-15.789867286418568</c:v>
                </c:pt>
                <c:pt idx="80">
                  <c:v>-17.933431639689935</c:v>
                </c:pt>
                <c:pt idx="81">
                  <c:v>-16.875200144199699</c:v>
                </c:pt>
                <c:pt idx="82">
                  <c:v>-20.161304240276589</c:v>
                </c:pt>
                <c:pt idx="83">
                  <c:v>-20.172873453896035</c:v>
                </c:pt>
                <c:pt idx="84">
                  <c:v>-17.727359016987563</c:v>
                </c:pt>
                <c:pt idx="85">
                  <c:v>-21.159069017070664</c:v>
                </c:pt>
                <c:pt idx="86">
                  <c:v>-19.87188214486828</c:v>
                </c:pt>
                <c:pt idx="87">
                  <c:v>-19.694572760446327</c:v>
                </c:pt>
                <c:pt idx="88">
                  <c:v>-17.130809455051676</c:v>
                </c:pt>
                <c:pt idx="89">
                  <c:v>-21.2674105479269</c:v>
                </c:pt>
                <c:pt idx="90">
                  <c:v>-22.373389018962641</c:v>
                </c:pt>
                <c:pt idx="91">
                  <c:v>-25.706153479361092</c:v>
                </c:pt>
                <c:pt idx="92">
                  <c:v>-24.974800207350988</c:v>
                </c:pt>
                <c:pt idx="93">
                  <c:v>-27.361701556474706</c:v>
                </c:pt>
                <c:pt idx="94">
                  <c:v>-27.31874845397595</c:v>
                </c:pt>
                <c:pt idx="95">
                  <c:v>-24.544438244368639</c:v>
                </c:pt>
                <c:pt idx="96">
                  <c:v>-25.453420492337141</c:v>
                </c:pt>
                <c:pt idx="97">
                  <c:v>-23.396976791901803</c:v>
                </c:pt>
                <c:pt idx="98">
                  <c:v>-27.017117961875282</c:v>
                </c:pt>
                <c:pt idx="99">
                  <c:v>-27.206635742989594</c:v>
                </c:pt>
                <c:pt idx="100">
                  <c:v>-27.423190968087496</c:v>
                </c:pt>
                <c:pt idx="101">
                  <c:v>-26.268506746896925</c:v>
                </c:pt>
                <c:pt idx="102">
                  <c:v>-27.999542344919792</c:v>
                </c:pt>
                <c:pt idx="103">
                  <c:v>-26.911077490081471</c:v>
                </c:pt>
                <c:pt idx="104">
                  <c:v>-24.95575255177862</c:v>
                </c:pt>
                <c:pt idx="105">
                  <c:v>-22.459870488725777</c:v>
                </c:pt>
                <c:pt idx="106">
                  <c:v>-22.459870488725777</c:v>
                </c:pt>
                <c:pt idx="107">
                  <c:v>-22.777800149185335</c:v>
                </c:pt>
                <c:pt idx="108">
                  <c:v>-23.333441994455729</c:v>
                </c:pt>
                <c:pt idx="109">
                  <c:v>-21.272460094202806</c:v>
                </c:pt>
                <c:pt idx="110">
                  <c:v>-23.216663247037229</c:v>
                </c:pt>
                <c:pt idx="111">
                  <c:v>-22.905764600379541</c:v>
                </c:pt>
                <c:pt idx="112">
                  <c:v>-22.177990753577671</c:v>
                </c:pt>
                <c:pt idx="113">
                  <c:v>-22.746608015227888</c:v>
                </c:pt>
                <c:pt idx="114">
                  <c:v>-24.868951490479052</c:v>
                </c:pt>
                <c:pt idx="115">
                  <c:v>-27.516511696730639</c:v>
                </c:pt>
                <c:pt idx="116">
                  <c:v>-30.909231529366942</c:v>
                </c:pt>
                <c:pt idx="117">
                  <c:v>-30.787019725828813</c:v>
                </c:pt>
                <c:pt idx="118">
                  <c:v>-29.056111964420516</c:v>
                </c:pt>
                <c:pt idx="119">
                  <c:v>-31.951930876185763</c:v>
                </c:pt>
                <c:pt idx="120">
                  <c:v>-30.978774647698259</c:v>
                </c:pt>
                <c:pt idx="121">
                  <c:v>-30.978774647698259</c:v>
                </c:pt>
                <c:pt idx="122">
                  <c:v>-29.246908111680625</c:v>
                </c:pt>
                <c:pt idx="123">
                  <c:v>-29.350583606104706</c:v>
                </c:pt>
                <c:pt idx="124">
                  <c:v>-28.205742804236756</c:v>
                </c:pt>
                <c:pt idx="125">
                  <c:v>-25.806057793655079</c:v>
                </c:pt>
                <c:pt idx="126">
                  <c:v>-26.337027172311611</c:v>
                </c:pt>
                <c:pt idx="127">
                  <c:v>-28.529489030659683</c:v>
                </c:pt>
                <c:pt idx="128">
                  <c:v>-28.552819212820481</c:v>
                </c:pt>
                <c:pt idx="129">
                  <c:v>-29.506160766048129</c:v>
                </c:pt>
                <c:pt idx="130">
                  <c:v>-28.872730340806019</c:v>
                </c:pt>
                <c:pt idx="131">
                  <c:v>-28.872730340806019</c:v>
                </c:pt>
                <c:pt idx="132">
                  <c:v>-27.630158447091937</c:v>
                </c:pt>
                <c:pt idx="133">
                  <c:v>-27.376978031916966</c:v>
                </c:pt>
                <c:pt idx="134">
                  <c:v>-25.718297957746159</c:v>
                </c:pt>
                <c:pt idx="135">
                  <c:v>-25.629068000769571</c:v>
                </c:pt>
                <c:pt idx="136">
                  <c:v>-27.308265851580405</c:v>
                </c:pt>
                <c:pt idx="137">
                  <c:v>-27.997752632315688</c:v>
                </c:pt>
                <c:pt idx="138">
                  <c:v>-28.107372529317733</c:v>
                </c:pt>
                <c:pt idx="139">
                  <c:v>-28.0842980203861</c:v>
                </c:pt>
                <c:pt idx="140">
                  <c:v>-26.798069922793076</c:v>
                </c:pt>
                <c:pt idx="141">
                  <c:v>-27.388483327229139</c:v>
                </c:pt>
                <c:pt idx="142">
                  <c:v>-25.131527896825624</c:v>
                </c:pt>
                <c:pt idx="143">
                  <c:v>-23.952235127328457</c:v>
                </c:pt>
                <c:pt idx="144">
                  <c:v>-22.917014222462551</c:v>
                </c:pt>
                <c:pt idx="145">
                  <c:v>-24.358372051847965</c:v>
                </c:pt>
                <c:pt idx="146">
                  <c:v>-24.687167824546798</c:v>
                </c:pt>
                <c:pt idx="147">
                  <c:v>-26.094009767995718</c:v>
                </c:pt>
                <c:pt idx="148">
                  <c:v>-23.090808099983573</c:v>
                </c:pt>
                <c:pt idx="149">
                  <c:v>-22.258783493991995</c:v>
                </c:pt>
                <c:pt idx="150">
                  <c:v>-20.800806904711223</c:v>
                </c:pt>
                <c:pt idx="151">
                  <c:v>-20.939573549837419</c:v>
                </c:pt>
                <c:pt idx="152">
                  <c:v>-21.068816367177433</c:v>
                </c:pt>
                <c:pt idx="153">
                  <c:v>-19.027265632340619</c:v>
                </c:pt>
                <c:pt idx="154">
                  <c:v>-18.692205865527388</c:v>
                </c:pt>
                <c:pt idx="155">
                  <c:v>-19.095082956375119</c:v>
                </c:pt>
                <c:pt idx="156">
                  <c:v>-19.178752020617495</c:v>
                </c:pt>
                <c:pt idx="157">
                  <c:v>-20.140914300251133</c:v>
                </c:pt>
                <c:pt idx="158">
                  <c:v>-17.834294345083435</c:v>
                </c:pt>
                <c:pt idx="159">
                  <c:v>-18.31297854837689</c:v>
                </c:pt>
                <c:pt idx="160">
                  <c:v>-16.604570031134603</c:v>
                </c:pt>
                <c:pt idx="161">
                  <c:v>-16.087726598389128</c:v>
                </c:pt>
                <c:pt idx="162">
                  <c:v>-16.250718281978173</c:v>
                </c:pt>
                <c:pt idx="163">
                  <c:v>-17.301727008744649</c:v>
                </c:pt>
                <c:pt idx="164">
                  <c:v>-17.127741376301774</c:v>
                </c:pt>
                <c:pt idx="165">
                  <c:v>-18.790448303831841</c:v>
                </c:pt>
                <c:pt idx="166">
                  <c:v>-20.859100400959541</c:v>
                </c:pt>
                <c:pt idx="167">
                  <c:v>-20.860826195256365</c:v>
                </c:pt>
                <c:pt idx="168">
                  <c:v>-20.5397645377396</c:v>
                </c:pt>
                <c:pt idx="169">
                  <c:v>-19.2119256221009</c:v>
                </c:pt>
                <c:pt idx="170">
                  <c:v>-22.392244919613148</c:v>
                </c:pt>
                <c:pt idx="171">
                  <c:v>-23.185087603236056</c:v>
                </c:pt>
                <c:pt idx="172">
                  <c:v>-24.044980591205988</c:v>
                </c:pt>
                <c:pt idx="173">
                  <c:v>-24.472849740204026</c:v>
                </c:pt>
                <c:pt idx="174">
                  <c:v>-24.671443920953507</c:v>
                </c:pt>
                <c:pt idx="175">
                  <c:v>-25.657511647513541</c:v>
                </c:pt>
                <c:pt idx="176">
                  <c:v>-25.657511647513541</c:v>
                </c:pt>
                <c:pt idx="177">
                  <c:v>-26.20688949866954</c:v>
                </c:pt>
                <c:pt idx="178">
                  <c:v>-24.628171226918294</c:v>
                </c:pt>
                <c:pt idx="179">
                  <c:v>-24.179272954821908</c:v>
                </c:pt>
                <c:pt idx="180">
                  <c:v>-22.580164743045206</c:v>
                </c:pt>
                <c:pt idx="181">
                  <c:v>-21.595183627709091</c:v>
                </c:pt>
                <c:pt idx="182">
                  <c:v>-25.640189786238</c:v>
                </c:pt>
                <c:pt idx="183">
                  <c:v>-25.089789242165374</c:v>
                </c:pt>
                <c:pt idx="184">
                  <c:v>-26.159270359738617</c:v>
                </c:pt>
                <c:pt idx="185">
                  <c:v>-26.823765082323582</c:v>
                </c:pt>
                <c:pt idx="186">
                  <c:v>-26.270104704579168</c:v>
                </c:pt>
                <c:pt idx="187">
                  <c:v>-26.973014329845313</c:v>
                </c:pt>
                <c:pt idx="188">
                  <c:v>-28.28244477298454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A1-4B00-93D5-E1A001687E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71051936"/>
        <c:axId val="971043776"/>
      </c:lineChart>
      <c:dateAx>
        <c:axId val="971051936"/>
        <c:scaling>
          <c:orientation val="minMax"/>
          <c:max val="44818"/>
        </c:scaling>
        <c:delete val="1"/>
        <c:axPos val="b"/>
        <c:numFmt formatCode="m/d/yyyy" sourceLinked="1"/>
        <c:majorTickMark val="in"/>
        <c:minorTickMark val="none"/>
        <c:tickLblPos val="low"/>
        <c:crossAx val="971043776"/>
        <c:crosses val="autoZero"/>
        <c:auto val="1"/>
        <c:lblOffset val="100"/>
        <c:baseTimeUnit val="days"/>
        <c:majorUnit val="2"/>
        <c:majorTimeUnit val="months"/>
      </c:dateAx>
      <c:valAx>
        <c:axId val="971043776"/>
        <c:scaling>
          <c:orientation val="minMax"/>
        </c:scaling>
        <c:delete val="1"/>
        <c:axPos val="l"/>
        <c:numFmt formatCode="0.0_ " sourceLinked="0"/>
        <c:majorTickMark val="none"/>
        <c:minorTickMark val="none"/>
        <c:tickLblPos val="nextTo"/>
        <c:crossAx val="971051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7.5916062809374574E-2"/>
          <c:y val="0.15217531172390719"/>
          <c:w val="0.86739138818068373"/>
          <c:h val="0.606211007320190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/>
      </a:pPr>
      <a:endParaRPr lang="zh-TW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59348757177322"/>
          <c:y val="0.17694444444444443"/>
          <c:w val="0.76194490682726412"/>
          <c:h val="0.712299139690872"/>
        </c:manualLayout>
      </c:layout>
      <c:lineChart>
        <c:grouping val="standard"/>
        <c:varyColors val="0"/>
        <c:ser>
          <c:idx val="1"/>
          <c:order val="0"/>
          <c:tx>
            <c:strRef>
              <c:f>台股與那斯達庫指數及費半指數!$E$5</c:f>
              <c:strCache>
                <c:ptCount val="1"/>
                <c:pt idx="0">
                  <c:v>台灣加權指數(左軸)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72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89D8-4D32-817B-24AC6C21B016}"/>
              </c:ext>
            </c:extLst>
          </c:dPt>
          <c:dPt>
            <c:idx val="728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89D8-4D32-817B-24AC6C21B016}"/>
              </c:ext>
            </c:extLst>
          </c:dPt>
          <c:dLbls>
            <c:dLbl>
              <c:idx val="726"/>
              <c:layout>
                <c:manualLayout>
                  <c:x val="-1.5867007796876536E-2"/>
                  <c:y val="-5.01206029413921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TW" sz="10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12,966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9D8-4D32-817B-24AC6C21B0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台股與那斯達庫指數及費半指數!$C$5226:$C$5954</c:f>
              <c:numCache>
                <c:formatCode>m/d/yyyy</c:formatCode>
                <c:ptCount val="729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43836</c:v>
                </c:pt>
                <c:pt idx="4">
                  <c:v>43837</c:v>
                </c:pt>
                <c:pt idx="5">
                  <c:v>43838</c:v>
                </c:pt>
                <c:pt idx="6">
                  <c:v>43839</c:v>
                </c:pt>
                <c:pt idx="7">
                  <c:v>43840</c:v>
                </c:pt>
                <c:pt idx="8">
                  <c:v>43843</c:v>
                </c:pt>
                <c:pt idx="9">
                  <c:v>43844</c:v>
                </c:pt>
                <c:pt idx="10">
                  <c:v>43845</c:v>
                </c:pt>
                <c:pt idx="11">
                  <c:v>43846</c:v>
                </c:pt>
                <c:pt idx="12">
                  <c:v>43847</c:v>
                </c:pt>
                <c:pt idx="13">
                  <c:v>43850</c:v>
                </c:pt>
                <c:pt idx="14">
                  <c:v>43851</c:v>
                </c:pt>
                <c:pt idx="15">
                  <c:v>43852</c:v>
                </c:pt>
                <c:pt idx="16">
                  <c:v>43853</c:v>
                </c:pt>
                <c:pt idx="17">
                  <c:v>43854</c:v>
                </c:pt>
                <c:pt idx="18">
                  <c:v>43857</c:v>
                </c:pt>
                <c:pt idx="19">
                  <c:v>43858</c:v>
                </c:pt>
                <c:pt idx="20">
                  <c:v>43859</c:v>
                </c:pt>
                <c:pt idx="21">
                  <c:v>43860</c:v>
                </c:pt>
                <c:pt idx="22">
                  <c:v>43861</c:v>
                </c:pt>
                <c:pt idx="23">
                  <c:v>43864</c:v>
                </c:pt>
                <c:pt idx="24">
                  <c:v>43865</c:v>
                </c:pt>
                <c:pt idx="25">
                  <c:v>43866</c:v>
                </c:pt>
                <c:pt idx="26">
                  <c:v>43867</c:v>
                </c:pt>
                <c:pt idx="27">
                  <c:v>43868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43878</c:v>
                </c:pt>
                <c:pt idx="34">
                  <c:v>43879</c:v>
                </c:pt>
                <c:pt idx="35">
                  <c:v>43880</c:v>
                </c:pt>
                <c:pt idx="36">
                  <c:v>43881</c:v>
                </c:pt>
                <c:pt idx="37">
                  <c:v>43882</c:v>
                </c:pt>
                <c:pt idx="38">
                  <c:v>43885</c:v>
                </c:pt>
                <c:pt idx="39">
                  <c:v>43886</c:v>
                </c:pt>
                <c:pt idx="40">
                  <c:v>43887</c:v>
                </c:pt>
                <c:pt idx="41">
                  <c:v>43888</c:v>
                </c:pt>
                <c:pt idx="42">
                  <c:v>43889</c:v>
                </c:pt>
                <c:pt idx="43">
                  <c:v>43892</c:v>
                </c:pt>
                <c:pt idx="44">
                  <c:v>43893</c:v>
                </c:pt>
                <c:pt idx="45">
                  <c:v>43894</c:v>
                </c:pt>
                <c:pt idx="46">
                  <c:v>43895</c:v>
                </c:pt>
                <c:pt idx="47">
                  <c:v>43896</c:v>
                </c:pt>
                <c:pt idx="48">
                  <c:v>43899</c:v>
                </c:pt>
                <c:pt idx="49">
                  <c:v>43900</c:v>
                </c:pt>
                <c:pt idx="50">
                  <c:v>43901</c:v>
                </c:pt>
                <c:pt idx="51">
                  <c:v>43902</c:v>
                </c:pt>
                <c:pt idx="52">
                  <c:v>43903</c:v>
                </c:pt>
                <c:pt idx="53">
                  <c:v>43906</c:v>
                </c:pt>
                <c:pt idx="54">
                  <c:v>43907</c:v>
                </c:pt>
                <c:pt idx="55">
                  <c:v>43908</c:v>
                </c:pt>
                <c:pt idx="56">
                  <c:v>43909</c:v>
                </c:pt>
                <c:pt idx="57">
                  <c:v>43910</c:v>
                </c:pt>
                <c:pt idx="58">
                  <c:v>43913</c:v>
                </c:pt>
                <c:pt idx="59">
                  <c:v>43914</c:v>
                </c:pt>
                <c:pt idx="60">
                  <c:v>43915</c:v>
                </c:pt>
                <c:pt idx="61">
                  <c:v>43916</c:v>
                </c:pt>
                <c:pt idx="62">
                  <c:v>43917</c:v>
                </c:pt>
                <c:pt idx="63">
                  <c:v>43920</c:v>
                </c:pt>
                <c:pt idx="64">
                  <c:v>43921</c:v>
                </c:pt>
                <c:pt idx="65">
                  <c:v>43922</c:v>
                </c:pt>
                <c:pt idx="66">
                  <c:v>43923</c:v>
                </c:pt>
                <c:pt idx="67">
                  <c:v>43924</c:v>
                </c:pt>
                <c:pt idx="68">
                  <c:v>43927</c:v>
                </c:pt>
                <c:pt idx="69">
                  <c:v>43928</c:v>
                </c:pt>
                <c:pt idx="70">
                  <c:v>43929</c:v>
                </c:pt>
                <c:pt idx="71">
                  <c:v>43930</c:v>
                </c:pt>
                <c:pt idx="72">
                  <c:v>43931</c:v>
                </c:pt>
                <c:pt idx="73">
                  <c:v>43934</c:v>
                </c:pt>
                <c:pt idx="74">
                  <c:v>43935</c:v>
                </c:pt>
                <c:pt idx="75">
                  <c:v>43936</c:v>
                </c:pt>
                <c:pt idx="76">
                  <c:v>43937</c:v>
                </c:pt>
                <c:pt idx="77">
                  <c:v>43938</c:v>
                </c:pt>
                <c:pt idx="78">
                  <c:v>43941</c:v>
                </c:pt>
                <c:pt idx="79">
                  <c:v>43942</c:v>
                </c:pt>
                <c:pt idx="80">
                  <c:v>43943</c:v>
                </c:pt>
                <c:pt idx="81">
                  <c:v>43944</c:v>
                </c:pt>
                <c:pt idx="82">
                  <c:v>43945</c:v>
                </c:pt>
                <c:pt idx="83">
                  <c:v>43948</c:v>
                </c:pt>
                <c:pt idx="84">
                  <c:v>43949</c:v>
                </c:pt>
                <c:pt idx="85">
                  <c:v>43950</c:v>
                </c:pt>
                <c:pt idx="86">
                  <c:v>43951</c:v>
                </c:pt>
                <c:pt idx="87">
                  <c:v>43952</c:v>
                </c:pt>
                <c:pt idx="88">
                  <c:v>43955</c:v>
                </c:pt>
                <c:pt idx="89">
                  <c:v>43956</c:v>
                </c:pt>
                <c:pt idx="90">
                  <c:v>43957</c:v>
                </c:pt>
                <c:pt idx="91">
                  <c:v>43958</c:v>
                </c:pt>
                <c:pt idx="92">
                  <c:v>43959</c:v>
                </c:pt>
                <c:pt idx="93">
                  <c:v>43962</c:v>
                </c:pt>
                <c:pt idx="94">
                  <c:v>43963</c:v>
                </c:pt>
                <c:pt idx="95">
                  <c:v>43964</c:v>
                </c:pt>
                <c:pt idx="96">
                  <c:v>43965</c:v>
                </c:pt>
                <c:pt idx="97">
                  <c:v>43966</c:v>
                </c:pt>
                <c:pt idx="98">
                  <c:v>43969</c:v>
                </c:pt>
                <c:pt idx="99">
                  <c:v>43970</c:v>
                </c:pt>
                <c:pt idx="100">
                  <c:v>43971</c:v>
                </c:pt>
                <c:pt idx="101">
                  <c:v>43972</c:v>
                </c:pt>
                <c:pt idx="102">
                  <c:v>43973</c:v>
                </c:pt>
                <c:pt idx="103">
                  <c:v>43976</c:v>
                </c:pt>
                <c:pt idx="104">
                  <c:v>43977</c:v>
                </c:pt>
                <c:pt idx="105">
                  <c:v>43978</c:v>
                </c:pt>
                <c:pt idx="106">
                  <c:v>43979</c:v>
                </c:pt>
                <c:pt idx="107">
                  <c:v>43980</c:v>
                </c:pt>
                <c:pt idx="108">
                  <c:v>43983</c:v>
                </c:pt>
                <c:pt idx="109">
                  <c:v>43984</c:v>
                </c:pt>
                <c:pt idx="110">
                  <c:v>43985</c:v>
                </c:pt>
                <c:pt idx="111">
                  <c:v>43986</c:v>
                </c:pt>
                <c:pt idx="112">
                  <c:v>43987</c:v>
                </c:pt>
                <c:pt idx="113">
                  <c:v>43990</c:v>
                </c:pt>
                <c:pt idx="114">
                  <c:v>43991</c:v>
                </c:pt>
                <c:pt idx="115">
                  <c:v>43992</c:v>
                </c:pt>
                <c:pt idx="116">
                  <c:v>43993</c:v>
                </c:pt>
                <c:pt idx="117">
                  <c:v>43994</c:v>
                </c:pt>
                <c:pt idx="118">
                  <c:v>43997</c:v>
                </c:pt>
                <c:pt idx="119">
                  <c:v>43998</c:v>
                </c:pt>
                <c:pt idx="120">
                  <c:v>43999</c:v>
                </c:pt>
                <c:pt idx="121">
                  <c:v>44000</c:v>
                </c:pt>
                <c:pt idx="122">
                  <c:v>44001</c:v>
                </c:pt>
                <c:pt idx="123">
                  <c:v>44004</c:v>
                </c:pt>
                <c:pt idx="124">
                  <c:v>44005</c:v>
                </c:pt>
                <c:pt idx="125">
                  <c:v>44006</c:v>
                </c:pt>
                <c:pt idx="126">
                  <c:v>44007</c:v>
                </c:pt>
                <c:pt idx="127">
                  <c:v>44008</c:v>
                </c:pt>
                <c:pt idx="128">
                  <c:v>44011</c:v>
                </c:pt>
                <c:pt idx="129">
                  <c:v>44012</c:v>
                </c:pt>
                <c:pt idx="130">
                  <c:v>44013</c:v>
                </c:pt>
                <c:pt idx="131">
                  <c:v>44014</c:v>
                </c:pt>
                <c:pt idx="132">
                  <c:v>44015</c:v>
                </c:pt>
                <c:pt idx="133">
                  <c:v>44018</c:v>
                </c:pt>
                <c:pt idx="134">
                  <c:v>44019</c:v>
                </c:pt>
                <c:pt idx="135">
                  <c:v>44020</c:v>
                </c:pt>
                <c:pt idx="136">
                  <c:v>44021</c:v>
                </c:pt>
                <c:pt idx="137">
                  <c:v>44022</c:v>
                </c:pt>
                <c:pt idx="138">
                  <c:v>44025</c:v>
                </c:pt>
                <c:pt idx="139">
                  <c:v>44026</c:v>
                </c:pt>
                <c:pt idx="140">
                  <c:v>44027</c:v>
                </c:pt>
                <c:pt idx="141">
                  <c:v>44028</c:v>
                </c:pt>
                <c:pt idx="142">
                  <c:v>44029</c:v>
                </c:pt>
                <c:pt idx="143">
                  <c:v>44032</c:v>
                </c:pt>
                <c:pt idx="144">
                  <c:v>44033</c:v>
                </c:pt>
                <c:pt idx="145">
                  <c:v>44034</c:v>
                </c:pt>
                <c:pt idx="146">
                  <c:v>44035</c:v>
                </c:pt>
                <c:pt idx="147">
                  <c:v>44036</c:v>
                </c:pt>
                <c:pt idx="148">
                  <c:v>44039</c:v>
                </c:pt>
                <c:pt idx="149">
                  <c:v>44040</c:v>
                </c:pt>
                <c:pt idx="150">
                  <c:v>44041</c:v>
                </c:pt>
                <c:pt idx="151">
                  <c:v>44042</c:v>
                </c:pt>
                <c:pt idx="152">
                  <c:v>44043</c:v>
                </c:pt>
                <c:pt idx="153">
                  <c:v>44046</c:v>
                </c:pt>
                <c:pt idx="154">
                  <c:v>44047</c:v>
                </c:pt>
                <c:pt idx="155">
                  <c:v>44048</c:v>
                </c:pt>
                <c:pt idx="156">
                  <c:v>44049</c:v>
                </c:pt>
                <c:pt idx="157">
                  <c:v>44050</c:v>
                </c:pt>
                <c:pt idx="158">
                  <c:v>44053</c:v>
                </c:pt>
                <c:pt idx="159">
                  <c:v>44054</c:v>
                </c:pt>
                <c:pt idx="160">
                  <c:v>44055</c:v>
                </c:pt>
                <c:pt idx="161">
                  <c:v>44056</c:v>
                </c:pt>
                <c:pt idx="162">
                  <c:v>44057</c:v>
                </c:pt>
                <c:pt idx="163">
                  <c:v>44060</c:v>
                </c:pt>
                <c:pt idx="164">
                  <c:v>44061</c:v>
                </c:pt>
                <c:pt idx="165">
                  <c:v>44062</c:v>
                </c:pt>
                <c:pt idx="166">
                  <c:v>44063</c:v>
                </c:pt>
                <c:pt idx="167">
                  <c:v>44064</c:v>
                </c:pt>
                <c:pt idx="168">
                  <c:v>44067</c:v>
                </c:pt>
                <c:pt idx="169">
                  <c:v>44068</c:v>
                </c:pt>
                <c:pt idx="170">
                  <c:v>44069</c:v>
                </c:pt>
                <c:pt idx="171">
                  <c:v>44070</c:v>
                </c:pt>
                <c:pt idx="172">
                  <c:v>44071</c:v>
                </c:pt>
                <c:pt idx="173">
                  <c:v>44074</c:v>
                </c:pt>
                <c:pt idx="174">
                  <c:v>44075</c:v>
                </c:pt>
                <c:pt idx="175">
                  <c:v>44076</c:v>
                </c:pt>
                <c:pt idx="176">
                  <c:v>44077</c:v>
                </c:pt>
                <c:pt idx="177">
                  <c:v>44078</c:v>
                </c:pt>
                <c:pt idx="178">
                  <c:v>44081</c:v>
                </c:pt>
                <c:pt idx="179">
                  <c:v>44082</c:v>
                </c:pt>
                <c:pt idx="180">
                  <c:v>44083</c:v>
                </c:pt>
                <c:pt idx="181">
                  <c:v>44084</c:v>
                </c:pt>
                <c:pt idx="182">
                  <c:v>44085</c:v>
                </c:pt>
                <c:pt idx="183">
                  <c:v>44088</c:v>
                </c:pt>
                <c:pt idx="184">
                  <c:v>44089</c:v>
                </c:pt>
                <c:pt idx="185">
                  <c:v>44090</c:v>
                </c:pt>
                <c:pt idx="186">
                  <c:v>44091</c:v>
                </c:pt>
                <c:pt idx="187">
                  <c:v>44092</c:v>
                </c:pt>
                <c:pt idx="188">
                  <c:v>44095</c:v>
                </c:pt>
                <c:pt idx="189">
                  <c:v>44096</c:v>
                </c:pt>
                <c:pt idx="190">
                  <c:v>44097</c:v>
                </c:pt>
                <c:pt idx="191">
                  <c:v>44098</c:v>
                </c:pt>
                <c:pt idx="192">
                  <c:v>44099</c:v>
                </c:pt>
                <c:pt idx="193">
                  <c:v>44102</c:v>
                </c:pt>
                <c:pt idx="194">
                  <c:v>44103</c:v>
                </c:pt>
                <c:pt idx="195">
                  <c:v>44104</c:v>
                </c:pt>
                <c:pt idx="196">
                  <c:v>44105</c:v>
                </c:pt>
                <c:pt idx="197">
                  <c:v>44106</c:v>
                </c:pt>
                <c:pt idx="198">
                  <c:v>44109</c:v>
                </c:pt>
                <c:pt idx="199">
                  <c:v>44110</c:v>
                </c:pt>
                <c:pt idx="200">
                  <c:v>44111</c:v>
                </c:pt>
                <c:pt idx="201">
                  <c:v>44112</c:v>
                </c:pt>
                <c:pt idx="202">
                  <c:v>44113</c:v>
                </c:pt>
                <c:pt idx="203">
                  <c:v>44116</c:v>
                </c:pt>
                <c:pt idx="204">
                  <c:v>44117</c:v>
                </c:pt>
                <c:pt idx="205">
                  <c:v>44118</c:v>
                </c:pt>
                <c:pt idx="206">
                  <c:v>44119</c:v>
                </c:pt>
                <c:pt idx="207">
                  <c:v>44120</c:v>
                </c:pt>
                <c:pt idx="208">
                  <c:v>44123</c:v>
                </c:pt>
                <c:pt idx="209">
                  <c:v>44124</c:v>
                </c:pt>
                <c:pt idx="210">
                  <c:v>44125</c:v>
                </c:pt>
                <c:pt idx="211">
                  <c:v>44126</c:v>
                </c:pt>
                <c:pt idx="212">
                  <c:v>44127</c:v>
                </c:pt>
                <c:pt idx="213">
                  <c:v>44130</c:v>
                </c:pt>
                <c:pt idx="214">
                  <c:v>44131</c:v>
                </c:pt>
                <c:pt idx="215">
                  <c:v>44132</c:v>
                </c:pt>
                <c:pt idx="216">
                  <c:v>44133</c:v>
                </c:pt>
                <c:pt idx="217">
                  <c:v>44134</c:v>
                </c:pt>
                <c:pt idx="218">
                  <c:v>44137</c:v>
                </c:pt>
                <c:pt idx="219">
                  <c:v>44138</c:v>
                </c:pt>
                <c:pt idx="220">
                  <c:v>44139</c:v>
                </c:pt>
                <c:pt idx="221">
                  <c:v>44140</c:v>
                </c:pt>
                <c:pt idx="222">
                  <c:v>44141</c:v>
                </c:pt>
                <c:pt idx="223">
                  <c:v>44144</c:v>
                </c:pt>
                <c:pt idx="224">
                  <c:v>44145</c:v>
                </c:pt>
                <c:pt idx="225">
                  <c:v>44146</c:v>
                </c:pt>
                <c:pt idx="226">
                  <c:v>44147</c:v>
                </c:pt>
                <c:pt idx="227">
                  <c:v>44148</c:v>
                </c:pt>
                <c:pt idx="228">
                  <c:v>44151</c:v>
                </c:pt>
                <c:pt idx="229">
                  <c:v>44152</c:v>
                </c:pt>
                <c:pt idx="230">
                  <c:v>44153</c:v>
                </c:pt>
                <c:pt idx="231">
                  <c:v>44154</c:v>
                </c:pt>
                <c:pt idx="232">
                  <c:v>44155</c:v>
                </c:pt>
                <c:pt idx="233">
                  <c:v>44158</c:v>
                </c:pt>
                <c:pt idx="234">
                  <c:v>44159</c:v>
                </c:pt>
                <c:pt idx="235">
                  <c:v>44160</c:v>
                </c:pt>
                <c:pt idx="236">
                  <c:v>44161</c:v>
                </c:pt>
                <c:pt idx="237">
                  <c:v>44162</c:v>
                </c:pt>
                <c:pt idx="238">
                  <c:v>44165</c:v>
                </c:pt>
                <c:pt idx="239">
                  <c:v>44166</c:v>
                </c:pt>
                <c:pt idx="240">
                  <c:v>44167</c:v>
                </c:pt>
                <c:pt idx="241">
                  <c:v>44168</c:v>
                </c:pt>
                <c:pt idx="242">
                  <c:v>44169</c:v>
                </c:pt>
                <c:pt idx="243">
                  <c:v>44172</c:v>
                </c:pt>
                <c:pt idx="244">
                  <c:v>44173</c:v>
                </c:pt>
                <c:pt idx="245">
                  <c:v>44174</c:v>
                </c:pt>
                <c:pt idx="246">
                  <c:v>44175</c:v>
                </c:pt>
                <c:pt idx="247">
                  <c:v>44176</c:v>
                </c:pt>
                <c:pt idx="248">
                  <c:v>44179</c:v>
                </c:pt>
                <c:pt idx="249">
                  <c:v>44180</c:v>
                </c:pt>
                <c:pt idx="250">
                  <c:v>44181</c:v>
                </c:pt>
                <c:pt idx="251">
                  <c:v>44182</c:v>
                </c:pt>
                <c:pt idx="252">
                  <c:v>44183</c:v>
                </c:pt>
                <c:pt idx="253">
                  <c:v>44186</c:v>
                </c:pt>
                <c:pt idx="254">
                  <c:v>44187</c:v>
                </c:pt>
                <c:pt idx="255">
                  <c:v>44188</c:v>
                </c:pt>
                <c:pt idx="256">
                  <c:v>44189</c:v>
                </c:pt>
                <c:pt idx="257">
                  <c:v>44190</c:v>
                </c:pt>
                <c:pt idx="258">
                  <c:v>44193</c:v>
                </c:pt>
                <c:pt idx="259">
                  <c:v>44194</c:v>
                </c:pt>
                <c:pt idx="260">
                  <c:v>44195</c:v>
                </c:pt>
                <c:pt idx="261">
                  <c:v>44196</c:v>
                </c:pt>
                <c:pt idx="262">
                  <c:v>44197</c:v>
                </c:pt>
                <c:pt idx="263">
                  <c:v>44200</c:v>
                </c:pt>
                <c:pt idx="264">
                  <c:v>44201</c:v>
                </c:pt>
                <c:pt idx="265">
                  <c:v>44202</c:v>
                </c:pt>
                <c:pt idx="266">
                  <c:v>44203</c:v>
                </c:pt>
                <c:pt idx="267">
                  <c:v>44204</c:v>
                </c:pt>
                <c:pt idx="268">
                  <c:v>44207</c:v>
                </c:pt>
                <c:pt idx="269">
                  <c:v>44208</c:v>
                </c:pt>
                <c:pt idx="270">
                  <c:v>44209</c:v>
                </c:pt>
                <c:pt idx="271">
                  <c:v>44210</c:v>
                </c:pt>
                <c:pt idx="272">
                  <c:v>44211</c:v>
                </c:pt>
                <c:pt idx="273">
                  <c:v>44214</c:v>
                </c:pt>
                <c:pt idx="274">
                  <c:v>44215</c:v>
                </c:pt>
                <c:pt idx="275">
                  <c:v>44216</c:v>
                </c:pt>
                <c:pt idx="276">
                  <c:v>44217</c:v>
                </c:pt>
                <c:pt idx="277">
                  <c:v>44218</c:v>
                </c:pt>
                <c:pt idx="278">
                  <c:v>44221</c:v>
                </c:pt>
                <c:pt idx="279">
                  <c:v>44222</c:v>
                </c:pt>
                <c:pt idx="280">
                  <c:v>44223</c:v>
                </c:pt>
                <c:pt idx="281">
                  <c:v>44224</c:v>
                </c:pt>
                <c:pt idx="282">
                  <c:v>44225</c:v>
                </c:pt>
                <c:pt idx="283">
                  <c:v>44228</c:v>
                </c:pt>
                <c:pt idx="284">
                  <c:v>44229</c:v>
                </c:pt>
                <c:pt idx="285">
                  <c:v>44230</c:v>
                </c:pt>
                <c:pt idx="286">
                  <c:v>44231</c:v>
                </c:pt>
                <c:pt idx="287">
                  <c:v>44232</c:v>
                </c:pt>
                <c:pt idx="288">
                  <c:v>44235</c:v>
                </c:pt>
                <c:pt idx="289">
                  <c:v>44236</c:v>
                </c:pt>
                <c:pt idx="290">
                  <c:v>44237</c:v>
                </c:pt>
                <c:pt idx="291">
                  <c:v>44238</c:v>
                </c:pt>
                <c:pt idx="292">
                  <c:v>44239</c:v>
                </c:pt>
                <c:pt idx="293">
                  <c:v>44242</c:v>
                </c:pt>
                <c:pt idx="294">
                  <c:v>44243</c:v>
                </c:pt>
                <c:pt idx="295">
                  <c:v>44244</c:v>
                </c:pt>
                <c:pt idx="296">
                  <c:v>44245</c:v>
                </c:pt>
                <c:pt idx="297">
                  <c:v>44246</c:v>
                </c:pt>
                <c:pt idx="298">
                  <c:v>44249</c:v>
                </c:pt>
                <c:pt idx="299">
                  <c:v>44250</c:v>
                </c:pt>
                <c:pt idx="300">
                  <c:v>44251</c:v>
                </c:pt>
                <c:pt idx="301">
                  <c:v>44252</c:v>
                </c:pt>
                <c:pt idx="302">
                  <c:v>44253</c:v>
                </c:pt>
                <c:pt idx="303">
                  <c:v>44256</c:v>
                </c:pt>
                <c:pt idx="304">
                  <c:v>44257</c:v>
                </c:pt>
                <c:pt idx="305">
                  <c:v>44258</c:v>
                </c:pt>
                <c:pt idx="306">
                  <c:v>44259</c:v>
                </c:pt>
                <c:pt idx="307">
                  <c:v>44260</c:v>
                </c:pt>
                <c:pt idx="308">
                  <c:v>44263</c:v>
                </c:pt>
                <c:pt idx="309">
                  <c:v>44264</c:v>
                </c:pt>
                <c:pt idx="310">
                  <c:v>44265</c:v>
                </c:pt>
                <c:pt idx="311">
                  <c:v>44266</c:v>
                </c:pt>
                <c:pt idx="312">
                  <c:v>44267</c:v>
                </c:pt>
                <c:pt idx="313">
                  <c:v>44270</c:v>
                </c:pt>
                <c:pt idx="314">
                  <c:v>44271</c:v>
                </c:pt>
                <c:pt idx="315">
                  <c:v>44272</c:v>
                </c:pt>
                <c:pt idx="316">
                  <c:v>44273</c:v>
                </c:pt>
                <c:pt idx="317">
                  <c:v>44274</c:v>
                </c:pt>
                <c:pt idx="318">
                  <c:v>44277</c:v>
                </c:pt>
                <c:pt idx="319">
                  <c:v>44278</c:v>
                </c:pt>
                <c:pt idx="320">
                  <c:v>44279</c:v>
                </c:pt>
                <c:pt idx="321">
                  <c:v>44280</c:v>
                </c:pt>
                <c:pt idx="322">
                  <c:v>44281</c:v>
                </c:pt>
                <c:pt idx="323">
                  <c:v>44284</c:v>
                </c:pt>
                <c:pt idx="324">
                  <c:v>44285</c:v>
                </c:pt>
                <c:pt idx="325">
                  <c:v>44286</c:v>
                </c:pt>
                <c:pt idx="326">
                  <c:v>44287</c:v>
                </c:pt>
                <c:pt idx="327">
                  <c:v>44288</c:v>
                </c:pt>
                <c:pt idx="328">
                  <c:v>44291</c:v>
                </c:pt>
                <c:pt idx="329">
                  <c:v>44292</c:v>
                </c:pt>
                <c:pt idx="330">
                  <c:v>44293</c:v>
                </c:pt>
                <c:pt idx="331">
                  <c:v>44294</c:v>
                </c:pt>
                <c:pt idx="332">
                  <c:v>44295</c:v>
                </c:pt>
                <c:pt idx="333">
                  <c:v>44298</c:v>
                </c:pt>
                <c:pt idx="334">
                  <c:v>44299</c:v>
                </c:pt>
                <c:pt idx="335">
                  <c:v>44300</c:v>
                </c:pt>
                <c:pt idx="336">
                  <c:v>44301</c:v>
                </c:pt>
                <c:pt idx="337">
                  <c:v>44302</c:v>
                </c:pt>
                <c:pt idx="338">
                  <c:v>44305</c:v>
                </c:pt>
                <c:pt idx="339">
                  <c:v>44306</c:v>
                </c:pt>
                <c:pt idx="340">
                  <c:v>44307</c:v>
                </c:pt>
                <c:pt idx="341">
                  <c:v>44308</c:v>
                </c:pt>
                <c:pt idx="342">
                  <c:v>44309</c:v>
                </c:pt>
                <c:pt idx="343">
                  <c:v>44312</c:v>
                </c:pt>
                <c:pt idx="344">
                  <c:v>44313</c:v>
                </c:pt>
                <c:pt idx="345">
                  <c:v>44314</c:v>
                </c:pt>
                <c:pt idx="346">
                  <c:v>44315</c:v>
                </c:pt>
                <c:pt idx="347">
                  <c:v>44316</c:v>
                </c:pt>
                <c:pt idx="348">
                  <c:v>44319</c:v>
                </c:pt>
                <c:pt idx="349">
                  <c:v>44320</c:v>
                </c:pt>
                <c:pt idx="350">
                  <c:v>44321</c:v>
                </c:pt>
                <c:pt idx="351">
                  <c:v>44322</c:v>
                </c:pt>
                <c:pt idx="352">
                  <c:v>44323</c:v>
                </c:pt>
                <c:pt idx="353">
                  <c:v>44326</c:v>
                </c:pt>
                <c:pt idx="354">
                  <c:v>44327</c:v>
                </c:pt>
                <c:pt idx="355">
                  <c:v>44328</c:v>
                </c:pt>
                <c:pt idx="356">
                  <c:v>44329</c:v>
                </c:pt>
                <c:pt idx="357">
                  <c:v>44330</c:v>
                </c:pt>
                <c:pt idx="358">
                  <c:v>44333</c:v>
                </c:pt>
                <c:pt idx="359">
                  <c:v>44334</c:v>
                </c:pt>
                <c:pt idx="360">
                  <c:v>44335</c:v>
                </c:pt>
                <c:pt idx="361">
                  <c:v>44336</c:v>
                </c:pt>
                <c:pt idx="362">
                  <c:v>44337</c:v>
                </c:pt>
                <c:pt idx="363">
                  <c:v>44340</c:v>
                </c:pt>
                <c:pt idx="364">
                  <c:v>44341</c:v>
                </c:pt>
                <c:pt idx="365">
                  <c:v>44342</c:v>
                </c:pt>
                <c:pt idx="366">
                  <c:v>44343</c:v>
                </c:pt>
                <c:pt idx="367">
                  <c:v>44344</c:v>
                </c:pt>
                <c:pt idx="368">
                  <c:v>44347</c:v>
                </c:pt>
                <c:pt idx="369">
                  <c:v>44348</c:v>
                </c:pt>
                <c:pt idx="370">
                  <c:v>44349</c:v>
                </c:pt>
                <c:pt idx="371">
                  <c:v>44350</c:v>
                </c:pt>
                <c:pt idx="372">
                  <c:v>44351</c:v>
                </c:pt>
                <c:pt idx="373">
                  <c:v>44354</c:v>
                </c:pt>
                <c:pt idx="374">
                  <c:v>44355</c:v>
                </c:pt>
                <c:pt idx="375">
                  <c:v>44356</c:v>
                </c:pt>
                <c:pt idx="376">
                  <c:v>44357</c:v>
                </c:pt>
                <c:pt idx="377">
                  <c:v>44358</c:v>
                </c:pt>
                <c:pt idx="378">
                  <c:v>44361</c:v>
                </c:pt>
                <c:pt idx="379">
                  <c:v>44362</c:v>
                </c:pt>
                <c:pt idx="380">
                  <c:v>44363</c:v>
                </c:pt>
                <c:pt idx="381">
                  <c:v>44364</c:v>
                </c:pt>
                <c:pt idx="382">
                  <c:v>44365</c:v>
                </c:pt>
                <c:pt idx="383">
                  <c:v>44368</c:v>
                </c:pt>
                <c:pt idx="384">
                  <c:v>44369</c:v>
                </c:pt>
                <c:pt idx="385">
                  <c:v>44370</c:v>
                </c:pt>
                <c:pt idx="386">
                  <c:v>44371</c:v>
                </c:pt>
                <c:pt idx="387">
                  <c:v>44372</c:v>
                </c:pt>
                <c:pt idx="388">
                  <c:v>44375</c:v>
                </c:pt>
                <c:pt idx="389">
                  <c:v>44376</c:v>
                </c:pt>
                <c:pt idx="390">
                  <c:v>44377</c:v>
                </c:pt>
                <c:pt idx="391">
                  <c:v>44378</c:v>
                </c:pt>
                <c:pt idx="392">
                  <c:v>44379</c:v>
                </c:pt>
                <c:pt idx="393">
                  <c:v>44382</c:v>
                </c:pt>
                <c:pt idx="394">
                  <c:v>44383</c:v>
                </c:pt>
                <c:pt idx="395">
                  <c:v>44384</c:v>
                </c:pt>
                <c:pt idx="396">
                  <c:v>44385</c:v>
                </c:pt>
                <c:pt idx="397">
                  <c:v>44386</c:v>
                </c:pt>
                <c:pt idx="398">
                  <c:v>44389</c:v>
                </c:pt>
                <c:pt idx="399">
                  <c:v>44390</c:v>
                </c:pt>
                <c:pt idx="400">
                  <c:v>44391</c:v>
                </c:pt>
                <c:pt idx="401">
                  <c:v>44392</c:v>
                </c:pt>
                <c:pt idx="402">
                  <c:v>44393</c:v>
                </c:pt>
                <c:pt idx="403">
                  <c:v>44396</c:v>
                </c:pt>
                <c:pt idx="404">
                  <c:v>44397</c:v>
                </c:pt>
                <c:pt idx="405">
                  <c:v>44398</c:v>
                </c:pt>
                <c:pt idx="406">
                  <c:v>44399</c:v>
                </c:pt>
                <c:pt idx="407">
                  <c:v>44400</c:v>
                </c:pt>
                <c:pt idx="408">
                  <c:v>44403</c:v>
                </c:pt>
                <c:pt idx="409">
                  <c:v>44404</c:v>
                </c:pt>
                <c:pt idx="410">
                  <c:v>44405</c:v>
                </c:pt>
                <c:pt idx="411">
                  <c:v>44406</c:v>
                </c:pt>
                <c:pt idx="412">
                  <c:v>44407</c:v>
                </c:pt>
                <c:pt idx="413">
                  <c:v>44410</c:v>
                </c:pt>
                <c:pt idx="414">
                  <c:v>44411</c:v>
                </c:pt>
                <c:pt idx="415">
                  <c:v>44412</c:v>
                </c:pt>
                <c:pt idx="416">
                  <c:v>44413</c:v>
                </c:pt>
                <c:pt idx="417">
                  <c:v>44414</c:v>
                </c:pt>
                <c:pt idx="418">
                  <c:v>44417</c:v>
                </c:pt>
                <c:pt idx="419">
                  <c:v>44418</c:v>
                </c:pt>
                <c:pt idx="420">
                  <c:v>44419</c:v>
                </c:pt>
                <c:pt idx="421">
                  <c:v>44420</c:v>
                </c:pt>
                <c:pt idx="422">
                  <c:v>44421</c:v>
                </c:pt>
                <c:pt idx="423">
                  <c:v>44424</c:v>
                </c:pt>
                <c:pt idx="424">
                  <c:v>44425</c:v>
                </c:pt>
                <c:pt idx="425">
                  <c:v>44426</c:v>
                </c:pt>
                <c:pt idx="426">
                  <c:v>44427</c:v>
                </c:pt>
                <c:pt idx="427">
                  <c:v>44428</c:v>
                </c:pt>
                <c:pt idx="428">
                  <c:v>44431</c:v>
                </c:pt>
                <c:pt idx="429">
                  <c:v>44432</c:v>
                </c:pt>
                <c:pt idx="430">
                  <c:v>44433</c:v>
                </c:pt>
                <c:pt idx="431">
                  <c:v>44434</c:v>
                </c:pt>
                <c:pt idx="432">
                  <c:v>44435</c:v>
                </c:pt>
                <c:pt idx="433">
                  <c:v>44438</c:v>
                </c:pt>
                <c:pt idx="434">
                  <c:v>44439</c:v>
                </c:pt>
                <c:pt idx="435">
                  <c:v>44440</c:v>
                </c:pt>
                <c:pt idx="436">
                  <c:v>44441</c:v>
                </c:pt>
                <c:pt idx="437">
                  <c:v>44442</c:v>
                </c:pt>
                <c:pt idx="438">
                  <c:v>44445</c:v>
                </c:pt>
                <c:pt idx="439">
                  <c:v>44446</c:v>
                </c:pt>
                <c:pt idx="440">
                  <c:v>44447</c:v>
                </c:pt>
                <c:pt idx="441">
                  <c:v>44448</c:v>
                </c:pt>
                <c:pt idx="442">
                  <c:v>44449</c:v>
                </c:pt>
                <c:pt idx="443">
                  <c:v>44452</c:v>
                </c:pt>
                <c:pt idx="444">
                  <c:v>44453</c:v>
                </c:pt>
                <c:pt idx="445">
                  <c:v>44454</c:v>
                </c:pt>
                <c:pt idx="446">
                  <c:v>44455</c:v>
                </c:pt>
                <c:pt idx="447">
                  <c:v>44456</c:v>
                </c:pt>
                <c:pt idx="448">
                  <c:v>44459</c:v>
                </c:pt>
                <c:pt idx="449">
                  <c:v>44460</c:v>
                </c:pt>
                <c:pt idx="450">
                  <c:v>44461</c:v>
                </c:pt>
                <c:pt idx="451">
                  <c:v>44462</c:v>
                </c:pt>
                <c:pt idx="452">
                  <c:v>44463</c:v>
                </c:pt>
                <c:pt idx="453">
                  <c:v>44466</c:v>
                </c:pt>
                <c:pt idx="454">
                  <c:v>44467</c:v>
                </c:pt>
                <c:pt idx="455">
                  <c:v>44468</c:v>
                </c:pt>
                <c:pt idx="456">
                  <c:v>44469</c:v>
                </c:pt>
                <c:pt idx="457">
                  <c:v>44470</c:v>
                </c:pt>
                <c:pt idx="458">
                  <c:v>44473</c:v>
                </c:pt>
                <c:pt idx="459">
                  <c:v>44474</c:v>
                </c:pt>
                <c:pt idx="460">
                  <c:v>44475</c:v>
                </c:pt>
                <c:pt idx="461">
                  <c:v>44476</c:v>
                </c:pt>
                <c:pt idx="462">
                  <c:v>44477</c:v>
                </c:pt>
                <c:pt idx="463">
                  <c:v>44480</c:v>
                </c:pt>
                <c:pt idx="464">
                  <c:v>44481</c:v>
                </c:pt>
                <c:pt idx="465">
                  <c:v>44482</c:v>
                </c:pt>
                <c:pt idx="466">
                  <c:v>44483</c:v>
                </c:pt>
                <c:pt idx="467">
                  <c:v>44484</c:v>
                </c:pt>
                <c:pt idx="468">
                  <c:v>44487</c:v>
                </c:pt>
                <c:pt idx="469">
                  <c:v>44488</c:v>
                </c:pt>
                <c:pt idx="470">
                  <c:v>44489</c:v>
                </c:pt>
                <c:pt idx="471">
                  <c:v>44490</c:v>
                </c:pt>
                <c:pt idx="472">
                  <c:v>44491</c:v>
                </c:pt>
                <c:pt idx="473">
                  <c:v>44494</c:v>
                </c:pt>
                <c:pt idx="474">
                  <c:v>44495</c:v>
                </c:pt>
                <c:pt idx="475">
                  <c:v>44496</c:v>
                </c:pt>
                <c:pt idx="476">
                  <c:v>44497</c:v>
                </c:pt>
                <c:pt idx="477">
                  <c:v>44498</c:v>
                </c:pt>
                <c:pt idx="478">
                  <c:v>44501</c:v>
                </c:pt>
                <c:pt idx="479">
                  <c:v>44502</c:v>
                </c:pt>
                <c:pt idx="480">
                  <c:v>44503</c:v>
                </c:pt>
                <c:pt idx="481">
                  <c:v>44504</c:v>
                </c:pt>
                <c:pt idx="482">
                  <c:v>44505</c:v>
                </c:pt>
                <c:pt idx="483">
                  <c:v>44508</c:v>
                </c:pt>
                <c:pt idx="484">
                  <c:v>44509</c:v>
                </c:pt>
                <c:pt idx="485">
                  <c:v>44510</c:v>
                </c:pt>
                <c:pt idx="486">
                  <c:v>44511</c:v>
                </c:pt>
                <c:pt idx="487">
                  <c:v>44512</c:v>
                </c:pt>
                <c:pt idx="488">
                  <c:v>44515</c:v>
                </c:pt>
                <c:pt idx="489">
                  <c:v>44516</c:v>
                </c:pt>
                <c:pt idx="490">
                  <c:v>44517</c:v>
                </c:pt>
                <c:pt idx="491">
                  <c:v>44518</c:v>
                </c:pt>
                <c:pt idx="492">
                  <c:v>44519</c:v>
                </c:pt>
                <c:pt idx="493">
                  <c:v>44522</c:v>
                </c:pt>
                <c:pt idx="494">
                  <c:v>44523</c:v>
                </c:pt>
                <c:pt idx="495">
                  <c:v>44524</c:v>
                </c:pt>
                <c:pt idx="496">
                  <c:v>44525</c:v>
                </c:pt>
                <c:pt idx="497">
                  <c:v>44526</c:v>
                </c:pt>
                <c:pt idx="498">
                  <c:v>44529</c:v>
                </c:pt>
                <c:pt idx="499">
                  <c:v>44530</c:v>
                </c:pt>
                <c:pt idx="500">
                  <c:v>44531</c:v>
                </c:pt>
                <c:pt idx="501">
                  <c:v>44532</c:v>
                </c:pt>
                <c:pt idx="502">
                  <c:v>44533</c:v>
                </c:pt>
                <c:pt idx="503">
                  <c:v>44536</c:v>
                </c:pt>
                <c:pt idx="504">
                  <c:v>44537</c:v>
                </c:pt>
                <c:pt idx="505">
                  <c:v>44538</c:v>
                </c:pt>
                <c:pt idx="506">
                  <c:v>44539</c:v>
                </c:pt>
                <c:pt idx="507">
                  <c:v>44540</c:v>
                </c:pt>
                <c:pt idx="508">
                  <c:v>44543</c:v>
                </c:pt>
                <c:pt idx="509">
                  <c:v>44544</c:v>
                </c:pt>
                <c:pt idx="510">
                  <c:v>44545</c:v>
                </c:pt>
                <c:pt idx="511">
                  <c:v>44546</c:v>
                </c:pt>
                <c:pt idx="512">
                  <c:v>44547</c:v>
                </c:pt>
                <c:pt idx="513">
                  <c:v>44550</c:v>
                </c:pt>
                <c:pt idx="514">
                  <c:v>44551</c:v>
                </c:pt>
                <c:pt idx="515">
                  <c:v>44552</c:v>
                </c:pt>
                <c:pt idx="516">
                  <c:v>44553</c:v>
                </c:pt>
                <c:pt idx="517">
                  <c:v>44554</c:v>
                </c:pt>
                <c:pt idx="518">
                  <c:v>44557</c:v>
                </c:pt>
                <c:pt idx="519">
                  <c:v>44558</c:v>
                </c:pt>
                <c:pt idx="520">
                  <c:v>44559</c:v>
                </c:pt>
                <c:pt idx="521">
                  <c:v>44560</c:v>
                </c:pt>
                <c:pt idx="522">
                  <c:v>44561</c:v>
                </c:pt>
                <c:pt idx="523">
                  <c:v>44564</c:v>
                </c:pt>
                <c:pt idx="524">
                  <c:v>44565</c:v>
                </c:pt>
                <c:pt idx="525">
                  <c:v>44566</c:v>
                </c:pt>
                <c:pt idx="526">
                  <c:v>44567</c:v>
                </c:pt>
                <c:pt idx="527">
                  <c:v>44568</c:v>
                </c:pt>
                <c:pt idx="528">
                  <c:v>44571</c:v>
                </c:pt>
                <c:pt idx="529">
                  <c:v>44572</c:v>
                </c:pt>
                <c:pt idx="530">
                  <c:v>44573</c:v>
                </c:pt>
                <c:pt idx="531">
                  <c:v>44574</c:v>
                </c:pt>
                <c:pt idx="532">
                  <c:v>44575</c:v>
                </c:pt>
                <c:pt idx="533">
                  <c:v>44578</c:v>
                </c:pt>
                <c:pt idx="534">
                  <c:v>44579</c:v>
                </c:pt>
                <c:pt idx="535">
                  <c:v>44580</c:v>
                </c:pt>
                <c:pt idx="536">
                  <c:v>44581</c:v>
                </c:pt>
                <c:pt idx="537">
                  <c:v>44582</c:v>
                </c:pt>
                <c:pt idx="538">
                  <c:v>44585</c:v>
                </c:pt>
                <c:pt idx="539">
                  <c:v>44586</c:v>
                </c:pt>
                <c:pt idx="540">
                  <c:v>44587</c:v>
                </c:pt>
                <c:pt idx="541">
                  <c:v>44588</c:v>
                </c:pt>
                <c:pt idx="542">
                  <c:v>44589</c:v>
                </c:pt>
                <c:pt idx="543">
                  <c:v>44592</c:v>
                </c:pt>
                <c:pt idx="544">
                  <c:v>44593</c:v>
                </c:pt>
                <c:pt idx="545">
                  <c:v>44594</c:v>
                </c:pt>
                <c:pt idx="546">
                  <c:v>44595</c:v>
                </c:pt>
                <c:pt idx="547">
                  <c:v>44596</c:v>
                </c:pt>
                <c:pt idx="548">
                  <c:v>44599</c:v>
                </c:pt>
                <c:pt idx="549">
                  <c:v>44600</c:v>
                </c:pt>
                <c:pt idx="550">
                  <c:v>44601</c:v>
                </c:pt>
                <c:pt idx="551">
                  <c:v>44602</c:v>
                </c:pt>
                <c:pt idx="552">
                  <c:v>44603</c:v>
                </c:pt>
                <c:pt idx="553">
                  <c:v>44606</c:v>
                </c:pt>
                <c:pt idx="554">
                  <c:v>44607</c:v>
                </c:pt>
                <c:pt idx="555">
                  <c:v>44608</c:v>
                </c:pt>
                <c:pt idx="556">
                  <c:v>44609</c:v>
                </c:pt>
                <c:pt idx="557">
                  <c:v>44610</c:v>
                </c:pt>
                <c:pt idx="558">
                  <c:v>44613</c:v>
                </c:pt>
                <c:pt idx="559">
                  <c:v>44614</c:v>
                </c:pt>
                <c:pt idx="560">
                  <c:v>44615</c:v>
                </c:pt>
                <c:pt idx="561">
                  <c:v>44616</c:v>
                </c:pt>
                <c:pt idx="562">
                  <c:v>44617</c:v>
                </c:pt>
                <c:pt idx="563">
                  <c:v>44620</c:v>
                </c:pt>
                <c:pt idx="564">
                  <c:v>44621</c:v>
                </c:pt>
                <c:pt idx="565">
                  <c:v>44622</c:v>
                </c:pt>
                <c:pt idx="566">
                  <c:v>44623</c:v>
                </c:pt>
                <c:pt idx="567">
                  <c:v>44624</c:v>
                </c:pt>
                <c:pt idx="568">
                  <c:v>44627</c:v>
                </c:pt>
                <c:pt idx="569">
                  <c:v>44628</c:v>
                </c:pt>
                <c:pt idx="570">
                  <c:v>44629</c:v>
                </c:pt>
                <c:pt idx="571">
                  <c:v>44630</c:v>
                </c:pt>
                <c:pt idx="572">
                  <c:v>44631</c:v>
                </c:pt>
                <c:pt idx="573">
                  <c:v>44634</c:v>
                </c:pt>
                <c:pt idx="574">
                  <c:v>44635</c:v>
                </c:pt>
                <c:pt idx="575">
                  <c:v>44636</c:v>
                </c:pt>
                <c:pt idx="576">
                  <c:v>44637</c:v>
                </c:pt>
                <c:pt idx="577">
                  <c:v>44638</c:v>
                </c:pt>
                <c:pt idx="578">
                  <c:v>44641</c:v>
                </c:pt>
                <c:pt idx="579">
                  <c:v>44642</c:v>
                </c:pt>
                <c:pt idx="580">
                  <c:v>44643</c:v>
                </c:pt>
                <c:pt idx="581">
                  <c:v>44644</c:v>
                </c:pt>
                <c:pt idx="582">
                  <c:v>44645</c:v>
                </c:pt>
                <c:pt idx="583">
                  <c:v>44648</c:v>
                </c:pt>
                <c:pt idx="584">
                  <c:v>44649</c:v>
                </c:pt>
                <c:pt idx="585">
                  <c:v>44650</c:v>
                </c:pt>
                <c:pt idx="586">
                  <c:v>44651</c:v>
                </c:pt>
                <c:pt idx="587">
                  <c:v>44652</c:v>
                </c:pt>
                <c:pt idx="588">
                  <c:v>44655</c:v>
                </c:pt>
                <c:pt idx="589">
                  <c:v>44656</c:v>
                </c:pt>
                <c:pt idx="590">
                  <c:v>44657</c:v>
                </c:pt>
                <c:pt idx="591">
                  <c:v>44658</c:v>
                </c:pt>
                <c:pt idx="592">
                  <c:v>44659</c:v>
                </c:pt>
                <c:pt idx="593">
                  <c:v>44662</c:v>
                </c:pt>
                <c:pt idx="594">
                  <c:v>44663</c:v>
                </c:pt>
                <c:pt idx="595">
                  <c:v>44664</c:v>
                </c:pt>
                <c:pt idx="596">
                  <c:v>44665</c:v>
                </c:pt>
                <c:pt idx="597">
                  <c:v>44666</c:v>
                </c:pt>
                <c:pt idx="598">
                  <c:v>44669</c:v>
                </c:pt>
                <c:pt idx="599">
                  <c:v>44670</c:v>
                </c:pt>
                <c:pt idx="600">
                  <c:v>44671</c:v>
                </c:pt>
                <c:pt idx="601">
                  <c:v>44672</c:v>
                </c:pt>
                <c:pt idx="602">
                  <c:v>44673</c:v>
                </c:pt>
                <c:pt idx="603">
                  <c:v>44676</c:v>
                </c:pt>
                <c:pt idx="604">
                  <c:v>44677</c:v>
                </c:pt>
                <c:pt idx="605">
                  <c:v>44678</c:v>
                </c:pt>
                <c:pt idx="606">
                  <c:v>44679</c:v>
                </c:pt>
                <c:pt idx="607">
                  <c:v>44680</c:v>
                </c:pt>
                <c:pt idx="608">
                  <c:v>44683</c:v>
                </c:pt>
                <c:pt idx="609">
                  <c:v>44684</c:v>
                </c:pt>
                <c:pt idx="610">
                  <c:v>44685</c:v>
                </c:pt>
                <c:pt idx="611">
                  <c:v>44686</c:v>
                </c:pt>
                <c:pt idx="612">
                  <c:v>44687</c:v>
                </c:pt>
                <c:pt idx="613">
                  <c:v>44690</c:v>
                </c:pt>
                <c:pt idx="614">
                  <c:v>44691</c:v>
                </c:pt>
                <c:pt idx="615">
                  <c:v>44692</c:v>
                </c:pt>
                <c:pt idx="616">
                  <c:v>44693</c:v>
                </c:pt>
                <c:pt idx="617">
                  <c:v>44694</c:v>
                </c:pt>
                <c:pt idx="618">
                  <c:v>44697</c:v>
                </c:pt>
                <c:pt idx="619">
                  <c:v>44698</c:v>
                </c:pt>
                <c:pt idx="620">
                  <c:v>44699</c:v>
                </c:pt>
                <c:pt idx="621">
                  <c:v>44700</c:v>
                </c:pt>
                <c:pt idx="622">
                  <c:v>44701</c:v>
                </c:pt>
                <c:pt idx="623">
                  <c:v>44704</c:v>
                </c:pt>
                <c:pt idx="624">
                  <c:v>44705</c:v>
                </c:pt>
                <c:pt idx="625">
                  <c:v>44706</c:v>
                </c:pt>
                <c:pt idx="626">
                  <c:v>44707</c:v>
                </c:pt>
                <c:pt idx="627">
                  <c:v>44708</c:v>
                </c:pt>
                <c:pt idx="628">
                  <c:v>44711</c:v>
                </c:pt>
                <c:pt idx="629">
                  <c:v>44712</c:v>
                </c:pt>
                <c:pt idx="630">
                  <c:v>44713</c:v>
                </c:pt>
                <c:pt idx="631">
                  <c:v>44714</c:v>
                </c:pt>
                <c:pt idx="632">
                  <c:v>44715</c:v>
                </c:pt>
                <c:pt idx="633">
                  <c:v>44718</c:v>
                </c:pt>
                <c:pt idx="634">
                  <c:v>44719</c:v>
                </c:pt>
                <c:pt idx="635">
                  <c:v>44720</c:v>
                </c:pt>
                <c:pt idx="636">
                  <c:v>44721</c:v>
                </c:pt>
                <c:pt idx="637">
                  <c:v>44722</c:v>
                </c:pt>
                <c:pt idx="638">
                  <c:v>44725</c:v>
                </c:pt>
                <c:pt idx="639">
                  <c:v>44726</c:v>
                </c:pt>
                <c:pt idx="640">
                  <c:v>44727</c:v>
                </c:pt>
                <c:pt idx="641">
                  <c:v>44728</c:v>
                </c:pt>
                <c:pt idx="642">
                  <c:v>44729</c:v>
                </c:pt>
                <c:pt idx="643">
                  <c:v>44732</c:v>
                </c:pt>
                <c:pt idx="644">
                  <c:v>44733</c:v>
                </c:pt>
                <c:pt idx="645">
                  <c:v>44734</c:v>
                </c:pt>
                <c:pt idx="646">
                  <c:v>44735</c:v>
                </c:pt>
                <c:pt idx="647">
                  <c:v>44736</c:v>
                </c:pt>
                <c:pt idx="648">
                  <c:v>44739</c:v>
                </c:pt>
                <c:pt idx="649">
                  <c:v>44740</c:v>
                </c:pt>
                <c:pt idx="650">
                  <c:v>44741</c:v>
                </c:pt>
                <c:pt idx="651">
                  <c:v>44742</c:v>
                </c:pt>
                <c:pt idx="652">
                  <c:v>44743</c:v>
                </c:pt>
                <c:pt idx="653">
                  <c:v>44746</c:v>
                </c:pt>
                <c:pt idx="654">
                  <c:v>44747</c:v>
                </c:pt>
                <c:pt idx="655">
                  <c:v>44748</c:v>
                </c:pt>
                <c:pt idx="656">
                  <c:v>44749</c:v>
                </c:pt>
                <c:pt idx="657">
                  <c:v>44750</c:v>
                </c:pt>
                <c:pt idx="658">
                  <c:v>44753</c:v>
                </c:pt>
                <c:pt idx="659">
                  <c:v>44754</c:v>
                </c:pt>
                <c:pt idx="660">
                  <c:v>44755</c:v>
                </c:pt>
                <c:pt idx="661">
                  <c:v>44756</c:v>
                </c:pt>
                <c:pt idx="662">
                  <c:v>44757</c:v>
                </c:pt>
                <c:pt idx="663">
                  <c:v>44760</c:v>
                </c:pt>
                <c:pt idx="664">
                  <c:v>44761</c:v>
                </c:pt>
                <c:pt idx="665">
                  <c:v>44762</c:v>
                </c:pt>
                <c:pt idx="666">
                  <c:v>44763</c:v>
                </c:pt>
                <c:pt idx="667">
                  <c:v>44764</c:v>
                </c:pt>
                <c:pt idx="668">
                  <c:v>44767</c:v>
                </c:pt>
                <c:pt idx="669">
                  <c:v>44768</c:v>
                </c:pt>
                <c:pt idx="670">
                  <c:v>44769</c:v>
                </c:pt>
                <c:pt idx="671">
                  <c:v>44770</c:v>
                </c:pt>
                <c:pt idx="672">
                  <c:v>44771</c:v>
                </c:pt>
                <c:pt idx="673">
                  <c:v>44774</c:v>
                </c:pt>
                <c:pt idx="674">
                  <c:v>44775</c:v>
                </c:pt>
                <c:pt idx="675">
                  <c:v>44776</c:v>
                </c:pt>
                <c:pt idx="676">
                  <c:v>44777</c:v>
                </c:pt>
                <c:pt idx="677">
                  <c:v>44778</c:v>
                </c:pt>
                <c:pt idx="678">
                  <c:v>44781</c:v>
                </c:pt>
                <c:pt idx="679">
                  <c:v>44782</c:v>
                </c:pt>
                <c:pt idx="680">
                  <c:v>44783</c:v>
                </c:pt>
                <c:pt idx="681">
                  <c:v>44784</c:v>
                </c:pt>
                <c:pt idx="682">
                  <c:v>44785</c:v>
                </c:pt>
                <c:pt idx="683">
                  <c:v>44788</c:v>
                </c:pt>
                <c:pt idx="684">
                  <c:v>44789</c:v>
                </c:pt>
                <c:pt idx="685">
                  <c:v>44790</c:v>
                </c:pt>
                <c:pt idx="686">
                  <c:v>44791</c:v>
                </c:pt>
                <c:pt idx="687">
                  <c:v>44792</c:v>
                </c:pt>
                <c:pt idx="688">
                  <c:v>44795</c:v>
                </c:pt>
                <c:pt idx="689">
                  <c:v>44796</c:v>
                </c:pt>
                <c:pt idx="690">
                  <c:v>44797</c:v>
                </c:pt>
                <c:pt idx="691">
                  <c:v>44798</c:v>
                </c:pt>
                <c:pt idx="692">
                  <c:v>44799</c:v>
                </c:pt>
                <c:pt idx="693">
                  <c:v>44802</c:v>
                </c:pt>
                <c:pt idx="694">
                  <c:v>44803</c:v>
                </c:pt>
                <c:pt idx="695">
                  <c:v>44804</c:v>
                </c:pt>
                <c:pt idx="696">
                  <c:v>44805</c:v>
                </c:pt>
                <c:pt idx="697">
                  <c:v>44806</c:v>
                </c:pt>
                <c:pt idx="698">
                  <c:v>44809</c:v>
                </c:pt>
                <c:pt idx="699">
                  <c:v>44810</c:v>
                </c:pt>
                <c:pt idx="700">
                  <c:v>44811</c:v>
                </c:pt>
                <c:pt idx="701">
                  <c:v>44812</c:v>
                </c:pt>
                <c:pt idx="702">
                  <c:v>44813</c:v>
                </c:pt>
                <c:pt idx="703">
                  <c:v>44816</c:v>
                </c:pt>
                <c:pt idx="704">
                  <c:v>44817</c:v>
                </c:pt>
                <c:pt idx="705">
                  <c:v>44818</c:v>
                </c:pt>
                <c:pt idx="706">
                  <c:v>44819</c:v>
                </c:pt>
                <c:pt idx="707">
                  <c:v>44820</c:v>
                </c:pt>
                <c:pt idx="708">
                  <c:v>44823</c:v>
                </c:pt>
                <c:pt idx="709">
                  <c:v>44824</c:v>
                </c:pt>
                <c:pt idx="710">
                  <c:v>44825</c:v>
                </c:pt>
                <c:pt idx="711">
                  <c:v>44826</c:v>
                </c:pt>
                <c:pt idx="712">
                  <c:v>44827</c:v>
                </c:pt>
                <c:pt idx="713">
                  <c:v>44830</c:v>
                </c:pt>
                <c:pt idx="714">
                  <c:v>44831</c:v>
                </c:pt>
                <c:pt idx="715">
                  <c:v>44832</c:v>
                </c:pt>
                <c:pt idx="716">
                  <c:v>44833</c:v>
                </c:pt>
                <c:pt idx="717">
                  <c:v>44834</c:v>
                </c:pt>
                <c:pt idx="718">
                  <c:v>44837</c:v>
                </c:pt>
                <c:pt idx="719">
                  <c:v>44838</c:v>
                </c:pt>
                <c:pt idx="720">
                  <c:v>44839</c:v>
                </c:pt>
                <c:pt idx="721">
                  <c:v>44840</c:v>
                </c:pt>
                <c:pt idx="722">
                  <c:v>44841</c:v>
                </c:pt>
                <c:pt idx="723">
                  <c:v>44844</c:v>
                </c:pt>
                <c:pt idx="724">
                  <c:v>44845</c:v>
                </c:pt>
                <c:pt idx="725">
                  <c:v>44846</c:v>
                </c:pt>
                <c:pt idx="726">
                  <c:v>44847</c:v>
                </c:pt>
                <c:pt idx="727">
                  <c:v>44848</c:v>
                </c:pt>
                <c:pt idx="728">
                  <c:v>44851</c:v>
                </c:pt>
              </c:numCache>
            </c:numRef>
          </c:cat>
          <c:val>
            <c:numRef>
              <c:f>台股與那斯達庫指數及費半指數!$E$5226:$E$5954</c:f>
              <c:numCache>
                <c:formatCode>#,##0_ </c:formatCode>
                <c:ptCount val="729"/>
                <c:pt idx="0">
                  <c:v>11997.14</c:v>
                </c:pt>
                <c:pt idx="1">
                  <c:v>12100.48</c:v>
                </c:pt>
                <c:pt idx="2">
                  <c:v>12110.43</c:v>
                </c:pt>
                <c:pt idx="3">
                  <c:v>11953.36</c:v>
                </c:pt>
                <c:pt idx="4">
                  <c:v>11880.32</c:v>
                </c:pt>
                <c:pt idx="5">
                  <c:v>11817.1</c:v>
                </c:pt>
                <c:pt idx="6">
                  <c:v>11970.63</c:v>
                </c:pt>
                <c:pt idx="7">
                  <c:v>12024.65</c:v>
                </c:pt>
                <c:pt idx="8">
                  <c:v>12113.42</c:v>
                </c:pt>
                <c:pt idx="9">
                  <c:v>12179.81</c:v>
                </c:pt>
                <c:pt idx="10">
                  <c:v>12091.88</c:v>
                </c:pt>
                <c:pt idx="11">
                  <c:v>12066.93</c:v>
                </c:pt>
                <c:pt idx="12">
                  <c:v>12090.29</c:v>
                </c:pt>
                <c:pt idx="13">
                  <c:v>12118.71</c:v>
                </c:pt>
                <c:pt idx="14">
                  <c:v>12118.71</c:v>
                </c:pt>
                <c:pt idx="15">
                  <c:v>12118.71</c:v>
                </c:pt>
                <c:pt idx="16">
                  <c:v>12118.71</c:v>
                </c:pt>
                <c:pt idx="17">
                  <c:v>12118.71</c:v>
                </c:pt>
                <c:pt idx="18">
                  <c:v>12118.71</c:v>
                </c:pt>
                <c:pt idx="19">
                  <c:v>12118.71</c:v>
                </c:pt>
                <c:pt idx="20">
                  <c:v>12118.71</c:v>
                </c:pt>
                <c:pt idx="21">
                  <c:v>11421.74</c:v>
                </c:pt>
                <c:pt idx="22">
                  <c:v>11495.1</c:v>
                </c:pt>
                <c:pt idx="23">
                  <c:v>11354.92</c:v>
                </c:pt>
                <c:pt idx="24">
                  <c:v>11555.92</c:v>
                </c:pt>
                <c:pt idx="25">
                  <c:v>11573.62</c:v>
                </c:pt>
                <c:pt idx="26">
                  <c:v>11749.68</c:v>
                </c:pt>
                <c:pt idx="27">
                  <c:v>11612.81</c:v>
                </c:pt>
                <c:pt idx="28">
                  <c:v>11574.07</c:v>
                </c:pt>
                <c:pt idx="29">
                  <c:v>11664.04</c:v>
                </c:pt>
                <c:pt idx="30">
                  <c:v>11774.19</c:v>
                </c:pt>
                <c:pt idx="31">
                  <c:v>11791.78</c:v>
                </c:pt>
                <c:pt idx="32">
                  <c:v>11815.7</c:v>
                </c:pt>
                <c:pt idx="33">
                  <c:v>11763.51</c:v>
                </c:pt>
                <c:pt idx="34">
                  <c:v>11648.98</c:v>
                </c:pt>
                <c:pt idx="35">
                  <c:v>11758.84</c:v>
                </c:pt>
                <c:pt idx="36">
                  <c:v>11725.09</c:v>
                </c:pt>
                <c:pt idx="37">
                  <c:v>11686.35</c:v>
                </c:pt>
                <c:pt idx="38">
                  <c:v>11534.87</c:v>
                </c:pt>
                <c:pt idx="39">
                  <c:v>11540.23</c:v>
                </c:pt>
                <c:pt idx="40">
                  <c:v>11433.62</c:v>
                </c:pt>
                <c:pt idx="41">
                  <c:v>11292.17</c:v>
                </c:pt>
                <c:pt idx="42">
                  <c:v>11292.17</c:v>
                </c:pt>
                <c:pt idx="43">
                  <c:v>11170.46</c:v>
                </c:pt>
                <c:pt idx="44">
                  <c:v>11327.72</c:v>
                </c:pt>
                <c:pt idx="45">
                  <c:v>11392.35</c:v>
                </c:pt>
                <c:pt idx="46">
                  <c:v>11514.82</c:v>
                </c:pt>
                <c:pt idx="47">
                  <c:v>11321.81</c:v>
                </c:pt>
                <c:pt idx="48">
                  <c:v>10977.64</c:v>
                </c:pt>
                <c:pt idx="49">
                  <c:v>11003.54</c:v>
                </c:pt>
                <c:pt idx="50">
                  <c:v>10893.75</c:v>
                </c:pt>
                <c:pt idx="51">
                  <c:v>10422.32</c:v>
                </c:pt>
                <c:pt idx="52">
                  <c:v>10128.870000000001</c:v>
                </c:pt>
                <c:pt idx="53">
                  <c:v>9717.77</c:v>
                </c:pt>
                <c:pt idx="54">
                  <c:v>9439.6299999999992</c:v>
                </c:pt>
                <c:pt idx="55">
                  <c:v>9218.67</c:v>
                </c:pt>
                <c:pt idx="56">
                  <c:v>8681.34</c:v>
                </c:pt>
                <c:pt idx="57">
                  <c:v>9234.09</c:v>
                </c:pt>
                <c:pt idx="58">
                  <c:v>8890.0300000000007</c:v>
                </c:pt>
                <c:pt idx="59">
                  <c:v>9285.6200000000008</c:v>
                </c:pt>
                <c:pt idx="60">
                  <c:v>9644.75</c:v>
                </c:pt>
                <c:pt idx="61">
                  <c:v>9736.36</c:v>
                </c:pt>
                <c:pt idx="62">
                  <c:v>9698.92</c:v>
                </c:pt>
                <c:pt idx="63">
                  <c:v>9629.43</c:v>
                </c:pt>
                <c:pt idx="64">
                  <c:v>9708.06</c:v>
                </c:pt>
                <c:pt idx="65">
                  <c:v>9663.6299999999992</c:v>
                </c:pt>
                <c:pt idx="66">
                  <c:v>9663.6299999999992</c:v>
                </c:pt>
                <c:pt idx="67">
                  <c:v>9663.6299999999992</c:v>
                </c:pt>
                <c:pt idx="68">
                  <c:v>9818.74</c:v>
                </c:pt>
                <c:pt idx="69">
                  <c:v>9996.39</c:v>
                </c:pt>
                <c:pt idx="70">
                  <c:v>10137.469999999999</c:v>
                </c:pt>
                <c:pt idx="71">
                  <c:v>10119.43</c:v>
                </c:pt>
                <c:pt idx="72">
                  <c:v>10157.61</c:v>
                </c:pt>
                <c:pt idx="73">
                  <c:v>10099.219999999999</c:v>
                </c:pt>
                <c:pt idx="74">
                  <c:v>10332.94</c:v>
                </c:pt>
                <c:pt idx="75">
                  <c:v>10447.209999999999</c:v>
                </c:pt>
                <c:pt idx="76">
                  <c:v>10375.48</c:v>
                </c:pt>
                <c:pt idx="77">
                  <c:v>10597.04</c:v>
                </c:pt>
                <c:pt idx="78">
                  <c:v>10586.71</c:v>
                </c:pt>
                <c:pt idx="79">
                  <c:v>10288.42</c:v>
                </c:pt>
                <c:pt idx="80">
                  <c:v>10307.74</c:v>
                </c:pt>
                <c:pt idx="81">
                  <c:v>10366.51</c:v>
                </c:pt>
                <c:pt idx="82">
                  <c:v>10347.36</c:v>
                </c:pt>
                <c:pt idx="83">
                  <c:v>10567.27</c:v>
                </c:pt>
                <c:pt idx="84">
                  <c:v>10616.06</c:v>
                </c:pt>
                <c:pt idx="85">
                  <c:v>10772.22</c:v>
                </c:pt>
                <c:pt idx="86">
                  <c:v>10992.14</c:v>
                </c:pt>
                <c:pt idx="87">
                  <c:v>10992.14</c:v>
                </c:pt>
                <c:pt idx="88">
                  <c:v>10720.48</c:v>
                </c:pt>
                <c:pt idx="89">
                  <c:v>10774.61</c:v>
                </c:pt>
                <c:pt idx="90">
                  <c:v>10774.98</c:v>
                </c:pt>
                <c:pt idx="91">
                  <c:v>10842.92</c:v>
                </c:pt>
                <c:pt idx="92">
                  <c:v>10901.42</c:v>
                </c:pt>
                <c:pt idx="93">
                  <c:v>11013.26</c:v>
                </c:pt>
                <c:pt idx="94">
                  <c:v>10879.47</c:v>
                </c:pt>
                <c:pt idx="95">
                  <c:v>10938.27</c:v>
                </c:pt>
                <c:pt idx="96">
                  <c:v>10780.88</c:v>
                </c:pt>
                <c:pt idx="97">
                  <c:v>10814.92</c:v>
                </c:pt>
                <c:pt idx="98">
                  <c:v>10740.55</c:v>
                </c:pt>
                <c:pt idx="99">
                  <c:v>10860.44</c:v>
                </c:pt>
                <c:pt idx="100">
                  <c:v>10907.8</c:v>
                </c:pt>
                <c:pt idx="101">
                  <c:v>11008.31</c:v>
                </c:pt>
                <c:pt idx="102">
                  <c:v>10811.15</c:v>
                </c:pt>
                <c:pt idx="103">
                  <c:v>10871.18</c:v>
                </c:pt>
                <c:pt idx="104">
                  <c:v>10997.21</c:v>
                </c:pt>
                <c:pt idx="105">
                  <c:v>11014.66</c:v>
                </c:pt>
                <c:pt idx="106">
                  <c:v>10944.19</c:v>
                </c:pt>
                <c:pt idx="107">
                  <c:v>10942.16</c:v>
                </c:pt>
                <c:pt idx="108">
                  <c:v>11079.02</c:v>
                </c:pt>
                <c:pt idx="109">
                  <c:v>11127.93</c:v>
                </c:pt>
                <c:pt idx="110">
                  <c:v>11320.16</c:v>
                </c:pt>
                <c:pt idx="111">
                  <c:v>11393.23</c:v>
                </c:pt>
                <c:pt idx="112">
                  <c:v>11479.4</c:v>
                </c:pt>
                <c:pt idx="113">
                  <c:v>11610.32</c:v>
                </c:pt>
                <c:pt idx="114">
                  <c:v>11637.11</c:v>
                </c:pt>
                <c:pt idx="115">
                  <c:v>11720.16</c:v>
                </c:pt>
                <c:pt idx="116">
                  <c:v>11535.77</c:v>
                </c:pt>
                <c:pt idx="117">
                  <c:v>11429.94</c:v>
                </c:pt>
                <c:pt idx="118">
                  <c:v>11306.26</c:v>
                </c:pt>
                <c:pt idx="119">
                  <c:v>11511.64</c:v>
                </c:pt>
                <c:pt idx="120">
                  <c:v>11534.59</c:v>
                </c:pt>
                <c:pt idx="121">
                  <c:v>11548.33</c:v>
                </c:pt>
                <c:pt idx="122">
                  <c:v>11549.86</c:v>
                </c:pt>
                <c:pt idx="123">
                  <c:v>11572.93</c:v>
                </c:pt>
                <c:pt idx="124">
                  <c:v>11612.36</c:v>
                </c:pt>
                <c:pt idx="125">
                  <c:v>11660.67</c:v>
                </c:pt>
                <c:pt idx="126">
                  <c:v>11660.67</c:v>
                </c:pt>
                <c:pt idx="127">
                  <c:v>11660.67</c:v>
                </c:pt>
                <c:pt idx="128">
                  <c:v>11542.62</c:v>
                </c:pt>
                <c:pt idx="129">
                  <c:v>11621.24</c:v>
                </c:pt>
                <c:pt idx="130">
                  <c:v>11703.42</c:v>
                </c:pt>
                <c:pt idx="131">
                  <c:v>11805.14</c:v>
                </c:pt>
                <c:pt idx="132">
                  <c:v>11909.16</c:v>
                </c:pt>
                <c:pt idx="133">
                  <c:v>12116.7</c:v>
                </c:pt>
                <c:pt idx="134">
                  <c:v>12092.97</c:v>
                </c:pt>
                <c:pt idx="135">
                  <c:v>12170.19</c:v>
                </c:pt>
                <c:pt idx="136">
                  <c:v>12192.69</c:v>
                </c:pt>
                <c:pt idx="137">
                  <c:v>12073.68</c:v>
                </c:pt>
                <c:pt idx="138">
                  <c:v>12211.56</c:v>
                </c:pt>
                <c:pt idx="139">
                  <c:v>12209.01</c:v>
                </c:pt>
                <c:pt idx="140">
                  <c:v>12202.85</c:v>
                </c:pt>
                <c:pt idx="141">
                  <c:v>12157.74</c:v>
                </c:pt>
                <c:pt idx="142">
                  <c:v>12181.56</c:v>
                </c:pt>
                <c:pt idx="143">
                  <c:v>12174.54</c:v>
                </c:pt>
                <c:pt idx="144">
                  <c:v>12397.55</c:v>
                </c:pt>
                <c:pt idx="145">
                  <c:v>12473.27</c:v>
                </c:pt>
                <c:pt idx="146">
                  <c:v>12413.04</c:v>
                </c:pt>
                <c:pt idx="147">
                  <c:v>12304.04</c:v>
                </c:pt>
                <c:pt idx="148">
                  <c:v>12588.3</c:v>
                </c:pt>
                <c:pt idx="149">
                  <c:v>12586.73</c:v>
                </c:pt>
                <c:pt idx="150">
                  <c:v>12540.97</c:v>
                </c:pt>
                <c:pt idx="151">
                  <c:v>12722.92</c:v>
                </c:pt>
                <c:pt idx="152">
                  <c:v>12664.8</c:v>
                </c:pt>
                <c:pt idx="153">
                  <c:v>12513.03</c:v>
                </c:pt>
                <c:pt idx="154">
                  <c:v>12709.92</c:v>
                </c:pt>
                <c:pt idx="155">
                  <c:v>12802.3</c:v>
                </c:pt>
                <c:pt idx="156">
                  <c:v>12913.5</c:v>
                </c:pt>
                <c:pt idx="157">
                  <c:v>12828.87</c:v>
                </c:pt>
                <c:pt idx="158">
                  <c:v>12894</c:v>
                </c:pt>
                <c:pt idx="159">
                  <c:v>12780.19</c:v>
                </c:pt>
                <c:pt idx="160">
                  <c:v>12670.35</c:v>
                </c:pt>
                <c:pt idx="161">
                  <c:v>12763.13</c:v>
                </c:pt>
                <c:pt idx="162">
                  <c:v>12795.46</c:v>
                </c:pt>
                <c:pt idx="163">
                  <c:v>12956.11</c:v>
                </c:pt>
                <c:pt idx="164">
                  <c:v>12872.14</c:v>
                </c:pt>
                <c:pt idx="165">
                  <c:v>12778.64</c:v>
                </c:pt>
                <c:pt idx="166">
                  <c:v>12362.64</c:v>
                </c:pt>
                <c:pt idx="167">
                  <c:v>12607.84</c:v>
                </c:pt>
                <c:pt idx="168">
                  <c:v>12647.13</c:v>
                </c:pt>
                <c:pt idx="169">
                  <c:v>12758.25</c:v>
                </c:pt>
                <c:pt idx="170">
                  <c:v>12833.29</c:v>
                </c:pt>
                <c:pt idx="171">
                  <c:v>12797.31</c:v>
                </c:pt>
                <c:pt idx="172">
                  <c:v>12728.85</c:v>
                </c:pt>
                <c:pt idx="173">
                  <c:v>12591.45</c:v>
                </c:pt>
                <c:pt idx="174">
                  <c:v>12703.28</c:v>
                </c:pt>
                <c:pt idx="175">
                  <c:v>12699.5</c:v>
                </c:pt>
                <c:pt idx="176">
                  <c:v>12757.97</c:v>
                </c:pt>
                <c:pt idx="177">
                  <c:v>12637.95</c:v>
                </c:pt>
                <c:pt idx="178">
                  <c:v>12601.4</c:v>
                </c:pt>
                <c:pt idx="179">
                  <c:v>12663.56</c:v>
                </c:pt>
                <c:pt idx="180">
                  <c:v>12608.58</c:v>
                </c:pt>
                <c:pt idx="181">
                  <c:v>12691.75</c:v>
                </c:pt>
                <c:pt idx="182">
                  <c:v>12675.95</c:v>
                </c:pt>
                <c:pt idx="183">
                  <c:v>12787.82</c:v>
                </c:pt>
                <c:pt idx="184">
                  <c:v>12845.65</c:v>
                </c:pt>
                <c:pt idx="185">
                  <c:v>12976.76</c:v>
                </c:pt>
                <c:pt idx="186">
                  <c:v>12872.74</c:v>
                </c:pt>
                <c:pt idx="187">
                  <c:v>12875.62</c:v>
                </c:pt>
                <c:pt idx="188">
                  <c:v>12795.12</c:v>
                </c:pt>
                <c:pt idx="189">
                  <c:v>12645.51</c:v>
                </c:pt>
                <c:pt idx="190">
                  <c:v>12583.88</c:v>
                </c:pt>
                <c:pt idx="191">
                  <c:v>12264.38</c:v>
                </c:pt>
                <c:pt idx="192">
                  <c:v>12232.91</c:v>
                </c:pt>
                <c:pt idx="193">
                  <c:v>12462.76</c:v>
                </c:pt>
                <c:pt idx="194">
                  <c:v>12467.73</c:v>
                </c:pt>
                <c:pt idx="195">
                  <c:v>12515.61</c:v>
                </c:pt>
                <c:pt idx="196">
                  <c:v>12515.61</c:v>
                </c:pt>
                <c:pt idx="197">
                  <c:v>12515.61</c:v>
                </c:pt>
                <c:pt idx="198">
                  <c:v>12548.28</c:v>
                </c:pt>
                <c:pt idx="199">
                  <c:v>12704.23</c:v>
                </c:pt>
                <c:pt idx="200">
                  <c:v>12746.37</c:v>
                </c:pt>
                <c:pt idx="201">
                  <c:v>12887.19</c:v>
                </c:pt>
                <c:pt idx="202">
                  <c:v>12887.19</c:v>
                </c:pt>
                <c:pt idx="203">
                  <c:v>12955.91</c:v>
                </c:pt>
                <c:pt idx="204">
                  <c:v>12947.13</c:v>
                </c:pt>
                <c:pt idx="205">
                  <c:v>12919.31</c:v>
                </c:pt>
                <c:pt idx="206">
                  <c:v>12827.82</c:v>
                </c:pt>
                <c:pt idx="207">
                  <c:v>12750.37</c:v>
                </c:pt>
                <c:pt idx="208">
                  <c:v>12908.34</c:v>
                </c:pt>
                <c:pt idx="209">
                  <c:v>12862.37</c:v>
                </c:pt>
                <c:pt idx="210">
                  <c:v>12877.25</c:v>
                </c:pt>
                <c:pt idx="211">
                  <c:v>12917.03</c:v>
                </c:pt>
                <c:pt idx="212">
                  <c:v>12898.82</c:v>
                </c:pt>
                <c:pt idx="213">
                  <c:v>12909.03</c:v>
                </c:pt>
                <c:pt idx="214">
                  <c:v>12875.01</c:v>
                </c:pt>
                <c:pt idx="215">
                  <c:v>12793.75</c:v>
                </c:pt>
                <c:pt idx="216">
                  <c:v>12662.91</c:v>
                </c:pt>
                <c:pt idx="217">
                  <c:v>12546.34</c:v>
                </c:pt>
                <c:pt idx="218">
                  <c:v>12591.31</c:v>
                </c:pt>
                <c:pt idx="219">
                  <c:v>12736.01</c:v>
                </c:pt>
                <c:pt idx="220">
                  <c:v>12867.9</c:v>
                </c:pt>
                <c:pt idx="221">
                  <c:v>12918.8</c:v>
                </c:pt>
                <c:pt idx="222">
                  <c:v>12973.53</c:v>
                </c:pt>
                <c:pt idx="223">
                  <c:v>13127.47</c:v>
                </c:pt>
                <c:pt idx="224">
                  <c:v>13081.72</c:v>
                </c:pt>
                <c:pt idx="225">
                  <c:v>13262.19</c:v>
                </c:pt>
                <c:pt idx="226">
                  <c:v>13221.78</c:v>
                </c:pt>
                <c:pt idx="227">
                  <c:v>13273.33</c:v>
                </c:pt>
                <c:pt idx="228">
                  <c:v>13551.83</c:v>
                </c:pt>
                <c:pt idx="229">
                  <c:v>13593.01</c:v>
                </c:pt>
                <c:pt idx="230">
                  <c:v>13773.29</c:v>
                </c:pt>
                <c:pt idx="231">
                  <c:v>13722.43</c:v>
                </c:pt>
                <c:pt idx="232">
                  <c:v>13716.44</c:v>
                </c:pt>
                <c:pt idx="233">
                  <c:v>13878.01</c:v>
                </c:pt>
                <c:pt idx="234">
                  <c:v>13807.13</c:v>
                </c:pt>
                <c:pt idx="235">
                  <c:v>13738.83</c:v>
                </c:pt>
                <c:pt idx="236">
                  <c:v>13845.66</c:v>
                </c:pt>
                <c:pt idx="237">
                  <c:v>13867.09</c:v>
                </c:pt>
                <c:pt idx="238">
                  <c:v>13722.89</c:v>
                </c:pt>
                <c:pt idx="239">
                  <c:v>13885.67</c:v>
                </c:pt>
                <c:pt idx="240">
                  <c:v>13989.14</c:v>
                </c:pt>
                <c:pt idx="241">
                  <c:v>13977.09</c:v>
                </c:pt>
                <c:pt idx="242">
                  <c:v>14132.44</c:v>
                </c:pt>
                <c:pt idx="243">
                  <c:v>14256.6</c:v>
                </c:pt>
                <c:pt idx="244">
                  <c:v>14360.4</c:v>
                </c:pt>
                <c:pt idx="245">
                  <c:v>14390.14</c:v>
                </c:pt>
                <c:pt idx="246">
                  <c:v>14249.49</c:v>
                </c:pt>
                <c:pt idx="247">
                  <c:v>14261.69</c:v>
                </c:pt>
                <c:pt idx="248">
                  <c:v>14211.05</c:v>
                </c:pt>
                <c:pt idx="249">
                  <c:v>14068.52</c:v>
                </c:pt>
                <c:pt idx="250">
                  <c:v>14304.46</c:v>
                </c:pt>
                <c:pt idx="251">
                  <c:v>14258.93</c:v>
                </c:pt>
                <c:pt idx="252">
                  <c:v>14249.96</c:v>
                </c:pt>
                <c:pt idx="253">
                  <c:v>14384.96</c:v>
                </c:pt>
                <c:pt idx="254">
                  <c:v>14177.46</c:v>
                </c:pt>
                <c:pt idx="255">
                  <c:v>14223.09</c:v>
                </c:pt>
                <c:pt idx="256">
                  <c:v>14280.28</c:v>
                </c:pt>
                <c:pt idx="257">
                  <c:v>14331.42</c:v>
                </c:pt>
                <c:pt idx="258">
                  <c:v>14483.07</c:v>
                </c:pt>
                <c:pt idx="259">
                  <c:v>14472.05</c:v>
                </c:pt>
                <c:pt idx="260">
                  <c:v>14687.7</c:v>
                </c:pt>
                <c:pt idx="261">
                  <c:v>14732.53</c:v>
                </c:pt>
                <c:pt idx="262">
                  <c:v>14732.53</c:v>
                </c:pt>
                <c:pt idx="263">
                  <c:v>14902.03</c:v>
                </c:pt>
                <c:pt idx="264">
                  <c:v>15000.03</c:v>
                </c:pt>
                <c:pt idx="265">
                  <c:v>14983.13</c:v>
                </c:pt>
                <c:pt idx="266">
                  <c:v>15214</c:v>
                </c:pt>
                <c:pt idx="267">
                  <c:v>15463.95</c:v>
                </c:pt>
                <c:pt idx="268">
                  <c:v>15557.3</c:v>
                </c:pt>
                <c:pt idx="269">
                  <c:v>15500.7</c:v>
                </c:pt>
                <c:pt idx="270">
                  <c:v>15769.98</c:v>
                </c:pt>
                <c:pt idx="271">
                  <c:v>15707.19</c:v>
                </c:pt>
                <c:pt idx="272">
                  <c:v>15616.39</c:v>
                </c:pt>
                <c:pt idx="273">
                  <c:v>15612</c:v>
                </c:pt>
                <c:pt idx="274">
                  <c:v>15877.37</c:v>
                </c:pt>
                <c:pt idx="275">
                  <c:v>15806.18</c:v>
                </c:pt>
                <c:pt idx="276">
                  <c:v>16153.77</c:v>
                </c:pt>
                <c:pt idx="277">
                  <c:v>16019.03</c:v>
                </c:pt>
                <c:pt idx="278">
                  <c:v>15946.54</c:v>
                </c:pt>
                <c:pt idx="279">
                  <c:v>15658.85</c:v>
                </c:pt>
                <c:pt idx="280">
                  <c:v>15701.45</c:v>
                </c:pt>
                <c:pt idx="281">
                  <c:v>15415.88</c:v>
                </c:pt>
                <c:pt idx="282">
                  <c:v>15138.31</c:v>
                </c:pt>
                <c:pt idx="283">
                  <c:v>15410.09</c:v>
                </c:pt>
                <c:pt idx="284">
                  <c:v>15760.05</c:v>
                </c:pt>
                <c:pt idx="285">
                  <c:v>15771.32</c:v>
                </c:pt>
                <c:pt idx="286">
                  <c:v>15706.22</c:v>
                </c:pt>
                <c:pt idx="287">
                  <c:v>15802.4</c:v>
                </c:pt>
                <c:pt idx="288">
                  <c:v>15802.4</c:v>
                </c:pt>
                <c:pt idx="289">
                  <c:v>15802.4</c:v>
                </c:pt>
                <c:pt idx="290">
                  <c:v>15802.4</c:v>
                </c:pt>
                <c:pt idx="291">
                  <c:v>15802.4</c:v>
                </c:pt>
                <c:pt idx="292">
                  <c:v>15802.4</c:v>
                </c:pt>
                <c:pt idx="293">
                  <c:v>15802.4</c:v>
                </c:pt>
                <c:pt idx="294">
                  <c:v>15802.4</c:v>
                </c:pt>
                <c:pt idx="295">
                  <c:v>16362.29</c:v>
                </c:pt>
                <c:pt idx="296">
                  <c:v>16424.509999999998</c:v>
                </c:pt>
                <c:pt idx="297">
                  <c:v>16341.38</c:v>
                </c:pt>
                <c:pt idx="298">
                  <c:v>16410.16</c:v>
                </c:pt>
                <c:pt idx="299">
                  <c:v>16443.400000000001</c:v>
                </c:pt>
                <c:pt idx="300">
                  <c:v>16212.53</c:v>
                </c:pt>
                <c:pt idx="301">
                  <c:v>16452.18</c:v>
                </c:pt>
                <c:pt idx="302">
                  <c:v>15953.8</c:v>
                </c:pt>
                <c:pt idx="303">
                  <c:v>15953.8</c:v>
                </c:pt>
                <c:pt idx="304">
                  <c:v>15946.88</c:v>
                </c:pt>
                <c:pt idx="305">
                  <c:v>16211.73</c:v>
                </c:pt>
                <c:pt idx="306">
                  <c:v>15906.41</c:v>
                </c:pt>
                <c:pt idx="307">
                  <c:v>15855.23</c:v>
                </c:pt>
                <c:pt idx="308">
                  <c:v>15820.11</c:v>
                </c:pt>
                <c:pt idx="309">
                  <c:v>15853.09</c:v>
                </c:pt>
                <c:pt idx="310">
                  <c:v>15911.67</c:v>
                </c:pt>
                <c:pt idx="311">
                  <c:v>16179.56</c:v>
                </c:pt>
                <c:pt idx="312">
                  <c:v>16255.18</c:v>
                </c:pt>
                <c:pt idx="313">
                  <c:v>16249.33</c:v>
                </c:pt>
                <c:pt idx="314">
                  <c:v>16313.16</c:v>
                </c:pt>
                <c:pt idx="315">
                  <c:v>16215.82</c:v>
                </c:pt>
                <c:pt idx="316">
                  <c:v>16287.84</c:v>
                </c:pt>
                <c:pt idx="317">
                  <c:v>16070.24</c:v>
                </c:pt>
                <c:pt idx="318">
                  <c:v>16189.22</c:v>
                </c:pt>
                <c:pt idx="319">
                  <c:v>16177.59</c:v>
                </c:pt>
                <c:pt idx="320">
                  <c:v>16032.12</c:v>
                </c:pt>
                <c:pt idx="321">
                  <c:v>16060.14</c:v>
                </c:pt>
                <c:pt idx="322">
                  <c:v>16305.88</c:v>
                </c:pt>
                <c:pt idx="323">
                  <c:v>16475.97</c:v>
                </c:pt>
                <c:pt idx="324">
                  <c:v>16554.900000000001</c:v>
                </c:pt>
                <c:pt idx="325">
                  <c:v>16431.13</c:v>
                </c:pt>
                <c:pt idx="326">
                  <c:v>16571.28</c:v>
                </c:pt>
                <c:pt idx="327">
                  <c:v>16571.28</c:v>
                </c:pt>
                <c:pt idx="328">
                  <c:v>16571.28</c:v>
                </c:pt>
                <c:pt idx="329">
                  <c:v>16739.87</c:v>
                </c:pt>
                <c:pt idx="330">
                  <c:v>16815.36</c:v>
                </c:pt>
                <c:pt idx="331">
                  <c:v>16926.439999999999</c:v>
                </c:pt>
                <c:pt idx="332">
                  <c:v>16854.099999999999</c:v>
                </c:pt>
                <c:pt idx="333">
                  <c:v>16859.7</c:v>
                </c:pt>
                <c:pt idx="334">
                  <c:v>16824.91</c:v>
                </c:pt>
                <c:pt idx="335">
                  <c:v>16865.97</c:v>
                </c:pt>
                <c:pt idx="336">
                  <c:v>17076.73</c:v>
                </c:pt>
                <c:pt idx="337">
                  <c:v>17158.810000000001</c:v>
                </c:pt>
                <c:pt idx="338">
                  <c:v>17263.28</c:v>
                </c:pt>
                <c:pt idx="339">
                  <c:v>17323.87</c:v>
                </c:pt>
                <c:pt idx="340">
                  <c:v>17202.11</c:v>
                </c:pt>
                <c:pt idx="341">
                  <c:v>17096.97</c:v>
                </c:pt>
                <c:pt idx="342">
                  <c:v>17300.27</c:v>
                </c:pt>
                <c:pt idx="343">
                  <c:v>17572.29</c:v>
                </c:pt>
                <c:pt idx="344">
                  <c:v>17595.900000000001</c:v>
                </c:pt>
                <c:pt idx="345">
                  <c:v>17567.53</c:v>
                </c:pt>
                <c:pt idx="346">
                  <c:v>17566.66</c:v>
                </c:pt>
                <c:pt idx="347">
                  <c:v>17566.66</c:v>
                </c:pt>
                <c:pt idx="348">
                  <c:v>17222.349999999999</c:v>
                </c:pt>
                <c:pt idx="349">
                  <c:v>16933.78</c:v>
                </c:pt>
                <c:pt idx="350">
                  <c:v>16843.439999999999</c:v>
                </c:pt>
                <c:pt idx="351">
                  <c:v>16994.36</c:v>
                </c:pt>
                <c:pt idx="352">
                  <c:v>17285</c:v>
                </c:pt>
                <c:pt idx="353">
                  <c:v>17235.61</c:v>
                </c:pt>
                <c:pt idx="354">
                  <c:v>16583.13</c:v>
                </c:pt>
                <c:pt idx="355">
                  <c:v>15902.37</c:v>
                </c:pt>
                <c:pt idx="356">
                  <c:v>15670.1</c:v>
                </c:pt>
                <c:pt idx="357">
                  <c:v>15827.09</c:v>
                </c:pt>
                <c:pt idx="358">
                  <c:v>15353.89</c:v>
                </c:pt>
                <c:pt idx="359">
                  <c:v>16145.98</c:v>
                </c:pt>
                <c:pt idx="360">
                  <c:v>16132.66</c:v>
                </c:pt>
                <c:pt idx="361">
                  <c:v>16042.36</c:v>
                </c:pt>
                <c:pt idx="362">
                  <c:v>16302.06</c:v>
                </c:pt>
                <c:pt idx="363">
                  <c:v>16338.29</c:v>
                </c:pt>
                <c:pt idx="364">
                  <c:v>16595.669999999998</c:v>
                </c:pt>
                <c:pt idx="365">
                  <c:v>16643.689999999999</c:v>
                </c:pt>
                <c:pt idx="366">
                  <c:v>16601.61</c:v>
                </c:pt>
                <c:pt idx="367">
                  <c:v>16870.86</c:v>
                </c:pt>
                <c:pt idx="368">
                  <c:v>17068.43</c:v>
                </c:pt>
                <c:pt idx="369">
                  <c:v>17162.38</c:v>
                </c:pt>
                <c:pt idx="370">
                  <c:v>17165.04</c:v>
                </c:pt>
                <c:pt idx="371">
                  <c:v>17246.16</c:v>
                </c:pt>
                <c:pt idx="372">
                  <c:v>17147.41</c:v>
                </c:pt>
                <c:pt idx="373">
                  <c:v>17083.91</c:v>
                </c:pt>
                <c:pt idx="374">
                  <c:v>17076.21</c:v>
                </c:pt>
                <c:pt idx="375">
                  <c:v>16966.22</c:v>
                </c:pt>
                <c:pt idx="376">
                  <c:v>17159.22</c:v>
                </c:pt>
                <c:pt idx="377">
                  <c:v>17213.52</c:v>
                </c:pt>
                <c:pt idx="378">
                  <c:v>17213.52</c:v>
                </c:pt>
                <c:pt idx="379">
                  <c:v>17371.29</c:v>
                </c:pt>
                <c:pt idx="380">
                  <c:v>17307.86</c:v>
                </c:pt>
                <c:pt idx="381">
                  <c:v>17390.61</c:v>
                </c:pt>
                <c:pt idx="382">
                  <c:v>17318.54</c:v>
                </c:pt>
                <c:pt idx="383">
                  <c:v>17062.98</c:v>
                </c:pt>
                <c:pt idx="384">
                  <c:v>17075.55</c:v>
                </c:pt>
                <c:pt idx="385">
                  <c:v>17336.71</c:v>
                </c:pt>
                <c:pt idx="386">
                  <c:v>17407.96</c:v>
                </c:pt>
                <c:pt idx="387">
                  <c:v>17502.990000000002</c:v>
                </c:pt>
                <c:pt idx="388">
                  <c:v>17590.97</c:v>
                </c:pt>
                <c:pt idx="389">
                  <c:v>17598.189999999999</c:v>
                </c:pt>
                <c:pt idx="390">
                  <c:v>17755.46</c:v>
                </c:pt>
                <c:pt idx="391">
                  <c:v>17713.939999999999</c:v>
                </c:pt>
                <c:pt idx="392">
                  <c:v>17710.150000000001</c:v>
                </c:pt>
                <c:pt idx="393">
                  <c:v>17919.330000000002</c:v>
                </c:pt>
                <c:pt idx="394">
                  <c:v>17913.07</c:v>
                </c:pt>
                <c:pt idx="395">
                  <c:v>17850.689999999999</c:v>
                </c:pt>
                <c:pt idx="396">
                  <c:v>17866.09</c:v>
                </c:pt>
                <c:pt idx="397">
                  <c:v>17661.48</c:v>
                </c:pt>
                <c:pt idx="398">
                  <c:v>17814.330000000002</c:v>
                </c:pt>
                <c:pt idx="399">
                  <c:v>17847.52</c:v>
                </c:pt>
                <c:pt idx="400">
                  <c:v>17845.75</c:v>
                </c:pt>
                <c:pt idx="401">
                  <c:v>18034.189999999999</c:v>
                </c:pt>
                <c:pt idx="402">
                  <c:v>17895.25</c:v>
                </c:pt>
                <c:pt idx="403">
                  <c:v>17789.25</c:v>
                </c:pt>
                <c:pt idx="404">
                  <c:v>17528.740000000002</c:v>
                </c:pt>
                <c:pt idx="405">
                  <c:v>17458.79</c:v>
                </c:pt>
                <c:pt idx="406">
                  <c:v>17572.330000000002</c:v>
                </c:pt>
                <c:pt idx="407">
                  <c:v>17572.919999999998</c:v>
                </c:pt>
                <c:pt idx="408">
                  <c:v>17403.560000000001</c:v>
                </c:pt>
                <c:pt idx="409">
                  <c:v>17269.87</c:v>
                </c:pt>
                <c:pt idx="410">
                  <c:v>17135.22</c:v>
                </c:pt>
                <c:pt idx="411">
                  <c:v>17402.810000000001</c:v>
                </c:pt>
                <c:pt idx="412">
                  <c:v>17247.41</c:v>
                </c:pt>
                <c:pt idx="413">
                  <c:v>17503.28</c:v>
                </c:pt>
                <c:pt idx="414">
                  <c:v>17553.759999999998</c:v>
                </c:pt>
                <c:pt idx="415">
                  <c:v>17623.89</c:v>
                </c:pt>
                <c:pt idx="416">
                  <c:v>17603.12</c:v>
                </c:pt>
                <c:pt idx="417">
                  <c:v>17526.28</c:v>
                </c:pt>
                <c:pt idx="418">
                  <c:v>17485.150000000001</c:v>
                </c:pt>
                <c:pt idx="419">
                  <c:v>17323.64</c:v>
                </c:pt>
                <c:pt idx="420">
                  <c:v>17227.18</c:v>
                </c:pt>
                <c:pt idx="421">
                  <c:v>17219.939999999999</c:v>
                </c:pt>
                <c:pt idx="422">
                  <c:v>16982.11</c:v>
                </c:pt>
                <c:pt idx="423">
                  <c:v>16858.77</c:v>
                </c:pt>
                <c:pt idx="424">
                  <c:v>16661.36</c:v>
                </c:pt>
                <c:pt idx="425">
                  <c:v>16826.27</c:v>
                </c:pt>
                <c:pt idx="426">
                  <c:v>16375.4</c:v>
                </c:pt>
                <c:pt idx="427">
                  <c:v>16341.94</c:v>
                </c:pt>
                <c:pt idx="428">
                  <c:v>16741.84</c:v>
                </c:pt>
                <c:pt idx="429">
                  <c:v>16818.73</c:v>
                </c:pt>
                <c:pt idx="430">
                  <c:v>17045.86</c:v>
                </c:pt>
                <c:pt idx="431">
                  <c:v>17066.96</c:v>
                </c:pt>
                <c:pt idx="432">
                  <c:v>17209.93</c:v>
                </c:pt>
                <c:pt idx="433">
                  <c:v>17396.52</c:v>
                </c:pt>
                <c:pt idx="434">
                  <c:v>17490.29</c:v>
                </c:pt>
                <c:pt idx="435">
                  <c:v>17473.990000000002</c:v>
                </c:pt>
                <c:pt idx="436">
                  <c:v>17319.759999999998</c:v>
                </c:pt>
                <c:pt idx="437">
                  <c:v>17516.919999999998</c:v>
                </c:pt>
                <c:pt idx="438">
                  <c:v>17495.3</c:v>
                </c:pt>
                <c:pt idx="439">
                  <c:v>17428.87</c:v>
                </c:pt>
                <c:pt idx="440">
                  <c:v>17270.490000000002</c:v>
                </c:pt>
                <c:pt idx="441">
                  <c:v>17304.330000000002</c:v>
                </c:pt>
                <c:pt idx="442">
                  <c:v>17474.57</c:v>
                </c:pt>
                <c:pt idx="443">
                  <c:v>17446.310000000001</c:v>
                </c:pt>
                <c:pt idx="444">
                  <c:v>17434.900000000001</c:v>
                </c:pt>
                <c:pt idx="445">
                  <c:v>17354</c:v>
                </c:pt>
                <c:pt idx="446">
                  <c:v>17278.7</c:v>
                </c:pt>
                <c:pt idx="447">
                  <c:v>17276.79</c:v>
                </c:pt>
                <c:pt idx="448">
                  <c:v>17276.79</c:v>
                </c:pt>
                <c:pt idx="449">
                  <c:v>17276.79</c:v>
                </c:pt>
                <c:pt idx="450">
                  <c:v>16925.82</c:v>
                </c:pt>
                <c:pt idx="451">
                  <c:v>17078.22</c:v>
                </c:pt>
                <c:pt idx="452">
                  <c:v>17260.189999999999</c:v>
                </c:pt>
                <c:pt idx="453">
                  <c:v>17313.77</c:v>
                </c:pt>
                <c:pt idx="454">
                  <c:v>17181.439999999999</c:v>
                </c:pt>
                <c:pt idx="455">
                  <c:v>16855.46</c:v>
                </c:pt>
                <c:pt idx="456">
                  <c:v>16934.77</c:v>
                </c:pt>
                <c:pt idx="457">
                  <c:v>16570.89</c:v>
                </c:pt>
                <c:pt idx="458">
                  <c:v>16408.349999999999</c:v>
                </c:pt>
                <c:pt idx="459">
                  <c:v>16460.75</c:v>
                </c:pt>
                <c:pt idx="460">
                  <c:v>16393.16</c:v>
                </c:pt>
                <c:pt idx="461">
                  <c:v>16713.86</c:v>
                </c:pt>
                <c:pt idx="462">
                  <c:v>16640.43</c:v>
                </c:pt>
                <c:pt idx="463">
                  <c:v>16640.43</c:v>
                </c:pt>
                <c:pt idx="464">
                  <c:v>16462.84</c:v>
                </c:pt>
                <c:pt idx="465">
                  <c:v>16347.99</c:v>
                </c:pt>
                <c:pt idx="466">
                  <c:v>16387.28</c:v>
                </c:pt>
                <c:pt idx="467">
                  <c:v>16781.189999999999</c:v>
                </c:pt>
                <c:pt idx="468">
                  <c:v>16705.46</c:v>
                </c:pt>
                <c:pt idx="469">
                  <c:v>16900.669999999998</c:v>
                </c:pt>
                <c:pt idx="470">
                  <c:v>16887.82</c:v>
                </c:pt>
                <c:pt idx="471">
                  <c:v>16889.509999999998</c:v>
                </c:pt>
                <c:pt idx="472">
                  <c:v>16888.740000000002</c:v>
                </c:pt>
                <c:pt idx="473">
                  <c:v>16894.240000000002</c:v>
                </c:pt>
                <c:pt idx="474">
                  <c:v>17034.34</c:v>
                </c:pt>
                <c:pt idx="475">
                  <c:v>17074.55</c:v>
                </c:pt>
                <c:pt idx="476">
                  <c:v>17041.63</c:v>
                </c:pt>
                <c:pt idx="477">
                  <c:v>16987.41</c:v>
                </c:pt>
                <c:pt idx="478">
                  <c:v>17068.240000000002</c:v>
                </c:pt>
                <c:pt idx="479">
                  <c:v>17065.97</c:v>
                </c:pt>
                <c:pt idx="480">
                  <c:v>17122.16</c:v>
                </c:pt>
                <c:pt idx="481">
                  <c:v>17078.86</c:v>
                </c:pt>
                <c:pt idx="482">
                  <c:v>17296.900000000001</c:v>
                </c:pt>
                <c:pt idx="483">
                  <c:v>17415.3</c:v>
                </c:pt>
                <c:pt idx="484">
                  <c:v>17541.36</c:v>
                </c:pt>
                <c:pt idx="485">
                  <c:v>17559.650000000001</c:v>
                </c:pt>
                <c:pt idx="486">
                  <c:v>17452.52</c:v>
                </c:pt>
                <c:pt idx="487">
                  <c:v>17518.13</c:v>
                </c:pt>
                <c:pt idx="488">
                  <c:v>17634.47</c:v>
                </c:pt>
                <c:pt idx="489">
                  <c:v>17693.13</c:v>
                </c:pt>
                <c:pt idx="490">
                  <c:v>17764.04</c:v>
                </c:pt>
                <c:pt idx="491">
                  <c:v>17841.37</c:v>
                </c:pt>
                <c:pt idx="492">
                  <c:v>17818.310000000001</c:v>
                </c:pt>
                <c:pt idx="493">
                  <c:v>17803.54</c:v>
                </c:pt>
                <c:pt idx="494">
                  <c:v>17666.12</c:v>
                </c:pt>
                <c:pt idx="495">
                  <c:v>17642.52</c:v>
                </c:pt>
                <c:pt idx="496">
                  <c:v>17654.189999999999</c:v>
                </c:pt>
                <c:pt idx="497">
                  <c:v>17369.39</c:v>
                </c:pt>
                <c:pt idx="498">
                  <c:v>17328.09</c:v>
                </c:pt>
                <c:pt idx="499">
                  <c:v>17427.759999999998</c:v>
                </c:pt>
                <c:pt idx="500">
                  <c:v>17585.990000000002</c:v>
                </c:pt>
                <c:pt idx="501">
                  <c:v>17724.88</c:v>
                </c:pt>
                <c:pt idx="502">
                  <c:v>17697.14</c:v>
                </c:pt>
                <c:pt idx="503">
                  <c:v>17688.21</c:v>
                </c:pt>
                <c:pt idx="504">
                  <c:v>17796.919999999998</c:v>
                </c:pt>
                <c:pt idx="505">
                  <c:v>17832.419999999998</c:v>
                </c:pt>
                <c:pt idx="506">
                  <c:v>17914.12</c:v>
                </c:pt>
                <c:pt idx="507">
                  <c:v>17826.259999999998</c:v>
                </c:pt>
                <c:pt idx="508">
                  <c:v>17767.599999999999</c:v>
                </c:pt>
                <c:pt idx="509">
                  <c:v>17599.37</c:v>
                </c:pt>
                <c:pt idx="510">
                  <c:v>17660.099999999999</c:v>
                </c:pt>
                <c:pt idx="511">
                  <c:v>17785.740000000002</c:v>
                </c:pt>
                <c:pt idx="512">
                  <c:v>17812.59</c:v>
                </c:pt>
                <c:pt idx="513">
                  <c:v>17669.11</c:v>
                </c:pt>
                <c:pt idx="514">
                  <c:v>17789.27</c:v>
                </c:pt>
                <c:pt idx="515">
                  <c:v>17826.830000000002</c:v>
                </c:pt>
                <c:pt idx="516">
                  <c:v>17946.66</c:v>
                </c:pt>
                <c:pt idx="517">
                  <c:v>17961.64</c:v>
                </c:pt>
                <c:pt idx="518">
                  <c:v>18048.939999999999</c:v>
                </c:pt>
                <c:pt idx="519">
                  <c:v>18196.810000000001</c:v>
                </c:pt>
                <c:pt idx="520">
                  <c:v>18248.28</c:v>
                </c:pt>
                <c:pt idx="521">
                  <c:v>18218.84</c:v>
                </c:pt>
                <c:pt idx="522">
                  <c:v>18218.84</c:v>
                </c:pt>
                <c:pt idx="523">
                  <c:v>18270.509999999998</c:v>
                </c:pt>
                <c:pt idx="524">
                  <c:v>18526.349999999999</c:v>
                </c:pt>
                <c:pt idx="525">
                  <c:v>18499.96</c:v>
                </c:pt>
                <c:pt idx="526">
                  <c:v>18367.919999999998</c:v>
                </c:pt>
                <c:pt idx="527">
                  <c:v>18169.759999999998</c:v>
                </c:pt>
                <c:pt idx="528">
                  <c:v>18239.38</c:v>
                </c:pt>
                <c:pt idx="529">
                  <c:v>18288.21</c:v>
                </c:pt>
                <c:pt idx="530">
                  <c:v>18375.400000000001</c:v>
                </c:pt>
                <c:pt idx="531">
                  <c:v>18436.93</c:v>
                </c:pt>
                <c:pt idx="532">
                  <c:v>18403.330000000002</c:v>
                </c:pt>
                <c:pt idx="533">
                  <c:v>18525.439999999999</c:v>
                </c:pt>
                <c:pt idx="534">
                  <c:v>18378.64</c:v>
                </c:pt>
                <c:pt idx="535">
                  <c:v>18227.46</c:v>
                </c:pt>
                <c:pt idx="536">
                  <c:v>18218.28</c:v>
                </c:pt>
                <c:pt idx="537">
                  <c:v>17899.3</c:v>
                </c:pt>
                <c:pt idx="538">
                  <c:v>17989.04</c:v>
                </c:pt>
                <c:pt idx="539">
                  <c:v>17701.12</c:v>
                </c:pt>
                <c:pt idx="540">
                  <c:v>17674.400000000001</c:v>
                </c:pt>
                <c:pt idx="541">
                  <c:v>17674.400000000001</c:v>
                </c:pt>
                <c:pt idx="542">
                  <c:v>17674.400000000001</c:v>
                </c:pt>
                <c:pt idx="543">
                  <c:v>17674.400000000001</c:v>
                </c:pt>
                <c:pt idx="544">
                  <c:v>17674.400000000001</c:v>
                </c:pt>
                <c:pt idx="545">
                  <c:v>17674.400000000001</c:v>
                </c:pt>
                <c:pt idx="546">
                  <c:v>17674.400000000001</c:v>
                </c:pt>
                <c:pt idx="547">
                  <c:v>17674.400000000001</c:v>
                </c:pt>
                <c:pt idx="548">
                  <c:v>17900.3</c:v>
                </c:pt>
                <c:pt idx="549">
                  <c:v>17966.560000000001</c:v>
                </c:pt>
                <c:pt idx="550">
                  <c:v>18151.759999999998</c:v>
                </c:pt>
                <c:pt idx="551">
                  <c:v>18338.05</c:v>
                </c:pt>
                <c:pt idx="552">
                  <c:v>18310.939999999999</c:v>
                </c:pt>
                <c:pt idx="553">
                  <c:v>17997.669999999998</c:v>
                </c:pt>
                <c:pt idx="554">
                  <c:v>17951.810000000001</c:v>
                </c:pt>
                <c:pt idx="555">
                  <c:v>18231.47</c:v>
                </c:pt>
                <c:pt idx="556">
                  <c:v>18268.57</c:v>
                </c:pt>
                <c:pt idx="557">
                  <c:v>18232.349999999999</c:v>
                </c:pt>
                <c:pt idx="558">
                  <c:v>18221.490000000002</c:v>
                </c:pt>
                <c:pt idx="559">
                  <c:v>17969.29</c:v>
                </c:pt>
                <c:pt idx="560">
                  <c:v>18055.73</c:v>
                </c:pt>
                <c:pt idx="561">
                  <c:v>17594.55</c:v>
                </c:pt>
                <c:pt idx="562">
                  <c:v>17652.18</c:v>
                </c:pt>
                <c:pt idx="563">
                  <c:v>17652.18</c:v>
                </c:pt>
                <c:pt idx="564">
                  <c:v>17898.25</c:v>
                </c:pt>
                <c:pt idx="565">
                  <c:v>17867.599999999999</c:v>
                </c:pt>
                <c:pt idx="566">
                  <c:v>17934.400000000001</c:v>
                </c:pt>
                <c:pt idx="567">
                  <c:v>17736.52</c:v>
                </c:pt>
                <c:pt idx="568">
                  <c:v>17178.689999999999</c:v>
                </c:pt>
                <c:pt idx="569">
                  <c:v>16825.25</c:v>
                </c:pt>
                <c:pt idx="570">
                  <c:v>17015.36</c:v>
                </c:pt>
                <c:pt idx="571">
                  <c:v>17433.2</c:v>
                </c:pt>
                <c:pt idx="572">
                  <c:v>17264.740000000002</c:v>
                </c:pt>
                <c:pt idx="573">
                  <c:v>17263.04</c:v>
                </c:pt>
                <c:pt idx="574">
                  <c:v>16926.060000000001</c:v>
                </c:pt>
                <c:pt idx="575">
                  <c:v>16940.830000000002</c:v>
                </c:pt>
                <c:pt idx="576">
                  <c:v>17448.22</c:v>
                </c:pt>
                <c:pt idx="577">
                  <c:v>17456.52</c:v>
                </c:pt>
                <c:pt idx="578">
                  <c:v>17560.36</c:v>
                </c:pt>
                <c:pt idx="579">
                  <c:v>17559.71</c:v>
                </c:pt>
                <c:pt idx="580">
                  <c:v>17731.37</c:v>
                </c:pt>
                <c:pt idx="581">
                  <c:v>17699.060000000001</c:v>
                </c:pt>
                <c:pt idx="582">
                  <c:v>17676.95</c:v>
                </c:pt>
                <c:pt idx="583">
                  <c:v>17520.009999999998</c:v>
                </c:pt>
                <c:pt idx="584">
                  <c:v>17548.66</c:v>
                </c:pt>
                <c:pt idx="585">
                  <c:v>17740.560000000001</c:v>
                </c:pt>
                <c:pt idx="586">
                  <c:v>17693.47</c:v>
                </c:pt>
                <c:pt idx="587">
                  <c:v>17625.59</c:v>
                </c:pt>
                <c:pt idx="588">
                  <c:v>17625.59</c:v>
                </c:pt>
                <c:pt idx="589">
                  <c:v>17625.59</c:v>
                </c:pt>
                <c:pt idx="590">
                  <c:v>17522.5</c:v>
                </c:pt>
                <c:pt idx="591">
                  <c:v>17178.63</c:v>
                </c:pt>
                <c:pt idx="592">
                  <c:v>17284.54</c:v>
                </c:pt>
                <c:pt idx="593">
                  <c:v>17048.37</c:v>
                </c:pt>
                <c:pt idx="594">
                  <c:v>16990.91</c:v>
                </c:pt>
                <c:pt idx="595">
                  <c:v>17301.650000000001</c:v>
                </c:pt>
                <c:pt idx="596">
                  <c:v>17245.650000000001</c:v>
                </c:pt>
                <c:pt idx="597">
                  <c:v>17004.18</c:v>
                </c:pt>
                <c:pt idx="598">
                  <c:v>16898.87</c:v>
                </c:pt>
                <c:pt idx="599">
                  <c:v>16993.400000000001</c:v>
                </c:pt>
                <c:pt idx="600">
                  <c:v>17148.88</c:v>
                </c:pt>
                <c:pt idx="601">
                  <c:v>17127.95</c:v>
                </c:pt>
                <c:pt idx="602">
                  <c:v>17025.09</c:v>
                </c:pt>
                <c:pt idx="603">
                  <c:v>16620.900000000001</c:v>
                </c:pt>
                <c:pt idx="604">
                  <c:v>16644.79</c:v>
                </c:pt>
                <c:pt idx="605">
                  <c:v>16303.35</c:v>
                </c:pt>
                <c:pt idx="606">
                  <c:v>16419.38</c:v>
                </c:pt>
                <c:pt idx="607">
                  <c:v>16592.18</c:v>
                </c:pt>
                <c:pt idx="608">
                  <c:v>16592.18</c:v>
                </c:pt>
                <c:pt idx="609">
                  <c:v>16498.900000000001</c:v>
                </c:pt>
                <c:pt idx="610">
                  <c:v>16565.830000000002</c:v>
                </c:pt>
                <c:pt idx="611">
                  <c:v>16696.12</c:v>
                </c:pt>
                <c:pt idx="612">
                  <c:v>16408.2</c:v>
                </c:pt>
                <c:pt idx="613">
                  <c:v>16048.92</c:v>
                </c:pt>
                <c:pt idx="614">
                  <c:v>16061.7</c:v>
                </c:pt>
                <c:pt idx="615">
                  <c:v>16006.25</c:v>
                </c:pt>
                <c:pt idx="616">
                  <c:v>15616.68</c:v>
                </c:pt>
                <c:pt idx="617">
                  <c:v>15832.54</c:v>
                </c:pt>
                <c:pt idx="618">
                  <c:v>15901.04</c:v>
                </c:pt>
                <c:pt idx="619">
                  <c:v>16056.09</c:v>
                </c:pt>
                <c:pt idx="620">
                  <c:v>16296.86</c:v>
                </c:pt>
                <c:pt idx="621">
                  <c:v>16020.32</c:v>
                </c:pt>
                <c:pt idx="622">
                  <c:v>16144.85</c:v>
                </c:pt>
                <c:pt idx="623">
                  <c:v>16156.41</c:v>
                </c:pt>
                <c:pt idx="624">
                  <c:v>15963.63</c:v>
                </c:pt>
                <c:pt idx="625">
                  <c:v>16104.03</c:v>
                </c:pt>
                <c:pt idx="626">
                  <c:v>15968.83</c:v>
                </c:pt>
                <c:pt idx="627">
                  <c:v>16266.22</c:v>
                </c:pt>
                <c:pt idx="628">
                  <c:v>16610.62</c:v>
                </c:pt>
                <c:pt idx="629">
                  <c:v>16807.77</c:v>
                </c:pt>
                <c:pt idx="630">
                  <c:v>16675.09</c:v>
                </c:pt>
                <c:pt idx="631">
                  <c:v>16552.57</c:v>
                </c:pt>
                <c:pt idx="632">
                  <c:v>16552.57</c:v>
                </c:pt>
                <c:pt idx="633">
                  <c:v>16605.96</c:v>
                </c:pt>
                <c:pt idx="634">
                  <c:v>16512.88</c:v>
                </c:pt>
                <c:pt idx="635">
                  <c:v>16670.509999999998</c:v>
                </c:pt>
                <c:pt idx="636">
                  <c:v>16621.34</c:v>
                </c:pt>
                <c:pt idx="637">
                  <c:v>16460.12</c:v>
                </c:pt>
                <c:pt idx="638">
                  <c:v>16070.98</c:v>
                </c:pt>
                <c:pt idx="639">
                  <c:v>16047.37</c:v>
                </c:pt>
                <c:pt idx="640">
                  <c:v>15999.25</c:v>
                </c:pt>
                <c:pt idx="641">
                  <c:v>15838.61</c:v>
                </c:pt>
                <c:pt idx="642">
                  <c:v>15641.26</c:v>
                </c:pt>
                <c:pt idx="643">
                  <c:v>15367.58</c:v>
                </c:pt>
                <c:pt idx="644">
                  <c:v>15728.64</c:v>
                </c:pt>
                <c:pt idx="645">
                  <c:v>15347.75</c:v>
                </c:pt>
                <c:pt idx="646">
                  <c:v>15176.44</c:v>
                </c:pt>
                <c:pt idx="647">
                  <c:v>15303.32</c:v>
                </c:pt>
                <c:pt idx="648">
                  <c:v>15548.01</c:v>
                </c:pt>
                <c:pt idx="649">
                  <c:v>15439.92</c:v>
                </c:pt>
                <c:pt idx="650">
                  <c:v>15240.13</c:v>
                </c:pt>
                <c:pt idx="651">
                  <c:v>14825.73</c:v>
                </c:pt>
                <c:pt idx="652">
                  <c:v>14343.08</c:v>
                </c:pt>
                <c:pt idx="653">
                  <c:v>14217.06</c:v>
                </c:pt>
                <c:pt idx="654">
                  <c:v>14349.2</c:v>
                </c:pt>
                <c:pt idx="655">
                  <c:v>13985.51</c:v>
                </c:pt>
                <c:pt idx="656">
                  <c:v>14336.27</c:v>
                </c:pt>
                <c:pt idx="657">
                  <c:v>14464.53</c:v>
                </c:pt>
                <c:pt idx="658">
                  <c:v>14340.53</c:v>
                </c:pt>
                <c:pt idx="659">
                  <c:v>13950.62</c:v>
                </c:pt>
                <c:pt idx="660">
                  <c:v>14324.68</c:v>
                </c:pt>
                <c:pt idx="661">
                  <c:v>14438.52</c:v>
                </c:pt>
                <c:pt idx="662">
                  <c:v>14550.62</c:v>
                </c:pt>
                <c:pt idx="663">
                  <c:v>14719.64</c:v>
                </c:pt>
                <c:pt idx="664">
                  <c:v>14694.08</c:v>
                </c:pt>
                <c:pt idx="665">
                  <c:v>14733.22</c:v>
                </c:pt>
                <c:pt idx="666">
                  <c:v>14937.7</c:v>
                </c:pt>
                <c:pt idx="667">
                  <c:v>14949.36</c:v>
                </c:pt>
                <c:pt idx="668">
                  <c:v>14936.33</c:v>
                </c:pt>
                <c:pt idx="669">
                  <c:v>14806.78</c:v>
                </c:pt>
                <c:pt idx="670">
                  <c:v>14921.59</c:v>
                </c:pt>
                <c:pt idx="671">
                  <c:v>14891.9</c:v>
                </c:pt>
                <c:pt idx="672">
                  <c:v>15000.07</c:v>
                </c:pt>
                <c:pt idx="673">
                  <c:v>14981.69</c:v>
                </c:pt>
                <c:pt idx="674">
                  <c:v>14747.23</c:v>
                </c:pt>
                <c:pt idx="675">
                  <c:v>14777.02</c:v>
                </c:pt>
                <c:pt idx="676">
                  <c:v>14702.2</c:v>
                </c:pt>
                <c:pt idx="677">
                  <c:v>15036.04</c:v>
                </c:pt>
                <c:pt idx="678">
                  <c:v>15020.41</c:v>
                </c:pt>
                <c:pt idx="679">
                  <c:v>15050.28</c:v>
                </c:pt>
                <c:pt idx="680">
                  <c:v>14939.02</c:v>
                </c:pt>
                <c:pt idx="681">
                  <c:v>15197.85</c:v>
                </c:pt>
                <c:pt idx="682">
                  <c:v>15288.97</c:v>
                </c:pt>
                <c:pt idx="683">
                  <c:v>15417.35</c:v>
                </c:pt>
                <c:pt idx="684">
                  <c:v>15420.57</c:v>
                </c:pt>
                <c:pt idx="685">
                  <c:v>15465.45</c:v>
                </c:pt>
                <c:pt idx="686">
                  <c:v>15396.76</c:v>
                </c:pt>
                <c:pt idx="687">
                  <c:v>15408.78</c:v>
                </c:pt>
                <c:pt idx="688">
                  <c:v>15245.14</c:v>
                </c:pt>
                <c:pt idx="689">
                  <c:v>15095.89</c:v>
                </c:pt>
                <c:pt idx="690">
                  <c:v>15069.19</c:v>
                </c:pt>
                <c:pt idx="691">
                  <c:v>15200.04</c:v>
                </c:pt>
                <c:pt idx="692">
                  <c:v>15278.44</c:v>
                </c:pt>
                <c:pt idx="693">
                  <c:v>14926.19</c:v>
                </c:pt>
                <c:pt idx="694">
                  <c:v>14953.63</c:v>
                </c:pt>
                <c:pt idx="695">
                  <c:v>15095.44</c:v>
                </c:pt>
                <c:pt idx="696">
                  <c:v>14801.86</c:v>
                </c:pt>
                <c:pt idx="697">
                  <c:v>14673.04</c:v>
                </c:pt>
                <c:pt idx="698">
                  <c:v>14661.1</c:v>
                </c:pt>
                <c:pt idx="699">
                  <c:v>14677.2</c:v>
                </c:pt>
                <c:pt idx="700">
                  <c:v>14410.05</c:v>
                </c:pt>
                <c:pt idx="701">
                  <c:v>14583.42</c:v>
                </c:pt>
                <c:pt idx="702">
                  <c:v>14583.42</c:v>
                </c:pt>
                <c:pt idx="703">
                  <c:v>14807.43</c:v>
                </c:pt>
                <c:pt idx="704">
                  <c:v>14894.41</c:v>
                </c:pt>
                <c:pt idx="705">
                  <c:v>14658.31</c:v>
                </c:pt>
                <c:pt idx="706">
                  <c:v>14670.04</c:v>
                </c:pt>
                <c:pt idx="707">
                  <c:v>14561.76</c:v>
                </c:pt>
                <c:pt idx="708">
                  <c:v>14425.68</c:v>
                </c:pt>
                <c:pt idx="709">
                  <c:v>14549.3</c:v>
                </c:pt>
                <c:pt idx="710">
                  <c:v>14424.52</c:v>
                </c:pt>
                <c:pt idx="711">
                  <c:v>14284.63</c:v>
                </c:pt>
                <c:pt idx="712">
                  <c:v>14118.38</c:v>
                </c:pt>
                <c:pt idx="713">
                  <c:v>13778.19</c:v>
                </c:pt>
                <c:pt idx="714">
                  <c:v>13826.59</c:v>
                </c:pt>
                <c:pt idx="715">
                  <c:v>13466.07</c:v>
                </c:pt>
                <c:pt idx="716">
                  <c:v>13534.26</c:v>
                </c:pt>
                <c:pt idx="717">
                  <c:v>13424.58</c:v>
                </c:pt>
                <c:pt idx="718">
                  <c:v>13300.48</c:v>
                </c:pt>
                <c:pt idx="719">
                  <c:v>13576.52</c:v>
                </c:pt>
                <c:pt idx="720">
                  <c:v>13801.43</c:v>
                </c:pt>
                <c:pt idx="721">
                  <c:v>13892.05</c:v>
                </c:pt>
                <c:pt idx="722">
                  <c:v>13702.28</c:v>
                </c:pt>
                <c:pt idx="723">
                  <c:v>13702.28</c:v>
                </c:pt>
                <c:pt idx="724">
                  <c:v>13106.03</c:v>
                </c:pt>
                <c:pt idx="725">
                  <c:v>13081.24</c:v>
                </c:pt>
                <c:pt idx="726">
                  <c:v>12810.73</c:v>
                </c:pt>
                <c:pt idx="727">
                  <c:v>13128.12</c:v>
                </c:pt>
                <c:pt idx="728">
                  <c:v>12966.05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D8-4D32-817B-24AC6C21B016}"/>
            </c:ext>
          </c:extLst>
        </c:ser>
        <c:ser>
          <c:idx val="2"/>
          <c:order val="2"/>
          <c:tx>
            <c:strRef>
              <c:f>台股與那斯達庫指數及費半指數!$F$5</c:f>
              <c:strCache>
                <c:ptCount val="1"/>
                <c:pt idx="0">
                  <c:v>那斯達克指數(左軸)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727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89D8-4D32-817B-24AC6C21B016}"/>
              </c:ext>
            </c:extLst>
          </c:dPt>
          <c:dLbls>
            <c:dLbl>
              <c:idx val="727"/>
              <c:layout>
                <c:manualLayout>
                  <c:x val="-1.1908936170742811E-2"/>
                  <c:y val="-9.2849601900321117E-3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b="1" dirty="0">
                        <a:solidFill>
                          <a:schemeClr val="accent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10,676 </a:t>
                    </a:r>
                    <a:endParaRPr lang="en-US" altLang="zh-TW" dirty="0">
                      <a:solidFill>
                        <a:schemeClr val="accent4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9D8-4D32-817B-24AC6C21B0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台股與那斯達庫指數及費半指數!$C$5226:$C$5954</c:f>
              <c:numCache>
                <c:formatCode>m/d/yyyy</c:formatCode>
                <c:ptCount val="729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43836</c:v>
                </c:pt>
                <c:pt idx="4">
                  <c:v>43837</c:v>
                </c:pt>
                <c:pt idx="5">
                  <c:v>43838</c:v>
                </c:pt>
                <c:pt idx="6">
                  <c:v>43839</c:v>
                </c:pt>
                <c:pt idx="7">
                  <c:v>43840</c:v>
                </c:pt>
                <c:pt idx="8">
                  <c:v>43843</c:v>
                </c:pt>
                <c:pt idx="9">
                  <c:v>43844</c:v>
                </c:pt>
                <c:pt idx="10">
                  <c:v>43845</c:v>
                </c:pt>
                <c:pt idx="11">
                  <c:v>43846</c:v>
                </c:pt>
                <c:pt idx="12">
                  <c:v>43847</c:v>
                </c:pt>
                <c:pt idx="13">
                  <c:v>43850</c:v>
                </c:pt>
                <c:pt idx="14">
                  <c:v>43851</c:v>
                </c:pt>
                <c:pt idx="15">
                  <c:v>43852</c:v>
                </c:pt>
                <c:pt idx="16">
                  <c:v>43853</c:v>
                </c:pt>
                <c:pt idx="17">
                  <c:v>43854</c:v>
                </c:pt>
                <c:pt idx="18">
                  <c:v>43857</c:v>
                </c:pt>
                <c:pt idx="19">
                  <c:v>43858</c:v>
                </c:pt>
                <c:pt idx="20">
                  <c:v>43859</c:v>
                </c:pt>
                <c:pt idx="21">
                  <c:v>43860</c:v>
                </c:pt>
                <c:pt idx="22">
                  <c:v>43861</c:v>
                </c:pt>
                <c:pt idx="23">
                  <c:v>43864</c:v>
                </c:pt>
                <c:pt idx="24">
                  <c:v>43865</c:v>
                </c:pt>
                <c:pt idx="25">
                  <c:v>43866</c:v>
                </c:pt>
                <c:pt idx="26">
                  <c:v>43867</c:v>
                </c:pt>
                <c:pt idx="27">
                  <c:v>43868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43878</c:v>
                </c:pt>
                <c:pt idx="34">
                  <c:v>43879</c:v>
                </c:pt>
                <c:pt idx="35">
                  <c:v>43880</c:v>
                </c:pt>
                <c:pt idx="36">
                  <c:v>43881</c:v>
                </c:pt>
                <c:pt idx="37">
                  <c:v>43882</c:v>
                </c:pt>
                <c:pt idx="38">
                  <c:v>43885</c:v>
                </c:pt>
                <c:pt idx="39">
                  <c:v>43886</c:v>
                </c:pt>
                <c:pt idx="40">
                  <c:v>43887</c:v>
                </c:pt>
                <c:pt idx="41">
                  <c:v>43888</c:v>
                </c:pt>
                <c:pt idx="42">
                  <c:v>43889</c:v>
                </c:pt>
                <c:pt idx="43">
                  <c:v>43892</c:v>
                </c:pt>
                <c:pt idx="44">
                  <c:v>43893</c:v>
                </c:pt>
                <c:pt idx="45">
                  <c:v>43894</c:v>
                </c:pt>
                <c:pt idx="46">
                  <c:v>43895</c:v>
                </c:pt>
                <c:pt idx="47">
                  <c:v>43896</c:v>
                </c:pt>
                <c:pt idx="48">
                  <c:v>43899</c:v>
                </c:pt>
                <c:pt idx="49">
                  <c:v>43900</c:v>
                </c:pt>
                <c:pt idx="50">
                  <c:v>43901</c:v>
                </c:pt>
                <c:pt idx="51">
                  <c:v>43902</c:v>
                </c:pt>
                <c:pt idx="52">
                  <c:v>43903</c:v>
                </c:pt>
                <c:pt idx="53">
                  <c:v>43906</c:v>
                </c:pt>
                <c:pt idx="54">
                  <c:v>43907</c:v>
                </c:pt>
                <c:pt idx="55">
                  <c:v>43908</c:v>
                </c:pt>
                <c:pt idx="56">
                  <c:v>43909</c:v>
                </c:pt>
                <c:pt idx="57">
                  <c:v>43910</c:v>
                </c:pt>
                <c:pt idx="58">
                  <c:v>43913</c:v>
                </c:pt>
                <c:pt idx="59">
                  <c:v>43914</c:v>
                </c:pt>
                <c:pt idx="60">
                  <c:v>43915</c:v>
                </c:pt>
                <c:pt idx="61">
                  <c:v>43916</c:v>
                </c:pt>
                <c:pt idx="62">
                  <c:v>43917</c:v>
                </c:pt>
                <c:pt idx="63">
                  <c:v>43920</c:v>
                </c:pt>
                <c:pt idx="64">
                  <c:v>43921</c:v>
                </c:pt>
                <c:pt idx="65">
                  <c:v>43922</c:v>
                </c:pt>
                <c:pt idx="66">
                  <c:v>43923</c:v>
                </c:pt>
                <c:pt idx="67">
                  <c:v>43924</c:v>
                </c:pt>
                <c:pt idx="68">
                  <c:v>43927</c:v>
                </c:pt>
                <c:pt idx="69">
                  <c:v>43928</c:v>
                </c:pt>
                <c:pt idx="70">
                  <c:v>43929</c:v>
                </c:pt>
                <c:pt idx="71">
                  <c:v>43930</c:v>
                </c:pt>
                <c:pt idx="72">
                  <c:v>43931</c:v>
                </c:pt>
                <c:pt idx="73">
                  <c:v>43934</c:v>
                </c:pt>
                <c:pt idx="74">
                  <c:v>43935</c:v>
                </c:pt>
                <c:pt idx="75">
                  <c:v>43936</c:v>
                </c:pt>
                <c:pt idx="76">
                  <c:v>43937</c:v>
                </c:pt>
                <c:pt idx="77">
                  <c:v>43938</c:v>
                </c:pt>
                <c:pt idx="78">
                  <c:v>43941</c:v>
                </c:pt>
                <c:pt idx="79">
                  <c:v>43942</c:v>
                </c:pt>
                <c:pt idx="80">
                  <c:v>43943</c:v>
                </c:pt>
                <c:pt idx="81">
                  <c:v>43944</c:v>
                </c:pt>
                <c:pt idx="82">
                  <c:v>43945</c:v>
                </c:pt>
                <c:pt idx="83">
                  <c:v>43948</c:v>
                </c:pt>
                <c:pt idx="84">
                  <c:v>43949</c:v>
                </c:pt>
                <c:pt idx="85">
                  <c:v>43950</c:v>
                </c:pt>
                <c:pt idx="86">
                  <c:v>43951</c:v>
                </c:pt>
                <c:pt idx="87">
                  <c:v>43952</c:v>
                </c:pt>
                <c:pt idx="88">
                  <c:v>43955</c:v>
                </c:pt>
                <c:pt idx="89">
                  <c:v>43956</c:v>
                </c:pt>
                <c:pt idx="90">
                  <c:v>43957</c:v>
                </c:pt>
                <c:pt idx="91">
                  <c:v>43958</c:v>
                </c:pt>
                <c:pt idx="92">
                  <c:v>43959</c:v>
                </c:pt>
                <c:pt idx="93">
                  <c:v>43962</c:v>
                </c:pt>
                <c:pt idx="94">
                  <c:v>43963</c:v>
                </c:pt>
                <c:pt idx="95">
                  <c:v>43964</c:v>
                </c:pt>
                <c:pt idx="96">
                  <c:v>43965</c:v>
                </c:pt>
                <c:pt idx="97">
                  <c:v>43966</c:v>
                </c:pt>
                <c:pt idx="98">
                  <c:v>43969</c:v>
                </c:pt>
                <c:pt idx="99">
                  <c:v>43970</c:v>
                </c:pt>
                <c:pt idx="100">
                  <c:v>43971</c:v>
                </c:pt>
                <c:pt idx="101">
                  <c:v>43972</c:v>
                </c:pt>
                <c:pt idx="102">
                  <c:v>43973</c:v>
                </c:pt>
                <c:pt idx="103">
                  <c:v>43976</c:v>
                </c:pt>
                <c:pt idx="104">
                  <c:v>43977</c:v>
                </c:pt>
                <c:pt idx="105">
                  <c:v>43978</c:v>
                </c:pt>
                <c:pt idx="106">
                  <c:v>43979</c:v>
                </c:pt>
                <c:pt idx="107">
                  <c:v>43980</c:v>
                </c:pt>
                <c:pt idx="108">
                  <c:v>43983</c:v>
                </c:pt>
                <c:pt idx="109">
                  <c:v>43984</c:v>
                </c:pt>
                <c:pt idx="110">
                  <c:v>43985</c:v>
                </c:pt>
                <c:pt idx="111">
                  <c:v>43986</c:v>
                </c:pt>
                <c:pt idx="112">
                  <c:v>43987</c:v>
                </c:pt>
                <c:pt idx="113">
                  <c:v>43990</c:v>
                </c:pt>
                <c:pt idx="114">
                  <c:v>43991</c:v>
                </c:pt>
                <c:pt idx="115">
                  <c:v>43992</c:v>
                </c:pt>
                <c:pt idx="116">
                  <c:v>43993</c:v>
                </c:pt>
                <c:pt idx="117">
                  <c:v>43994</c:v>
                </c:pt>
                <c:pt idx="118">
                  <c:v>43997</c:v>
                </c:pt>
                <c:pt idx="119">
                  <c:v>43998</c:v>
                </c:pt>
                <c:pt idx="120">
                  <c:v>43999</c:v>
                </c:pt>
                <c:pt idx="121">
                  <c:v>44000</c:v>
                </c:pt>
                <c:pt idx="122">
                  <c:v>44001</c:v>
                </c:pt>
                <c:pt idx="123">
                  <c:v>44004</c:v>
                </c:pt>
                <c:pt idx="124">
                  <c:v>44005</c:v>
                </c:pt>
                <c:pt idx="125">
                  <c:v>44006</c:v>
                </c:pt>
                <c:pt idx="126">
                  <c:v>44007</c:v>
                </c:pt>
                <c:pt idx="127">
                  <c:v>44008</c:v>
                </c:pt>
                <c:pt idx="128">
                  <c:v>44011</c:v>
                </c:pt>
                <c:pt idx="129">
                  <c:v>44012</c:v>
                </c:pt>
                <c:pt idx="130">
                  <c:v>44013</c:v>
                </c:pt>
                <c:pt idx="131">
                  <c:v>44014</c:v>
                </c:pt>
                <c:pt idx="132">
                  <c:v>44015</c:v>
                </c:pt>
                <c:pt idx="133">
                  <c:v>44018</c:v>
                </c:pt>
                <c:pt idx="134">
                  <c:v>44019</c:v>
                </c:pt>
                <c:pt idx="135">
                  <c:v>44020</c:v>
                </c:pt>
                <c:pt idx="136">
                  <c:v>44021</c:v>
                </c:pt>
                <c:pt idx="137">
                  <c:v>44022</c:v>
                </c:pt>
                <c:pt idx="138">
                  <c:v>44025</c:v>
                </c:pt>
                <c:pt idx="139">
                  <c:v>44026</c:v>
                </c:pt>
                <c:pt idx="140">
                  <c:v>44027</c:v>
                </c:pt>
                <c:pt idx="141">
                  <c:v>44028</c:v>
                </c:pt>
                <c:pt idx="142">
                  <c:v>44029</c:v>
                </c:pt>
                <c:pt idx="143">
                  <c:v>44032</c:v>
                </c:pt>
                <c:pt idx="144">
                  <c:v>44033</c:v>
                </c:pt>
                <c:pt idx="145">
                  <c:v>44034</c:v>
                </c:pt>
                <c:pt idx="146">
                  <c:v>44035</c:v>
                </c:pt>
                <c:pt idx="147">
                  <c:v>44036</c:v>
                </c:pt>
                <c:pt idx="148">
                  <c:v>44039</c:v>
                </c:pt>
                <c:pt idx="149">
                  <c:v>44040</c:v>
                </c:pt>
                <c:pt idx="150">
                  <c:v>44041</c:v>
                </c:pt>
                <c:pt idx="151">
                  <c:v>44042</c:v>
                </c:pt>
                <c:pt idx="152">
                  <c:v>44043</c:v>
                </c:pt>
                <c:pt idx="153">
                  <c:v>44046</c:v>
                </c:pt>
                <c:pt idx="154">
                  <c:v>44047</c:v>
                </c:pt>
                <c:pt idx="155">
                  <c:v>44048</c:v>
                </c:pt>
                <c:pt idx="156">
                  <c:v>44049</c:v>
                </c:pt>
                <c:pt idx="157">
                  <c:v>44050</c:v>
                </c:pt>
                <c:pt idx="158">
                  <c:v>44053</c:v>
                </c:pt>
                <c:pt idx="159">
                  <c:v>44054</c:v>
                </c:pt>
                <c:pt idx="160">
                  <c:v>44055</c:v>
                </c:pt>
                <c:pt idx="161">
                  <c:v>44056</c:v>
                </c:pt>
                <c:pt idx="162">
                  <c:v>44057</c:v>
                </c:pt>
                <c:pt idx="163">
                  <c:v>44060</c:v>
                </c:pt>
                <c:pt idx="164">
                  <c:v>44061</c:v>
                </c:pt>
                <c:pt idx="165">
                  <c:v>44062</c:v>
                </c:pt>
                <c:pt idx="166">
                  <c:v>44063</c:v>
                </c:pt>
                <c:pt idx="167">
                  <c:v>44064</c:v>
                </c:pt>
                <c:pt idx="168">
                  <c:v>44067</c:v>
                </c:pt>
                <c:pt idx="169">
                  <c:v>44068</c:v>
                </c:pt>
                <c:pt idx="170">
                  <c:v>44069</c:v>
                </c:pt>
                <c:pt idx="171">
                  <c:v>44070</c:v>
                </c:pt>
                <c:pt idx="172">
                  <c:v>44071</c:v>
                </c:pt>
                <c:pt idx="173">
                  <c:v>44074</c:v>
                </c:pt>
                <c:pt idx="174">
                  <c:v>44075</c:v>
                </c:pt>
                <c:pt idx="175">
                  <c:v>44076</c:v>
                </c:pt>
                <c:pt idx="176">
                  <c:v>44077</c:v>
                </c:pt>
                <c:pt idx="177">
                  <c:v>44078</c:v>
                </c:pt>
                <c:pt idx="178">
                  <c:v>44081</c:v>
                </c:pt>
                <c:pt idx="179">
                  <c:v>44082</c:v>
                </c:pt>
                <c:pt idx="180">
                  <c:v>44083</c:v>
                </c:pt>
                <c:pt idx="181">
                  <c:v>44084</c:v>
                </c:pt>
                <c:pt idx="182">
                  <c:v>44085</c:v>
                </c:pt>
                <c:pt idx="183">
                  <c:v>44088</c:v>
                </c:pt>
                <c:pt idx="184">
                  <c:v>44089</c:v>
                </c:pt>
                <c:pt idx="185">
                  <c:v>44090</c:v>
                </c:pt>
                <c:pt idx="186">
                  <c:v>44091</c:v>
                </c:pt>
                <c:pt idx="187">
                  <c:v>44092</c:v>
                </c:pt>
                <c:pt idx="188">
                  <c:v>44095</c:v>
                </c:pt>
                <c:pt idx="189">
                  <c:v>44096</c:v>
                </c:pt>
                <c:pt idx="190">
                  <c:v>44097</c:v>
                </c:pt>
                <c:pt idx="191">
                  <c:v>44098</c:v>
                </c:pt>
                <c:pt idx="192">
                  <c:v>44099</c:v>
                </c:pt>
                <c:pt idx="193">
                  <c:v>44102</c:v>
                </c:pt>
                <c:pt idx="194">
                  <c:v>44103</c:v>
                </c:pt>
                <c:pt idx="195">
                  <c:v>44104</c:v>
                </c:pt>
                <c:pt idx="196">
                  <c:v>44105</c:v>
                </c:pt>
                <c:pt idx="197">
                  <c:v>44106</c:v>
                </c:pt>
                <c:pt idx="198">
                  <c:v>44109</c:v>
                </c:pt>
                <c:pt idx="199">
                  <c:v>44110</c:v>
                </c:pt>
                <c:pt idx="200">
                  <c:v>44111</c:v>
                </c:pt>
                <c:pt idx="201">
                  <c:v>44112</c:v>
                </c:pt>
                <c:pt idx="202">
                  <c:v>44113</c:v>
                </c:pt>
                <c:pt idx="203">
                  <c:v>44116</c:v>
                </c:pt>
                <c:pt idx="204">
                  <c:v>44117</c:v>
                </c:pt>
                <c:pt idx="205">
                  <c:v>44118</c:v>
                </c:pt>
                <c:pt idx="206">
                  <c:v>44119</c:v>
                </c:pt>
                <c:pt idx="207">
                  <c:v>44120</c:v>
                </c:pt>
                <c:pt idx="208">
                  <c:v>44123</c:v>
                </c:pt>
                <c:pt idx="209">
                  <c:v>44124</c:v>
                </c:pt>
                <c:pt idx="210">
                  <c:v>44125</c:v>
                </c:pt>
                <c:pt idx="211">
                  <c:v>44126</c:v>
                </c:pt>
                <c:pt idx="212">
                  <c:v>44127</c:v>
                </c:pt>
                <c:pt idx="213">
                  <c:v>44130</c:v>
                </c:pt>
                <c:pt idx="214">
                  <c:v>44131</c:v>
                </c:pt>
                <c:pt idx="215">
                  <c:v>44132</c:v>
                </c:pt>
                <c:pt idx="216">
                  <c:v>44133</c:v>
                </c:pt>
                <c:pt idx="217">
                  <c:v>44134</c:v>
                </c:pt>
                <c:pt idx="218">
                  <c:v>44137</c:v>
                </c:pt>
                <c:pt idx="219">
                  <c:v>44138</c:v>
                </c:pt>
                <c:pt idx="220">
                  <c:v>44139</c:v>
                </c:pt>
                <c:pt idx="221">
                  <c:v>44140</c:v>
                </c:pt>
                <c:pt idx="222">
                  <c:v>44141</c:v>
                </c:pt>
                <c:pt idx="223">
                  <c:v>44144</c:v>
                </c:pt>
                <c:pt idx="224">
                  <c:v>44145</c:v>
                </c:pt>
                <c:pt idx="225">
                  <c:v>44146</c:v>
                </c:pt>
                <c:pt idx="226">
                  <c:v>44147</c:v>
                </c:pt>
                <c:pt idx="227">
                  <c:v>44148</c:v>
                </c:pt>
                <c:pt idx="228">
                  <c:v>44151</c:v>
                </c:pt>
                <c:pt idx="229">
                  <c:v>44152</c:v>
                </c:pt>
                <c:pt idx="230">
                  <c:v>44153</c:v>
                </c:pt>
                <c:pt idx="231">
                  <c:v>44154</c:v>
                </c:pt>
                <c:pt idx="232">
                  <c:v>44155</c:v>
                </c:pt>
                <c:pt idx="233">
                  <c:v>44158</c:v>
                </c:pt>
                <c:pt idx="234">
                  <c:v>44159</c:v>
                </c:pt>
                <c:pt idx="235">
                  <c:v>44160</c:v>
                </c:pt>
                <c:pt idx="236">
                  <c:v>44161</c:v>
                </c:pt>
                <c:pt idx="237">
                  <c:v>44162</c:v>
                </c:pt>
                <c:pt idx="238">
                  <c:v>44165</c:v>
                </c:pt>
                <c:pt idx="239">
                  <c:v>44166</c:v>
                </c:pt>
                <c:pt idx="240">
                  <c:v>44167</c:v>
                </c:pt>
                <c:pt idx="241">
                  <c:v>44168</c:v>
                </c:pt>
                <c:pt idx="242">
                  <c:v>44169</c:v>
                </c:pt>
                <c:pt idx="243">
                  <c:v>44172</c:v>
                </c:pt>
                <c:pt idx="244">
                  <c:v>44173</c:v>
                </c:pt>
                <c:pt idx="245">
                  <c:v>44174</c:v>
                </c:pt>
                <c:pt idx="246">
                  <c:v>44175</c:v>
                </c:pt>
                <c:pt idx="247">
                  <c:v>44176</c:v>
                </c:pt>
                <c:pt idx="248">
                  <c:v>44179</c:v>
                </c:pt>
                <c:pt idx="249">
                  <c:v>44180</c:v>
                </c:pt>
                <c:pt idx="250">
                  <c:v>44181</c:v>
                </c:pt>
                <c:pt idx="251">
                  <c:v>44182</c:v>
                </c:pt>
                <c:pt idx="252">
                  <c:v>44183</c:v>
                </c:pt>
                <c:pt idx="253">
                  <c:v>44186</c:v>
                </c:pt>
                <c:pt idx="254">
                  <c:v>44187</c:v>
                </c:pt>
                <c:pt idx="255">
                  <c:v>44188</c:v>
                </c:pt>
                <c:pt idx="256">
                  <c:v>44189</c:v>
                </c:pt>
                <c:pt idx="257">
                  <c:v>44190</c:v>
                </c:pt>
                <c:pt idx="258">
                  <c:v>44193</c:v>
                </c:pt>
                <c:pt idx="259">
                  <c:v>44194</c:v>
                </c:pt>
                <c:pt idx="260">
                  <c:v>44195</c:v>
                </c:pt>
                <c:pt idx="261">
                  <c:v>44196</c:v>
                </c:pt>
                <c:pt idx="262">
                  <c:v>44197</c:v>
                </c:pt>
                <c:pt idx="263">
                  <c:v>44200</c:v>
                </c:pt>
                <c:pt idx="264">
                  <c:v>44201</c:v>
                </c:pt>
                <c:pt idx="265">
                  <c:v>44202</c:v>
                </c:pt>
                <c:pt idx="266">
                  <c:v>44203</c:v>
                </c:pt>
                <c:pt idx="267">
                  <c:v>44204</c:v>
                </c:pt>
                <c:pt idx="268">
                  <c:v>44207</c:v>
                </c:pt>
                <c:pt idx="269">
                  <c:v>44208</c:v>
                </c:pt>
                <c:pt idx="270">
                  <c:v>44209</c:v>
                </c:pt>
                <c:pt idx="271">
                  <c:v>44210</c:v>
                </c:pt>
                <c:pt idx="272">
                  <c:v>44211</c:v>
                </c:pt>
                <c:pt idx="273">
                  <c:v>44214</c:v>
                </c:pt>
                <c:pt idx="274">
                  <c:v>44215</c:v>
                </c:pt>
                <c:pt idx="275">
                  <c:v>44216</c:v>
                </c:pt>
                <c:pt idx="276">
                  <c:v>44217</c:v>
                </c:pt>
                <c:pt idx="277">
                  <c:v>44218</c:v>
                </c:pt>
                <c:pt idx="278">
                  <c:v>44221</c:v>
                </c:pt>
                <c:pt idx="279">
                  <c:v>44222</c:v>
                </c:pt>
                <c:pt idx="280">
                  <c:v>44223</c:v>
                </c:pt>
                <c:pt idx="281">
                  <c:v>44224</c:v>
                </c:pt>
                <c:pt idx="282">
                  <c:v>44225</c:v>
                </c:pt>
                <c:pt idx="283">
                  <c:v>44228</c:v>
                </c:pt>
                <c:pt idx="284">
                  <c:v>44229</c:v>
                </c:pt>
                <c:pt idx="285">
                  <c:v>44230</c:v>
                </c:pt>
                <c:pt idx="286">
                  <c:v>44231</c:v>
                </c:pt>
                <c:pt idx="287">
                  <c:v>44232</c:v>
                </c:pt>
                <c:pt idx="288">
                  <c:v>44235</c:v>
                </c:pt>
                <c:pt idx="289">
                  <c:v>44236</c:v>
                </c:pt>
                <c:pt idx="290">
                  <c:v>44237</c:v>
                </c:pt>
                <c:pt idx="291">
                  <c:v>44238</c:v>
                </c:pt>
                <c:pt idx="292">
                  <c:v>44239</c:v>
                </c:pt>
                <c:pt idx="293">
                  <c:v>44242</c:v>
                </c:pt>
                <c:pt idx="294">
                  <c:v>44243</c:v>
                </c:pt>
                <c:pt idx="295">
                  <c:v>44244</c:v>
                </c:pt>
                <c:pt idx="296">
                  <c:v>44245</c:v>
                </c:pt>
                <c:pt idx="297">
                  <c:v>44246</c:v>
                </c:pt>
                <c:pt idx="298">
                  <c:v>44249</c:v>
                </c:pt>
                <c:pt idx="299">
                  <c:v>44250</c:v>
                </c:pt>
                <c:pt idx="300">
                  <c:v>44251</c:v>
                </c:pt>
                <c:pt idx="301">
                  <c:v>44252</c:v>
                </c:pt>
                <c:pt idx="302">
                  <c:v>44253</c:v>
                </c:pt>
                <c:pt idx="303">
                  <c:v>44256</c:v>
                </c:pt>
                <c:pt idx="304">
                  <c:v>44257</c:v>
                </c:pt>
                <c:pt idx="305">
                  <c:v>44258</c:v>
                </c:pt>
                <c:pt idx="306">
                  <c:v>44259</c:v>
                </c:pt>
                <c:pt idx="307">
                  <c:v>44260</c:v>
                </c:pt>
                <c:pt idx="308">
                  <c:v>44263</c:v>
                </c:pt>
                <c:pt idx="309">
                  <c:v>44264</c:v>
                </c:pt>
                <c:pt idx="310">
                  <c:v>44265</c:v>
                </c:pt>
                <c:pt idx="311">
                  <c:v>44266</c:v>
                </c:pt>
                <c:pt idx="312">
                  <c:v>44267</c:v>
                </c:pt>
                <c:pt idx="313">
                  <c:v>44270</c:v>
                </c:pt>
                <c:pt idx="314">
                  <c:v>44271</c:v>
                </c:pt>
                <c:pt idx="315">
                  <c:v>44272</c:v>
                </c:pt>
                <c:pt idx="316">
                  <c:v>44273</c:v>
                </c:pt>
                <c:pt idx="317">
                  <c:v>44274</c:v>
                </c:pt>
                <c:pt idx="318">
                  <c:v>44277</c:v>
                </c:pt>
                <c:pt idx="319">
                  <c:v>44278</c:v>
                </c:pt>
                <c:pt idx="320">
                  <c:v>44279</c:v>
                </c:pt>
                <c:pt idx="321">
                  <c:v>44280</c:v>
                </c:pt>
                <c:pt idx="322">
                  <c:v>44281</c:v>
                </c:pt>
                <c:pt idx="323">
                  <c:v>44284</c:v>
                </c:pt>
                <c:pt idx="324">
                  <c:v>44285</c:v>
                </c:pt>
                <c:pt idx="325">
                  <c:v>44286</c:v>
                </c:pt>
                <c:pt idx="326">
                  <c:v>44287</c:v>
                </c:pt>
                <c:pt idx="327">
                  <c:v>44288</c:v>
                </c:pt>
                <c:pt idx="328">
                  <c:v>44291</c:v>
                </c:pt>
                <c:pt idx="329">
                  <c:v>44292</c:v>
                </c:pt>
                <c:pt idx="330">
                  <c:v>44293</c:v>
                </c:pt>
                <c:pt idx="331">
                  <c:v>44294</c:v>
                </c:pt>
                <c:pt idx="332">
                  <c:v>44295</c:v>
                </c:pt>
                <c:pt idx="333">
                  <c:v>44298</c:v>
                </c:pt>
                <c:pt idx="334">
                  <c:v>44299</c:v>
                </c:pt>
                <c:pt idx="335">
                  <c:v>44300</c:v>
                </c:pt>
                <c:pt idx="336">
                  <c:v>44301</c:v>
                </c:pt>
                <c:pt idx="337">
                  <c:v>44302</c:v>
                </c:pt>
                <c:pt idx="338">
                  <c:v>44305</c:v>
                </c:pt>
                <c:pt idx="339">
                  <c:v>44306</c:v>
                </c:pt>
                <c:pt idx="340">
                  <c:v>44307</c:v>
                </c:pt>
                <c:pt idx="341">
                  <c:v>44308</c:v>
                </c:pt>
                <c:pt idx="342">
                  <c:v>44309</c:v>
                </c:pt>
                <c:pt idx="343">
                  <c:v>44312</c:v>
                </c:pt>
                <c:pt idx="344">
                  <c:v>44313</c:v>
                </c:pt>
                <c:pt idx="345">
                  <c:v>44314</c:v>
                </c:pt>
                <c:pt idx="346">
                  <c:v>44315</c:v>
                </c:pt>
                <c:pt idx="347">
                  <c:v>44316</c:v>
                </c:pt>
                <c:pt idx="348">
                  <c:v>44319</c:v>
                </c:pt>
                <c:pt idx="349">
                  <c:v>44320</c:v>
                </c:pt>
                <c:pt idx="350">
                  <c:v>44321</c:v>
                </c:pt>
                <c:pt idx="351">
                  <c:v>44322</c:v>
                </c:pt>
                <c:pt idx="352">
                  <c:v>44323</c:v>
                </c:pt>
                <c:pt idx="353">
                  <c:v>44326</c:v>
                </c:pt>
                <c:pt idx="354">
                  <c:v>44327</c:v>
                </c:pt>
                <c:pt idx="355">
                  <c:v>44328</c:v>
                </c:pt>
                <c:pt idx="356">
                  <c:v>44329</c:v>
                </c:pt>
                <c:pt idx="357">
                  <c:v>44330</c:v>
                </c:pt>
                <c:pt idx="358">
                  <c:v>44333</c:v>
                </c:pt>
                <c:pt idx="359">
                  <c:v>44334</c:v>
                </c:pt>
                <c:pt idx="360">
                  <c:v>44335</c:v>
                </c:pt>
                <c:pt idx="361">
                  <c:v>44336</c:v>
                </c:pt>
                <c:pt idx="362">
                  <c:v>44337</c:v>
                </c:pt>
                <c:pt idx="363">
                  <c:v>44340</c:v>
                </c:pt>
                <c:pt idx="364">
                  <c:v>44341</c:v>
                </c:pt>
                <c:pt idx="365">
                  <c:v>44342</c:v>
                </c:pt>
                <c:pt idx="366">
                  <c:v>44343</c:v>
                </c:pt>
                <c:pt idx="367">
                  <c:v>44344</c:v>
                </c:pt>
                <c:pt idx="368">
                  <c:v>44347</c:v>
                </c:pt>
                <c:pt idx="369">
                  <c:v>44348</c:v>
                </c:pt>
                <c:pt idx="370">
                  <c:v>44349</c:v>
                </c:pt>
                <c:pt idx="371">
                  <c:v>44350</c:v>
                </c:pt>
                <c:pt idx="372">
                  <c:v>44351</c:v>
                </c:pt>
                <c:pt idx="373">
                  <c:v>44354</c:v>
                </c:pt>
                <c:pt idx="374">
                  <c:v>44355</c:v>
                </c:pt>
                <c:pt idx="375">
                  <c:v>44356</c:v>
                </c:pt>
                <c:pt idx="376">
                  <c:v>44357</c:v>
                </c:pt>
                <c:pt idx="377">
                  <c:v>44358</c:v>
                </c:pt>
                <c:pt idx="378">
                  <c:v>44361</c:v>
                </c:pt>
                <c:pt idx="379">
                  <c:v>44362</c:v>
                </c:pt>
                <c:pt idx="380">
                  <c:v>44363</c:v>
                </c:pt>
                <c:pt idx="381">
                  <c:v>44364</c:v>
                </c:pt>
                <c:pt idx="382">
                  <c:v>44365</c:v>
                </c:pt>
                <c:pt idx="383">
                  <c:v>44368</c:v>
                </c:pt>
                <c:pt idx="384">
                  <c:v>44369</c:v>
                </c:pt>
                <c:pt idx="385">
                  <c:v>44370</c:v>
                </c:pt>
                <c:pt idx="386">
                  <c:v>44371</c:v>
                </c:pt>
                <c:pt idx="387">
                  <c:v>44372</c:v>
                </c:pt>
                <c:pt idx="388">
                  <c:v>44375</c:v>
                </c:pt>
                <c:pt idx="389">
                  <c:v>44376</c:v>
                </c:pt>
                <c:pt idx="390">
                  <c:v>44377</c:v>
                </c:pt>
                <c:pt idx="391">
                  <c:v>44378</c:v>
                </c:pt>
                <c:pt idx="392">
                  <c:v>44379</c:v>
                </c:pt>
                <c:pt idx="393">
                  <c:v>44382</c:v>
                </c:pt>
                <c:pt idx="394">
                  <c:v>44383</c:v>
                </c:pt>
                <c:pt idx="395">
                  <c:v>44384</c:v>
                </c:pt>
                <c:pt idx="396">
                  <c:v>44385</c:v>
                </c:pt>
                <c:pt idx="397">
                  <c:v>44386</c:v>
                </c:pt>
                <c:pt idx="398">
                  <c:v>44389</c:v>
                </c:pt>
                <c:pt idx="399">
                  <c:v>44390</c:v>
                </c:pt>
                <c:pt idx="400">
                  <c:v>44391</c:v>
                </c:pt>
                <c:pt idx="401">
                  <c:v>44392</c:v>
                </c:pt>
                <c:pt idx="402">
                  <c:v>44393</c:v>
                </c:pt>
                <c:pt idx="403">
                  <c:v>44396</c:v>
                </c:pt>
                <c:pt idx="404">
                  <c:v>44397</c:v>
                </c:pt>
                <c:pt idx="405">
                  <c:v>44398</c:v>
                </c:pt>
                <c:pt idx="406">
                  <c:v>44399</c:v>
                </c:pt>
                <c:pt idx="407">
                  <c:v>44400</c:v>
                </c:pt>
                <c:pt idx="408">
                  <c:v>44403</c:v>
                </c:pt>
                <c:pt idx="409">
                  <c:v>44404</c:v>
                </c:pt>
                <c:pt idx="410">
                  <c:v>44405</c:v>
                </c:pt>
                <c:pt idx="411">
                  <c:v>44406</c:v>
                </c:pt>
                <c:pt idx="412">
                  <c:v>44407</c:v>
                </c:pt>
                <c:pt idx="413">
                  <c:v>44410</c:v>
                </c:pt>
                <c:pt idx="414">
                  <c:v>44411</c:v>
                </c:pt>
                <c:pt idx="415">
                  <c:v>44412</c:v>
                </c:pt>
                <c:pt idx="416">
                  <c:v>44413</c:v>
                </c:pt>
                <c:pt idx="417">
                  <c:v>44414</c:v>
                </c:pt>
                <c:pt idx="418">
                  <c:v>44417</c:v>
                </c:pt>
                <c:pt idx="419">
                  <c:v>44418</c:v>
                </c:pt>
                <c:pt idx="420">
                  <c:v>44419</c:v>
                </c:pt>
                <c:pt idx="421">
                  <c:v>44420</c:v>
                </c:pt>
                <c:pt idx="422">
                  <c:v>44421</c:v>
                </c:pt>
                <c:pt idx="423">
                  <c:v>44424</c:v>
                </c:pt>
                <c:pt idx="424">
                  <c:v>44425</c:v>
                </c:pt>
                <c:pt idx="425">
                  <c:v>44426</c:v>
                </c:pt>
                <c:pt idx="426">
                  <c:v>44427</c:v>
                </c:pt>
                <c:pt idx="427">
                  <c:v>44428</c:v>
                </c:pt>
                <c:pt idx="428">
                  <c:v>44431</c:v>
                </c:pt>
                <c:pt idx="429">
                  <c:v>44432</c:v>
                </c:pt>
                <c:pt idx="430">
                  <c:v>44433</c:v>
                </c:pt>
                <c:pt idx="431">
                  <c:v>44434</c:v>
                </c:pt>
                <c:pt idx="432">
                  <c:v>44435</c:v>
                </c:pt>
                <c:pt idx="433">
                  <c:v>44438</c:v>
                </c:pt>
                <c:pt idx="434">
                  <c:v>44439</c:v>
                </c:pt>
                <c:pt idx="435">
                  <c:v>44440</c:v>
                </c:pt>
                <c:pt idx="436">
                  <c:v>44441</c:v>
                </c:pt>
                <c:pt idx="437">
                  <c:v>44442</c:v>
                </c:pt>
                <c:pt idx="438">
                  <c:v>44445</c:v>
                </c:pt>
                <c:pt idx="439">
                  <c:v>44446</c:v>
                </c:pt>
                <c:pt idx="440">
                  <c:v>44447</c:v>
                </c:pt>
                <c:pt idx="441">
                  <c:v>44448</c:v>
                </c:pt>
                <c:pt idx="442">
                  <c:v>44449</c:v>
                </c:pt>
                <c:pt idx="443">
                  <c:v>44452</c:v>
                </c:pt>
                <c:pt idx="444">
                  <c:v>44453</c:v>
                </c:pt>
                <c:pt idx="445">
                  <c:v>44454</c:v>
                </c:pt>
                <c:pt idx="446">
                  <c:v>44455</c:v>
                </c:pt>
                <c:pt idx="447">
                  <c:v>44456</c:v>
                </c:pt>
                <c:pt idx="448">
                  <c:v>44459</c:v>
                </c:pt>
                <c:pt idx="449">
                  <c:v>44460</c:v>
                </c:pt>
                <c:pt idx="450">
                  <c:v>44461</c:v>
                </c:pt>
                <c:pt idx="451">
                  <c:v>44462</c:v>
                </c:pt>
                <c:pt idx="452">
                  <c:v>44463</c:v>
                </c:pt>
                <c:pt idx="453">
                  <c:v>44466</c:v>
                </c:pt>
                <c:pt idx="454">
                  <c:v>44467</c:v>
                </c:pt>
                <c:pt idx="455">
                  <c:v>44468</c:v>
                </c:pt>
                <c:pt idx="456">
                  <c:v>44469</c:v>
                </c:pt>
                <c:pt idx="457">
                  <c:v>44470</c:v>
                </c:pt>
                <c:pt idx="458">
                  <c:v>44473</c:v>
                </c:pt>
                <c:pt idx="459">
                  <c:v>44474</c:v>
                </c:pt>
                <c:pt idx="460">
                  <c:v>44475</c:v>
                </c:pt>
                <c:pt idx="461">
                  <c:v>44476</c:v>
                </c:pt>
                <c:pt idx="462">
                  <c:v>44477</c:v>
                </c:pt>
                <c:pt idx="463">
                  <c:v>44480</c:v>
                </c:pt>
                <c:pt idx="464">
                  <c:v>44481</c:v>
                </c:pt>
                <c:pt idx="465">
                  <c:v>44482</c:v>
                </c:pt>
                <c:pt idx="466">
                  <c:v>44483</c:v>
                </c:pt>
                <c:pt idx="467">
                  <c:v>44484</c:v>
                </c:pt>
                <c:pt idx="468">
                  <c:v>44487</c:v>
                </c:pt>
                <c:pt idx="469">
                  <c:v>44488</c:v>
                </c:pt>
                <c:pt idx="470">
                  <c:v>44489</c:v>
                </c:pt>
                <c:pt idx="471">
                  <c:v>44490</c:v>
                </c:pt>
                <c:pt idx="472">
                  <c:v>44491</c:v>
                </c:pt>
                <c:pt idx="473">
                  <c:v>44494</c:v>
                </c:pt>
                <c:pt idx="474">
                  <c:v>44495</c:v>
                </c:pt>
                <c:pt idx="475">
                  <c:v>44496</c:v>
                </c:pt>
                <c:pt idx="476">
                  <c:v>44497</c:v>
                </c:pt>
                <c:pt idx="477">
                  <c:v>44498</c:v>
                </c:pt>
                <c:pt idx="478">
                  <c:v>44501</c:v>
                </c:pt>
                <c:pt idx="479">
                  <c:v>44502</c:v>
                </c:pt>
                <c:pt idx="480">
                  <c:v>44503</c:v>
                </c:pt>
                <c:pt idx="481">
                  <c:v>44504</c:v>
                </c:pt>
                <c:pt idx="482">
                  <c:v>44505</c:v>
                </c:pt>
                <c:pt idx="483">
                  <c:v>44508</c:v>
                </c:pt>
                <c:pt idx="484">
                  <c:v>44509</c:v>
                </c:pt>
                <c:pt idx="485">
                  <c:v>44510</c:v>
                </c:pt>
                <c:pt idx="486">
                  <c:v>44511</c:v>
                </c:pt>
                <c:pt idx="487">
                  <c:v>44512</c:v>
                </c:pt>
                <c:pt idx="488">
                  <c:v>44515</c:v>
                </c:pt>
                <c:pt idx="489">
                  <c:v>44516</c:v>
                </c:pt>
                <c:pt idx="490">
                  <c:v>44517</c:v>
                </c:pt>
                <c:pt idx="491">
                  <c:v>44518</c:v>
                </c:pt>
                <c:pt idx="492">
                  <c:v>44519</c:v>
                </c:pt>
                <c:pt idx="493">
                  <c:v>44522</c:v>
                </c:pt>
                <c:pt idx="494">
                  <c:v>44523</c:v>
                </c:pt>
                <c:pt idx="495">
                  <c:v>44524</c:v>
                </c:pt>
                <c:pt idx="496">
                  <c:v>44525</c:v>
                </c:pt>
                <c:pt idx="497">
                  <c:v>44526</c:v>
                </c:pt>
                <c:pt idx="498">
                  <c:v>44529</c:v>
                </c:pt>
                <c:pt idx="499">
                  <c:v>44530</c:v>
                </c:pt>
                <c:pt idx="500">
                  <c:v>44531</c:v>
                </c:pt>
                <c:pt idx="501">
                  <c:v>44532</c:v>
                </c:pt>
                <c:pt idx="502">
                  <c:v>44533</c:v>
                </c:pt>
                <c:pt idx="503">
                  <c:v>44536</c:v>
                </c:pt>
                <c:pt idx="504">
                  <c:v>44537</c:v>
                </c:pt>
                <c:pt idx="505">
                  <c:v>44538</c:v>
                </c:pt>
                <c:pt idx="506">
                  <c:v>44539</c:v>
                </c:pt>
                <c:pt idx="507">
                  <c:v>44540</c:v>
                </c:pt>
                <c:pt idx="508">
                  <c:v>44543</c:v>
                </c:pt>
                <c:pt idx="509">
                  <c:v>44544</c:v>
                </c:pt>
                <c:pt idx="510">
                  <c:v>44545</c:v>
                </c:pt>
                <c:pt idx="511">
                  <c:v>44546</c:v>
                </c:pt>
                <c:pt idx="512">
                  <c:v>44547</c:v>
                </c:pt>
                <c:pt idx="513">
                  <c:v>44550</c:v>
                </c:pt>
                <c:pt idx="514">
                  <c:v>44551</c:v>
                </c:pt>
                <c:pt idx="515">
                  <c:v>44552</c:v>
                </c:pt>
                <c:pt idx="516">
                  <c:v>44553</c:v>
                </c:pt>
                <c:pt idx="517">
                  <c:v>44554</c:v>
                </c:pt>
                <c:pt idx="518">
                  <c:v>44557</c:v>
                </c:pt>
                <c:pt idx="519">
                  <c:v>44558</c:v>
                </c:pt>
                <c:pt idx="520">
                  <c:v>44559</c:v>
                </c:pt>
                <c:pt idx="521">
                  <c:v>44560</c:v>
                </c:pt>
                <c:pt idx="522">
                  <c:v>44561</c:v>
                </c:pt>
                <c:pt idx="523">
                  <c:v>44564</c:v>
                </c:pt>
                <c:pt idx="524">
                  <c:v>44565</c:v>
                </c:pt>
                <c:pt idx="525">
                  <c:v>44566</c:v>
                </c:pt>
                <c:pt idx="526">
                  <c:v>44567</c:v>
                </c:pt>
                <c:pt idx="527">
                  <c:v>44568</c:v>
                </c:pt>
                <c:pt idx="528">
                  <c:v>44571</c:v>
                </c:pt>
                <c:pt idx="529">
                  <c:v>44572</c:v>
                </c:pt>
                <c:pt idx="530">
                  <c:v>44573</c:v>
                </c:pt>
                <c:pt idx="531">
                  <c:v>44574</c:v>
                </c:pt>
                <c:pt idx="532">
                  <c:v>44575</c:v>
                </c:pt>
                <c:pt idx="533">
                  <c:v>44578</c:v>
                </c:pt>
                <c:pt idx="534">
                  <c:v>44579</c:v>
                </c:pt>
                <c:pt idx="535">
                  <c:v>44580</c:v>
                </c:pt>
                <c:pt idx="536">
                  <c:v>44581</c:v>
                </c:pt>
                <c:pt idx="537">
                  <c:v>44582</c:v>
                </c:pt>
                <c:pt idx="538">
                  <c:v>44585</c:v>
                </c:pt>
                <c:pt idx="539">
                  <c:v>44586</c:v>
                </c:pt>
                <c:pt idx="540">
                  <c:v>44587</c:v>
                </c:pt>
                <c:pt idx="541">
                  <c:v>44588</c:v>
                </c:pt>
                <c:pt idx="542">
                  <c:v>44589</c:v>
                </c:pt>
                <c:pt idx="543">
                  <c:v>44592</c:v>
                </c:pt>
                <c:pt idx="544">
                  <c:v>44593</c:v>
                </c:pt>
                <c:pt idx="545">
                  <c:v>44594</c:v>
                </c:pt>
                <c:pt idx="546">
                  <c:v>44595</c:v>
                </c:pt>
                <c:pt idx="547">
                  <c:v>44596</c:v>
                </c:pt>
                <c:pt idx="548">
                  <c:v>44599</c:v>
                </c:pt>
                <c:pt idx="549">
                  <c:v>44600</c:v>
                </c:pt>
                <c:pt idx="550">
                  <c:v>44601</c:v>
                </c:pt>
                <c:pt idx="551">
                  <c:v>44602</c:v>
                </c:pt>
                <c:pt idx="552">
                  <c:v>44603</c:v>
                </c:pt>
                <c:pt idx="553">
                  <c:v>44606</c:v>
                </c:pt>
                <c:pt idx="554">
                  <c:v>44607</c:v>
                </c:pt>
                <c:pt idx="555">
                  <c:v>44608</c:v>
                </c:pt>
                <c:pt idx="556">
                  <c:v>44609</c:v>
                </c:pt>
                <c:pt idx="557">
                  <c:v>44610</c:v>
                </c:pt>
                <c:pt idx="558">
                  <c:v>44613</c:v>
                </c:pt>
                <c:pt idx="559">
                  <c:v>44614</c:v>
                </c:pt>
                <c:pt idx="560">
                  <c:v>44615</c:v>
                </c:pt>
                <c:pt idx="561">
                  <c:v>44616</c:v>
                </c:pt>
                <c:pt idx="562">
                  <c:v>44617</c:v>
                </c:pt>
                <c:pt idx="563">
                  <c:v>44620</c:v>
                </c:pt>
                <c:pt idx="564">
                  <c:v>44621</c:v>
                </c:pt>
                <c:pt idx="565">
                  <c:v>44622</c:v>
                </c:pt>
                <c:pt idx="566">
                  <c:v>44623</c:v>
                </c:pt>
                <c:pt idx="567">
                  <c:v>44624</c:v>
                </c:pt>
                <c:pt idx="568">
                  <c:v>44627</c:v>
                </c:pt>
                <c:pt idx="569">
                  <c:v>44628</c:v>
                </c:pt>
                <c:pt idx="570">
                  <c:v>44629</c:v>
                </c:pt>
                <c:pt idx="571">
                  <c:v>44630</c:v>
                </c:pt>
                <c:pt idx="572">
                  <c:v>44631</c:v>
                </c:pt>
                <c:pt idx="573">
                  <c:v>44634</c:v>
                </c:pt>
                <c:pt idx="574">
                  <c:v>44635</c:v>
                </c:pt>
                <c:pt idx="575">
                  <c:v>44636</c:v>
                </c:pt>
                <c:pt idx="576">
                  <c:v>44637</c:v>
                </c:pt>
                <c:pt idx="577">
                  <c:v>44638</c:v>
                </c:pt>
                <c:pt idx="578">
                  <c:v>44641</c:v>
                </c:pt>
                <c:pt idx="579">
                  <c:v>44642</c:v>
                </c:pt>
                <c:pt idx="580">
                  <c:v>44643</c:v>
                </c:pt>
                <c:pt idx="581">
                  <c:v>44644</c:v>
                </c:pt>
                <c:pt idx="582">
                  <c:v>44645</c:v>
                </c:pt>
                <c:pt idx="583">
                  <c:v>44648</c:v>
                </c:pt>
                <c:pt idx="584">
                  <c:v>44649</c:v>
                </c:pt>
                <c:pt idx="585">
                  <c:v>44650</c:v>
                </c:pt>
                <c:pt idx="586">
                  <c:v>44651</c:v>
                </c:pt>
                <c:pt idx="587">
                  <c:v>44652</c:v>
                </c:pt>
                <c:pt idx="588">
                  <c:v>44655</c:v>
                </c:pt>
                <c:pt idx="589">
                  <c:v>44656</c:v>
                </c:pt>
                <c:pt idx="590">
                  <c:v>44657</c:v>
                </c:pt>
                <c:pt idx="591">
                  <c:v>44658</c:v>
                </c:pt>
                <c:pt idx="592">
                  <c:v>44659</c:v>
                </c:pt>
                <c:pt idx="593">
                  <c:v>44662</c:v>
                </c:pt>
                <c:pt idx="594">
                  <c:v>44663</c:v>
                </c:pt>
                <c:pt idx="595">
                  <c:v>44664</c:v>
                </c:pt>
                <c:pt idx="596">
                  <c:v>44665</c:v>
                </c:pt>
                <c:pt idx="597">
                  <c:v>44666</c:v>
                </c:pt>
                <c:pt idx="598">
                  <c:v>44669</c:v>
                </c:pt>
                <c:pt idx="599">
                  <c:v>44670</c:v>
                </c:pt>
                <c:pt idx="600">
                  <c:v>44671</c:v>
                </c:pt>
                <c:pt idx="601">
                  <c:v>44672</c:v>
                </c:pt>
                <c:pt idx="602">
                  <c:v>44673</c:v>
                </c:pt>
                <c:pt idx="603">
                  <c:v>44676</c:v>
                </c:pt>
                <c:pt idx="604">
                  <c:v>44677</c:v>
                </c:pt>
                <c:pt idx="605">
                  <c:v>44678</c:v>
                </c:pt>
                <c:pt idx="606">
                  <c:v>44679</c:v>
                </c:pt>
                <c:pt idx="607">
                  <c:v>44680</c:v>
                </c:pt>
                <c:pt idx="608">
                  <c:v>44683</c:v>
                </c:pt>
                <c:pt idx="609">
                  <c:v>44684</c:v>
                </c:pt>
                <c:pt idx="610">
                  <c:v>44685</c:v>
                </c:pt>
                <c:pt idx="611">
                  <c:v>44686</c:v>
                </c:pt>
                <c:pt idx="612">
                  <c:v>44687</c:v>
                </c:pt>
                <c:pt idx="613">
                  <c:v>44690</c:v>
                </c:pt>
                <c:pt idx="614">
                  <c:v>44691</c:v>
                </c:pt>
                <c:pt idx="615">
                  <c:v>44692</c:v>
                </c:pt>
                <c:pt idx="616">
                  <c:v>44693</c:v>
                </c:pt>
                <c:pt idx="617">
                  <c:v>44694</c:v>
                </c:pt>
                <c:pt idx="618">
                  <c:v>44697</c:v>
                </c:pt>
                <c:pt idx="619">
                  <c:v>44698</c:v>
                </c:pt>
                <c:pt idx="620">
                  <c:v>44699</c:v>
                </c:pt>
                <c:pt idx="621">
                  <c:v>44700</c:v>
                </c:pt>
                <c:pt idx="622">
                  <c:v>44701</c:v>
                </c:pt>
                <c:pt idx="623">
                  <c:v>44704</c:v>
                </c:pt>
                <c:pt idx="624">
                  <c:v>44705</c:v>
                </c:pt>
                <c:pt idx="625">
                  <c:v>44706</c:v>
                </c:pt>
                <c:pt idx="626">
                  <c:v>44707</c:v>
                </c:pt>
                <c:pt idx="627">
                  <c:v>44708</c:v>
                </c:pt>
                <c:pt idx="628">
                  <c:v>44711</c:v>
                </c:pt>
                <c:pt idx="629">
                  <c:v>44712</c:v>
                </c:pt>
                <c:pt idx="630">
                  <c:v>44713</c:v>
                </c:pt>
                <c:pt idx="631">
                  <c:v>44714</c:v>
                </c:pt>
                <c:pt idx="632">
                  <c:v>44715</c:v>
                </c:pt>
                <c:pt idx="633">
                  <c:v>44718</c:v>
                </c:pt>
                <c:pt idx="634">
                  <c:v>44719</c:v>
                </c:pt>
                <c:pt idx="635">
                  <c:v>44720</c:v>
                </c:pt>
                <c:pt idx="636">
                  <c:v>44721</c:v>
                </c:pt>
                <c:pt idx="637">
                  <c:v>44722</c:v>
                </c:pt>
                <c:pt idx="638">
                  <c:v>44725</c:v>
                </c:pt>
                <c:pt idx="639">
                  <c:v>44726</c:v>
                </c:pt>
                <c:pt idx="640">
                  <c:v>44727</c:v>
                </c:pt>
                <c:pt idx="641">
                  <c:v>44728</c:v>
                </c:pt>
                <c:pt idx="642">
                  <c:v>44729</c:v>
                </c:pt>
                <c:pt idx="643">
                  <c:v>44732</c:v>
                </c:pt>
                <c:pt idx="644">
                  <c:v>44733</c:v>
                </c:pt>
                <c:pt idx="645">
                  <c:v>44734</c:v>
                </c:pt>
                <c:pt idx="646">
                  <c:v>44735</c:v>
                </c:pt>
                <c:pt idx="647">
                  <c:v>44736</c:v>
                </c:pt>
                <c:pt idx="648">
                  <c:v>44739</c:v>
                </c:pt>
                <c:pt idx="649">
                  <c:v>44740</c:v>
                </c:pt>
                <c:pt idx="650">
                  <c:v>44741</c:v>
                </c:pt>
                <c:pt idx="651">
                  <c:v>44742</c:v>
                </c:pt>
                <c:pt idx="652">
                  <c:v>44743</c:v>
                </c:pt>
                <c:pt idx="653">
                  <c:v>44746</c:v>
                </c:pt>
                <c:pt idx="654">
                  <c:v>44747</c:v>
                </c:pt>
                <c:pt idx="655">
                  <c:v>44748</c:v>
                </c:pt>
                <c:pt idx="656">
                  <c:v>44749</c:v>
                </c:pt>
                <c:pt idx="657">
                  <c:v>44750</c:v>
                </c:pt>
                <c:pt idx="658">
                  <c:v>44753</c:v>
                </c:pt>
                <c:pt idx="659">
                  <c:v>44754</c:v>
                </c:pt>
                <c:pt idx="660">
                  <c:v>44755</c:v>
                </c:pt>
                <c:pt idx="661">
                  <c:v>44756</c:v>
                </c:pt>
                <c:pt idx="662">
                  <c:v>44757</c:v>
                </c:pt>
                <c:pt idx="663">
                  <c:v>44760</c:v>
                </c:pt>
                <c:pt idx="664">
                  <c:v>44761</c:v>
                </c:pt>
                <c:pt idx="665">
                  <c:v>44762</c:v>
                </c:pt>
                <c:pt idx="666">
                  <c:v>44763</c:v>
                </c:pt>
                <c:pt idx="667">
                  <c:v>44764</c:v>
                </c:pt>
                <c:pt idx="668">
                  <c:v>44767</c:v>
                </c:pt>
                <c:pt idx="669">
                  <c:v>44768</c:v>
                </c:pt>
                <c:pt idx="670">
                  <c:v>44769</c:v>
                </c:pt>
                <c:pt idx="671">
                  <c:v>44770</c:v>
                </c:pt>
                <c:pt idx="672">
                  <c:v>44771</c:v>
                </c:pt>
                <c:pt idx="673">
                  <c:v>44774</c:v>
                </c:pt>
                <c:pt idx="674">
                  <c:v>44775</c:v>
                </c:pt>
                <c:pt idx="675">
                  <c:v>44776</c:v>
                </c:pt>
                <c:pt idx="676">
                  <c:v>44777</c:v>
                </c:pt>
                <c:pt idx="677">
                  <c:v>44778</c:v>
                </c:pt>
                <c:pt idx="678">
                  <c:v>44781</c:v>
                </c:pt>
                <c:pt idx="679">
                  <c:v>44782</c:v>
                </c:pt>
                <c:pt idx="680">
                  <c:v>44783</c:v>
                </c:pt>
                <c:pt idx="681">
                  <c:v>44784</c:v>
                </c:pt>
                <c:pt idx="682">
                  <c:v>44785</c:v>
                </c:pt>
                <c:pt idx="683">
                  <c:v>44788</c:v>
                </c:pt>
                <c:pt idx="684">
                  <c:v>44789</c:v>
                </c:pt>
                <c:pt idx="685">
                  <c:v>44790</c:v>
                </c:pt>
                <c:pt idx="686">
                  <c:v>44791</c:v>
                </c:pt>
                <c:pt idx="687">
                  <c:v>44792</c:v>
                </c:pt>
                <c:pt idx="688">
                  <c:v>44795</c:v>
                </c:pt>
                <c:pt idx="689">
                  <c:v>44796</c:v>
                </c:pt>
                <c:pt idx="690">
                  <c:v>44797</c:v>
                </c:pt>
                <c:pt idx="691">
                  <c:v>44798</c:v>
                </c:pt>
                <c:pt idx="692">
                  <c:v>44799</c:v>
                </c:pt>
                <c:pt idx="693">
                  <c:v>44802</c:v>
                </c:pt>
                <c:pt idx="694">
                  <c:v>44803</c:v>
                </c:pt>
                <c:pt idx="695">
                  <c:v>44804</c:v>
                </c:pt>
                <c:pt idx="696">
                  <c:v>44805</c:v>
                </c:pt>
                <c:pt idx="697">
                  <c:v>44806</c:v>
                </c:pt>
                <c:pt idx="698">
                  <c:v>44809</c:v>
                </c:pt>
                <c:pt idx="699">
                  <c:v>44810</c:v>
                </c:pt>
                <c:pt idx="700">
                  <c:v>44811</c:v>
                </c:pt>
                <c:pt idx="701">
                  <c:v>44812</c:v>
                </c:pt>
                <c:pt idx="702">
                  <c:v>44813</c:v>
                </c:pt>
                <c:pt idx="703">
                  <c:v>44816</c:v>
                </c:pt>
                <c:pt idx="704">
                  <c:v>44817</c:v>
                </c:pt>
                <c:pt idx="705">
                  <c:v>44818</c:v>
                </c:pt>
                <c:pt idx="706">
                  <c:v>44819</c:v>
                </c:pt>
                <c:pt idx="707">
                  <c:v>44820</c:v>
                </c:pt>
                <c:pt idx="708">
                  <c:v>44823</c:v>
                </c:pt>
                <c:pt idx="709">
                  <c:v>44824</c:v>
                </c:pt>
                <c:pt idx="710">
                  <c:v>44825</c:v>
                </c:pt>
                <c:pt idx="711">
                  <c:v>44826</c:v>
                </c:pt>
                <c:pt idx="712">
                  <c:v>44827</c:v>
                </c:pt>
                <c:pt idx="713">
                  <c:v>44830</c:v>
                </c:pt>
                <c:pt idx="714">
                  <c:v>44831</c:v>
                </c:pt>
                <c:pt idx="715">
                  <c:v>44832</c:v>
                </c:pt>
                <c:pt idx="716">
                  <c:v>44833</c:v>
                </c:pt>
                <c:pt idx="717">
                  <c:v>44834</c:v>
                </c:pt>
                <c:pt idx="718">
                  <c:v>44837</c:v>
                </c:pt>
                <c:pt idx="719">
                  <c:v>44838</c:v>
                </c:pt>
                <c:pt idx="720">
                  <c:v>44839</c:v>
                </c:pt>
                <c:pt idx="721">
                  <c:v>44840</c:v>
                </c:pt>
                <c:pt idx="722">
                  <c:v>44841</c:v>
                </c:pt>
                <c:pt idx="723">
                  <c:v>44844</c:v>
                </c:pt>
                <c:pt idx="724">
                  <c:v>44845</c:v>
                </c:pt>
                <c:pt idx="725">
                  <c:v>44846</c:v>
                </c:pt>
                <c:pt idx="726">
                  <c:v>44847</c:v>
                </c:pt>
                <c:pt idx="727">
                  <c:v>44848</c:v>
                </c:pt>
                <c:pt idx="728">
                  <c:v>44851</c:v>
                </c:pt>
              </c:numCache>
            </c:numRef>
          </c:cat>
          <c:val>
            <c:numRef>
              <c:f>台股與那斯達庫指數及費半指數!$F$5226:$F$5954</c:f>
              <c:numCache>
                <c:formatCode>#,##0_ </c:formatCode>
                <c:ptCount val="729"/>
                <c:pt idx="0">
                  <c:v>8972.6</c:v>
                </c:pt>
                <c:pt idx="1">
                  <c:v>9092.19</c:v>
                </c:pt>
                <c:pt idx="2">
                  <c:v>9020.77</c:v>
                </c:pt>
                <c:pt idx="3">
                  <c:v>9071.4699999999993</c:v>
                </c:pt>
                <c:pt idx="4">
                  <c:v>9068.58</c:v>
                </c:pt>
                <c:pt idx="5">
                  <c:v>9129.24</c:v>
                </c:pt>
                <c:pt idx="6">
                  <c:v>9203.43</c:v>
                </c:pt>
                <c:pt idx="7">
                  <c:v>9178.86</c:v>
                </c:pt>
                <c:pt idx="8">
                  <c:v>9273.93</c:v>
                </c:pt>
                <c:pt idx="9">
                  <c:v>9251.33</c:v>
                </c:pt>
                <c:pt idx="10">
                  <c:v>9258.7000000000007</c:v>
                </c:pt>
                <c:pt idx="11">
                  <c:v>9357.1299999999992</c:v>
                </c:pt>
                <c:pt idx="12">
                  <c:v>9388.94</c:v>
                </c:pt>
                <c:pt idx="13">
                  <c:v>9388.94</c:v>
                </c:pt>
                <c:pt idx="14">
                  <c:v>9370.81</c:v>
                </c:pt>
                <c:pt idx="15">
                  <c:v>9383.77</c:v>
                </c:pt>
                <c:pt idx="16">
                  <c:v>9402.48</c:v>
                </c:pt>
                <c:pt idx="17">
                  <c:v>9314.91</c:v>
                </c:pt>
                <c:pt idx="18">
                  <c:v>9139.31</c:v>
                </c:pt>
                <c:pt idx="19">
                  <c:v>9269.68</c:v>
                </c:pt>
                <c:pt idx="20">
                  <c:v>9275.16</c:v>
                </c:pt>
                <c:pt idx="21">
                  <c:v>9298.93</c:v>
                </c:pt>
                <c:pt idx="22">
                  <c:v>9150.94</c:v>
                </c:pt>
                <c:pt idx="23">
                  <c:v>9273.4</c:v>
                </c:pt>
                <c:pt idx="24">
                  <c:v>9467.9699999999993</c:v>
                </c:pt>
                <c:pt idx="25">
                  <c:v>9508.68</c:v>
                </c:pt>
                <c:pt idx="26">
                  <c:v>9572.15</c:v>
                </c:pt>
                <c:pt idx="27">
                  <c:v>9520.51</c:v>
                </c:pt>
                <c:pt idx="28">
                  <c:v>9628.39</c:v>
                </c:pt>
                <c:pt idx="29">
                  <c:v>9638.94</c:v>
                </c:pt>
                <c:pt idx="30">
                  <c:v>9725.9599999999991</c:v>
                </c:pt>
                <c:pt idx="31">
                  <c:v>9711.9699999999993</c:v>
                </c:pt>
                <c:pt idx="32">
                  <c:v>9731.18</c:v>
                </c:pt>
                <c:pt idx="33">
                  <c:v>9731.18</c:v>
                </c:pt>
                <c:pt idx="34">
                  <c:v>9732.74</c:v>
                </c:pt>
                <c:pt idx="35">
                  <c:v>9817.18</c:v>
                </c:pt>
                <c:pt idx="36">
                  <c:v>9750.9699999999993</c:v>
                </c:pt>
                <c:pt idx="37">
                  <c:v>9576.59</c:v>
                </c:pt>
                <c:pt idx="38">
                  <c:v>9221.2800000000007</c:v>
                </c:pt>
                <c:pt idx="39">
                  <c:v>8965.61</c:v>
                </c:pt>
                <c:pt idx="40">
                  <c:v>8980.77</c:v>
                </c:pt>
                <c:pt idx="41">
                  <c:v>8566.48</c:v>
                </c:pt>
                <c:pt idx="42">
                  <c:v>8567.3700000000008</c:v>
                </c:pt>
                <c:pt idx="43">
                  <c:v>8952.17</c:v>
                </c:pt>
                <c:pt idx="44">
                  <c:v>8684.09</c:v>
                </c:pt>
                <c:pt idx="45">
                  <c:v>9018.09</c:v>
                </c:pt>
                <c:pt idx="46">
                  <c:v>8738.59</c:v>
                </c:pt>
                <c:pt idx="47">
                  <c:v>8575.6200000000008</c:v>
                </c:pt>
                <c:pt idx="48">
                  <c:v>7950.68</c:v>
                </c:pt>
                <c:pt idx="49">
                  <c:v>8344.25</c:v>
                </c:pt>
                <c:pt idx="50">
                  <c:v>7952.05</c:v>
                </c:pt>
                <c:pt idx="51">
                  <c:v>7201.8</c:v>
                </c:pt>
                <c:pt idx="52">
                  <c:v>7874.88</c:v>
                </c:pt>
                <c:pt idx="53">
                  <c:v>6904.59</c:v>
                </c:pt>
                <c:pt idx="54">
                  <c:v>7334.78</c:v>
                </c:pt>
                <c:pt idx="55">
                  <c:v>6989.84</c:v>
                </c:pt>
                <c:pt idx="56">
                  <c:v>7150.58</c:v>
                </c:pt>
                <c:pt idx="57">
                  <c:v>6879.52</c:v>
                </c:pt>
                <c:pt idx="58">
                  <c:v>6860.67</c:v>
                </c:pt>
                <c:pt idx="59">
                  <c:v>7417.86</c:v>
                </c:pt>
                <c:pt idx="60">
                  <c:v>7384.3</c:v>
                </c:pt>
                <c:pt idx="61">
                  <c:v>7797.54</c:v>
                </c:pt>
                <c:pt idx="62">
                  <c:v>7502.38</c:v>
                </c:pt>
                <c:pt idx="63">
                  <c:v>7774.15</c:v>
                </c:pt>
                <c:pt idx="64">
                  <c:v>7700.1</c:v>
                </c:pt>
                <c:pt idx="65">
                  <c:v>7360.58</c:v>
                </c:pt>
                <c:pt idx="66">
                  <c:v>7487.31</c:v>
                </c:pt>
                <c:pt idx="67">
                  <c:v>7373.08</c:v>
                </c:pt>
                <c:pt idx="68">
                  <c:v>7913.24</c:v>
                </c:pt>
                <c:pt idx="69">
                  <c:v>7887.26</c:v>
                </c:pt>
                <c:pt idx="70">
                  <c:v>8090.9</c:v>
                </c:pt>
                <c:pt idx="71">
                  <c:v>8153.58</c:v>
                </c:pt>
                <c:pt idx="72">
                  <c:v>8153.58</c:v>
                </c:pt>
                <c:pt idx="73">
                  <c:v>8192.42</c:v>
                </c:pt>
                <c:pt idx="74">
                  <c:v>8515.74</c:v>
                </c:pt>
                <c:pt idx="75">
                  <c:v>8393.18</c:v>
                </c:pt>
                <c:pt idx="76">
                  <c:v>8532.36</c:v>
                </c:pt>
                <c:pt idx="77">
                  <c:v>8650.14</c:v>
                </c:pt>
                <c:pt idx="78">
                  <c:v>8560.73</c:v>
                </c:pt>
                <c:pt idx="79">
                  <c:v>8263.23</c:v>
                </c:pt>
                <c:pt idx="80">
                  <c:v>8495.3799999999992</c:v>
                </c:pt>
                <c:pt idx="81">
                  <c:v>8494.75</c:v>
                </c:pt>
                <c:pt idx="82">
                  <c:v>8634.52</c:v>
                </c:pt>
                <c:pt idx="83">
                  <c:v>8730.16</c:v>
                </c:pt>
                <c:pt idx="84">
                  <c:v>8607.73</c:v>
                </c:pt>
                <c:pt idx="85">
                  <c:v>8914.7099999999991</c:v>
                </c:pt>
                <c:pt idx="86">
                  <c:v>8889.5499999999993</c:v>
                </c:pt>
                <c:pt idx="87">
                  <c:v>8604.9500000000007</c:v>
                </c:pt>
                <c:pt idx="88">
                  <c:v>8710.7199999999993</c:v>
                </c:pt>
                <c:pt idx="89">
                  <c:v>8809.1200000000008</c:v>
                </c:pt>
                <c:pt idx="90">
                  <c:v>8854.39</c:v>
                </c:pt>
                <c:pt idx="91">
                  <c:v>8979.66</c:v>
                </c:pt>
                <c:pt idx="92">
                  <c:v>9121.32</c:v>
                </c:pt>
                <c:pt idx="93">
                  <c:v>9192.34</c:v>
                </c:pt>
                <c:pt idx="94">
                  <c:v>9002.5499999999993</c:v>
                </c:pt>
                <c:pt idx="95">
                  <c:v>8863.17</c:v>
                </c:pt>
                <c:pt idx="96">
                  <c:v>8943.7199999999993</c:v>
                </c:pt>
                <c:pt idx="97">
                  <c:v>9014.56</c:v>
                </c:pt>
                <c:pt idx="98">
                  <c:v>9234.83</c:v>
                </c:pt>
                <c:pt idx="99">
                  <c:v>9185.1</c:v>
                </c:pt>
                <c:pt idx="100">
                  <c:v>9375.7800000000007</c:v>
                </c:pt>
                <c:pt idx="101">
                  <c:v>9284.8799999999992</c:v>
                </c:pt>
                <c:pt idx="102">
                  <c:v>9324.59</c:v>
                </c:pt>
                <c:pt idx="103">
                  <c:v>9324.59</c:v>
                </c:pt>
                <c:pt idx="104">
                  <c:v>9340.2199999999993</c:v>
                </c:pt>
                <c:pt idx="105">
                  <c:v>9412.36</c:v>
                </c:pt>
                <c:pt idx="106">
                  <c:v>9368.99</c:v>
                </c:pt>
                <c:pt idx="107">
                  <c:v>9489.8700000000008</c:v>
                </c:pt>
                <c:pt idx="108">
                  <c:v>9552.0499999999993</c:v>
                </c:pt>
                <c:pt idx="109">
                  <c:v>9608.3799999999992</c:v>
                </c:pt>
                <c:pt idx="110">
                  <c:v>9682.91</c:v>
                </c:pt>
                <c:pt idx="111">
                  <c:v>9615.81</c:v>
                </c:pt>
                <c:pt idx="112">
                  <c:v>9814.08</c:v>
                </c:pt>
                <c:pt idx="113">
                  <c:v>9924.75</c:v>
                </c:pt>
                <c:pt idx="114">
                  <c:v>9953.75</c:v>
                </c:pt>
                <c:pt idx="115">
                  <c:v>10020.35</c:v>
                </c:pt>
                <c:pt idx="116">
                  <c:v>9492.73</c:v>
                </c:pt>
                <c:pt idx="117">
                  <c:v>9588.81</c:v>
                </c:pt>
                <c:pt idx="118">
                  <c:v>9726.02</c:v>
                </c:pt>
                <c:pt idx="119">
                  <c:v>9895.8700000000008</c:v>
                </c:pt>
                <c:pt idx="120">
                  <c:v>9910.5300000000007</c:v>
                </c:pt>
                <c:pt idx="121">
                  <c:v>9943.0499999999993</c:v>
                </c:pt>
                <c:pt idx="122">
                  <c:v>9946.1200000000008</c:v>
                </c:pt>
                <c:pt idx="123">
                  <c:v>10056.469999999999</c:v>
                </c:pt>
                <c:pt idx="124">
                  <c:v>10131.370000000001</c:v>
                </c:pt>
                <c:pt idx="125">
                  <c:v>9909.17</c:v>
                </c:pt>
                <c:pt idx="126">
                  <c:v>10017</c:v>
                </c:pt>
                <c:pt idx="127">
                  <c:v>9757.2199999999993</c:v>
                </c:pt>
                <c:pt idx="128">
                  <c:v>9874.15</c:v>
                </c:pt>
                <c:pt idx="129">
                  <c:v>10058.77</c:v>
                </c:pt>
                <c:pt idx="130">
                  <c:v>10154.629999999999</c:v>
                </c:pt>
                <c:pt idx="131">
                  <c:v>10207.629999999999</c:v>
                </c:pt>
                <c:pt idx="132">
                  <c:v>10207.629999999999</c:v>
                </c:pt>
                <c:pt idx="133">
                  <c:v>10433.65</c:v>
                </c:pt>
                <c:pt idx="134">
                  <c:v>10343.89</c:v>
                </c:pt>
                <c:pt idx="135">
                  <c:v>10492.5</c:v>
                </c:pt>
                <c:pt idx="136">
                  <c:v>10547.75</c:v>
                </c:pt>
                <c:pt idx="137">
                  <c:v>10617.44</c:v>
                </c:pt>
                <c:pt idx="138">
                  <c:v>10390.84</c:v>
                </c:pt>
                <c:pt idx="139">
                  <c:v>10488.58</c:v>
                </c:pt>
                <c:pt idx="140">
                  <c:v>10550.49</c:v>
                </c:pt>
                <c:pt idx="141">
                  <c:v>10473.83</c:v>
                </c:pt>
                <c:pt idx="142">
                  <c:v>10503.19</c:v>
                </c:pt>
                <c:pt idx="143">
                  <c:v>10767.09</c:v>
                </c:pt>
                <c:pt idx="144">
                  <c:v>10680.36</c:v>
                </c:pt>
                <c:pt idx="145">
                  <c:v>10706.13</c:v>
                </c:pt>
                <c:pt idx="146">
                  <c:v>10461.42</c:v>
                </c:pt>
                <c:pt idx="147">
                  <c:v>10363.18</c:v>
                </c:pt>
                <c:pt idx="148">
                  <c:v>10536.27</c:v>
                </c:pt>
                <c:pt idx="149">
                  <c:v>10402.09</c:v>
                </c:pt>
                <c:pt idx="150">
                  <c:v>10542.94</c:v>
                </c:pt>
                <c:pt idx="151">
                  <c:v>10587.81</c:v>
                </c:pt>
                <c:pt idx="152">
                  <c:v>10745.27</c:v>
                </c:pt>
                <c:pt idx="153">
                  <c:v>10902.8</c:v>
                </c:pt>
                <c:pt idx="154">
                  <c:v>10941.17</c:v>
                </c:pt>
                <c:pt idx="155">
                  <c:v>10998.4</c:v>
                </c:pt>
                <c:pt idx="156">
                  <c:v>11108.07</c:v>
                </c:pt>
                <c:pt idx="157">
                  <c:v>11010.98</c:v>
                </c:pt>
                <c:pt idx="158">
                  <c:v>10968.36</c:v>
                </c:pt>
                <c:pt idx="159">
                  <c:v>10782.82</c:v>
                </c:pt>
                <c:pt idx="160">
                  <c:v>11012.24</c:v>
                </c:pt>
                <c:pt idx="161">
                  <c:v>11042.5</c:v>
                </c:pt>
                <c:pt idx="162">
                  <c:v>11019.3</c:v>
                </c:pt>
                <c:pt idx="163">
                  <c:v>11129.73</c:v>
                </c:pt>
                <c:pt idx="164">
                  <c:v>11210.84</c:v>
                </c:pt>
                <c:pt idx="165">
                  <c:v>11146.46</c:v>
                </c:pt>
                <c:pt idx="166">
                  <c:v>11264.95</c:v>
                </c:pt>
                <c:pt idx="167">
                  <c:v>11311.8</c:v>
                </c:pt>
                <c:pt idx="168">
                  <c:v>11379.72</c:v>
                </c:pt>
                <c:pt idx="169">
                  <c:v>11466.47</c:v>
                </c:pt>
                <c:pt idx="170">
                  <c:v>11665.06</c:v>
                </c:pt>
                <c:pt idx="171">
                  <c:v>11625.34</c:v>
                </c:pt>
                <c:pt idx="172">
                  <c:v>11695.63</c:v>
                </c:pt>
                <c:pt idx="173">
                  <c:v>11775.46</c:v>
                </c:pt>
                <c:pt idx="174">
                  <c:v>11939.67</c:v>
                </c:pt>
                <c:pt idx="175">
                  <c:v>12056.44</c:v>
                </c:pt>
                <c:pt idx="176">
                  <c:v>11458.1</c:v>
                </c:pt>
                <c:pt idx="177">
                  <c:v>11313.13</c:v>
                </c:pt>
                <c:pt idx="178">
                  <c:v>11313.13</c:v>
                </c:pt>
                <c:pt idx="179">
                  <c:v>10847.69</c:v>
                </c:pt>
                <c:pt idx="180">
                  <c:v>11141.56</c:v>
                </c:pt>
                <c:pt idx="181">
                  <c:v>10919.59</c:v>
                </c:pt>
                <c:pt idx="182">
                  <c:v>10853.54</c:v>
                </c:pt>
                <c:pt idx="183">
                  <c:v>11056.65</c:v>
                </c:pt>
                <c:pt idx="184">
                  <c:v>11190.32</c:v>
                </c:pt>
                <c:pt idx="185">
                  <c:v>11050.47</c:v>
                </c:pt>
                <c:pt idx="186">
                  <c:v>10910.28</c:v>
                </c:pt>
                <c:pt idx="187">
                  <c:v>10793.28</c:v>
                </c:pt>
                <c:pt idx="188">
                  <c:v>10778.8</c:v>
                </c:pt>
                <c:pt idx="189">
                  <c:v>10963.64</c:v>
                </c:pt>
                <c:pt idx="190">
                  <c:v>10632.99</c:v>
                </c:pt>
                <c:pt idx="191">
                  <c:v>10672.27</c:v>
                </c:pt>
                <c:pt idx="192">
                  <c:v>10913.56</c:v>
                </c:pt>
                <c:pt idx="193">
                  <c:v>11117.53</c:v>
                </c:pt>
                <c:pt idx="194">
                  <c:v>11085.25</c:v>
                </c:pt>
                <c:pt idx="195">
                  <c:v>11167.51</c:v>
                </c:pt>
                <c:pt idx="196">
                  <c:v>11326.51</c:v>
                </c:pt>
                <c:pt idx="197">
                  <c:v>11075.02</c:v>
                </c:pt>
                <c:pt idx="198">
                  <c:v>11332.49</c:v>
                </c:pt>
                <c:pt idx="199">
                  <c:v>11154.6</c:v>
                </c:pt>
                <c:pt idx="200">
                  <c:v>11364.6</c:v>
                </c:pt>
                <c:pt idx="201">
                  <c:v>11420.98</c:v>
                </c:pt>
                <c:pt idx="202">
                  <c:v>11579.94</c:v>
                </c:pt>
                <c:pt idx="203">
                  <c:v>11876.26</c:v>
                </c:pt>
                <c:pt idx="204">
                  <c:v>11863.9</c:v>
                </c:pt>
                <c:pt idx="205">
                  <c:v>11768.73</c:v>
                </c:pt>
                <c:pt idx="206">
                  <c:v>11713.87</c:v>
                </c:pt>
                <c:pt idx="207">
                  <c:v>11671.56</c:v>
                </c:pt>
                <c:pt idx="208">
                  <c:v>11478.88</c:v>
                </c:pt>
                <c:pt idx="209">
                  <c:v>11516.49</c:v>
                </c:pt>
                <c:pt idx="210">
                  <c:v>11484.69</c:v>
                </c:pt>
                <c:pt idx="211">
                  <c:v>11506.01</c:v>
                </c:pt>
                <c:pt idx="212">
                  <c:v>11548.28</c:v>
                </c:pt>
                <c:pt idx="213">
                  <c:v>11358.94</c:v>
                </c:pt>
                <c:pt idx="214">
                  <c:v>11431.35</c:v>
                </c:pt>
                <c:pt idx="215">
                  <c:v>11004.87</c:v>
                </c:pt>
                <c:pt idx="216">
                  <c:v>11185.59</c:v>
                </c:pt>
                <c:pt idx="217">
                  <c:v>10911.59</c:v>
                </c:pt>
                <c:pt idx="218">
                  <c:v>10957.61</c:v>
                </c:pt>
                <c:pt idx="219">
                  <c:v>11160.57</c:v>
                </c:pt>
                <c:pt idx="220">
                  <c:v>11590.78</c:v>
                </c:pt>
                <c:pt idx="221">
                  <c:v>11890.93</c:v>
                </c:pt>
                <c:pt idx="222">
                  <c:v>11895.23</c:v>
                </c:pt>
                <c:pt idx="223">
                  <c:v>11713.78</c:v>
                </c:pt>
                <c:pt idx="224">
                  <c:v>11553.86</c:v>
                </c:pt>
                <c:pt idx="225">
                  <c:v>11786.43</c:v>
                </c:pt>
                <c:pt idx="226">
                  <c:v>11709.59</c:v>
                </c:pt>
                <c:pt idx="227">
                  <c:v>11829.29</c:v>
                </c:pt>
                <c:pt idx="228">
                  <c:v>11924.13</c:v>
                </c:pt>
                <c:pt idx="229">
                  <c:v>11899.34</c:v>
                </c:pt>
                <c:pt idx="230">
                  <c:v>11801.6</c:v>
                </c:pt>
                <c:pt idx="231">
                  <c:v>11904.71</c:v>
                </c:pt>
                <c:pt idx="232">
                  <c:v>11854.97</c:v>
                </c:pt>
                <c:pt idx="233">
                  <c:v>11880.63</c:v>
                </c:pt>
                <c:pt idx="234">
                  <c:v>12036.79</c:v>
                </c:pt>
                <c:pt idx="235">
                  <c:v>12094.4</c:v>
                </c:pt>
                <c:pt idx="236">
                  <c:v>12094.4</c:v>
                </c:pt>
                <c:pt idx="237">
                  <c:v>12205.85</c:v>
                </c:pt>
                <c:pt idx="238">
                  <c:v>12198.74</c:v>
                </c:pt>
                <c:pt idx="239">
                  <c:v>12355.11</c:v>
                </c:pt>
                <c:pt idx="240">
                  <c:v>12349.37</c:v>
                </c:pt>
                <c:pt idx="241">
                  <c:v>12377.18</c:v>
                </c:pt>
                <c:pt idx="242">
                  <c:v>12464.23</c:v>
                </c:pt>
                <c:pt idx="243">
                  <c:v>12519.95</c:v>
                </c:pt>
                <c:pt idx="244">
                  <c:v>12582.77</c:v>
                </c:pt>
                <c:pt idx="245">
                  <c:v>12338.95</c:v>
                </c:pt>
                <c:pt idx="246">
                  <c:v>12405.81</c:v>
                </c:pt>
                <c:pt idx="247">
                  <c:v>12377.87</c:v>
                </c:pt>
                <c:pt idx="248">
                  <c:v>12440.04</c:v>
                </c:pt>
                <c:pt idx="249">
                  <c:v>12595.06</c:v>
                </c:pt>
                <c:pt idx="250">
                  <c:v>12658.19</c:v>
                </c:pt>
                <c:pt idx="251">
                  <c:v>12764.75</c:v>
                </c:pt>
                <c:pt idx="252">
                  <c:v>12755.64</c:v>
                </c:pt>
                <c:pt idx="253">
                  <c:v>12742.52</c:v>
                </c:pt>
                <c:pt idx="254">
                  <c:v>12807.92</c:v>
                </c:pt>
                <c:pt idx="255">
                  <c:v>12771.11</c:v>
                </c:pt>
                <c:pt idx="256">
                  <c:v>12804.73</c:v>
                </c:pt>
                <c:pt idx="257">
                  <c:v>12804.73</c:v>
                </c:pt>
                <c:pt idx="258">
                  <c:v>12899.42</c:v>
                </c:pt>
                <c:pt idx="259">
                  <c:v>12850.22</c:v>
                </c:pt>
                <c:pt idx="260">
                  <c:v>12870</c:v>
                </c:pt>
                <c:pt idx="261">
                  <c:v>12888.28</c:v>
                </c:pt>
                <c:pt idx="262">
                  <c:v>12888.28</c:v>
                </c:pt>
                <c:pt idx="263">
                  <c:v>12698.45</c:v>
                </c:pt>
                <c:pt idx="264">
                  <c:v>12818.96</c:v>
                </c:pt>
                <c:pt idx="265">
                  <c:v>12740.79</c:v>
                </c:pt>
                <c:pt idx="266">
                  <c:v>13067.48</c:v>
                </c:pt>
                <c:pt idx="267">
                  <c:v>13201.98</c:v>
                </c:pt>
                <c:pt idx="268">
                  <c:v>13036.43</c:v>
                </c:pt>
                <c:pt idx="269">
                  <c:v>13072.43</c:v>
                </c:pt>
                <c:pt idx="270">
                  <c:v>13128.95</c:v>
                </c:pt>
                <c:pt idx="271">
                  <c:v>13112.64</c:v>
                </c:pt>
                <c:pt idx="272">
                  <c:v>12998.5</c:v>
                </c:pt>
                <c:pt idx="273">
                  <c:v>12998.5</c:v>
                </c:pt>
                <c:pt idx="274">
                  <c:v>13197.18</c:v>
                </c:pt>
                <c:pt idx="275">
                  <c:v>13457.25</c:v>
                </c:pt>
                <c:pt idx="276">
                  <c:v>13530.92</c:v>
                </c:pt>
                <c:pt idx="277">
                  <c:v>13543.06</c:v>
                </c:pt>
                <c:pt idx="278">
                  <c:v>13635.99</c:v>
                </c:pt>
                <c:pt idx="279">
                  <c:v>13626.06</c:v>
                </c:pt>
                <c:pt idx="280">
                  <c:v>13270.6</c:v>
                </c:pt>
                <c:pt idx="281">
                  <c:v>13337.16</c:v>
                </c:pt>
                <c:pt idx="282">
                  <c:v>13070.69</c:v>
                </c:pt>
                <c:pt idx="283">
                  <c:v>13403.39</c:v>
                </c:pt>
                <c:pt idx="284">
                  <c:v>13612.78</c:v>
                </c:pt>
                <c:pt idx="285">
                  <c:v>13610.54</c:v>
                </c:pt>
                <c:pt idx="286">
                  <c:v>13777.74</c:v>
                </c:pt>
                <c:pt idx="287">
                  <c:v>13856.3</c:v>
                </c:pt>
                <c:pt idx="288">
                  <c:v>13987.64</c:v>
                </c:pt>
                <c:pt idx="289">
                  <c:v>14007.7</c:v>
                </c:pt>
                <c:pt idx="290">
                  <c:v>13972.53</c:v>
                </c:pt>
                <c:pt idx="291">
                  <c:v>14025.77</c:v>
                </c:pt>
                <c:pt idx="292">
                  <c:v>14095.47</c:v>
                </c:pt>
                <c:pt idx="293">
                  <c:v>14095.47</c:v>
                </c:pt>
                <c:pt idx="294">
                  <c:v>14047.5</c:v>
                </c:pt>
                <c:pt idx="295">
                  <c:v>13965.5</c:v>
                </c:pt>
                <c:pt idx="296">
                  <c:v>13865.36</c:v>
                </c:pt>
                <c:pt idx="297">
                  <c:v>13874.47</c:v>
                </c:pt>
                <c:pt idx="298">
                  <c:v>13533.05</c:v>
                </c:pt>
                <c:pt idx="299">
                  <c:v>13465.2</c:v>
                </c:pt>
                <c:pt idx="300">
                  <c:v>13597.97</c:v>
                </c:pt>
                <c:pt idx="301">
                  <c:v>13119.43</c:v>
                </c:pt>
                <c:pt idx="302">
                  <c:v>13192.35</c:v>
                </c:pt>
                <c:pt idx="303">
                  <c:v>13588.83</c:v>
                </c:pt>
                <c:pt idx="304">
                  <c:v>13358.79</c:v>
                </c:pt>
                <c:pt idx="305">
                  <c:v>12997.75</c:v>
                </c:pt>
                <c:pt idx="306">
                  <c:v>12723.47</c:v>
                </c:pt>
                <c:pt idx="307">
                  <c:v>12920.15</c:v>
                </c:pt>
                <c:pt idx="308">
                  <c:v>12609.16</c:v>
                </c:pt>
                <c:pt idx="309">
                  <c:v>13073.82</c:v>
                </c:pt>
                <c:pt idx="310">
                  <c:v>13068.83</c:v>
                </c:pt>
                <c:pt idx="311">
                  <c:v>13398.67</c:v>
                </c:pt>
                <c:pt idx="312">
                  <c:v>13319.86</c:v>
                </c:pt>
                <c:pt idx="313">
                  <c:v>13459.71</c:v>
                </c:pt>
                <c:pt idx="314">
                  <c:v>13471.57</c:v>
                </c:pt>
                <c:pt idx="315">
                  <c:v>13525.2</c:v>
                </c:pt>
                <c:pt idx="316">
                  <c:v>13116.17</c:v>
                </c:pt>
                <c:pt idx="317">
                  <c:v>13215.24</c:v>
                </c:pt>
                <c:pt idx="318">
                  <c:v>13377.54</c:v>
                </c:pt>
                <c:pt idx="319">
                  <c:v>13227.7</c:v>
                </c:pt>
                <c:pt idx="320">
                  <c:v>12961.89</c:v>
                </c:pt>
                <c:pt idx="321">
                  <c:v>12977.68</c:v>
                </c:pt>
                <c:pt idx="322">
                  <c:v>13138.72</c:v>
                </c:pt>
                <c:pt idx="323">
                  <c:v>13059.65</c:v>
                </c:pt>
                <c:pt idx="324">
                  <c:v>13045.39</c:v>
                </c:pt>
                <c:pt idx="325">
                  <c:v>13246.87</c:v>
                </c:pt>
                <c:pt idx="326">
                  <c:v>13480.11</c:v>
                </c:pt>
                <c:pt idx="327">
                  <c:v>13480.11</c:v>
                </c:pt>
                <c:pt idx="328">
                  <c:v>13705.59</c:v>
                </c:pt>
                <c:pt idx="329">
                  <c:v>13698.38</c:v>
                </c:pt>
                <c:pt idx="330">
                  <c:v>13688.84</c:v>
                </c:pt>
                <c:pt idx="331">
                  <c:v>13829.31</c:v>
                </c:pt>
                <c:pt idx="332">
                  <c:v>13900.19</c:v>
                </c:pt>
                <c:pt idx="333">
                  <c:v>13850</c:v>
                </c:pt>
                <c:pt idx="334">
                  <c:v>13996.1</c:v>
                </c:pt>
                <c:pt idx="335">
                  <c:v>13857.84</c:v>
                </c:pt>
                <c:pt idx="336">
                  <c:v>14038.76</c:v>
                </c:pt>
                <c:pt idx="337">
                  <c:v>14052.34</c:v>
                </c:pt>
                <c:pt idx="338">
                  <c:v>13914.77</c:v>
                </c:pt>
                <c:pt idx="339">
                  <c:v>13786.27</c:v>
                </c:pt>
                <c:pt idx="340">
                  <c:v>13950.22</c:v>
                </c:pt>
                <c:pt idx="341">
                  <c:v>13818.41</c:v>
                </c:pt>
                <c:pt idx="342">
                  <c:v>14016.81</c:v>
                </c:pt>
                <c:pt idx="343">
                  <c:v>14138.78</c:v>
                </c:pt>
                <c:pt idx="344">
                  <c:v>14090.22</c:v>
                </c:pt>
                <c:pt idx="345">
                  <c:v>14051.03</c:v>
                </c:pt>
                <c:pt idx="346">
                  <c:v>14082.55</c:v>
                </c:pt>
                <c:pt idx="347">
                  <c:v>13962.68</c:v>
                </c:pt>
                <c:pt idx="348">
                  <c:v>13895.12</c:v>
                </c:pt>
                <c:pt idx="349">
                  <c:v>13633.5</c:v>
                </c:pt>
                <c:pt idx="350">
                  <c:v>13582.42</c:v>
                </c:pt>
                <c:pt idx="351">
                  <c:v>13632.84</c:v>
                </c:pt>
                <c:pt idx="352">
                  <c:v>13752.24</c:v>
                </c:pt>
                <c:pt idx="353">
                  <c:v>13401.86</c:v>
                </c:pt>
                <c:pt idx="354">
                  <c:v>13389.43</c:v>
                </c:pt>
                <c:pt idx="355">
                  <c:v>13031.68</c:v>
                </c:pt>
                <c:pt idx="356">
                  <c:v>13124.99</c:v>
                </c:pt>
                <c:pt idx="357">
                  <c:v>13429.98</c:v>
                </c:pt>
                <c:pt idx="358">
                  <c:v>13379.05</c:v>
                </c:pt>
                <c:pt idx="359">
                  <c:v>13303.64</c:v>
                </c:pt>
                <c:pt idx="360">
                  <c:v>13299.74</c:v>
                </c:pt>
                <c:pt idx="361">
                  <c:v>13535.74</c:v>
                </c:pt>
                <c:pt idx="362">
                  <c:v>13470.99</c:v>
                </c:pt>
                <c:pt idx="363">
                  <c:v>13661.17</c:v>
                </c:pt>
                <c:pt idx="364">
                  <c:v>13657.17</c:v>
                </c:pt>
                <c:pt idx="365">
                  <c:v>13738</c:v>
                </c:pt>
                <c:pt idx="366">
                  <c:v>13736.28</c:v>
                </c:pt>
                <c:pt idx="367">
                  <c:v>13748.74</c:v>
                </c:pt>
                <c:pt idx="368">
                  <c:v>13748.74</c:v>
                </c:pt>
                <c:pt idx="369">
                  <c:v>13736.48</c:v>
                </c:pt>
                <c:pt idx="370">
                  <c:v>13756.33</c:v>
                </c:pt>
                <c:pt idx="371">
                  <c:v>13614.51</c:v>
                </c:pt>
                <c:pt idx="372">
                  <c:v>13814.49</c:v>
                </c:pt>
                <c:pt idx="373">
                  <c:v>13881.72</c:v>
                </c:pt>
                <c:pt idx="374">
                  <c:v>13924.91</c:v>
                </c:pt>
                <c:pt idx="375">
                  <c:v>13911.75</c:v>
                </c:pt>
                <c:pt idx="376">
                  <c:v>14020.33</c:v>
                </c:pt>
                <c:pt idx="377">
                  <c:v>14069.42</c:v>
                </c:pt>
                <c:pt idx="378">
                  <c:v>14174.14</c:v>
                </c:pt>
                <c:pt idx="379">
                  <c:v>14072.86</c:v>
                </c:pt>
                <c:pt idx="380">
                  <c:v>14039.68</c:v>
                </c:pt>
                <c:pt idx="381">
                  <c:v>14161.35</c:v>
                </c:pt>
                <c:pt idx="382">
                  <c:v>14030.38</c:v>
                </c:pt>
                <c:pt idx="383">
                  <c:v>14141.48</c:v>
                </c:pt>
                <c:pt idx="384">
                  <c:v>14253.27</c:v>
                </c:pt>
                <c:pt idx="385">
                  <c:v>14271.73</c:v>
                </c:pt>
                <c:pt idx="386">
                  <c:v>14369.71</c:v>
                </c:pt>
                <c:pt idx="387">
                  <c:v>14360.39</c:v>
                </c:pt>
                <c:pt idx="388">
                  <c:v>14500.51</c:v>
                </c:pt>
                <c:pt idx="389">
                  <c:v>14528.33</c:v>
                </c:pt>
                <c:pt idx="390">
                  <c:v>14503.95</c:v>
                </c:pt>
                <c:pt idx="391">
                  <c:v>14522.38</c:v>
                </c:pt>
                <c:pt idx="392">
                  <c:v>14639.33</c:v>
                </c:pt>
                <c:pt idx="393">
                  <c:v>14639.33</c:v>
                </c:pt>
                <c:pt idx="394">
                  <c:v>14663.64</c:v>
                </c:pt>
                <c:pt idx="395">
                  <c:v>14665.06</c:v>
                </c:pt>
                <c:pt idx="396">
                  <c:v>14559.79</c:v>
                </c:pt>
                <c:pt idx="397">
                  <c:v>14701.92</c:v>
                </c:pt>
                <c:pt idx="398">
                  <c:v>14733.24</c:v>
                </c:pt>
                <c:pt idx="399">
                  <c:v>14677.65</c:v>
                </c:pt>
                <c:pt idx="400">
                  <c:v>14644.95</c:v>
                </c:pt>
                <c:pt idx="401">
                  <c:v>14543.13</c:v>
                </c:pt>
                <c:pt idx="402">
                  <c:v>14427.24</c:v>
                </c:pt>
                <c:pt idx="403">
                  <c:v>14274.98</c:v>
                </c:pt>
                <c:pt idx="404">
                  <c:v>14498.88</c:v>
                </c:pt>
                <c:pt idx="405">
                  <c:v>14631.95</c:v>
                </c:pt>
                <c:pt idx="406">
                  <c:v>14684.6</c:v>
                </c:pt>
                <c:pt idx="407">
                  <c:v>14836.99</c:v>
                </c:pt>
                <c:pt idx="408">
                  <c:v>14840.71</c:v>
                </c:pt>
                <c:pt idx="409">
                  <c:v>14660.58</c:v>
                </c:pt>
                <c:pt idx="410">
                  <c:v>14762.58</c:v>
                </c:pt>
                <c:pt idx="411">
                  <c:v>14778.26</c:v>
                </c:pt>
                <c:pt idx="412">
                  <c:v>14672.68</c:v>
                </c:pt>
                <c:pt idx="413">
                  <c:v>14681.07</c:v>
                </c:pt>
                <c:pt idx="414">
                  <c:v>14761.29</c:v>
                </c:pt>
                <c:pt idx="415">
                  <c:v>14780.53</c:v>
                </c:pt>
                <c:pt idx="416">
                  <c:v>14895.12</c:v>
                </c:pt>
                <c:pt idx="417">
                  <c:v>14835.76</c:v>
                </c:pt>
                <c:pt idx="418">
                  <c:v>14860.18</c:v>
                </c:pt>
                <c:pt idx="419">
                  <c:v>14788.09</c:v>
                </c:pt>
                <c:pt idx="420">
                  <c:v>14765.13</c:v>
                </c:pt>
                <c:pt idx="421">
                  <c:v>14816.26</c:v>
                </c:pt>
                <c:pt idx="422">
                  <c:v>14822.9</c:v>
                </c:pt>
                <c:pt idx="423">
                  <c:v>14793.76</c:v>
                </c:pt>
                <c:pt idx="424">
                  <c:v>14656.18</c:v>
                </c:pt>
                <c:pt idx="425">
                  <c:v>14525.91</c:v>
                </c:pt>
                <c:pt idx="426">
                  <c:v>14541.79</c:v>
                </c:pt>
                <c:pt idx="427">
                  <c:v>14714.66</c:v>
                </c:pt>
                <c:pt idx="428">
                  <c:v>14942.65</c:v>
                </c:pt>
                <c:pt idx="429">
                  <c:v>15019.8</c:v>
                </c:pt>
                <c:pt idx="430">
                  <c:v>15041.86</c:v>
                </c:pt>
                <c:pt idx="431">
                  <c:v>14945.81</c:v>
                </c:pt>
                <c:pt idx="432">
                  <c:v>15129.5</c:v>
                </c:pt>
                <c:pt idx="433">
                  <c:v>15265.89</c:v>
                </c:pt>
                <c:pt idx="434">
                  <c:v>15259.24</c:v>
                </c:pt>
                <c:pt idx="435">
                  <c:v>15309.38</c:v>
                </c:pt>
                <c:pt idx="436">
                  <c:v>15331.18</c:v>
                </c:pt>
                <c:pt idx="437">
                  <c:v>15363.52</c:v>
                </c:pt>
                <c:pt idx="438">
                  <c:v>15363.52</c:v>
                </c:pt>
                <c:pt idx="439">
                  <c:v>15374.33</c:v>
                </c:pt>
                <c:pt idx="440">
                  <c:v>15286.64</c:v>
                </c:pt>
                <c:pt idx="441">
                  <c:v>15248.25</c:v>
                </c:pt>
                <c:pt idx="442">
                  <c:v>15115.49</c:v>
                </c:pt>
                <c:pt idx="443">
                  <c:v>15105.58</c:v>
                </c:pt>
                <c:pt idx="444">
                  <c:v>15037.76</c:v>
                </c:pt>
                <c:pt idx="445">
                  <c:v>15161.53</c:v>
                </c:pt>
                <c:pt idx="446">
                  <c:v>15181.92</c:v>
                </c:pt>
                <c:pt idx="447">
                  <c:v>15043.97</c:v>
                </c:pt>
                <c:pt idx="448">
                  <c:v>14713.9</c:v>
                </c:pt>
                <c:pt idx="449">
                  <c:v>14746.4</c:v>
                </c:pt>
                <c:pt idx="450">
                  <c:v>14896.85</c:v>
                </c:pt>
                <c:pt idx="451">
                  <c:v>15052.24</c:v>
                </c:pt>
                <c:pt idx="452">
                  <c:v>15047.7</c:v>
                </c:pt>
                <c:pt idx="453">
                  <c:v>14969.97</c:v>
                </c:pt>
                <c:pt idx="454">
                  <c:v>14546.68</c:v>
                </c:pt>
                <c:pt idx="455">
                  <c:v>14512.44</c:v>
                </c:pt>
                <c:pt idx="456">
                  <c:v>14448.58</c:v>
                </c:pt>
                <c:pt idx="457">
                  <c:v>14566.7</c:v>
                </c:pt>
                <c:pt idx="458">
                  <c:v>14255.48</c:v>
                </c:pt>
                <c:pt idx="459">
                  <c:v>14433.83</c:v>
                </c:pt>
                <c:pt idx="460">
                  <c:v>14501.91</c:v>
                </c:pt>
                <c:pt idx="461">
                  <c:v>14654.02</c:v>
                </c:pt>
                <c:pt idx="462">
                  <c:v>14579.54</c:v>
                </c:pt>
                <c:pt idx="463">
                  <c:v>14486.2</c:v>
                </c:pt>
                <c:pt idx="464">
                  <c:v>14465.92</c:v>
                </c:pt>
                <c:pt idx="465">
                  <c:v>14571.63</c:v>
                </c:pt>
                <c:pt idx="466">
                  <c:v>14823.43</c:v>
                </c:pt>
                <c:pt idx="467">
                  <c:v>14897.34</c:v>
                </c:pt>
                <c:pt idx="468">
                  <c:v>15021.81</c:v>
                </c:pt>
                <c:pt idx="469">
                  <c:v>15129.09</c:v>
                </c:pt>
                <c:pt idx="470">
                  <c:v>15121.68</c:v>
                </c:pt>
                <c:pt idx="471">
                  <c:v>15215.7</c:v>
                </c:pt>
                <c:pt idx="472">
                  <c:v>15090.2</c:v>
                </c:pt>
                <c:pt idx="473">
                  <c:v>15226.71</c:v>
                </c:pt>
                <c:pt idx="474">
                  <c:v>15235.71</c:v>
                </c:pt>
                <c:pt idx="475">
                  <c:v>15235.84</c:v>
                </c:pt>
                <c:pt idx="476">
                  <c:v>15448.12</c:v>
                </c:pt>
                <c:pt idx="477">
                  <c:v>15498.39</c:v>
                </c:pt>
                <c:pt idx="478">
                  <c:v>15595.92</c:v>
                </c:pt>
                <c:pt idx="479">
                  <c:v>15649.6</c:v>
                </c:pt>
                <c:pt idx="480">
                  <c:v>15811.58</c:v>
                </c:pt>
                <c:pt idx="481">
                  <c:v>15940.31</c:v>
                </c:pt>
                <c:pt idx="482">
                  <c:v>15971.59</c:v>
                </c:pt>
                <c:pt idx="483">
                  <c:v>15982.36</c:v>
                </c:pt>
                <c:pt idx="484">
                  <c:v>15886.54</c:v>
                </c:pt>
                <c:pt idx="485">
                  <c:v>15622.71</c:v>
                </c:pt>
                <c:pt idx="486">
                  <c:v>15704.28</c:v>
                </c:pt>
                <c:pt idx="487">
                  <c:v>15860.96</c:v>
                </c:pt>
                <c:pt idx="488">
                  <c:v>15853.85</c:v>
                </c:pt>
                <c:pt idx="489">
                  <c:v>15973.86</c:v>
                </c:pt>
                <c:pt idx="490">
                  <c:v>15921.57</c:v>
                </c:pt>
                <c:pt idx="491">
                  <c:v>15993.71</c:v>
                </c:pt>
                <c:pt idx="492">
                  <c:v>16057.44</c:v>
                </c:pt>
                <c:pt idx="493">
                  <c:v>15854.76</c:v>
                </c:pt>
                <c:pt idx="494">
                  <c:v>15775.14</c:v>
                </c:pt>
                <c:pt idx="495">
                  <c:v>15845.23</c:v>
                </c:pt>
                <c:pt idx="496">
                  <c:v>15845.23</c:v>
                </c:pt>
                <c:pt idx="497">
                  <c:v>15491.66</c:v>
                </c:pt>
                <c:pt idx="498">
                  <c:v>15782.83</c:v>
                </c:pt>
                <c:pt idx="499">
                  <c:v>15537.69</c:v>
                </c:pt>
                <c:pt idx="500">
                  <c:v>15254.05</c:v>
                </c:pt>
                <c:pt idx="501">
                  <c:v>15381.32</c:v>
                </c:pt>
                <c:pt idx="502">
                  <c:v>15085.47</c:v>
                </c:pt>
                <c:pt idx="503">
                  <c:v>15225.15</c:v>
                </c:pt>
                <c:pt idx="504">
                  <c:v>15686.92</c:v>
                </c:pt>
                <c:pt idx="505">
                  <c:v>15786.99</c:v>
                </c:pt>
                <c:pt idx="506">
                  <c:v>15517.37</c:v>
                </c:pt>
                <c:pt idx="507">
                  <c:v>15630.6</c:v>
                </c:pt>
                <c:pt idx="508">
                  <c:v>15413.28</c:v>
                </c:pt>
                <c:pt idx="509">
                  <c:v>15237.64</c:v>
                </c:pt>
                <c:pt idx="510">
                  <c:v>15565.58</c:v>
                </c:pt>
                <c:pt idx="511">
                  <c:v>15180.43</c:v>
                </c:pt>
                <c:pt idx="512">
                  <c:v>15169.68</c:v>
                </c:pt>
                <c:pt idx="513">
                  <c:v>14980.94</c:v>
                </c:pt>
                <c:pt idx="514">
                  <c:v>15341.09</c:v>
                </c:pt>
                <c:pt idx="515">
                  <c:v>15521.89</c:v>
                </c:pt>
                <c:pt idx="516">
                  <c:v>15653.37</c:v>
                </c:pt>
                <c:pt idx="517">
                  <c:v>15653.37</c:v>
                </c:pt>
                <c:pt idx="518">
                  <c:v>15871.26</c:v>
                </c:pt>
                <c:pt idx="519">
                  <c:v>15781.72</c:v>
                </c:pt>
                <c:pt idx="520">
                  <c:v>15766.22</c:v>
                </c:pt>
                <c:pt idx="521">
                  <c:v>15741.56</c:v>
                </c:pt>
                <c:pt idx="522">
                  <c:v>15644.97</c:v>
                </c:pt>
                <c:pt idx="523">
                  <c:v>15832.8</c:v>
                </c:pt>
                <c:pt idx="524">
                  <c:v>15622.72</c:v>
                </c:pt>
                <c:pt idx="525">
                  <c:v>15100.17</c:v>
                </c:pt>
                <c:pt idx="526">
                  <c:v>15080.87</c:v>
                </c:pt>
                <c:pt idx="527">
                  <c:v>14935.9</c:v>
                </c:pt>
                <c:pt idx="528">
                  <c:v>14942.83</c:v>
                </c:pt>
                <c:pt idx="529">
                  <c:v>15153.45</c:v>
                </c:pt>
                <c:pt idx="530">
                  <c:v>15188.39</c:v>
                </c:pt>
                <c:pt idx="531">
                  <c:v>14806.81</c:v>
                </c:pt>
                <c:pt idx="532">
                  <c:v>14893.75</c:v>
                </c:pt>
                <c:pt idx="533">
                  <c:v>14893.75</c:v>
                </c:pt>
                <c:pt idx="534">
                  <c:v>14506.9</c:v>
                </c:pt>
                <c:pt idx="535">
                  <c:v>14340.25</c:v>
                </c:pt>
                <c:pt idx="536">
                  <c:v>14154.02</c:v>
                </c:pt>
                <c:pt idx="537">
                  <c:v>13768.92</c:v>
                </c:pt>
                <c:pt idx="538">
                  <c:v>13855.13</c:v>
                </c:pt>
                <c:pt idx="539">
                  <c:v>13539.29</c:v>
                </c:pt>
                <c:pt idx="540">
                  <c:v>13542.12</c:v>
                </c:pt>
                <c:pt idx="541">
                  <c:v>13352.78</c:v>
                </c:pt>
                <c:pt idx="542">
                  <c:v>13770.57</c:v>
                </c:pt>
                <c:pt idx="543">
                  <c:v>14239.88</c:v>
                </c:pt>
                <c:pt idx="544">
                  <c:v>14346</c:v>
                </c:pt>
                <c:pt idx="545">
                  <c:v>14417.55</c:v>
                </c:pt>
                <c:pt idx="546">
                  <c:v>13878.82</c:v>
                </c:pt>
                <c:pt idx="547">
                  <c:v>14098.01</c:v>
                </c:pt>
                <c:pt idx="548">
                  <c:v>14015.67</c:v>
                </c:pt>
                <c:pt idx="549">
                  <c:v>14194.46</c:v>
                </c:pt>
                <c:pt idx="550">
                  <c:v>14490.37</c:v>
                </c:pt>
                <c:pt idx="551">
                  <c:v>14185.64</c:v>
                </c:pt>
                <c:pt idx="552">
                  <c:v>13791.15</c:v>
                </c:pt>
                <c:pt idx="553">
                  <c:v>13790.92</c:v>
                </c:pt>
                <c:pt idx="554">
                  <c:v>14139.76</c:v>
                </c:pt>
                <c:pt idx="555">
                  <c:v>14124.09</c:v>
                </c:pt>
                <c:pt idx="556">
                  <c:v>13716.72</c:v>
                </c:pt>
                <c:pt idx="557">
                  <c:v>13548.07</c:v>
                </c:pt>
                <c:pt idx="558">
                  <c:v>13548.07</c:v>
                </c:pt>
                <c:pt idx="559">
                  <c:v>13381.52</c:v>
                </c:pt>
                <c:pt idx="560">
                  <c:v>13037.49</c:v>
                </c:pt>
                <c:pt idx="561">
                  <c:v>13473.58</c:v>
                </c:pt>
                <c:pt idx="562">
                  <c:v>13694.62</c:v>
                </c:pt>
                <c:pt idx="563">
                  <c:v>13751.4</c:v>
                </c:pt>
                <c:pt idx="564">
                  <c:v>13532.46</c:v>
                </c:pt>
                <c:pt idx="565">
                  <c:v>13752.02</c:v>
                </c:pt>
                <c:pt idx="566">
                  <c:v>13537.94</c:v>
                </c:pt>
                <c:pt idx="567">
                  <c:v>13313.44</c:v>
                </c:pt>
                <c:pt idx="568">
                  <c:v>12830.96</c:v>
                </c:pt>
                <c:pt idx="569">
                  <c:v>12795.55</c:v>
                </c:pt>
                <c:pt idx="570">
                  <c:v>13255.55</c:v>
                </c:pt>
                <c:pt idx="571">
                  <c:v>13129.96</c:v>
                </c:pt>
                <c:pt idx="572">
                  <c:v>12843.81</c:v>
                </c:pt>
                <c:pt idx="573">
                  <c:v>12581.22</c:v>
                </c:pt>
                <c:pt idx="574">
                  <c:v>12948.62</c:v>
                </c:pt>
                <c:pt idx="575">
                  <c:v>13436.55</c:v>
                </c:pt>
                <c:pt idx="576">
                  <c:v>13614.78</c:v>
                </c:pt>
                <c:pt idx="577">
                  <c:v>13893.84</c:v>
                </c:pt>
                <c:pt idx="578">
                  <c:v>13838.46</c:v>
                </c:pt>
                <c:pt idx="579">
                  <c:v>14108.82</c:v>
                </c:pt>
                <c:pt idx="580">
                  <c:v>13922.6</c:v>
                </c:pt>
                <c:pt idx="581">
                  <c:v>14191.84</c:v>
                </c:pt>
                <c:pt idx="582">
                  <c:v>14169.3</c:v>
                </c:pt>
                <c:pt idx="583">
                  <c:v>14354.9</c:v>
                </c:pt>
                <c:pt idx="584">
                  <c:v>14619.64</c:v>
                </c:pt>
                <c:pt idx="585">
                  <c:v>14442.27</c:v>
                </c:pt>
                <c:pt idx="586">
                  <c:v>14220.52</c:v>
                </c:pt>
                <c:pt idx="587">
                  <c:v>14261.5</c:v>
                </c:pt>
                <c:pt idx="588">
                  <c:v>14532.55</c:v>
                </c:pt>
                <c:pt idx="589">
                  <c:v>14204.17</c:v>
                </c:pt>
                <c:pt idx="590">
                  <c:v>13888.82</c:v>
                </c:pt>
                <c:pt idx="591">
                  <c:v>13897.3</c:v>
                </c:pt>
                <c:pt idx="592">
                  <c:v>13711</c:v>
                </c:pt>
                <c:pt idx="593">
                  <c:v>13411.96</c:v>
                </c:pt>
                <c:pt idx="594">
                  <c:v>13371.57</c:v>
                </c:pt>
                <c:pt idx="595">
                  <c:v>13643.59</c:v>
                </c:pt>
                <c:pt idx="596">
                  <c:v>13351.08</c:v>
                </c:pt>
                <c:pt idx="597">
                  <c:v>13351.08</c:v>
                </c:pt>
                <c:pt idx="598">
                  <c:v>13332.36</c:v>
                </c:pt>
                <c:pt idx="599">
                  <c:v>13619.66</c:v>
                </c:pt>
                <c:pt idx="600">
                  <c:v>13453.07</c:v>
                </c:pt>
                <c:pt idx="601">
                  <c:v>13174.65</c:v>
                </c:pt>
                <c:pt idx="602">
                  <c:v>12839.29</c:v>
                </c:pt>
                <c:pt idx="603">
                  <c:v>13004.85</c:v>
                </c:pt>
                <c:pt idx="604">
                  <c:v>12490.74</c:v>
                </c:pt>
                <c:pt idx="605">
                  <c:v>12488.93</c:v>
                </c:pt>
                <c:pt idx="606">
                  <c:v>12871.53</c:v>
                </c:pt>
                <c:pt idx="607">
                  <c:v>12334.64</c:v>
                </c:pt>
                <c:pt idx="608">
                  <c:v>12536.02</c:v>
                </c:pt>
                <c:pt idx="609">
                  <c:v>12563.76</c:v>
                </c:pt>
                <c:pt idx="610">
                  <c:v>12964.86</c:v>
                </c:pt>
                <c:pt idx="611">
                  <c:v>12317.69</c:v>
                </c:pt>
                <c:pt idx="612">
                  <c:v>12144.66</c:v>
                </c:pt>
                <c:pt idx="613">
                  <c:v>11623.25</c:v>
                </c:pt>
                <c:pt idx="614">
                  <c:v>11737.67</c:v>
                </c:pt>
                <c:pt idx="615">
                  <c:v>11364.24</c:v>
                </c:pt>
                <c:pt idx="616">
                  <c:v>11370.96</c:v>
                </c:pt>
                <c:pt idx="617">
                  <c:v>11805</c:v>
                </c:pt>
                <c:pt idx="618">
                  <c:v>11662.79</c:v>
                </c:pt>
                <c:pt idx="619">
                  <c:v>11984.52</c:v>
                </c:pt>
                <c:pt idx="620">
                  <c:v>11418.15</c:v>
                </c:pt>
                <c:pt idx="621">
                  <c:v>11388.5</c:v>
                </c:pt>
                <c:pt idx="622">
                  <c:v>11354.62</c:v>
                </c:pt>
                <c:pt idx="623">
                  <c:v>11535.27</c:v>
                </c:pt>
                <c:pt idx="624">
                  <c:v>11264.45</c:v>
                </c:pt>
                <c:pt idx="625">
                  <c:v>11434.74</c:v>
                </c:pt>
                <c:pt idx="626">
                  <c:v>11740.65</c:v>
                </c:pt>
                <c:pt idx="627">
                  <c:v>12131.13</c:v>
                </c:pt>
                <c:pt idx="628">
                  <c:v>12131.13</c:v>
                </c:pt>
                <c:pt idx="629">
                  <c:v>12081.39</c:v>
                </c:pt>
                <c:pt idx="630">
                  <c:v>11994.46</c:v>
                </c:pt>
                <c:pt idx="631">
                  <c:v>12316.9</c:v>
                </c:pt>
                <c:pt idx="632">
                  <c:v>12012.73</c:v>
                </c:pt>
                <c:pt idx="633">
                  <c:v>12061.37</c:v>
                </c:pt>
                <c:pt idx="634">
                  <c:v>12175.23</c:v>
                </c:pt>
                <c:pt idx="635">
                  <c:v>12086.27</c:v>
                </c:pt>
                <c:pt idx="636">
                  <c:v>11754.23</c:v>
                </c:pt>
                <c:pt idx="637">
                  <c:v>11340.02</c:v>
                </c:pt>
                <c:pt idx="638">
                  <c:v>10809.23</c:v>
                </c:pt>
                <c:pt idx="639">
                  <c:v>10828.35</c:v>
                </c:pt>
                <c:pt idx="640">
                  <c:v>11099.15</c:v>
                </c:pt>
                <c:pt idx="641">
                  <c:v>10646.1</c:v>
                </c:pt>
                <c:pt idx="642">
                  <c:v>10798.35</c:v>
                </c:pt>
                <c:pt idx="643">
                  <c:v>10798.35</c:v>
                </c:pt>
                <c:pt idx="644">
                  <c:v>11069.3</c:v>
                </c:pt>
                <c:pt idx="645">
                  <c:v>11053.08</c:v>
                </c:pt>
                <c:pt idx="646">
                  <c:v>11232.19</c:v>
                </c:pt>
                <c:pt idx="647">
                  <c:v>11607.62</c:v>
                </c:pt>
                <c:pt idx="648">
                  <c:v>11524.55</c:v>
                </c:pt>
                <c:pt idx="649">
                  <c:v>11181.54</c:v>
                </c:pt>
                <c:pt idx="650">
                  <c:v>11177.89</c:v>
                </c:pt>
                <c:pt idx="651">
                  <c:v>11028.74</c:v>
                </c:pt>
                <c:pt idx="652">
                  <c:v>11127.84</c:v>
                </c:pt>
                <c:pt idx="653">
                  <c:v>11127.84</c:v>
                </c:pt>
                <c:pt idx="654">
                  <c:v>11322.24</c:v>
                </c:pt>
                <c:pt idx="655">
                  <c:v>11361.85</c:v>
                </c:pt>
                <c:pt idx="656">
                  <c:v>11621.35</c:v>
                </c:pt>
                <c:pt idx="657">
                  <c:v>11635.31</c:v>
                </c:pt>
                <c:pt idx="658">
                  <c:v>11372.6</c:v>
                </c:pt>
                <c:pt idx="659">
                  <c:v>11264.73</c:v>
                </c:pt>
                <c:pt idx="660">
                  <c:v>11247.58</c:v>
                </c:pt>
                <c:pt idx="661">
                  <c:v>11251.19</c:v>
                </c:pt>
                <c:pt idx="662">
                  <c:v>11452.42</c:v>
                </c:pt>
                <c:pt idx="663">
                  <c:v>11360.05</c:v>
                </c:pt>
                <c:pt idx="664">
                  <c:v>11713.15</c:v>
                </c:pt>
                <c:pt idx="665">
                  <c:v>11897.65</c:v>
                </c:pt>
                <c:pt idx="666">
                  <c:v>12059.61</c:v>
                </c:pt>
                <c:pt idx="667">
                  <c:v>11834.11</c:v>
                </c:pt>
                <c:pt idx="668">
                  <c:v>11782.67</c:v>
                </c:pt>
                <c:pt idx="669">
                  <c:v>11562.57</c:v>
                </c:pt>
                <c:pt idx="670">
                  <c:v>12032.42</c:v>
                </c:pt>
                <c:pt idx="671">
                  <c:v>12162.59</c:v>
                </c:pt>
                <c:pt idx="672">
                  <c:v>12390.69</c:v>
                </c:pt>
                <c:pt idx="673">
                  <c:v>12368.98</c:v>
                </c:pt>
                <c:pt idx="674">
                  <c:v>12348.76</c:v>
                </c:pt>
                <c:pt idx="675">
                  <c:v>12668.16</c:v>
                </c:pt>
                <c:pt idx="676">
                  <c:v>12720.58</c:v>
                </c:pt>
                <c:pt idx="677">
                  <c:v>12657.55</c:v>
                </c:pt>
                <c:pt idx="678">
                  <c:v>12644.46</c:v>
                </c:pt>
                <c:pt idx="679">
                  <c:v>12493.93</c:v>
                </c:pt>
                <c:pt idx="680">
                  <c:v>12854.8</c:v>
                </c:pt>
                <c:pt idx="681">
                  <c:v>12779.91</c:v>
                </c:pt>
                <c:pt idx="682">
                  <c:v>13047.19</c:v>
                </c:pt>
                <c:pt idx="683">
                  <c:v>13128.05</c:v>
                </c:pt>
                <c:pt idx="684">
                  <c:v>13102.55</c:v>
                </c:pt>
                <c:pt idx="685">
                  <c:v>12938.12</c:v>
                </c:pt>
                <c:pt idx="686">
                  <c:v>12965.34</c:v>
                </c:pt>
                <c:pt idx="687">
                  <c:v>12705.21</c:v>
                </c:pt>
                <c:pt idx="688">
                  <c:v>12381.57</c:v>
                </c:pt>
                <c:pt idx="689">
                  <c:v>12381.3</c:v>
                </c:pt>
                <c:pt idx="690">
                  <c:v>12431.53</c:v>
                </c:pt>
                <c:pt idx="691">
                  <c:v>12639.27</c:v>
                </c:pt>
                <c:pt idx="692">
                  <c:v>12141.71</c:v>
                </c:pt>
                <c:pt idx="693">
                  <c:v>12017.67</c:v>
                </c:pt>
                <c:pt idx="694">
                  <c:v>11883.14</c:v>
                </c:pt>
                <c:pt idx="695">
                  <c:v>11816.2</c:v>
                </c:pt>
                <c:pt idx="696">
                  <c:v>11785.13</c:v>
                </c:pt>
                <c:pt idx="697">
                  <c:v>11630.86</c:v>
                </c:pt>
                <c:pt idx="698">
                  <c:v>11630.86</c:v>
                </c:pt>
                <c:pt idx="699">
                  <c:v>11544.91</c:v>
                </c:pt>
                <c:pt idx="700">
                  <c:v>11791.9</c:v>
                </c:pt>
                <c:pt idx="701">
                  <c:v>11862.13</c:v>
                </c:pt>
                <c:pt idx="702">
                  <c:v>12112.31</c:v>
                </c:pt>
                <c:pt idx="703">
                  <c:v>12266.41</c:v>
                </c:pt>
                <c:pt idx="704">
                  <c:v>11633.57</c:v>
                </c:pt>
                <c:pt idx="705">
                  <c:v>11719.68</c:v>
                </c:pt>
                <c:pt idx="706">
                  <c:v>11552.36</c:v>
                </c:pt>
                <c:pt idx="707">
                  <c:v>11448.4</c:v>
                </c:pt>
                <c:pt idx="708">
                  <c:v>11535.02</c:v>
                </c:pt>
                <c:pt idx="709">
                  <c:v>11425.05</c:v>
                </c:pt>
                <c:pt idx="710">
                  <c:v>11220.19</c:v>
                </c:pt>
                <c:pt idx="711">
                  <c:v>11066.8</c:v>
                </c:pt>
                <c:pt idx="712">
                  <c:v>10867.93</c:v>
                </c:pt>
                <c:pt idx="713">
                  <c:v>10802.92</c:v>
                </c:pt>
                <c:pt idx="714">
                  <c:v>10829.5</c:v>
                </c:pt>
                <c:pt idx="715">
                  <c:v>11051.64</c:v>
                </c:pt>
                <c:pt idx="716">
                  <c:v>10737.51</c:v>
                </c:pt>
                <c:pt idx="717">
                  <c:v>10575.62</c:v>
                </c:pt>
                <c:pt idx="718">
                  <c:v>10815.43</c:v>
                </c:pt>
                <c:pt idx="719">
                  <c:v>11176.41</c:v>
                </c:pt>
                <c:pt idx="720">
                  <c:v>11148.64</c:v>
                </c:pt>
                <c:pt idx="721">
                  <c:v>11073.31</c:v>
                </c:pt>
                <c:pt idx="722">
                  <c:v>10652.4</c:v>
                </c:pt>
                <c:pt idx="723">
                  <c:v>10542.1</c:v>
                </c:pt>
                <c:pt idx="724">
                  <c:v>10426.19</c:v>
                </c:pt>
                <c:pt idx="725">
                  <c:v>10417.1</c:v>
                </c:pt>
                <c:pt idx="726">
                  <c:v>10649.15</c:v>
                </c:pt>
                <c:pt idx="727">
                  <c:v>10321.39</c:v>
                </c:pt>
                <c:pt idx="728">
                  <c:v>10675.8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9D8-4D32-817B-24AC6C21B0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9506536"/>
        <c:axId val="659478656"/>
      </c:lineChart>
      <c:lineChart>
        <c:grouping val="standard"/>
        <c:varyColors val="0"/>
        <c:ser>
          <c:idx val="0"/>
          <c:order val="1"/>
          <c:tx>
            <c:strRef>
              <c:f>台股與那斯達庫指數及費半指數!$D$5</c:f>
              <c:strCache>
                <c:ptCount val="1"/>
                <c:pt idx="0">
                  <c:v>費城半導體指數(右軸)</c:v>
                </c:pt>
              </c:strCache>
            </c:strRef>
          </c:tx>
          <c:spPr>
            <a:ln w="19050" cap="rnd">
              <a:solidFill>
                <a:schemeClr val="accent2">
                  <a:lumMod val="7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72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89D8-4D32-817B-24AC6C21B016}"/>
              </c:ext>
            </c:extLst>
          </c:dPt>
          <c:dPt>
            <c:idx val="728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89D8-4D32-817B-24AC6C21B016}"/>
              </c:ext>
            </c:extLst>
          </c:dPt>
          <c:cat>
            <c:numRef>
              <c:f>台股與那斯達庫指數及費半指數!$C$5226:$C$5953</c:f>
              <c:numCache>
                <c:formatCode>m/d/yyyy</c:formatCode>
                <c:ptCount val="728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43836</c:v>
                </c:pt>
                <c:pt idx="4">
                  <c:v>43837</c:v>
                </c:pt>
                <c:pt idx="5">
                  <c:v>43838</c:v>
                </c:pt>
                <c:pt idx="6">
                  <c:v>43839</c:v>
                </c:pt>
                <c:pt idx="7">
                  <c:v>43840</c:v>
                </c:pt>
                <c:pt idx="8">
                  <c:v>43843</c:v>
                </c:pt>
                <c:pt idx="9">
                  <c:v>43844</c:v>
                </c:pt>
                <c:pt idx="10">
                  <c:v>43845</c:v>
                </c:pt>
                <c:pt idx="11">
                  <c:v>43846</c:v>
                </c:pt>
                <c:pt idx="12">
                  <c:v>43847</c:v>
                </c:pt>
                <c:pt idx="13">
                  <c:v>43850</c:v>
                </c:pt>
                <c:pt idx="14">
                  <c:v>43851</c:v>
                </c:pt>
                <c:pt idx="15">
                  <c:v>43852</c:v>
                </c:pt>
                <c:pt idx="16">
                  <c:v>43853</c:v>
                </c:pt>
                <c:pt idx="17">
                  <c:v>43854</c:v>
                </c:pt>
                <c:pt idx="18">
                  <c:v>43857</c:v>
                </c:pt>
                <c:pt idx="19">
                  <c:v>43858</c:v>
                </c:pt>
                <c:pt idx="20">
                  <c:v>43859</c:v>
                </c:pt>
                <c:pt idx="21">
                  <c:v>43860</c:v>
                </c:pt>
                <c:pt idx="22">
                  <c:v>43861</c:v>
                </c:pt>
                <c:pt idx="23">
                  <c:v>43864</c:v>
                </c:pt>
                <c:pt idx="24">
                  <c:v>43865</c:v>
                </c:pt>
                <c:pt idx="25">
                  <c:v>43866</c:v>
                </c:pt>
                <c:pt idx="26">
                  <c:v>43867</c:v>
                </c:pt>
                <c:pt idx="27">
                  <c:v>43868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43878</c:v>
                </c:pt>
                <c:pt idx="34">
                  <c:v>43879</c:v>
                </c:pt>
                <c:pt idx="35">
                  <c:v>43880</c:v>
                </c:pt>
                <c:pt idx="36">
                  <c:v>43881</c:v>
                </c:pt>
                <c:pt idx="37">
                  <c:v>43882</c:v>
                </c:pt>
                <c:pt idx="38">
                  <c:v>43885</c:v>
                </c:pt>
                <c:pt idx="39">
                  <c:v>43886</c:v>
                </c:pt>
                <c:pt idx="40">
                  <c:v>43887</c:v>
                </c:pt>
                <c:pt idx="41">
                  <c:v>43888</c:v>
                </c:pt>
                <c:pt idx="42">
                  <c:v>43889</c:v>
                </c:pt>
                <c:pt idx="43">
                  <c:v>43892</c:v>
                </c:pt>
                <c:pt idx="44">
                  <c:v>43893</c:v>
                </c:pt>
                <c:pt idx="45">
                  <c:v>43894</c:v>
                </c:pt>
                <c:pt idx="46">
                  <c:v>43895</c:v>
                </c:pt>
                <c:pt idx="47">
                  <c:v>43896</c:v>
                </c:pt>
                <c:pt idx="48">
                  <c:v>43899</c:v>
                </c:pt>
                <c:pt idx="49">
                  <c:v>43900</c:v>
                </c:pt>
                <c:pt idx="50">
                  <c:v>43901</c:v>
                </c:pt>
                <c:pt idx="51">
                  <c:v>43902</c:v>
                </c:pt>
                <c:pt idx="52">
                  <c:v>43903</c:v>
                </c:pt>
                <c:pt idx="53">
                  <c:v>43906</c:v>
                </c:pt>
                <c:pt idx="54">
                  <c:v>43907</c:v>
                </c:pt>
                <c:pt idx="55">
                  <c:v>43908</c:v>
                </c:pt>
                <c:pt idx="56">
                  <c:v>43909</c:v>
                </c:pt>
                <c:pt idx="57">
                  <c:v>43910</c:v>
                </c:pt>
                <c:pt idx="58">
                  <c:v>43913</c:v>
                </c:pt>
                <c:pt idx="59">
                  <c:v>43914</c:v>
                </c:pt>
                <c:pt idx="60">
                  <c:v>43915</c:v>
                </c:pt>
                <c:pt idx="61">
                  <c:v>43916</c:v>
                </c:pt>
                <c:pt idx="62">
                  <c:v>43917</c:v>
                </c:pt>
                <c:pt idx="63">
                  <c:v>43920</c:v>
                </c:pt>
                <c:pt idx="64">
                  <c:v>43921</c:v>
                </c:pt>
                <c:pt idx="65">
                  <c:v>43922</c:v>
                </c:pt>
                <c:pt idx="66">
                  <c:v>43923</c:v>
                </c:pt>
                <c:pt idx="67">
                  <c:v>43924</c:v>
                </c:pt>
                <c:pt idx="68">
                  <c:v>43927</c:v>
                </c:pt>
                <c:pt idx="69">
                  <c:v>43928</c:v>
                </c:pt>
                <c:pt idx="70">
                  <c:v>43929</c:v>
                </c:pt>
                <c:pt idx="71">
                  <c:v>43930</c:v>
                </c:pt>
                <c:pt idx="72">
                  <c:v>43931</c:v>
                </c:pt>
                <c:pt idx="73">
                  <c:v>43934</c:v>
                </c:pt>
                <c:pt idx="74">
                  <c:v>43935</c:v>
                </c:pt>
                <c:pt idx="75">
                  <c:v>43936</c:v>
                </c:pt>
                <c:pt idx="76">
                  <c:v>43937</c:v>
                </c:pt>
                <c:pt idx="77">
                  <c:v>43938</c:v>
                </c:pt>
                <c:pt idx="78">
                  <c:v>43941</c:v>
                </c:pt>
                <c:pt idx="79">
                  <c:v>43942</c:v>
                </c:pt>
                <c:pt idx="80">
                  <c:v>43943</c:v>
                </c:pt>
                <c:pt idx="81">
                  <c:v>43944</c:v>
                </c:pt>
                <c:pt idx="82">
                  <c:v>43945</c:v>
                </c:pt>
                <c:pt idx="83">
                  <c:v>43948</c:v>
                </c:pt>
                <c:pt idx="84">
                  <c:v>43949</c:v>
                </c:pt>
                <c:pt idx="85">
                  <c:v>43950</c:v>
                </c:pt>
                <c:pt idx="86">
                  <c:v>43951</c:v>
                </c:pt>
                <c:pt idx="87">
                  <c:v>43952</c:v>
                </c:pt>
                <c:pt idx="88">
                  <c:v>43955</c:v>
                </c:pt>
                <c:pt idx="89">
                  <c:v>43956</c:v>
                </c:pt>
                <c:pt idx="90">
                  <c:v>43957</c:v>
                </c:pt>
                <c:pt idx="91">
                  <c:v>43958</c:v>
                </c:pt>
                <c:pt idx="92">
                  <c:v>43959</c:v>
                </c:pt>
                <c:pt idx="93">
                  <c:v>43962</c:v>
                </c:pt>
                <c:pt idx="94">
                  <c:v>43963</c:v>
                </c:pt>
                <c:pt idx="95">
                  <c:v>43964</c:v>
                </c:pt>
                <c:pt idx="96">
                  <c:v>43965</c:v>
                </c:pt>
                <c:pt idx="97">
                  <c:v>43966</c:v>
                </c:pt>
                <c:pt idx="98">
                  <c:v>43969</c:v>
                </c:pt>
                <c:pt idx="99">
                  <c:v>43970</c:v>
                </c:pt>
                <c:pt idx="100">
                  <c:v>43971</c:v>
                </c:pt>
                <c:pt idx="101">
                  <c:v>43972</c:v>
                </c:pt>
                <c:pt idx="102">
                  <c:v>43973</c:v>
                </c:pt>
                <c:pt idx="103">
                  <c:v>43976</c:v>
                </c:pt>
                <c:pt idx="104">
                  <c:v>43977</c:v>
                </c:pt>
                <c:pt idx="105">
                  <c:v>43978</c:v>
                </c:pt>
                <c:pt idx="106">
                  <c:v>43979</c:v>
                </c:pt>
                <c:pt idx="107">
                  <c:v>43980</c:v>
                </c:pt>
                <c:pt idx="108">
                  <c:v>43983</c:v>
                </c:pt>
                <c:pt idx="109">
                  <c:v>43984</c:v>
                </c:pt>
                <c:pt idx="110">
                  <c:v>43985</c:v>
                </c:pt>
                <c:pt idx="111">
                  <c:v>43986</c:v>
                </c:pt>
                <c:pt idx="112">
                  <c:v>43987</c:v>
                </c:pt>
                <c:pt idx="113">
                  <c:v>43990</c:v>
                </c:pt>
                <c:pt idx="114">
                  <c:v>43991</c:v>
                </c:pt>
                <c:pt idx="115">
                  <c:v>43992</c:v>
                </c:pt>
                <c:pt idx="116">
                  <c:v>43993</c:v>
                </c:pt>
                <c:pt idx="117">
                  <c:v>43994</c:v>
                </c:pt>
                <c:pt idx="118">
                  <c:v>43997</c:v>
                </c:pt>
                <c:pt idx="119">
                  <c:v>43998</c:v>
                </c:pt>
                <c:pt idx="120">
                  <c:v>43999</c:v>
                </c:pt>
                <c:pt idx="121">
                  <c:v>44000</c:v>
                </c:pt>
                <c:pt idx="122">
                  <c:v>44001</c:v>
                </c:pt>
                <c:pt idx="123">
                  <c:v>44004</c:v>
                </c:pt>
                <c:pt idx="124">
                  <c:v>44005</c:v>
                </c:pt>
                <c:pt idx="125">
                  <c:v>44006</c:v>
                </c:pt>
                <c:pt idx="126">
                  <c:v>44007</c:v>
                </c:pt>
                <c:pt idx="127">
                  <c:v>44008</c:v>
                </c:pt>
                <c:pt idx="128">
                  <c:v>44011</c:v>
                </c:pt>
                <c:pt idx="129">
                  <c:v>44012</c:v>
                </c:pt>
                <c:pt idx="130">
                  <c:v>44013</c:v>
                </c:pt>
                <c:pt idx="131">
                  <c:v>44014</c:v>
                </c:pt>
                <c:pt idx="132">
                  <c:v>44015</c:v>
                </c:pt>
                <c:pt idx="133">
                  <c:v>44018</c:v>
                </c:pt>
                <c:pt idx="134">
                  <c:v>44019</c:v>
                </c:pt>
                <c:pt idx="135">
                  <c:v>44020</c:v>
                </c:pt>
                <c:pt idx="136">
                  <c:v>44021</c:v>
                </c:pt>
                <c:pt idx="137">
                  <c:v>44022</c:v>
                </c:pt>
                <c:pt idx="138">
                  <c:v>44025</c:v>
                </c:pt>
                <c:pt idx="139">
                  <c:v>44026</c:v>
                </c:pt>
                <c:pt idx="140">
                  <c:v>44027</c:v>
                </c:pt>
                <c:pt idx="141">
                  <c:v>44028</c:v>
                </c:pt>
                <c:pt idx="142">
                  <c:v>44029</c:v>
                </c:pt>
                <c:pt idx="143">
                  <c:v>44032</c:v>
                </c:pt>
                <c:pt idx="144">
                  <c:v>44033</c:v>
                </c:pt>
                <c:pt idx="145">
                  <c:v>44034</c:v>
                </c:pt>
                <c:pt idx="146">
                  <c:v>44035</c:v>
                </c:pt>
                <c:pt idx="147">
                  <c:v>44036</c:v>
                </c:pt>
                <c:pt idx="148">
                  <c:v>44039</c:v>
                </c:pt>
                <c:pt idx="149">
                  <c:v>44040</c:v>
                </c:pt>
                <c:pt idx="150">
                  <c:v>44041</c:v>
                </c:pt>
                <c:pt idx="151">
                  <c:v>44042</c:v>
                </c:pt>
                <c:pt idx="152">
                  <c:v>44043</c:v>
                </c:pt>
                <c:pt idx="153">
                  <c:v>44046</c:v>
                </c:pt>
                <c:pt idx="154">
                  <c:v>44047</c:v>
                </c:pt>
                <c:pt idx="155">
                  <c:v>44048</c:v>
                </c:pt>
                <c:pt idx="156">
                  <c:v>44049</c:v>
                </c:pt>
                <c:pt idx="157">
                  <c:v>44050</c:v>
                </c:pt>
                <c:pt idx="158">
                  <c:v>44053</c:v>
                </c:pt>
                <c:pt idx="159">
                  <c:v>44054</c:v>
                </c:pt>
                <c:pt idx="160">
                  <c:v>44055</c:v>
                </c:pt>
                <c:pt idx="161">
                  <c:v>44056</c:v>
                </c:pt>
                <c:pt idx="162">
                  <c:v>44057</c:v>
                </c:pt>
                <c:pt idx="163">
                  <c:v>44060</c:v>
                </c:pt>
                <c:pt idx="164">
                  <c:v>44061</c:v>
                </c:pt>
                <c:pt idx="165">
                  <c:v>44062</c:v>
                </c:pt>
                <c:pt idx="166">
                  <c:v>44063</c:v>
                </c:pt>
                <c:pt idx="167">
                  <c:v>44064</c:v>
                </c:pt>
                <c:pt idx="168">
                  <c:v>44067</c:v>
                </c:pt>
                <c:pt idx="169">
                  <c:v>44068</c:v>
                </c:pt>
                <c:pt idx="170">
                  <c:v>44069</c:v>
                </c:pt>
                <c:pt idx="171">
                  <c:v>44070</c:v>
                </c:pt>
                <c:pt idx="172">
                  <c:v>44071</c:v>
                </c:pt>
                <c:pt idx="173">
                  <c:v>44074</c:v>
                </c:pt>
                <c:pt idx="174">
                  <c:v>44075</c:v>
                </c:pt>
                <c:pt idx="175">
                  <c:v>44076</c:v>
                </c:pt>
                <c:pt idx="176">
                  <c:v>44077</c:v>
                </c:pt>
                <c:pt idx="177">
                  <c:v>44078</c:v>
                </c:pt>
                <c:pt idx="178">
                  <c:v>44081</c:v>
                </c:pt>
                <c:pt idx="179">
                  <c:v>44082</c:v>
                </c:pt>
                <c:pt idx="180">
                  <c:v>44083</c:v>
                </c:pt>
                <c:pt idx="181">
                  <c:v>44084</c:v>
                </c:pt>
                <c:pt idx="182">
                  <c:v>44085</c:v>
                </c:pt>
                <c:pt idx="183">
                  <c:v>44088</c:v>
                </c:pt>
                <c:pt idx="184">
                  <c:v>44089</c:v>
                </c:pt>
                <c:pt idx="185">
                  <c:v>44090</c:v>
                </c:pt>
                <c:pt idx="186">
                  <c:v>44091</c:v>
                </c:pt>
                <c:pt idx="187">
                  <c:v>44092</c:v>
                </c:pt>
                <c:pt idx="188">
                  <c:v>44095</c:v>
                </c:pt>
                <c:pt idx="189">
                  <c:v>44096</c:v>
                </c:pt>
                <c:pt idx="190">
                  <c:v>44097</c:v>
                </c:pt>
                <c:pt idx="191">
                  <c:v>44098</c:v>
                </c:pt>
                <c:pt idx="192">
                  <c:v>44099</c:v>
                </c:pt>
                <c:pt idx="193">
                  <c:v>44102</c:v>
                </c:pt>
                <c:pt idx="194">
                  <c:v>44103</c:v>
                </c:pt>
                <c:pt idx="195">
                  <c:v>44104</c:v>
                </c:pt>
                <c:pt idx="196">
                  <c:v>44105</c:v>
                </c:pt>
                <c:pt idx="197">
                  <c:v>44106</c:v>
                </c:pt>
                <c:pt idx="198">
                  <c:v>44109</c:v>
                </c:pt>
                <c:pt idx="199">
                  <c:v>44110</c:v>
                </c:pt>
                <c:pt idx="200">
                  <c:v>44111</c:v>
                </c:pt>
                <c:pt idx="201">
                  <c:v>44112</c:v>
                </c:pt>
                <c:pt idx="202">
                  <c:v>44113</c:v>
                </c:pt>
                <c:pt idx="203">
                  <c:v>44116</c:v>
                </c:pt>
                <c:pt idx="204">
                  <c:v>44117</c:v>
                </c:pt>
                <c:pt idx="205">
                  <c:v>44118</c:v>
                </c:pt>
                <c:pt idx="206">
                  <c:v>44119</c:v>
                </c:pt>
                <c:pt idx="207">
                  <c:v>44120</c:v>
                </c:pt>
                <c:pt idx="208">
                  <c:v>44123</c:v>
                </c:pt>
                <c:pt idx="209">
                  <c:v>44124</c:v>
                </c:pt>
                <c:pt idx="210">
                  <c:v>44125</c:v>
                </c:pt>
                <c:pt idx="211">
                  <c:v>44126</c:v>
                </c:pt>
                <c:pt idx="212">
                  <c:v>44127</c:v>
                </c:pt>
                <c:pt idx="213">
                  <c:v>44130</c:v>
                </c:pt>
                <c:pt idx="214">
                  <c:v>44131</c:v>
                </c:pt>
                <c:pt idx="215">
                  <c:v>44132</c:v>
                </c:pt>
                <c:pt idx="216">
                  <c:v>44133</c:v>
                </c:pt>
                <c:pt idx="217">
                  <c:v>44134</c:v>
                </c:pt>
                <c:pt idx="218">
                  <c:v>44137</c:v>
                </c:pt>
                <c:pt idx="219">
                  <c:v>44138</c:v>
                </c:pt>
                <c:pt idx="220">
                  <c:v>44139</c:v>
                </c:pt>
                <c:pt idx="221">
                  <c:v>44140</c:v>
                </c:pt>
                <c:pt idx="222">
                  <c:v>44141</c:v>
                </c:pt>
                <c:pt idx="223">
                  <c:v>44144</c:v>
                </c:pt>
                <c:pt idx="224">
                  <c:v>44145</c:v>
                </c:pt>
                <c:pt idx="225">
                  <c:v>44146</c:v>
                </c:pt>
                <c:pt idx="226">
                  <c:v>44147</c:v>
                </c:pt>
                <c:pt idx="227">
                  <c:v>44148</c:v>
                </c:pt>
                <c:pt idx="228">
                  <c:v>44151</c:v>
                </c:pt>
                <c:pt idx="229">
                  <c:v>44152</c:v>
                </c:pt>
                <c:pt idx="230">
                  <c:v>44153</c:v>
                </c:pt>
                <c:pt idx="231">
                  <c:v>44154</c:v>
                </c:pt>
                <c:pt idx="232">
                  <c:v>44155</c:v>
                </c:pt>
                <c:pt idx="233">
                  <c:v>44158</c:v>
                </c:pt>
                <c:pt idx="234">
                  <c:v>44159</c:v>
                </c:pt>
                <c:pt idx="235">
                  <c:v>44160</c:v>
                </c:pt>
                <c:pt idx="236">
                  <c:v>44161</c:v>
                </c:pt>
                <c:pt idx="237">
                  <c:v>44162</c:v>
                </c:pt>
                <c:pt idx="238">
                  <c:v>44165</c:v>
                </c:pt>
                <c:pt idx="239">
                  <c:v>44166</c:v>
                </c:pt>
                <c:pt idx="240">
                  <c:v>44167</c:v>
                </c:pt>
                <c:pt idx="241">
                  <c:v>44168</c:v>
                </c:pt>
                <c:pt idx="242">
                  <c:v>44169</c:v>
                </c:pt>
                <c:pt idx="243">
                  <c:v>44172</c:v>
                </c:pt>
                <c:pt idx="244">
                  <c:v>44173</c:v>
                </c:pt>
                <c:pt idx="245">
                  <c:v>44174</c:v>
                </c:pt>
                <c:pt idx="246">
                  <c:v>44175</c:v>
                </c:pt>
                <c:pt idx="247">
                  <c:v>44176</c:v>
                </c:pt>
                <c:pt idx="248">
                  <c:v>44179</c:v>
                </c:pt>
                <c:pt idx="249">
                  <c:v>44180</c:v>
                </c:pt>
                <c:pt idx="250">
                  <c:v>44181</c:v>
                </c:pt>
                <c:pt idx="251">
                  <c:v>44182</c:v>
                </c:pt>
                <c:pt idx="252">
                  <c:v>44183</c:v>
                </c:pt>
                <c:pt idx="253">
                  <c:v>44186</c:v>
                </c:pt>
                <c:pt idx="254">
                  <c:v>44187</c:v>
                </c:pt>
                <c:pt idx="255">
                  <c:v>44188</c:v>
                </c:pt>
                <c:pt idx="256">
                  <c:v>44189</c:v>
                </c:pt>
                <c:pt idx="257">
                  <c:v>44190</c:v>
                </c:pt>
                <c:pt idx="258">
                  <c:v>44193</c:v>
                </c:pt>
                <c:pt idx="259">
                  <c:v>44194</c:v>
                </c:pt>
                <c:pt idx="260">
                  <c:v>44195</c:v>
                </c:pt>
                <c:pt idx="261">
                  <c:v>44196</c:v>
                </c:pt>
                <c:pt idx="262">
                  <c:v>44197</c:v>
                </c:pt>
                <c:pt idx="263">
                  <c:v>44200</c:v>
                </c:pt>
                <c:pt idx="264">
                  <c:v>44201</c:v>
                </c:pt>
                <c:pt idx="265">
                  <c:v>44202</c:v>
                </c:pt>
                <c:pt idx="266">
                  <c:v>44203</c:v>
                </c:pt>
                <c:pt idx="267">
                  <c:v>44204</c:v>
                </c:pt>
                <c:pt idx="268">
                  <c:v>44207</c:v>
                </c:pt>
                <c:pt idx="269">
                  <c:v>44208</c:v>
                </c:pt>
                <c:pt idx="270">
                  <c:v>44209</c:v>
                </c:pt>
                <c:pt idx="271">
                  <c:v>44210</c:v>
                </c:pt>
                <c:pt idx="272">
                  <c:v>44211</c:v>
                </c:pt>
                <c:pt idx="273">
                  <c:v>44214</c:v>
                </c:pt>
                <c:pt idx="274">
                  <c:v>44215</c:v>
                </c:pt>
                <c:pt idx="275">
                  <c:v>44216</c:v>
                </c:pt>
                <c:pt idx="276">
                  <c:v>44217</c:v>
                </c:pt>
                <c:pt idx="277">
                  <c:v>44218</c:v>
                </c:pt>
                <c:pt idx="278">
                  <c:v>44221</c:v>
                </c:pt>
                <c:pt idx="279">
                  <c:v>44222</c:v>
                </c:pt>
                <c:pt idx="280">
                  <c:v>44223</c:v>
                </c:pt>
                <c:pt idx="281">
                  <c:v>44224</c:v>
                </c:pt>
                <c:pt idx="282">
                  <c:v>44225</c:v>
                </c:pt>
                <c:pt idx="283">
                  <c:v>44228</c:v>
                </c:pt>
                <c:pt idx="284">
                  <c:v>44229</c:v>
                </c:pt>
                <c:pt idx="285">
                  <c:v>44230</c:v>
                </c:pt>
                <c:pt idx="286">
                  <c:v>44231</c:v>
                </c:pt>
                <c:pt idx="287">
                  <c:v>44232</c:v>
                </c:pt>
                <c:pt idx="288">
                  <c:v>44235</c:v>
                </c:pt>
                <c:pt idx="289">
                  <c:v>44236</c:v>
                </c:pt>
                <c:pt idx="290">
                  <c:v>44237</c:v>
                </c:pt>
                <c:pt idx="291">
                  <c:v>44238</c:v>
                </c:pt>
                <c:pt idx="292">
                  <c:v>44239</c:v>
                </c:pt>
                <c:pt idx="293">
                  <c:v>44242</c:v>
                </c:pt>
                <c:pt idx="294">
                  <c:v>44243</c:v>
                </c:pt>
                <c:pt idx="295">
                  <c:v>44244</c:v>
                </c:pt>
                <c:pt idx="296">
                  <c:v>44245</c:v>
                </c:pt>
                <c:pt idx="297">
                  <c:v>44246</c:v>
                </c:pt>
                <c:pt idx="298">
                  <c:v>44249</c:v>
                </c:pt>
                <c:pt idx="299">
                  <c:v>44250</c:v>
                </c:pt>
                <c:pt idx="300">
                  <c:v>44251</c:v>
                </c:pt>
                <c:pt idx="301">
                  <c:v>44252</c:v>
                </c:pt>
                <c:pt idx="302">
                  <c:v>44253</c:v>
                </c:pt>
                <c:pt idx="303">
                  <c:v>44256</c:v>
                </c:pt>
                <c:pt idx="304">
                  <c:v>44257</c:v>
                </c:pt>
                <c:pt idx="305">
                  <c:v>44258</c:v>
                </c:pt>
                <c:pt idx="306">
                  <c:v>44259</c:v>
                </c:pt>
                <c:pt idx="307">
                  <c:v>44260</c:v>
                </c:pt>
                <c:pt idx="308">
                  <c:v>44263</c:v>
                </c:pt>
                <c:pt idx="309">
                  <c:v>44264</c:v>
                </c:pt>
                <c:pt idx="310">
                  <c:v>44265</c:v>
                </c:pt>
                <c:pt idx="311">
                  <c:v>44266</c:v>
                </c:pt>
                <c:pt idx="312">
                  <c:v>44267</c:v>
                </c:pt>
                <c:pt idx="313">
                  <c:v>44270</c:v>
                </c:pt>
                <c:pt idx="314">
                  <c:v>44271</c:v>
                </c:pt>
                <c:pt idx="315">
                  <c:v>44272</c:v>
                </c:pt>
                <c:pt idx="316">
                  <c:v>44273</c:v>
                </c:pt>
                <c:pt idx="317">
                  <c:v>44274</c:v>
                </c:pt>
                <c:pt idx="318">
                  <c:v>44277</c:v>
                </c:pt>
                <c:pt idx="319">
                  <c:v>44278</c:v>
                </c:pt>
                <c:pt idx="320">
                  <c:v>44279</c:v>
                </c:pt>
                <c:pt idx="321">
                  <c:v>44280</c:v>
                </c:pt>
                <c:pt idx="322">
                  <c:v>44281</c:v>
                </c:pt>
                <c:pt idx="323">
                  <c:v>44284</c:v>
                </c:pt>
                <c:pt idx="324">
                  <c:v>44285</c:v>
                </c:pt>
                <c:pt idx="325">
                  <c:v>44286</c:v>
                </c:pt>
                <c:pt idx="326">
                  <c:v>44287</c:v>
                </c:pt>
                <c:pt idx="327">
                  <c:v>44288</c:v>
                </c:pt>
                <c:pt idx="328">
                  <c:v>44291</c:v>
                </c:pt>
                <c:pt idx="329">
                  <c:v>44292</c:v>
                </c:pt>
                <c:pt idx="330">
                  <c:v>44293</c:v>
                </c:pt>
                <c:pt idx="331">
                  <c:v>44294</c:v>
                </c:pt>
                <c:pt idx="332">
                  <c:v>44295</c:v>
                </c:pt>
                <c:pt idx="333">
                  <c:v>44298</c:v>
                </c:pt>
                <c:pt idx="334">
                  <c:v>44299</c:v>
                </c:pt>
                <c:pt idx="335">
                  <c:v>44300</c:v>
                </c:pt>
                <c:pt idx="336">
                  <c:v>44301</c:v>
                </c:pt>
                <c:pt idx="337">
                  <c:v>44302</c:v>
                </c:pt>
                <c:pt idx="338">
                  <c:v>44305</c:v>
                </c:pt>
                <c:pt idx="339">
                  <c:v>44306</c:v>
                </c:pt>
                <c:pt idx="340">
                  <c:v>44307</c:v>
                </c:pt>
                <c:pt idx="341">
                  <c:v>44308</c:v>
                </c:pt>
                <c:pt idx="342">
                  <c:v>44309</c:v>
                </c:pt>
                <c:pt idx="343">
                  <c:v>44312</c:v>
                </c:pt>
                <c:pt idx="344">
                  <c:v>44313</c:v>
                </c:pt>
                <c:pt idx="345">
                  <c:v>44314</c:v>
                </c:pt>
                <c:pt idx="346">
                  <c:v>44315</c:v>
                </c:pt>
                <c:pt idx="347">
                  <c:v>44316</c:v>
                </c:pt>
                <c:pt idx="348">
                  <c:v>44319</c:v>
                </c:pt>
                <c:pt idx="349">
                  <c:v>44320</c:v>
                </c:pt>
                <c:pt idx="350">
                  <c:v>44321</c:v>
                </c:pt>
                <c:pt idx="351">
                  <c:v>44322</c:v>
                </c:pt>
                <c:pt idx="352">
                  <c:v>44323</c:v>
                </c:pt>
                <c:pt idx="353">
                  <c:v>44326</c:v>
                </c:pt>
                <c:pt idx="354">
                  <c:v>44327</c:v>
                </c:pt>
                <c:pt idx="355">
                  <c:v>44328</c:v>
                </c:pt>
                <c:pt idx="356">
                  <c:v>44329</c:v>
                </c:pt>
                <c:pt idx="357">
                  <c:v>44330</c:v>
                </c:pt>
                <c:pt idx="358">
                  <c:v>44333</c:v>
                </c:pt>
                <c:pt idx="359">
                  <c:v>44334</c:v>
                </c:pt>
                <c:pt idx="360">
                  <c:v>44335</c:v>
                </c:pt>
                <c:pt idx="361">
                  <c:v>44336</c:v>
                </c:pt>
                <c:pt idx="362">
                  <c:v>44337</c:v>
                </c:pt>
                <c:pt idx="363">
                  <c:v>44340</c:v>
                </c:pt>
                <c:pt idx="364">
                  <c:v>44341</c:v>
                </c:pt>
                <c:pt idx="365">
                  <c:v>44342</c:v>
                </c:pt>
                <c:pt idx="366">
                  <c:v>44343</c:v>
                </c:pt>
                <c:pt idx="367">
                  <c:v>44344</c:v>
                </c:pt>
                <c:pt idx="368">
                  <c:v>44347</c:v>
                </c:pt>
                <c:pt idx="369">
                  <c:v>44348</c:v>
                </c:pt>
                <c:pt idx="370">
                  <c:v>44349</c:v>
                </c:pt>
                <c:pt idx="371">
                  <c:v>44350</c:v>
                </c:pt>
                <c:pt idx="372">
                  <c:v>44351</c:v>
                </c:pt>
                <c:pt idx="373">
                  <c:v>44354</c:v>
                </c:pt>
                <c:pt idx="374">
                  <c:v>44355</c:v>
                </c:pt>
                <c:pt idx="375">
                  <c:v>44356</c:v>
                </c:pt>
                <c:pt idx="376">
                  <c:v>44357</c:v>
                </c:pt>
                <c:pt idx="377">
                  <c:v>44358</c:v>
                </c:pt>
                <c:pt idx="378">
                  <c:v>44361</c:v>
                </c:pt>
                <c:pt idx="379">
                  <c:v>44362</c:v>
                </c:pt>
                <c:pt idx="380">
                  <c:v>44363</c:v>
                </c:pt>
                <c:pt idx="381">
                  <c:v>44364</c:v>
                </c:pt>
                <c:pt idx="382">
                  <c:v>44365</c:v>
                </c:pt>
                <c:pt idx="383">
                  <c:v>44368</c:v>
                </c:pt>
                <c:pt idx="384">
                  <c:v>44369</c:v>
                </c:pt>
                <c:pt idx="385">
                  <c:v>44370</c:v>
                </c:pt>
                <c:pt idx="386">
                  <c:v>44371</c:v>
                </c:pt>
                <c:pt idx="387">
                  <c:v>44372</c:v>
                </c:pt>
                <c:pt idx="388">
                  <c:v>44375</c:v>
                </c:pt>
                <c:pt idx="389">
                  <c:v>44376</c:v>
                </c:pt>
                <c:pt idx="390">
                  <c:v>44377</c:v>
                </c:pt>
                <c:pt idx="391">
                  <c:v>44378</c:v>
                </c:pt>
                <c:pt idx="392">
                  <c:v>44379</c:v>
                </c:pt>
                <c:pt idx="393">
                  <c:v>44382</c:v>
                </c:pt>
                <c:pt idx="394">
                  <c:v>44383</c:v>
                </c:pt>
                <c:pt idx="395">
                  <c:v>44384</c:v>
                </c:pt>
                <c:pt idx="396">
                  <c:v>44385</c:v>
                </c:pt>
                <c:pt idx="397">
                  <c:v>44386</c:v>
                </c:pt>
                <c:pt idx="398">
                  <c:v>44389</c:v>
                </c:pt>
                <c:pt idx="399">
                  <c:v>44390</c:v>
                </c:pt>
                <c:pt idx="400">
                  <c:v>44391</c:v>
                </c:pt>
                <c:pt idx="401">
                  <c:v>44392</c:v>
                </c:pt>
                <c:pt idx="402">
                  <c:v>44393</c:v>
                </c:pt>
                <c:pt idx="403">
                  <c:v>44396</c:v>
                </c:pt>
                <c:pt idx="404">
                  <c:v>44397</c:v>
                </c:pt>
                <c:pt idx="405">
                  <c:v>44398</c:v>
                </c:pt>
                <c:pt idx="406">
                  <c:v>44399</c:v>
                </c:pt>
                <c:pt idx="407">
                  <c:v>44400</c:v>
                </c:pt>
                <c:pt idx="408">
                  <c:v>44403</c:v>
                </c:pt>
                <c:pt idx="409">
                  <c:v>44404</c:v>
                </c:pt>
                <c:pt idx="410">
                  <c:v>44405</c:v>
                </c:pt>
                <c:pt idx="411">
                  <c:v>44406</c:v>
                </c:pt>
                <c:pt idx="412">
                  <c:v>44407</c:v>
                </c:pt>
                <c:pt idx="413">
                  <c:v>44410</c:v>
                </c:pt>
                <c:pt idx="414">
                  <c:v>44411</c:v>
                </c:pt>
                <c:pt idx="415">
                  <c:v>44412</c:v>
                </c:pt>
                <c:pt idx="416">
                  <c:v>44413</c:v>
                </c:pt>
                <c:pt idx="417">
                  <c:v>44414</c:v>
                </c:pt>
                <c:pt idx="418">
                  <c:v>44417</c:v>
                </c:pt>
                <c:pt idx="419">
                  <c:v>44418</c:v>
                </c:pt>
                <c:pt idx="420">
                  <c:v>44419</c:v>
                </c:pt>
                <c:pt idx="421">
                  <c:v>44420</c:v>
                </c:pt>
                <c:pt idx="422">
                  <c:v>44421</c:v>
                </c:pt>
                <c:pt idx="423">
                  <c:v>44424</c:v>
                </c:pt>
                <c:pt idx="424">
                  <c:v>44425</c:v>
                </c:pt>
                <c:pt idx="425">
                  <c:v>44426</c:v>
                </c:pt>
                <c:pt idx="426">
                  <c:v>44427</c:v>
                </c:pt>
                <c:pt idx="427">
                  <c:v>44428</c:v>
                </c:pt>
                <c:pt idx="428">
                  <c:v>44431</c:v>
                </c:pt>
                <c:pt idx="429">
                  <c:v>44432</c:v>
                </c:pt>
                <c:pt idx="430">
                  <c:v>44433</c:v>
                </c:pt>
                <c:pt idx="431">
                  <c:v>44434</c:v>
                </c:pt>
                <c:pt idx="432">
                  <c:v>44435</c:v>
                </c:pt>
                <c:pt idx="433">
                  <c:v>44438</c:v>
                </c:pt>
                <c:pt idx="434">
                  <c:v>44439</c:v>
                </c:pt>
                <c:pt idx="435">
                  <c:v>44440</c:v>
                </c:pt>
                <c:pt idx="436">
                  <c:v>44441</c:v>
                </c:pt>
                <c:pt idx="437">
                  <c:v>44442</c:v>
                </c:pt>
                <c:pt idx="438">
                  <c:v>44445</c:v>
                </c:pt>
                <c:pt idx="439">
                  <c:v>44446</c:v>
                </c:pt>
                <c:pt idx="440">
                  <c:v>44447</c:v>
                </c:pt>
                <c:pt idx="441">
                  <c:v>44448</c:v>
                </c:pt>
                <c:pt idx="442">
                  <c:v>44449</c:v>
                </c:pt>
                <c:pt idx="443">
                  <c:v>44452</c:v>
                </c:pt>
                <c:pt idx="444">
                  <c:v>44453</c:v>
                </c:pt>
                <c:pt idx="445">
                  <c:v>44454</c:v>
                </c:pt>
                <c:pt idx="446">
                  <c:v>44455</c:v>
                </c:pt>
                <c:pt idx="447">
                  <c:v>44456</c:v>
                </c:pt>
                <c:pt idx="448">
                  <c:v>44459</c:v>
                </c:pt>
                <c:pt idx="449">
                  <c:v>44460</c:v>
                </c:pt>
                <c:pt idx="450">
                  <c:v>44461</c:v>
                </c:pt>
                <c:pt idx="451">
                  <c:v>44462</c:v>
                </c:pt>
                <c:pt idx="452">
                  <c:v>44463</c:v>
                </c:pt>
                <c:pt idx="453">
                  <c:v>44466</c:v>
                </c:pt>
                <c:pt idx="454">
                  <c:v>44467</c:v>
                </c:pt>
                <c:pt idx="455">
                  <c:v>44468</c:v>
                </c:pt>
                <c:pt idx="456">
                  <c:v>44469</c:v>
                </c:pt>
                <c:pt idx="457">
                  <c:v>44470</c:v>
                </c:pt>
                <c:pt idx="458">
                  <c:v>44473</c:v>
                </c:pt>
                <c:pt idx="459">
                  <c:v>44474</c:v>
                </c:pt>
                <c:pt idx="460">
                  <c:v>44475</c:v>
                </c:pt>
                <c:pt idx="461">
                  <c:v>44476</c:v>
                </c:pt>
                <c:pt idx="462">
                  <c:v>44477</c:v>
                </c:pt>
                <c:pt idx="463">
                  <c:v>44480</c:v>
                </c:pt>
                <c:pt idx="464">
                  <c:v>44481</c:v>
                </c:pt>
                <c:pt idx="465">
                  <c:v>44482</c:v>
                </c:pt>
                <c:pt idx="466">
                  <c:v>44483</c:v>
                </c:pt>
                <c:pt idx="467">
                  <c:v>44484</c:v>
                </c:pt>
                <c:pt idx="468">
                  <c:v>44487</c:v>
                </c:pt>
                <c:pt idx="469">
                  <c:v>44488</c:v>
                </c:pt>
                <c:pt idx="470">
                  <c:v>44489</c:v>
                </c:pt>
                <c:pt idx="471">
                  <c:v>44490</c:v>
                </c:pt>
                <c:pt idx="472">
                  <c:v>44491</c:v>
                </c:pt>
                <c:pt idx="473">
                  <c:v>44494</c:v>
                </c:pt>
                <c:pt idx="474">
                  <c:v>44495</c:v>
                </c:pt>
                <c:pt idx="475">
                  <c:v>44496</c:v>
                </c:pt>
                <c:pt idx="476">
                  <c:v>44497</c:v>
                </c:pt>
                <c:pt idx="477">
                  <c:v>44498</c:v>
                </c:pt>
                <c:pt idx="478">
                  <c:v>44501</c:v>
                </c:pt>
                <c:pt idx="479">
                  <c:v>44502</c:v>
                </c:pt>
                <c:pt idx="480">
                  <c:v>44503</c:v>
                </c:pt>
                <c:pt idx="481">
                  <c:v>44504</c:v>
                </c:pt>
                <c:pt idx="482">
                  <c:v>44505</c:v>
                </c:pt>
                <c:pt idx="483">
                  <c:v>44508</c:v>
                </c:pt>
                <c:pt idx="484">
                  <c:v>44509</c:v>
                </c:pt>
                <c:pt idx="485">
                  <c:v>44510</c:v>
                </c:pt>
                <c:pt idx="486">
                  <c:v>44511</c:v>
                </c:pt>
                <c:pt idx="487">
                  <c:v>44512</c:v>
                </c:pt>
                <c:pt idx="488">
                  <c:v>44515</c:v>
                </c:pt>
                <c:pt idx="489">
                  <c:v>44516</c:v>
                </c:pt>
                <c:pt idx="490">
                  <c:v>44517</c:v>
                </c:pt>
                <c:pt idx="491">
                  <c:v>44518</c:v>
                </c:pt>
                <c:pt idx="492">
                  <c:v>44519</c:v>
                </c:pt>
                <c:pt idx="493">
                  <c:v>44522</c:v>
                </c:pt>
                <c:pt idx="494">
                  <c:v>44523</c:v>
                </c:pt>
                <c:pt idx="495">
                  <c:v>44524</c:v>
                </c:pt>
                <c:pt idx="496">
                  <c:v>44525</c:v>
                </c:pt>
                <c:pt idx="497">
                  <c:v>44526</c:v>
                </c:pt>
                <c:pt idx="498">
                  <c:v>44529</c:v>
                </c:pt>
                <c:pt idx="499">
                  <c:v>44530</c:v>
                </c:pt>
                <c:pt idx="500">
                  <c:v>44531</c:v>
                </c:pt>
                <c:pt idx="501">
                  <c:v>44532</c:v>
                </c:pt>
                <c:pt idx="502">
                  <c:v>44533</c:v>
                </c:pt>
                <c:pt idx="503">
                  <c:v>44536</c:v>
                </c:pt>
                <c:pt idx="504">
                  <c:v>44537</c:v>
                </c:pt>
                <c:pt idx="505">
                  <c:v>44538</c:v>
                </c:pt>
                <c:pt idx="506">
                  <c:v>44539</c:v>
                </c:pt>
                <c:pt idx="507">
                  <c:v>44540</c:v>
                </c:pt>
                <c:pt idx="508">
                  <c:v>44543</c:v>
                </c:pt>
                <c:pt idx="509">
                  <c:v>44544</c:v>
                </c:pt>
                <c:pt idx="510">
                  <c:v>44545</c:v>
                </c:pt>
                <c:pt idx="511">
                  <c:v>44546</c:v>
                </c:pt>
                <c:pt idx="512">
                  <c:v>44547</c:v>
                </c:pt>
                <c:pt idx="513">
                  <c:v>44550</c:v>
                </c:pt>
                <c:pt idx="514">
                  <c:v>44551</c:v>
                </c:pt>
                <c:pt idx="515">
                  <c:v>44552</c:v>
                </c:pt>
                <c:pt idx="516">
                  <c:v>44553</c:v>
                </c:pt>
                <c:pt idx="517">
                  <c:v>44554</c:v>
                </c:pt>
                <c:pt idx="518">
                  <c:v>44557</c:v>
                </c:pt>
                <c:pt idx="519">
                  <c:v>44558</c:v>
                </c:pt>
                <c:pt idx="520">
                  <c:v>44559</c:v>
                </c:pt>
                <c:pt idx="521">
                  <c:v>44560</c:v>
                </c:pt>
                <c:pt idx="522">
                  <c:v>44561</c:v>
                </c:pt>
                <c:pt idx="523">
                  <c:v>44564</c:v>
                </c:pt>
                <c:pt idx="524">
                  <c:v>44565</c:v>
                </c:pt>
                <c:pt idx="525">
                  <c:v>44566</c:v>
                </c:pt>
                <c:pt idx="526">
                  <c:v>44567</c:v>
                </c:pt>
                <c:pt idx="527">
                  <c:v>44568</c:v>
                </c:pt>
                <c:pt idx="528">
                  <c:v>44571</c:v>
                </c:pt>
                <c:pt idx="529">
                  <c:v>44572</c:v>
                </c:pt>
                <c:pt idx="530">
                  <c:v>44573</c:v>
                </c:pt>
                <c:pt idx="531">
                  <c:v>44574</c:v>
                </c:pt>
                <c:pt idx="532">
                  <c:v>44575</c:v>
                </c:pt>
                <c:pt idx="533">
                  <c:v>44578</c:v>
                </c:pt>
                <c:pt idx="534">
                  <c:v>44579</c:v>
                </c:pt>
                <c:pt idx="535">
                  <c:v>44580</c:v>
                </c:pt>
                <c:pt idx="536">
                  <c:v>44581</c:v>
                </c:pt>
                <c:pt idx="537">
                  <c:v>44582</c:v>
                </c:pt>
                <c:pt idx="538">
                  <c:v>44585</c:v>
                </c:pt>
                <c:pt idx="539">
                  <c:v>44586</c:v>
                </c:pt>
                <c:pt idx="540">
                  <c:v>44587</c:v>
                </c:pt>
                <c:pt idx="541">
                  <c:v>44588</c:v>
                </c:pt>
                <c:pt idx="542">
                  <c:v>44589</c:v>
                </c:pt>
                <c:pt idx="543">
                  <c:v>44592</c:v>
                </c:pt>
                <c:pt idx="544">
                  <c:v>44593</c:v>
                </c:pt>
                <c:pt idx="545">
                  <c:v>44594</c:v>
                </c:pt>
                <c:pt idx="546">
                  <c:v>44595</c:v>
                </c:pt>
                <c:pt idx="547">
                  <c:v>44596</c:v>
                </c:pt>
                <c:pt idx="548">
                  <c:v>44599</c:v>
                </c:pt>
                <c:pt idx="549">
                  <c:v>44600</c:v>
                </c:pt>
                <c:pt idx="550">
                  <c:v>44601</c:v>
                </c:pt>
                <c:pt idx="551">
                  <c:v>44602</c:v>
                </c:pt>
                <c:pt idx="552">
                  <c:v>44603</c:v>
                </c:pt>
                <c:pt idx="553">
                  <c:v>44606</c:v>
                </c:pt>
                <c:pt idx="554">
                  <c:v>44607</c:v>
                </c:pt>
                <c:pt idx="555">
                  <c:v>44608</c:v>
                </c:pt>
                <c:pt idx="556">
                  <c:v>44609</c:v>
                </c:pt>
                <c:pt idx="557">
                  <c:v>44610</c:v>
                </c:pt>
                <c:pt idx="558">
                  <c:v>44613</c:v>
                </c:pt>
                <c:pt idx="559">
                  <c:v>44614</c:v>
                </c:pt>
                <c:pt idx="560">
                  <c:v>44615</c:v>
                </c:pt>
                <c:pt idx="561">
                  <c:v>44616</c:v>
                </c:pt>
                <c:pt idx="562">
                  <c:v>44617</c:v>
                </c:pt>
                <c:pt idx="563">
                  <c:v>44620</c:v>
                </c:pt>
                <c:pt idx="564">
                  <c:v>44621</c:v>
                </c:pt>
                <c:pt idx="565">
                  <c:v>44622</c:v>
                </c:pt>
                <c:pt idx="566">
                  <c:v>44623</c:v>
                </c:pt>
                <c:pt idx="567">
                  <c:v>44624</c:v>
                </c:pt>
                <c:pt idx="568">
                  <c:v>44627</c:v>
                </c:pt>
                <c:pt idx="569">
                  <c:v>44628</c:v>
                </c:pt>
                <c:pt idx="570">
                  <c:v>44629</c:v>
                </c:pt>
                <c:pt idx="571">
                  <c:v>44630</c:v>
                </c:pt>
                <c:pt idx="572">
                  <c:v>44631</c:v>
                </c:pt>
                <c:pt idx="573">
                  <c:v>44634</c:v>
                </c:pt>
                <c:pt idx="574">
                  <c:v>44635</c:v>
                </c:pt>
                <c:pt idx="575">
                  <c:v>44636</c:v>
                </c:pt>
                <c:pt idx="576">
                  <c:v>44637</c:v>
                </c:pt>
                <c:pt idx="577">
                  <c:v>44638</c:v>
                </c:pt>
                <c:pt idx="578">
                  <c:v>44641</c:v>
                </c:pt>
                <c:pt idx="579">
                  <c:v>44642</c:v>
                </c:pt>
                <c:pt idx="580">
                  <c:v>44643</c:v>
                </c:pt>
                <c:pt idx="581">
                  <c:v>44644</c:v>
                </c:pt>
                <c:pt idx="582">
                  <c:v>44645</c:v>
                </c:pt>
                <c:pt idx="583">
                  <c:v>44648</c:v>
                </c:pt>
                <c:pt idx="584">
                  <c:v>44649</c:v>
                </c:pt>
                <c:pt idx="585">
                  <c:v>44650</c:v>
                </c:pt>
                <c:pt idx="586">
                  <c:v>44651</c:v>
                </c:pt>
                <c:pt idx="587">
                  <c:v>44652</c:v>
                </c:pt>
                <c:pt idx="588">
                  <c:v>44655</c:v>
                </c:pt>
                <c:pt idx="589">
                  <c:v>44656</c:v>
                </c:pt>
                <c:pt idx="590">
                  <c:v>44657</c:v>
                </c:pt>
                <c:pt idx="591">
                  <c:v>44658</c:v>
                </c:pt>
                <c:pt idx="592">
                  <c:v>44659</c:v>
                </c:pt>
                <c:pt idx="593">
                  <c:v>44662</c:v>
                </c:pt>
                <c:pt idx="594">
                  <c:v>44663</c:v>
                </c:pt>
                <c:pt idx="595">
                  <c:v>44664</c:v>
                </c:pt>
                <c:pt idx="596">
                  <c:v>44665</c:v>
                </c:pt>
                <c:pt idx="597">
                  <c:v>44666</c:v>
                </c:pt>
                <c:pt idx="598">
                  <c:v>44669</c:v>
                </c:pt>
                <c:pt idx="599">
                  <c:v>44670</c:v>
                </c:pt>
                <c:pt idx="600">
                  <c:v>44671</c:v>
                </c:pt>
                <c:pt idx="601">
                  <c:v>44672</c:v>
                </c:pt>
                <c:pt idx="602">
                  <c:v>44673</c:v>
                </c:pt>
                <c:pt idx="603">
                  <c:v>44676</c:v>
                </c:pt>
                <c:pt idx="604">
                  <c:v>44677</c:v>
                </c:pt>
                <c:pt idx="605">
                  <c:v>44678</c:v>
                </c:pt>
                <c:pt idx="606">
                  <c:v>44679</c:v>
                </c:pt>
                <c:pt idx="607">
                  <c:v>44680</c:v>
                </c:pt>
                <c:pt idx="608">
                  <c:v>44683</c:v>
                </c:pt>
                <c:pt idx="609">
                  <c:v>44684</c:v>
                </c:pt>
                <c:pt idx="610">
                  <c:v>44685</c:v>
                </c:pt>
                <c:pt idx="611">
                  <c:v>44686</c:v>
                </c:pt>
                <c:pt idx="612">
                  <c:v>44687</c:v>
                </c:pt>
                <c:pt idx="613">
                  <c:v>44690</c:v>
                </c:pt>
                <c:pt idx="614">
                  <c:v>44691</c:v>
                </c:pt>
                <c:pt idx="615">
                  <c:v>44692</c:v>
                </c:pt>
                <c:pt idx="616">
                  <c:v>44693</c:v>
                </c:pt>
                <c:pt idx="617">
                  <c:v>44694</c:v>
                </c:pt>
                <c:pt idx="618">
                  <c:v>44697</c:v>
                </c:pt>
                <c:pt idx="619">
                  <c:v>44698</c:v>
                </c:pt>
                <c:pt idx="620">
                  <c:v>44699</c:v>
                </c:pt>
                <c:pt idx="621">
                  <c:v>44700</c:v>
                </c:pt>
                <c:pt idx="622">
                  <c:v>44701</c:v>
                </c:pt>
                <c:pt idx="623">
                  <c:v>44704</c:v>
                </c:pt>
                <c:pt idx="624">
                  <c:v>44705</c:v>
                </c:pt>
                <c:pt idx="625">
                  <c:v>44706</c:v>
                </c:pt>
                <c:pt idx="626">
                  <c:v>44707</c:v>
                </c:pt>
                <c:pt idx="627">
                  <c:v>44708</c:v>
                </c:pt>
                <c:pt idx="628">
                  <c:v>44711</c:v>
                </c:pt>
                <c:pt idx="629">
                  <c:v>44712</c:v>
                </c:pt>
                <c:pt idx="630">
                  <c:v>44713</c:v>
                </c:pt>
                <c:pt idx="631">
                  <c:v>44714</c:v>
                </c:pt>
                <c:pt idx="632">
                  <c:v>44715</c:v>
                </c:pt>
                <c:pt idx="633">
                  <c:v>44718</c:v>
                </c:pt>
                <c:pt idx="634">
                  <c:v>44719</c:v>
                </c:pt>
                <c:pt idx="635">
                  <c:v>44720</c:v>
                </c:pt>
                <c:pt idx="636">
                  <c:v>44721</c:v>
                </c:pt>
                <c:pt idx="637">
                  <c:v>44722</c:v>
                </c:pt>
                <c:pt idx="638">
                  <c:v>44725</c:v>
                </c:pt>
                <c:pt idx="639">
                  <c:v>44726</c:v>
                </c:pt>
                <c:pt idx="640">
                  <c:v>44727</c:v>
                </c:pt>
                <c:pt idx="641">
                  <c:v>44728</c:v>
                </c:pt>
                <c:pt idx="642">
                  <c:v>44729</c:v>
                </c:pt>
                <c:pt idx="643">
                  <c:v>44732</c:v>
                </c:pt>
                <c:pt idx="644">
                  <c:v>44733</c:v>
                </c:pt>
                <c:pt idx="645">
                  <c:v>44734</c:v>
                </c:pt>
                <c:pt idx="646">
                  <c:v>44735</c:v>
                </c:pt>
                <c:pt idx="647">
                  <c:v>44736</c:v>
                </c:pt>
                <c:pt idx="648">
                  <c:v>44739</c:v>
                </c:pt>
                <c:pt idx="649">
                  <c:v>44740</c:v>
                </c:pt>
                <c:pt idx="650">
                  <c:v>44741</c:v>
                </c:pt>
                <c:pt idx="651">
                  <c:v>44742</c:v>
                </c:pt>
                <c:pt idx="652">
                  <c:v>44743</c:v>
                </c:pt>
                <c:pt idx="653">
                  <c:v>44746</c:v>
                </c:pt>
                <c:pt idx="654">
                  <c:v>44747</c:v>
                </c:pt>
                <c:pt idx="655">
                  <c:v>44748</c:v>
                </c:pt>
                <c:pt idx="656">
                  <c:v>44749</c:v>
                </c:pt>
                <c:pt idx="657">
                  <c:v>44750</c:v>
                </c:pt>
                <c:pt idx="658">
                  <c:v>44753</c:v>
                </c:pt>
                <c:pt idx="659">
                  <c:v>44754</c:v>
                </c:pt>
                <c:pt idx="660">
                  <c:v>44755</c:v>
                </c:pt>
                <c:pt idx="661">
                  <c:v>44756</c:v>
                </c:pt>
                <c:pt idx="662">
                  <c:v>44757</c:v>
                </c:pt>
                <c:pt idx="663">
                  <c:v>44760</c:v>
                </c:pt>
                <c:pt idx="664">
                  <c:v>44761</c:v>
                </c:pt>
                <c:pt idx="665">
                  <c:v>44762</c:v>
                </c:pt>
                <c:pt idx="666">
                  <c:v>44763</c:v>
                </c:pt>
                <c:pt idx="667">
                  <c:v>44764</c:v>
                </c:pt>
                <c:pt idx="668">
                  <c:v>44767</c:v>
                </c:pt>
                <c:pt idx="669">
                  <c:v>44768</c:v>
                </c:pt>
                <c:pt idx="670">
                  <c:v>44769</c:v>
                </c:pt>
                <c:pt idx="671">
                  <c:v>44770</c:v>
                </c:pt>
                <c:pt idx="672">
                  <c:v>44771</c:v>
                </c:pt>
                <c:pt idx="673">
                  <c:v>44774</c:v>
                </c:pt>
                <c:pt idx="674">
                  <c:v>44775</c:v>
                </c:pt>
                <c:pt idx="675">
                  <c:v>44776</c:v>
                </c:pt>
                <c:pt idx="676">
                  <c:v>44777</c:v>
                </c:pt>
                <c:pt idx="677">
                  <c:v>44778</c:v>
                </c:pt>
                <c:pt idx="678">
                  <c:v>44781</c:v>
                </c:pt>
                <c:pt idx="679">
                  <c:v>44782</c:v>
                </c:pt>
                <c:pt idx="680">
                  <c:v>44783</c:v>
                </c:pt>
                <c:pt idx="681">
                  <c:v>44784</c:v>
                </c:pt>
                <c:pt idx="682">
                  <c:v>44785</c:v>
                </c:pt>
                <c:pt idx="683">
                  <c:v>44788</c:v>
                </c:pt>
                <c:pt idx="684">
                  <c:v>44789</c:v>
                </c:pt>
                <c:pt idx="685">
                  <c:v>44790</c:v>
                </c:pt>
                <c:pt idx="686">
                  <c:v>44791</c:v>
                </c:pt>
                <c:pt idx="687">
                  <c:v>44792</c:v>
                </c:pt>
                <c:pt idx="688">
                  <c:v>44795</c:v>
                </c:pt>
                <c:pt idx="689">
                  <c:v>44796</c:v>
                </c:pt>
                <c:pt idx="690">
                  <c:v>44797</c:v>
                </c:pt>
                <c:pt idx="691">
                  <c:v>44798</c:v>
                </c:pt>
                <c:pt idx="692">
                  <c:v>44799</c:v>
                </c:pt>
                <c:pt idx="693">
                  <c:v>44802</c:v>
                </c:pt>
                <c:pt idx="694">
                  <c:v>44803</c:v>
                </c:pt>
                <c:pt idx="695">
                  <c:v>44804</c:v>
                </c:pt>
                <c:pt idx="696">
                  <c:v>44805</c:v>
                </c:pt>
                <c:pt idx="697">
                  <c:v>44806</c:v>
                </c:pt>
                <c:pt idx="698">
                  <c:v>44809</c:v>
                </c:pt>
                <c:pt idx="699">
                  <c:v>44810</c:v>
                </c:pt>
                <c:pt idx="700">
                  <c:v>44811</c:v>
                </c:pt>
                <c:pt idx="701">
                  <c:v>44812</c:v>
                </c:pt>
                <c:pt idx="702">
                  <c:v>44813</c:v>
                </c:pt>
                <c:pt idx="703">
                  <c:v>44816</c:v>
                </c:pt>
                <c:pt idx="704">
                  <c:v>44817</c:v>
                </c:pt>
                <c:pt idx="705">
                  <c:v>44818</c:v>
                </c:pt>
                <c:pt idx="706">
                  <c:v>44819</c:v>
                </c:pt>
                <c:pt idx="707">
                  <c:v>44820</c:v>
                </c:pt>
                <c:pt idx="708">
                  <c:v>44823</c:v>
                </c:pt>
                <c:pt idx="709">
                  <c:v>44824</c:v>
                </c:pt>
                <c:pt idx="710">
                  <c:v>44825</c:v>
                </c:pt>
                <c:pt idx="711">
                  <c:v>44826</c:v>
                </c:pt>
                <c:pt idx="712">
                  <c:v>44827</c:v>
                </c:pt>
                <c:pt idx="713">
                  <c:v>44830</c:v>
                </c:pt>
                <c:pt idx="714">
                  <c:v>44831</c:v>
                </c:pt>
                <c:pt idx="715">
                  <c:v>44832</c:v>
                </c:pt>
                <c:pt idx="716">
                  <c:v>44833</c:v>
                </c:pt>
                <c:pt idx="717">
                  <c:v>44834</c:v>
                </c:pt>
                <c:pt idx="718">
                  <c:v>44837</c:v>
                </c:pt>
                <c:pt idx="719">
                  <c:v>44838</c:v>
                </c:pt>
                <c:pt idx="720">
                  <c:v>44839</c:v>
                </c:pt>
                <c:pt idx="721">
                  <c:v>44840</c:v>
                </c:pt>
                <c:pt idx="722">
                  <c:v>44841</c:v>
                </c:pt>
                <c:pt idx="723">
                  <c:v>44844</c:v>
                </c:pt>
                <c:pt idx="724">
                  <c:v>44845</c:v>
                </c:pt>
                <c:pt idx="725">
                  <c:v>44846</c:v>
                </c:pt>
                <c:pt idx="726">
                  <c:v>44847</c:v>
                </c:pt>
                <c:pt idx="727">
                  <c:v>44848</c:v>
                </c:pt>
              </c:numCache>
            </c:numRef>
          </c:cat>
          <c:val>
            <c:numRef>
              <c:f>台股與那斯達庫指數及費半指數!$D$5226:$D$5954</c:f>
              <c:numCache>
                <c:formatCode>#,##0_ </c:formatCode>
                <c:ptCount val="729"/>
                <c:pt idx="0">
                  <c:v>1849.625</c:v>
                </c:pt>
                <c:pt idx="1">
                  <c:v>1887.91</c:v>
                </c:pt>
                <c:pt idx="2">
                  <c:v>1853.9760000000001</c:v>
                </c:pt>
                <c:pt idx="3">
                  <c:v>1834.684</c:v>
                </c:pt>
                <c:pt idx="4">
                  <c:v>1867.2829999999999</c:v>
                </c:pt>
                <c:pt idx="5">
                  <c:v>1867.5940000000001</c:v>
                </c:pt>
                <c:pt idx="6">
                  <c:v>1878.7280000000001</c:v>
                </c:pt>
                <c:pt idx="7">
                  <c:v>1866.35</c:v>
                </c:pt>
                <c:pt idx="8">
                  <c:v>1890.7909999999999</c:v>
                </c:pt>
                <c:pt idx="9">
                  <c:v>1894.64</c:v>
                </c:pt>
                <c:pt idx="10">
                  <c:v>1872.1579999999999</c:v>
                </c:pt>
                <c:pt idx="11">
                  <c:v>1903.93</c:v>
                </c:pt>
                <c:pt idx="12">
                  <c:v>1916.6189999999999</c:v>
                </c:pt>
                <c:pt idx="13">
                  <c:v>1916.6189999999999</c:v>
                </c:pt>
                <c:pt idx="14">
                  <c:v>1915.0039999999999</c:v>
                </c:pt>
                <c:pt idx="15">
                  <c:v>1930.2339999999999</c:v>
                </c:pt>
                <c:pt idx="16">
                  <c:v>1945.374</c:v>
                </c:pt>
                <c:pt idx="17">
                  <c:v>1924.027</c:v>
                </c:pt>
                <c:pt idx="18">
                  <c:v>1848.857</c:v>
                </c:pt>
                <c:pt idx="19">
                  <c:v>1893.269</c:v>
                </c:pt>
                <c:pt idx="20">
                  <c:v>1858.7</c:v>
                </c:pt>
                <c:pt idx="21">
                  <c:v>1855.799</c:v>
                </c:pt>
                <c:pt idx="22">
                  <c:v>1789.9269999999999</c:v>
                </c:pt>
                <c:pt idx="23">
                  <c:v>1812.175</c:v>
                </c:pt>
                <c:pt idx="24">
                  <c:v>1868.6479999999999</c:v>
                </c:pt>
                <c:pt idx="25">
                  <c:v>1909.5160000000001</c:v>
                </c:pt>
                <c:pt idx="26">
                  <c:v>1909.643</c:v>
                </c:pt>
                <c:pt idx="27">
                  <c:v>1864.3620000000001</c:v>
                </c:pt>
                <c:pt idx="28">
                  <c:v>1892.797</c:v>
                </c:pt>
                <c:pt idx="29">
                  <c:v>1931.078</c:v>
                </c:pt>
                <c:pt idx="30">
                  <c:v>1958.8209999999999</c:v>
                </c:pt>
                <c:pt idx="31">
                  <c:v>1960.3420000000001</c:v>
                </c:pt>
                <c:pt idx="32">
                  <c:v>1956.558</c:v>
                </c:pt>
                <c:pt idx="33">
                  <c:v>1956.558</c:v>
                </c:pt>
                <c:pt idx="34">
                  <c:v>1929.1189999999999</c:v>
                </c:pt>
                <c:pt idx="35">
                  <c:v>1979.4960000000001</c:v>
                </c:pt>
                <c:pt idx="36">
                  <c:v>1949.2529999999999</c:v>
                </c:pt>
                <c:pt idx="37">
                  <c:v>1891.0550000000001</c:v>
                </c:pt>
                <c:pt idx="38">
                  <c:v>1801.232</c:v>
                </c:pt>
                <c:pt idx="39">
                  <c:v>1746.1089999999999</c:v>
                </c:pt>
                <c:pt idx="40">
                  <c:v>1749.9449999999999</c:v>
                </c:pt>
                <c:pt idx="41">
                  <c:v>1668.646</c:v>
                </c:pt>
                <c:pt idx="42">
                  <c:v>1705.5360000000001</c:v>
                </c:pt>
                <c:pt idx="43">
                  <c:v>1765.376</c:v>
                </c:pt>
                <c:pt idx="44">
                  <c:v>1705.2629999999999</c:v>
                </c:pt>
                <c:pt idx="45">
                  <c:v>1789.566</c:v>
                </c:pt>
                <c:pt idx="46">
                  <c:v>1734.029</c:v>
                </c:pt>
                <c:pt idx="47">
                  <c:v>1699.8910000000001</c:v>
                </c:pt>
                <c:pt idx="48">
                  <c:v>1558.163</c:v>
                </c:pt>
                <c:pt idx="49">
                  <c:v>1656.5</c:v>
                </c:pt>
                <c:pt idx="50">
                  <c:v>1562.5440000000001</c:v>
                </c:pt>
                <c:pt idx="51">
                  <c:v>1392.106</c:v>
                </c:pt>
                <c:pt idx="52">
                  <c:v>1544.2639999999999</c:v>
                </c:pt>
                <c:pt idx="53">
                  <c:v>1298.7819999999999</c:v>
                </c:pt>
                <c:pt idx="54">
                  <c:v>1426.521</c:v>
                </c:pt>
                <c:pt idx="55">
                  <c:v>1286.8409999999999</c:v>
                </c:pt>
                <c:pt idx="56">
                  <c:v>1341.221</c:v>
                </c:pt>
                <c:pt idx="57">
                  <c:v>1298.5419999999999</c:v>
                </c:pt>
                <c:pt idx="58">
                  <c:v>1342.12</c:v>
                </c:pt>
                <c:pt idx="59">
                  <c:v>1491.826</c:v>
                </c:pt>
                <c:pt idx="60">
                  <c:v>1472.5709999999999</c:v>
                </c:pt>
                <c:pt idx="61">
                  <c:v>1572.6130000000001</c:v>
                </c:pt>
                <c:pt idx="62">
                  <c:v>1488.748</c:v>
                </c:pt>
                <c:pt idx="63">
                  <c:v>1545.309</c:v>
                </c:pt>
                <c:pt idx="64">
                  <c:v>1510.595</c:v>
                </c:pt>
                <c:pt idx="65">
                  <c:v>1427.7280000000001</c:v>
                </c:pt>
                <c:pt idx="66">
                  <c:v>1474.6089999999999</c:v>
                </c:pt>
                <c:pt idx="67">
                  <c:v>1443.0429999999999</c:v>
                </c:pt>
                <c:pt idx="68">
                  <c:v>1592.885</c:v>
                </c:pt>
                <c:pt idx="69">
                  <c:v>1585.375</c:v>
                </c:pt>
                <c:pt idx="70">
                  <c:v>1639.894</c:v>
                </c:pt>
                <c:pt idx="71">
                  <c:v>1601.731</c:v>
                </c:pt>
                <c:pt idx="72">
                  <c:v>1601.731</c:v>
                </c:pt>
                <c:pt idx="73">
                  <c:v>1623.6769999999999</c:v>
                </c:pt>
                <c:pt idx="74">
                  <c:v>1695.7550000000001</c:v>
                </c:pt>
                <c:pt idx="75">
                  <c:v>1647.915</c:v>
                </c:pt>
                <c:pt idx="76">
                  <c:v>1690.867</c:v>
                </c:pt>
                <c:pt idx="77">
                  <c:v>1705.6420000000001</c:v>
                </c:pt>
                <c:pt idx="78">
                  <c:v>1667.5740000000001</c:v>
                </c:pt>
                <c:pt idx="79">
                  <c:v>1588.6959999999999</c:v>
                </c:pt>
                <c:pt idx="80">
                  <c:v>1682.124</c:v>
                </c:pt>
                <c:pt idx="81">
                  <c:v>1664.675</c:v>
                </c:pt>
                <c:pt idx="82">
                  <c:v>1702.5619999999999</c:v>
                </c:pt>
                <c:pt idx="83">
                  <c:v>1725.0440000000001</c:v>
                </c:pt>
                <c:pt idx="84">
                  <c:v>1713.21</c:v>
                </c:pt>
                <c:pt idx="85">
                  <c:v>1797.7570000000001</c:v>
                </c:pt>
                <c:pt idx="86">
                  <c:v>1731.2349999999999</c:v>
                </c:pt>
                <c:pt idx="87">
                  <c:v>1644.402</c:v>
                </c:pt>
                <c:pt idx="88">
                  <c:v>1661.296</c:v>
                </c:pt>
                <c:pt idx="89">
                  <c:v>1689.5039999999999</c:v>
                </c:pt>
                <c:pt idx="90">
                  <c:v>1707.7529999999999</c:v>
                </c:pt>
                <c:pt idx="91">
                  <c:v>1724.9269999999999</c:v>
                </c:pt>
                <c:pt idx="92">
                  <c:v>1775.606</c:v>
                </c:pt>
                <c:pt idx="93">
                  <c:v>1774.3119999999999</c:v>
                </c:pt>
                <c:pt idx="94">
                  <c:v>1725.2439999999999</c:v>
                </c:pt>
                <c:pt idx="95">
                  <c:v>1691.568</c:v>
                </c:pt>
                <c:pt idx="96">
                  <c:v>1739.0519999999999</c:v>
                </c:pt>
                <c:pt idx="97">
                  <c:v>1700.894</c:v>
                </c:pt>
                <c:pt idx="98">
                  <c:v>1782.54</c:v>
                </c:pt>
                <c:pt idx="99">
                  <c:v>1775.6120000000001</c:v>
                </c:pt>
                <c:pt idx="100">
                  <c:v>1840.7909999999999</c:v>
                </c:pt>
                <c:pt idx="101">
                  <c:v>1790.9580000000001</c:v>
                </c:pt>
                <c:pt idx="102">
                  <c:v>1802.306</c:v>
                </c:pt>
                <c:pt idx="103">
                  <c:v>1802.306</c:v>
                </c:pt>
                <c:pt idx="104">
                  <c:v>1820.5060000000001</c:v>
                </c:pt>
                <c:pt idx="105">
                  <c:v>1847.308</c:v>
                </c:pt>
                <c:pt idx="106">
                  <c:v>1804.663</c:v>
                </c:pt>
                <c:pt idx="107">
                  <c:v>1852.4939999999999</c:v>
                </c:pt>
                <c:pt idx="108">
                  <c:v>1843.24</c:v>
                </c:pt>
                <c:pt idx="109">
                  <c:v>1883.412</c:v>
                </c:pt>
                <c:pt idx="110">
                  <c:v>1937.4649999999999</c:v>
                </c:pt>
                <c:pt idx="111">
                  <c:v>1953.4690000000001</c:v>
                </c:pt>
                <c:pt idx="112">
                  <c:v>2003.7570000000001</c:v>
                </c:pt>
                <c:pt idx="113">
                  <c:v>1998.617</c:v>
                </c:pt>
                <c:pt idx="114">
                  <c:v>1998.087</c:v>
                </c:pt>
                <c:pt idx="115">
                  <c:v>2004.66</c:v>
                </c:pt>
                <c:pt idx="116">
                  <c:v>1876.662</c:v>
                </c:pt>
                <c:pt idx="117">
                  <c:v>1903.845</c:v>
                </c:pt>
                <c:pt idx="118">
                  <c:v>1931.01</c:v>
                </c:pt>
                <c:pt idx="119">
                  <c:v>1965.6880000000001</c:v>
                </c:pt>
                <c:pt idx="120">
                  <c:v>1984.0830000000001</c:v>
                </c:pt>
                <c:pt idx="121">
                  <c:v>1980.1369999999999</c:v>
                </c:pt>
                <c:pt idx="122">
                  <c:v>1966.79</c:v>
                </c:pt>
                <c:pt idx="123">
                  <c:v>1983.3610000000001</c:v>
                </c:pt>
                <c:pt idx="124">
                  <c:v>1987.731</c:v>
                </c:pt>
                <c:pt idx="125">
                  <c:v>1944.298</c:v>
                </c:pt>
                <c:pt idx="126">
                  <c:v>1961.0540000000001</c:v>
                </c:pt>
                <c:pt idx="127">
                  <c:v>1921.922</c:v>
                </c:pt>
                <c:pt idx="128">
                  <c:v>1943.8969999999999</c:v>
                </c:pt>
                <c:pt idx="129">
                  <c:v>1996.442</c:v>
                </c:pt>
                <c:pt idx="130">
                  <c:v>1966.9760000000001</c:v>
                </c:pt>
                <c:pt idx="131">
                  <c:v>1993.6130000000001</c:v>
                </c:pt>
                <c:pt idx="132">
                  <c:v>1993.6130000000001</c:v>
                </c:pt>
                <c:pt idx="133">
                  <c:v>2046.8130000000001</c:v>
                </c:pt>
                <c:pt idx="134">
                  <c:v>2019.7719999999999</c:v>
                </c:pt>
                <c:pt idx="135">
                  <c:v>2049.7559999999999</c:v>
                </c:pt>
                <c:pt idx="136">
                  <c:v>2076.7190000000001</c:v>
                </c:pt>
                <c:pt idx="137">
                  <c:v>2069.7849999999999</c:v>
                </c:pt>
                <c:pt idx="138">
                  <c:v>2034.1410000000001</c:v>
                </c:pt>
                <c:pt idx="139">
                  <c:v>2069.7910000000002</c:v>
                </c:pt>
                <c:pt idx="140">
                  <c:v>2064.174</c:v>
                </c:pt>
                <c:pt idx="141">
                  <c:v>2055.9209999999998</c:v>
                </c:pt>
                <c:pt idx="142">
                  <c:v>2068.9899999999998</c:v>
                </c:pt>
                <c:pt idx="143">
                  <c:v>2110.4690000000001</c:v>
                </c:pt>
                <c:pt idx="144">
                  <c:v>2096.5880000000002</c:v>
                </c:pt>
                <c:pt idx="145">
                  <c:v>2105.4259999999999</c:v>
                </c:pt>
                <c:pt idx="146">
                  <c:v>2070.9659999999999</c:v>
                </c:pt>
                <c:pt idx="147">
                  <c:v>2038.712</c:v>
                </c:pt>
                <c:pt idx="148">
                  <c:v>2104.62</c:v>
                </c:pt>
                <c:pt idx="149">
                  <c:v>2060.3989999999999</c:v>
                </c:pt>
                <c:pt idx="150">
                  <c:v>2106.2979999999998</c:v>
                </c:pt>
                <c:pt idx="151">
                  <c:v>2147.5459999999998</c:v>
                </c:pt>
                <c:pt idx="152">
                  <c:v>2136.4119999999998</c:v>
                </c:pt>
                <c:pt idx="153">
                  <c:v>2177.27</c:v>
                </c:pt>
                <c:pt idx="154">
                  <c:v>2209.8090000000002</c:v>
                </c:pt>
                <c:pt idx="155">
                  <c:v>2207.558</c:v>
                </c:pt>
                <c:pt idx="156">
                  <c:v>2204.94</c:v>
                </c:pt>
                <c:pt idx="157">
                  <c:v>2178.864</c:v>
                </c:pt>
                <c:pt idx="158">
                  <c:v>2179.6030000000001</c:v>
                </c:pt>
                <c:pt idx="159">
                  <c:v>2154.7919999999999</c:v>
                </c:pt>
                <c:pt idx="160">
                  <c:v>2227.2179999999998</c:v>
                </c:pt>
                <c:pt idx="161">
                  <c:v>2202.4059999999999</c:v>
                </c:pt>
                <c:pt idx="162">
                  <c:v>2200.806</c:v>
                </c:pt>
                <c:pt idx="163">
                  <c:v>2227.614</c:v>
                </c:pt>
                <c:pt idx="164">
                  <c:v>2214.6640000000002</c:v>
                </c:pt>
                <c:pt idx="165">
                  <c:v>2200.7689999999998</c:v>
                </c:pt>
                <c:pt idx="166">
                  <c:v>2181.04</c:v>
                </c:pt>
                <c:pt idx="167">
                  <c:v>2198.3310000000001</c:v>
                </c:pt>
                <c:pt idx="168">
                  <c:v>2219.3679999999999</c:v>
                </c:pt>
                <c:pt idx="169">
                  <c:v>2243.0639999999999</c:v>
                </c:pt>
                <c:pt idx="170">
                  <c:v>2250.2260000000001</c:v>
                </c:pt>
                <c:pt idx="171">
                  <c:v>2220.152</c:v>
                </c:pt>
                <c:pt idx="172">
                  <c:v>2264.1370000000002</c:v>
                </c:pt>
                <c:pt idx="173">
                  <c:v>2260.4319999999998</c:v>
                </c:pt>
                <c:pt idx="174">
                  <c:v>2304.6790000000001</c:v>
                </c:pt>
                <c:pt idx="175">
                  <c:v>2370.1819999999998</c:v>
                </c:pt>
                <c:pt idx="176">
                  <c:v>2234.2350000000001</c:v>
                </c:pt>
                <c:pt idx="177">
                  <c:v>2212.7269999999999</c:v>
                </c:pt>
                <c:pt idx="178">
                  <c:v>2212.7269999999999</c:v>
                </c:pt>
                <c:pt idx="179">
                  <c:v>2108.6149999999998</c:v>
                </c:pt>
                <c:pt idx="180">
                  <c:v>2169.6109999999999</c:v>
                </c:pt>
                <c:pt idx="181">
                  <c:v>2137.7800000000002</c:v>
                </c:pt>
                <c:pt idx="182">
                  <c:v>2136.373</c:v>
                </c:pt>
                <c:pt idx="183">
                  <c:v>2181.748</c:v>
                </c:pt>
                <c:pt idx="184">
                  <c:v>2219.1889999999999</c:v>
                </c:pt>
                <c:pt idx="185">
                  <c:v>2195.5369999999998</c:v>
                </c:pt>
                <c:pt idx="186">
                  <c:v>2194.1460000000002</c:v>
                </c:pt>
                <c:pt idx="187">
                  <c:v>2160.9720000000002</c:v>
                </c:pt>
                <c:pt idx="188">
                  <c:v>2154.2750000000001</c:v>
                </c:pt>
                <c:pt idx="189">
                  <c:v>2180.2600000000002</c:v>
                </c:pt>
                <c:pt idx="190">
                  <c:v>2126.6869999999999</c:v>
                </c:pt>
                <c:pt idx="191">
                  <c:v>2147.422</c:v>
                </c:pt>
                <c:pt idx="192">
                  <c:v>2177.835</c:v>
                </c:pt>
                <c:pt idx="193">
                  <c:v>2237.6390000000001</c:v>
                </c:pt>
                <c:pt idx="194">
                  <c:v>2242.5219999999999</c:v>
                </c:pt>
                <c:pt idx="195">
                  <c:v>2244.1239999999998</c:v>
                </c:pt>
                <c:pt idx="196">
                  <c:v>2291.7719999999999</c:v>
                </c:pt>
                <c:pt idx="197">
                  <c:v>2221.123</c:v>
                </c:pt>
                <c:pt idx="198">
                  <c:v>2295.5590000000002</c:v>
                </c:pt>
                <c:pt idx="199">
                  <c:v>2281.087</c:v>
                </c:pt>
                <c:pt idx="200">
                  <c:v>2328.8389999999999</c:v>
                </c:pt>
                <c:pt idx="201">
                  <c:v>2356.1590000000001</c:v>
                </c:pt>
                <c:pt idx="202">
                  <c:v>2398.0419999999999</c:v>
                </c:pt>
                <c:pt idx="203">
                  <c:v>2433.4810000000002</c:v>
                </c:pt>
                <c:pt idx="204">
                  <c:v>2430.1260000000002</c:v>
                </c:pt>
                <c:pt idx="205">
                  <c:v>2417.201</c:v>
                </c:pt>
                <c:pt idx="206">
                  <c:v>2411.13</c:v>
                </c:pt>
                <c:pt idx="207">
                  <c:v>2399.7550000000001</c:v>
                </c:pt>
                <c:pt idx="208">
                  <c:v>2385.848</c:v>
                </c:pt>
                <c:pt idx="209">
                  <c:v>2385.8249999999998</c:v>
                </c:pt>
                <c:pt idx="210">
                  <c:v>2367.2570000000001</c:v>
                </c:pt>
                <c:pt idx="211">
                  <c:v>2370.4520000000002</c:v>
                </c:pt>
                <c:pt idx="212">
                  <c:v>2360.2280000000001</c:v>
                </c:pt>
                <c:pt idx="213">
                  <c:v>2308.4520000000002</c:v>
                </c:pt>
                <c:pt idx="214">
                  <c:v>2300.9079999999999</c:v>
                </c:pt>
                <c:pt idx="215">
                  <c:v>2222.98</c:v>
                </c:pt>
                <c:pt idx="216">
                  <c:v>2283.6550000000002</c:v>
                </c:pt>
                <c:pt idx="217">
                  <c:v>2246.1529999999998</c:v>
                </c:pt>
                <c:pt idx="218">
                  <c:v>2260.069</c:v>
                </c:pt>
                <c:pt idx="219">
                  <c:v>2302.7339999999999</c:v>
                </c:pt>
                <c:pt idx="220">
                  <c:v>2384.2220000000002</c:v>
                </c:pt>
                <c:pt idx="221">
                  <c:v>2489.16</c:v>
                </c:pt>
                <c:pt idx="222">
                  <c:v>2529.2669999999998</c:v>
                </c:pt>
                <c:pt idx="223">
                  <c:v>2497.585</c:v>
                </c:pt>
                <c:pt idx="224">
                  <c:v>2422.335</c:v>
                </c:pt>
                <c:pt idx="225">
                  <c:v>2511.241</c:v>
                </c:pt>
                <c:pt idx="226">
                  <c:v>2478.4250000000002</c:v>
                </c:pt>
                <c:pt idx="227">
                  <c:v>2508.819</c:v>
                </c:pt>
                <c:pt idx="228">
                  <c:v>2570.9769999999999</c:v>
                </c:pt>
                <c:pt idx="229">
                  <c:v>2548.96</c:v>
                </c:pt>
                <c:pt idx="230">
                  <c:v>2530.5949999999998</c:v>
                </c:pt>
                <c:pt idx="231">
                  <c:v>2570.221</c:v>
                </c:pt>
                <c:pt idx="232">
                  <c:v>2555.4960000000001</c:v>
                </c:pt>
                <c:pt idx="233">
                  <c:v>2595.2530000000002</c:v>
                </c:pt>
                <c:pt idx="234">
                  <c:v>2609.0059999999999</c:v>
                </c:pt>
                <c:pt idx="235">
                  <c:v>2600.2429999999999</c:v>
                </c:pt>
                <c:pt idx="236">
                  <c:v>2600.2429999999999</c:v>
                </c:pt>
                <c:pt idx="237">
                  <c:v>2631.5590000000002</c:v>
                </c:pt>
                <c:pt idx="238">
                  <c:v>2663.4850000000001</c:v>
                </c:pt>
                <c:pt idx="239">
                  <c:v>2709.7249999999999</c:v>
                </c:pt>
                <c:pt idx="240">
                  <c:v>2716.355</c:v>
                </c:pt>
                <c:pt idx="241">
                  <c:v>2716.154</c:v>
                </c:pt>
                <c:pt idx="242">
                  <c:v>2793.0309999999999</c:v>
                </c:pt>
                <c:pt idx="243">
                  <c:v>2806.6089999999999</c:v>
                </c:pt>
                <c:pt idx="244">
                  <c:v>2816.268</c:v>
                </c:pt>
                <c:pt idx="245">
                  <c:v>2734.7689999999998</c:v>
                </c:pt>
                <c:pt idx="246">
                  <c:v>2733.665</c:v>
                </c:pt>
                <c:pt idx="247">
                  <c:v>2704.0830000000001</c:v>
                </c:pt>
                <c:pt idx="248">
                  <c:v>2736.25</c:v>
                </c:pt>
                <c:pt idx="249">
                  <c:v>2774.7950000000001</c:v>
                </c:pt>
                <c:pt idx="250">
                  <c:v>2773.4189999999999</c:v>
                </c:pt>
                <c:pt idx="251">
                  <c:v>2778.14</c:v>
                </c:pt>
                <c:pt idx="252">
                  <c:v>2764.74</c:v>
                </c:pt>
                <c:pt idx="253">
                  <c:v>2747.2910000000002</c:v>
                </c:pt>
                <c:pt idx="254">
                  <c:v>2743.971</c:v>
                </c:pt>
                <c:pt idx="255">
                  <c:v>2723.53</c:v>
                </c:pt>
                <c:pt idx="256">
                  <c:v>2750.2379999999998</c:v>
                </c:pt>
                <c:pt idx="257">
                  <c:v>2750.2379999999998</c:v>
                </c:pt>
                <c:pt idx="258">
                  <c:v>2744.299</c:v>
                </c:pt>
                <c:pt idx="259">
                  <c:v>2738.049</c:v>
                </c:pt>
                <c:pt idx="260">
                  <c:v>2783.77</c:v>
                </c:pt>
                <c:pt idx="261">
                  <c:v>2795.4989999999998</c:v>
                </c:pt>
                <c:pt idx="262">
                  <c:v>2795.4989999999998</c:v>
                </c:pt>
                <c:pt idx="263">
                  <c:v>2783.212</c:v>
                </c:pt>
                <c:pt idx="264">
                  <c:v>2837.1709999999998</c:v>
                </c:pt>
                <c:pt idx="265">
                  <c:v>2827.96</c:v>
                </c:pt>
                <c:pt idx="266">
                  <c:v>2937</c:v>
                </c:pt>
                <c:pt idx="267">
                  <c:v>2936.4690000000001</c:v>
                </c:pt>
                <c:pt idx="268">
                  <c:v>2969.9160000000002</c:v>
                </c:pt>
                <c:pt idx="269">
                  <c:v>2988.0189999999998</c:v>
                </c:pt>
                <c:pt idx="270">
                  <c:v>2991.9459999999999</c:v>
                </c:pt>
                <c:pt idx="271">
                  <c:v>3055.64</c:v>
                </c:pt>
                <c:pt idx="272">
                  <c:v>2992.7689999999998</c:v>
                </c:pt>
                <c:pt idx="273">
                  <c:v>2992.7689999999998</c:v>
                </c:pt>
                <c:pt idx="274">
                  <c:v>3093.317</c:v>
                </c:pt>
                <c:pt idx="275">
                  <c:v>3085.0349999999999</c:v>
                </c:pt>
                <c:pt idx="276">
                  <c:v>3132.1709999999998</c:v>
                </c:pt>
                <c:pt idx="277">
                  <c:v>3074.404</c:v>
                </c:pt>
                <c:pt idx="278">
                  <c:v>3079.2089999999998</c:v>
                </c:pt>
                <c:pt idx="279">
                  <c:v>3031.7710000000002</c:v>
                </c:pt>
                <c:pt idx="280">
                  <c:v>2875.13</c:v>
                </c:pt>
                <c:pt idx="281">
                  <c:v>2935.12</c:v>
                </c:pt>
                <c:pt idx="282">
                  <c:v>2887.0839999999998</c:v>
                </c:pt>
                <c:pt idx="283">
                  <c:v>2999.99</c:v>
                </c:pt>
                <c:pt idx="284">
                  <c:v>3047.3249999999998</c:v>
                </c:pt>
                <c:pt idx="285">
                  <c:v>2982.8739999999998</c:v>
                </c:pt>
                <c:pt idx="286">
                  <c:v>3008.4169999999999</c:v>
                </c:pt>
                <c:pt idx="287">
                  <c:v>2985.0079999999998</c:v>
                </c:pt>
                <c:pt idx="288">
                  <c:v>3078.4780000000001</c:v>
                </c:pt>
                <c:pt idx="289">
                  <c:v>3064.9479999999999</c:v>
                </c:pt>
                <c:pt idx="290">
                  <c:v>3074.864</c:v>
                </c:pt>
                <c:pt idx="291">
                  <c:v>3180.8380000000002</c:v>
                </c:pt>
                <c:pt idx="292">
                  <c:v>3219.8690000000001</c:v>
                </c:pt>
                <c:pt idx="293">
                  <c:v>3219.8690000000001</c:v>
                </c:pt>
                <c:pt idx="294">
                  <c:v>3238.9189999999999</c:v>
                </c:pt>
                <c:pt idx="295">
                  <c:v>3178.239</c:v>
                </c:pt>
                <c:pt idx="296">
                  <c:v>3146.7919999999999</c:v>
                </c:pt>
                <c:pt idx="297">
                  <c:v>3223.4630000000002</c:v>
                </c:pt>
                <c:pt idx="298">
                  <c:v>3102.009</c:v>
                </c:pt>
                <c:pt idx="299">
                  <c:v>3083.88</c:v>
                </c:pt>
                <c:pt idx="300">
                  <c:v>3183.7370000000001</c:v>
                </c:pt>
                <c:pt idx="301">
                  <c:v>2999.1640000000002</c:v>
                </c:pt>
                <c:pt idx="302">
                  <c:v>3067.625</c:v>
                </c:pt>
                <c:pt idx="303">
                  <c:v>3169.1080000000002</c:v>
                </c:pt>
                <c:pt idx="304">
                  <c:v>3070.9360000000001</c:v>
                </c:pt>
                <c:pt idx="305">
                  <c:v>2975.5819999999999</c:v>
                </c:pt>
                <c:pt idx="306">
                  <c:v>2831.634</c:v>
                </c:pt>
                <c:pt idx="307">
                  <c:v>2920.7530000000002</c:v>
                </c:pt>
                <c:pt idx="308">
                  <c:v>2762.7530000000002</c:v>
                </c:pt>
                <c:pt idx="309">
                  <c:v>2932.21</c:v>
                </c:pt>
                <c:pt idx="310">
                  <c:v>2879.3209999999999</c:v>
                </c:pt>
                <c:pt idx="311">
                  <c:v>2997.1329999999998</c:v>
                </c:pt>
                <c:pt idx="312">
                  <c:v>2965.085</c:v>
                </c:pt>
                <c:pt idx="313">
                  <c:v>3032.047</c:v>
                </c:pt>
                <c:pt idx="314">
                  <c:v>3070.319</c:v>
                </c:pt>
                <c:pt idx="315">
                  <c:v>3107.9189999999999</c:v>
                </c:pt>
                <c:pt idx="316">
                  <c:v>2976.2190000000001</c:v>
                </c:pt>
                <c:pt idx="317">
                  <c:v>3011.3670000000002</c:v>
                </c:pt>
                <c:pt idx="318">
                  <c:v>3077.549</c:v>
                </c:pt>
                <c:pt idx="319">
                  <c:v>2994.2080000000001</c:v>
                </c:pt>
                <c:pt idx="320">
                  <c:v>2953.971</c:v>
                </c:pt>
                <c:pt idx="321">
                  <c:v>2959.88</c:v>
                </c:pt>
                <c:pt idx="322">
                  <c:v>3106.2779999999998</c:v>
                </c:pt>
                <c:pt idx="323">
                  <c:v>3054.6280000000002</c:v>
                </c:pt>
                <c:pt idx="324">
                  <c:v>3044.549</c:v>
                </c:pt>
                <c:pt idx="325">
                  <c:v>3124.9450000000002</c:v>
                </c:pt>
                <c:pt idx="326">
                  <c:v>3240.1750000000002</c:v>
                </c:pt>
                <c:pt idx="327">
                  <c:v>3240.1750000000002</c:v>
                </c:pt>
                <c:pt idx="328">
                  <c:v>3305.4270000000001</c:v>
                </c:pt>
                <c:pt idx="329">
                  <c:v>3266.0990000000002</c:v>
                </c:pt>
                <c:pt idx="330">
                  <c:v>3266.4630000000002</c:v>
                </c:pt>
                <c:pt idx="331">
                  <c:v>3301.2640000000001</c:v>
                </c:pt>
                <c:pt idx="332">
                  <c:v>3294.529</c:v>
                </c:pt>
                <c:pt idx="333">
                  <c:v>3258.3319999999999</c:v>
                </c:pt>
                <c:pt idx="334">
                  <c:v>3252.6970000000001</c:v>
                </c:pt>
                <c:pt idx="335">
                  <c:v>3213.8829999999998</c:v>
                </c:pt>
                <c:pt idx="336">
                  <c:v>3271.328</c:v>
                </c:pt>
                <c:pt idx="337">
                  <c:v>3253.0749999999998</c:v>
                </c:pt>
                <c:pt idx="338">
                  <c:v>3170.998</c:v>
                </c:pt>
                <c:pt idx="339">
                  <c:v>3121.433</c:v>
                </c:pt>
                <c:pt idx="340">
                  <c:v>3207.252</c:v>
                </c:pt>
                <c:pt idx="341">
                  <c:v>3133.1669999999999</c:v>
                </c:pt>
                <c:pt idx="342">
                  <c:v>3196.9830000000002</c:v>
                </c:pt>
                <c:pt idx="343">
                  <c:v>3250.2579999999998</c:v>
                </c:pt>
                <c:pt idx="344">
                  <c:v>3225.6109999999999</c:v>
                </c:pt>
                <c:pt idx="345">
                  <c:v>3178.4920000000002</c:v>
                </c:pt>
                <c:pt idx="346">
                  <c:v>3202.4969999999998</c:v>
                </c:pt>
                <c:pt idx="347">
                  <c:v>3108.9949999999999</c:v>
                </c:pt>
                <c:pt idx="348">
                  <c:v>3073.3789999999999</c:v>
                </c:pt>
                <c:pt idx="349">
                  <c:v>3024.306</c:v>
                </c:pt>
                <c:pt idx="350">
                  <c:v>3042.8780000000002</c:v>
                </c:pt>
                <c:pt idx="351">
                  <c:v>3066.2249999999999</c:v>
                </c:pt>
                <c:pt idx="352">
                  <c:v>3112.03</c:v>
                </c:pt>
                <c:pt idx="353">
                  <c:v>2967.1060000000002</c:v>
                </c:pt>
                <c:pt idx="354">
                  <c:v>2976.01</c:v>
                </c:pt>
                <c:pt idx="355">
                  <c:v>2851.1469999999999</c:v>
                </c:pt>
                <c:pt idx="356">
                  <c:v>2893.9369999999999</c:v>
                </c:pt>
                <c:pt idx="357">
                  <c:v>2981.4189999999999</c:v>
                </c:pt>
                <c:pt idx="358">
                  <c:v>2954.627</c:v>
                </c:pt>
                <c:pt idx="359">
                  <c:v>2929.15</c:v>
                </c:pt>
                <c:pt idx="360">
                  <c:v>2987.2759999999998</c:v>
                </c:pt>
                <c:pt idx="361">
                  <c:v>3066.1120000000001</c:v>
                </c:pt>
                <c:pt idx="362">
                  <c:v>3052.1</c:v>
                </c:pt>
                <c:pt idx="363">
                  <c:v>3122.9839999999999</c:v>
                </c:pt>
                <c:pt idx="364">
                  <c:v>3134.672</c:v>
                </c:pt>
                <c:pt idx="365">
                  <c:v>3140.98</c:v>
                </c:pt>
                <c:pt idx="366">
                  <c:v>3159.2750000000001</c:v>
                </c:pt>
                <c:pt idx="367">
                  <c:v>3186.5590000000002</c:v>
                </c:pt>
                <c:pt idx="368">
                  <c:v>3186.5590000000002</c:v>
                </c:pt>
                <c:pt idx="369">
                  <c:v>3174.32</c:v>
                </c:pt>
                <c:pt idx="370">
                  <c:v>3196.9749999999999</c:v>
                </c:pt>
                <c:pt idx="371">
                  <c:v>3139.1889999999999</c:v>
                </c:pt>
                <c:pt idx="372">
                  <c:v>3214.1419999999998</c:v>
                </c:pt>
                <c:pt idx="373">
                  <c:v>3191.6559999999999</c:v>
                </c:pt>
                <c:pt idx="374">
                  <c:v>3171.221</c:v>
                </c:pt>
                <c:pt idx="375">
                  <c:v>3158.48</c:v>
                </c:pt>
                <c:pt idx="376">
                  <c:v>3196.2069999999999</c:v>
                </c:pt>
                <c:pt idx="377">
                  <c:v>3210.0610000000001</c:v>
                </c:pt>
                <c:pt idx="378">
                  <c:v>3255.34</c:v>
                </c:pt>
                <c:pt idx="379">
                  <c:v>3225.9780000000001</c:v>
                </c:pt>
                <c:pt idx="380">
                  <c:v>3201.0059999999999</c:v>
                </c:pt>
                <c:pt idx="381">
                  <c:v>3231.712</c:v>
                </c:pt>
                <c:pt idx="382">
                  <c:v>3152.8110000000001</c:v>
                </c:pt>
                <c:pt idx="383">
                  <c:v>3171.9850000000001</c:v>
                </c:pt>
                <c:pt idx="384">
                  <c:v>3185.4270000000001</c:v>
                </c:pt>
                <c:pt idx="385">
                  <c:v>3197.2220000000002</c:v>
                </c:pt>
                <c:pt idx="386">
                  <c:v>3253.7979999999998</c:v>
                </c:pt>
                <c:pt idx="387">
                  <c:v>3241.4839999999999</c:v>
                </c:pt>
                <c:pt idx="388">
                  <c:v>3323.14</c:v>
                </c:pt>
                <c:pt idx="389">
                  <c:v>3348.8649999999998</c:v>
                </c:pt>
                <c:pt idx="390">
                  <c:v>3345.3130000000001</c:v>
                </c:pt>
                <c:pt idx="391">
                  <c:v>3295.0590000000002</c:v>
                </c:pt>
                <c:pt idx="392">
                  <c:v>3315.8330000000001</c:v>
                </c:pt>
                <c:pt idx="393">
                  <c:v>3315.8330000000001</c:v>
                </c:pt>
                <c:pt idx="394">
                  <c:v>3307.924</c:v>
                </c:pt>
                <c:pt idx="395">
                  <c:v>3261.73</c:v>
                </c:pt>
                <c:pt idx="396">
                  <c:v>3222.8069999999998</c:v>
                </c:pt>
                <c:pt idx="397">
                  <c:v>3278.39</c:v>
                </c:pt>
                <c:pt idx="398">
                  <c:v>3319</c:v>
                </c:pt>
                <c:pt idx="399">
                  <c:v>3300.806</c:v>
                </c:pt>
                <c:pt idx="400">
                  <c:v>3289.1840000000002</c:v>
                </c:pt>
                <c:pt idx="401">
                  <c:v>3217.7359999999999</c:v>
                </c:pt>
                <c:pt idx="402">
                  <c:v>3145.4479999999999</c:v>
                </c:pt>
                <c:pt idx="403">
                  <c:v>3147.5140000000001</c:v>
                </c:pt>
                <c:pt idx="404">
                  <c:v>3190.953</c:v>
                </c:pt>
                <c:pt idx="405">
                  <c:v>3288.752</c:v>
                </c:pt>
                <c:pt idx="406">
                  <c:v>3259.4209999999998</c:v>
                </c:pt>
                <c:pt idx="407">
                  <c:v>3280.0619999999999</c:v>
                </c:pt>
                <c:pt idx="408">
                  <c:v>3276.9169999999999</c:v>
                </c:pt>
                <c:pt idx="409">
                  <c:v>3215.9659999999999</c:v>
                </c:pt>
                <c:pt idx="410">
                  <c:v>3272.4450000000002</c:v>
                </c:pt>
                <c:pt idx="411">
                  <c:v>3333.2440000000001</c:v>
                </c:pt>
                <c:pt idx="412">
                  <c:v>3356.5259999999998</c:v>
                </c:pt>
                <c:pt idx="413">
                  <c:v>3377.4929999999999</c:v>
                </c:pt>
                <c:pt idx="414">
                  <c:v>3396.6590000000001</c:v>
                </c:pt>
                <c:pt idx="415">
                  <c:v>3436.895</c:v>
                </c:pt>
                <c:pt idx="416">
                  <c:v>3424.4630000000002</c:v>
                </c:pt>
                <c:pt idx="417">
                  <c:v>3412.049</c:v>
                </c:pt>
                <c:pt idx="418">
                  <c:v>3399.759</c:v>
                </c:pt>
                <c:pt idx="419">
                  <c:v>3358.8710000000001</c:v>
                </c:pt>
                <c:pt idx="420">
                  <c:v>3350.9340000000002</c:v>
                </c:pt>
                <c:pt idx="421">
                  <c:v>3312.96</c:v>
                </c:pt>
                <c:pt idx="422">
                  <c:v>3335.04</c:v>
                </c:pt>
                <c:pt idx="423">
                  <c:v>3322.6419999999998</c:v>
                </c:pt>
                <c:pt idx="424">
                  <c:v>3256.8229999999999</c:v>
                </c:pt>
                <c:pt idx="425">
                  <c:v>3208.8310000000001</c:v>
                </c:pt>
                <c:pt idx="426">
                  <c:v>3235.8670000000002</c:v>
                </c:pt>
                <c:pt idx="427">
                  <c:v>3256.498</c:v>
                </c:pt>
                <c:pt idx="428">
                  <c:v>3342.0059999999999</c:v>
                </c:pt>
                <c:pt idx="429">
                  <c:v>3345.393</c:v>
                </c:pt>
                <c:pt idx="430">
                  <c:v>3372.55</c:v>
                </c:pt>
                <c:pt idx="431">
                  <c:v>3370.3850000000002</c:v>
                </c:pt>
                <c:pt idx="432">
                  <c:v>3436.45</c:v>
                </c:pt>
                <c:pt idx="433">
                  <c:v>3446.4409999999998</c:v>
                </c:pt>
                <c:pt idx="434">
                  <c:v>3417.721</c:v>
                </c:pt>
                <c:pt idx="435">
                  <c:v>3399.9540000000002</c:v>
                </c:pt>
                <c:pt idx="436">
                  <c:v>3411.3240000000001</c:v>
                </c:pt>
                <c:pt idx="437">
                  <c:v>3430.8879999999999</c:v>
                </c:pt>
                <c:pt idx="438">
                  <c:v>3430.8879999999999</c:v>
                </c:pt>
                <c:pt idx="439">
                  <c:v>3419.7330000000002</c:v>
                </c:pt>
                <c:pt idx="440">
                  <c:v>3377.683</c:v>
                </c:pt>
                <c:pt idx="441">
                  <c:v>3390.8380000000002</c:v>
                </c:pt>
                <c:pt idx="442">
                  <c:v>3416.6559999999999</c:v>
                </c:pt>
                <c:pt idx="443">
                  <c:v>3449.68</c:v>
                </c:pt>
                <c:pt idx="444">
                  <c:v>3449.386</c:v>
                </c:pt>
                <c:pt idx="445">
                  <c:v>3465.759</c:v>
                </c:pt>
                <c:pt idx="446">
                  <c:v>3473.5970000000002</c:v>
                </c:pt>
                <c:pt idx="447">
                  <c:v>3421.1559999999999</c:v>
                </c:pt>
                <c:pt idx="448">
                  <c:v>3338.2339999999999</c:v>
                </c:pt>
                <c:pt idx="449">
                  <c:v>3345.0279999999998</c:v>
                </c:pt>
                <c:pt idx="450">
                  <c:v>3412.018</c:v>
                </c:pt>
                <c:pt idx="451">
                  <c:v>3457.4450000000002</c:v>
                </c:pt>
                <c:pt idx="452">
                  <c:v>3453.924</c:v>
                </c:pt>
                <c:pt idx="453">
                  <c:v>3445.442</c:v>
                </c:pt>
                <c:pt idx="454">
                  <c:v>3314.3850000000002</c:v>
                </c:pt>
                <c:pt idx="455">
                  <c:v>3263.8359999999998</c:v>
                </c:pt>
                <c:pt idx="456">
                  <c:v>3258.0940000000001</c:v>
                </c:pt>
                <c:pt idx="457">
                  <c:v>3261.1819999999998</c:v>
                </c:pt>
                <c:pt idx="458">
                  <c:v>3180.056</c:v>
                </c:pt>
                <c:pt idx="459">
                  <c:v>3227.2539999999999</c:v>
                </c:pt>
                <c:pt idx="460">
                  <c:v>3238.7930000000001</c:v>
                </c:pt>
                <c:pt idx="461">
                  <c:v>3274.4789999999998</c:v>
                </c:pt>
                <c:pt idx="462">
                  <c:v>3246.2739999999999</c:v>
                </c:pt>
                <c:pt idx="463">
                  <c:v>3221.23</c:v>
                </c:pt>
                <c:pt idx="464">
                  <c:v>3178.1469999999999</c:v>
                </c:pt>
                <c:pt idx="465">
                  <c:v>3192.752</c:v>
                </c:pt>
                <c:pt idx="466">
                  <c:v>3291.2370000000001</c:v>
                </c:pt>
                <c:pt idx="467">
                  <c:v>3314.4070000000002</c:v>
                </c:pt>
                <c:pt idx="468">
                  <c:v>3338.7759999999998</c:v>
                </c:pt>
                <c:pt idx="469">
                  <c:v>3381.453</c:v>
                </c:pt>
                <c:pt idx="470">
                  <c:v>3374.2220000000002</c:v>
                </c:pt>
                <c:pt idx="471">
                  <c:v>3412.0540000000001</c:v>
                </c:pt>
                <c:pt idx="472">
                  <c:v>3370.28</c:v>
                </c:pt>
                <c:pt idx="473">
                  <c:v>3392.3879999999999</c:v>
                </c:pt>
                <c:pt idx="474">
                  <c:v>3392.9569999999999</c:v>
                </c:pt>
                <c:pt idx="475">
                  <c:v>3360.288</c:v>
                </c:pt>
                <c:pt idx="476">
                  <c:v>3438.8249999999998</c:v>
                </c:pt>
                <c:pt idx="477">
                  <c:v>3451.2669999999998</c:v>
                </c:pt>
                <c:pt idx="478">
                  <c:v>3506.28</c:v>
                </c:pt>
                <c:pt idx="479">
                  <c:v>3548.855</c:v>
                </c:pt>
                <c:pt idx="480">
                  <c:v>3590.1729999999998</c:v>
                </c:pt>
                <c:pt idx="481">
                  <c:v>3715.7640000000001</c:v>
                </c:pt>
                <c:pt idx="482">
                  <c:v>3756.55</c:v>
                </c:pt>
                <c:pt idx="483">
                  <c:v>3803.33</c:v>
                </c:pt>
                <c:pt idx="484">
                  <c:v>3800.5680000000002</c:v>
                </c:pt>
                <c:pt idx="485">
                  <c:v>3693.0210000000002</c:v>
                </c:pt>
                <c:pt idx="486">
                  <c:v>3764.4859999999999</c:v>
                </c:pt>
                <c:pt idx="487">
                  <c:v>3794.5030000000002</c:v>
                </c:pt>
                <c:pt idx="488">
                  <c:v>3793.7530000000002</c:v>
                </c:pt>
                <c:pt idx="489">
                  <c:v>3859.3960000000002</c:v>
                </c:pt>
                <c:pt idx="490">
                  <c:v>3831.442</c:v>
                </c:pt>
                <c:pt idx="491">
                  <c:v>3899.9569999999999</c:v>
                </c:pt>
                <c:pt idx="492">
                  <c:v>3912.0219999999999</c:v>
                </c:pt>
                <c:pt idx="493">
                  <c:v>3847.1239999999998</c:v>
                </c:pt>
                <c:pt idx="494">
                  <c:v>3834.4279999999999</c:v>
                </c:pt>
                <c:pt idx="495">
                  <c:v>3870.0059999999999</c:v>
                </c:pt>
                <c:pt idx="496">
                  <c:v>3870.0059999999999</c:v>
                </c:pt>
                <c:pt idx="497">
                  <c:v>3757.13</c:v>
                </c:pt>
                <c:pt idx="498">
                  <c:v>3910.538</c:v>
                </c:pt>
                <c:pt idx="499">
                  <c:v>3833.2179999999998</c:v>
                </c:pt>
                <c:pt idx="500">
                  <c:v>3810.7469999999998</c:v>
                </c:pt>
                <c:pt idx="501">
                  <c:v>3810.8150000000001</c:v>
                </c:pt>
                <c:pt idx="502">
                  <c:v>3804.5360000000001</c:v>
                </c:pt>
                <c:pt idx="503">
                  <c:v>3800.0720000000001</c:v>
                </c:pt>
                <c:pt idx="504">
                  <c:v>3988.748</c:v>
                </c:pt>
                <c:pt idx="505">
                  <c:v>3964.444</c:v>
                </c:pt>
                <c:pt idx="506">
                  <c:v>3879.518</c:v>
                </c:pt>
                <c:pt idx="507">
                  <c:v>3914.67</c:v>
                </c:pt>
                <c:pt idx="508">
                  <c:v>3814.4279999999999</c:v>
                </c:pt>
                <c:pt idx="509">
                  <c:v>3794.4090000000001</c:v>
                </c:pt>
                <c:pt idx="510">
                  <c:v>3934.4580000000001</c:v>
                </c:pt>
                <c:pt idx="511">
                  <c:v>3766.3180000000002</c:v>
                </c:pt>
                <c:pt idx="512">
                  <c:v>3761.0410000000002</c:v>
                </c:pt>
                <c:pt idx="513">
                  <c:v>3732.3870000000002</c:v>
                </c:pt>
                <c:pt idx="514">
                  <c:v>3857.2959999999998</c:v>
                </c:pt>
                <c:pt idx="515">
                  <c:v>3891.92</c:v>
                </c:pt>
                <c:pt idx="516">
                  <c:v>3932.3879999999999</c:v>
                </c:pt>
                <c:pt idx="517">
                  <c:v>3932.3879999999999</c:v>
                </c:pt>
                <c:pt idx="518">
                  <c:v>4039.5120000000002</c:v>
                </c:pt>
                <c:pt idx="519">
                  <c:v>3992.19</c:v>
                </c:pt>
                <c:pt idx="520">
                  <c:v>3999.3510000000001</c:v>
                </c:pt>
                <c:pt idx="521">
                  <c:v>3952.0419999999999</c:v>
                </c:pt>
                <c:pt idx="522">
                  <c:v>3946.165</c:v>
                </c:pt>
                <c:pt idx="523">
                  <c:v>4027.2170000000001</c:v>
                </c:pt>
                <c:pt idx="524">
                  <c:v>4008.9969999999998</c:v>
                </c:pt>
                <c:pt idx="525">
                  <c:v>3879.8690000000001</c:v>
                </c:pt>
                <c:pt idx="526">
                  <c:v>3909.0349999999999</c:v>
                </c:pt>
                <c:pt idx="527">
                  <c:v>3796.3240000000001</c:v>
                </c:pt>
                <c:pt idx="528">
                  <c:v>3805.386</c:v>
                </c:pt>
                <c:pt idx="529">
                  <c:v>3875.4430000000002</c:v>
                </c:pt>
                <c:pt idx="530">
                  <c:v>3901.2060000000001</c:v>
                </c:pt>
                <c:pt idx="531">
                  <c:v>3811.8389999999999</c:v>
                </c:pt>
                <c:pt idx="532">
                  <c:v>3900.61</c:v>
                </c:pt>
                <c:pt idx="533">
                  <c:v>3900.61</c:v>
                </c:pt>
                <c:pt idx="534">
                  <c:v>3727.24</c:v>
                </c:pt>
                <c:pt idx="535">
                  <c:v>3612.1860000000001</c:v>
                </c:pt>
                <c:pt idx="536">
                  <c:v>3494.7510000000002</c:v>
                </c:pt>
                <c:pt idx="537">
                  <c:v>3434.7849999999999</c:v>
                </c:pt>
                <c:pt idx="538">
                  <c:v>3479.95</c:v>
                </c:pt>
                <c:pt idx="539">
                  <c:v>3350.8530000000001</c:v>
                </c:pt>
                <c:pt idx="540">
                  <c:v>3407.002</c:v>
                </c:pt>
                <c:pt idx="541">
                  <c:v>3243.9949999999999</c:v>
                </c:pt>
                <c:pt idx="542">
                  <c:v>3303.395</c:v>
                </c:pt>
                <c:pt idx="543">
                  <c:v>3483.2060000000001</c:v>
                </c:pt>
                <c:pt idx="544">
                  <c:v>3510.864</c:v>
                </c:pt>
                <c:pt idx="545">
                  <c:v>3597.1709999999998</c:v>
                </c:pt>
                <c:pt idx="546">
                  <c:v>3432.5479999999998</c:v>
                </c:pt>
                <c:pt idx="547">
                  <c:v>3453.0740000000001</c:v>
                </c:pt>
                <c:pt idx="548">
                  <c:v>3452.3319999999999</c:v>
                </c:pt>
                <c:pt idx="549">
                  <c:v>3535.1260000000002</c:v>
                </c:pt>
                <c:pt idx="550">
                  <c:v>3653.72</c:v>
                </c:pt>
                <c:pt idx="551">
                  <c:v>3536.1030000000001</c:v>
                </c:pt>
                <c:pt idx="552">
                  <c:v>3365.2460000000001</c:v>
                </c:pt>
                <c:pt idx="553">
                  <c:v>3370.1990000000001</c:v>
                </c:pt>
                <c:pt idx="554">
                  <c:v>3554.453</c:v>
                </c:pt>
                <c:pt idx="555">
                  <c:v>3555.6880000000001</c:v>
                </c:pt>
                <c:pt idx="556">
                  <c:v>3422.5990000000002</c:v>
                </c:pt>
                <c:pt idx="557">
                  <c:v>3384.297</c:v>
                </c:pt>
                <c:pt idx="558">
                  <c:v>3384.297</c:v>
                </c:pt>
                <c:pt idx="559">
                  <c:v>3356.0650000000001</c:v>
                </c:pt>
                <c:pt idx="560">
                  <c:v>3277.8029999999999</c:v>
                </c:pt>
                <c:pt idx="561">
                  <c:v>3399.1590000000001</c:v>
                </c:pt>
                <c:pt idx="562">
                  <c:v>3452.674</c:v>
                </c:pt>
                <c:pt idx="563">
                  <c:v>3429.529</c:v>
                </c:pt>
                <c:pt idx="564">
                  <c:v>3304.8490000000002</c:v>
                </c:pt>
                <c:pt idx="565">
                  <c:v>3416.1570000000002</c:v>
                </c:pt>
                <c:pt idx="566">
                  <c:v>3339.761</c:v>
                </c:pt>
                <c:pt idx="567">
                  <c:v>3258.922</c:v>
                </c:pt>
                <c:pt idx="568">
                  <c:v>3098.933</c:v>
                </c:pt>
                <c:pt idx="569">
                  <c:v>3156.873</c:v>
                </c:pt>
                <c:pt idx="570">
                  <c:v>3282.1819999999998</c:v>
                </c:pt>
                <c:pt idx="571">
                  <c:v>3211.07</c:v>
                </c:pt>
                <c:pt idx="572">
                  <c:v>3144.1460000000002</c:v>
                </c:pt>
                <c:pt idx="573">
                  <c:v>3047.4969999999998</c:v>
                </c:pt>
                <c:pt idx="574">
                  <c:v>3180.2379999999998</c:v>
                </c:pt>
                <c:pt idx="575">
                  <c:v>3340.0650000000001</c:v>
                </c:pt>
                <c:pt idx="576">
                  <c:v>3364.5479999999998</c:v>
                </c:pt>
                <c:pt idx="577">
                  <c:v>3432.2979999999998</c:v>
                </c:pt>
                <c:pt idx="578">
                  <c:v>3423.2359999999999</c:v>
                </c:pt>
                <c:pt idx="579">
                  <c:v>3445.8519999999999</c:v>
                </c:pt>
                <c:pt idx="580">
                  <c:v>3360.3229999999999</c:v>
                </c:pt>
                <c:pt idx="581">
                  <c:v>3532.7170000000001</c:v>
                </c:pt>
                <c:pt idx="582">
                  <c:v>3525.337</c:v>
                </c:pt>
                <c:pt idx="583">
                  <c:v>3547.1709999999998</c:v>
                </c:pt>
                <c:pt idx="584">
                  <c:v>3625.5819999999999</c:v>
                </c:pt>
                <c:pt idx="585">
                  <c:v>3508.616</c:v>
                </c:pt>
                <c:pt idx="586">
                  <c:v>3428.9969999999998</c:v>
                </c:pt>
                <c:pt idx="587">
                  <c:v>3366.6370000000002</c:v>
                </c:pt>
                <c:pt idx="588">
                  <c:v>3424.95</c:v>
                </c:pt>
                <c:pt idx="589">
                  <c:v>3269.8180000000002</c:v>
                </c:pt>
                <c:pt idx="590">
                  <c:v>3193.9569999999999</c:v>
                </c:pt>
                <c:pt idx="591">
                  <c:v>3197.4389999999999</c:v>
                </c:pt>
                <c:pt idx="592">
                  <c:v>3120.1610000000001</c:v>
                </c:pt>
                <c:pt idx="593">
                  <c:v>3055.085</c:v>
                </c:pt>
                <c:pt idx="594">
                  <c:v>3047.4690000000001</c:v>
                </c:pt>
                <c:pt idx="595">
                  <c:v>3119.3180000000002</c:v>
                </c:pt>
                <c:pt idx="596">
                  <c:v>3028.223</c:v>
                </c:pt>
                <c:pt idx="597">
                  <c:v>3028.223</c:v>
                </c:pt>
                <c:pt idx="598">
                  <c:v>3085.1869999999999</c:v>
                </c:pt>
                <c:pt idx="599">
                  <c:v>3153.2339999999999</c:v>
                </c:pt>
                <c:pt idx="600">
                  <c:v>3142.2</c:v>
                </c:pt>
                <c:pt idx="601">
                  <c:v>3058.7359999999999</c:v>
                </c:pt>
                <c:pt idx="602">
                  <c:v>2989.83</c:v>
                </c:pt>
                <c:pt idx="603">
                  <c:v>3042.3919999999998</c:v>
                </c:pt>
                <c:pt idx="604">
                  <c:v>2909.116</c:v>
                </c:pt>
                <c:pt idx="605">
                  <c:v>2894.913</c:v>
                </c:pt>
                <c:pt idx="606">
                  <c:v>3056.3620000000001</c:v>
                </c:pt>
                <c:pt idx="607">
                  <c:v>2919.739</c:v>
                </c:pt>
                <c:pt idx="608">
                  <c:v>3022.241</c:v>
                </c:pt>
                <c:pt idx="609">
                  <c:v>3044.8939999999998</c:v>
                </c:pt>
                <c:pt idx="610">
                  <c:v>3163.7849999999999</c:v>
                </c:pt>
                <c:pt idx="611">
                  <c:v>3005.529</c:v>
                </c:pt>
                <c:pt idx="612">
                  <c:v>2982.0639999999999</c:v>
                </c:pt>
                <c:pt idx="613">
                  <c:v>2829.1030000000001</c:v>
                </c:pt>
                <c:pt idx="614">
                  <c:v>2900.125</c:v>
                </c:pt>
                <c:pt idx="615">
                  <c:v>2811.9389999999999</c:v>
                </c:pt>
                <c:pt idx="616">
                  <c:v>2827.21</c:v>
                </c:pt>
                <c:pt idx="617">
                  <c:v>2970.3670000000002</c:v>
                </c:pt>
                <c:pt idx="618">
                  <c:v>2920.058</c:v>
                </c:pt>
                <c:pt idx="619">
                  <c:v>3066.4989999999998</c:v>
                </c:pt>
                <c:pt idx="620">
                  <c:v>2907.96</c:v>
                </c:pt>
                <c:pt idx="621">
                  <c:v>2890.33</c:v>
                </c:pt>
                <c:pt idx="622">
                  <c:v>2882.652</c:v>
                </c:pt>
                <c:pt idx="623">
                  <c:v>2898.4279999999999</c:v>
                </c:pt>
                <c:pt idx="624">
                  <c:v>2827.0459999999998</c:v>
                </c:pt>
                <c:pt idx="625">
                  <c:v>2882.9270000000001</c:v>
                </c:pt>
                <c:pt idx="626">
                  <c:v>2994.6120000000001</c:v>
                </c:pt>
                <c:pt idx="627">
                  <c:v>3115.3519999999999</c:v>
                </c:pt>
                <c:pt idx="628">
                  <c:v>3115.3519999999999</c:v>
                </c:pt>
                <c:pt idx="629">
                  <c:v>3098.6869999999999</c:v>
                </c:pt>
                <c:pt idx="630">
                  <c:v>3049.029</c:v>
                </c:pt>
                <c:pt idx="631">
                  <c:v>3157.9839999999999</c:v>
                </c:pt>
                <c:pt idx="632">
                  <c:v>3062.587</c:v>
                </c:pt>
                <c:pt idx="633">
                  <c:v>3062.7350000000001</c:v>
                </c:pt>
                <c:pt idx="634">
                  <c:v>3092.9659999999999</c:v>
                </c:pt>
                <c:pt idx="635">
                  <c:v>3019.1019999999999</c:v>
                </c:pt>
                <c:pt idx="636">
                  <c:v>2937.79</c:v>
                </c:pt>
                <c:pt idx="637">
                  <c:v>2831.9760000000001</c:v>
                </c:pt>
                <c:pt idx="638">
                  <c:v>2673.0039999999999</c:v>
                </c:pt>
                <c:pt idx="639">
                  <c:v>2689.89</c:v>
                </c:pt>
                <c:pt idx="640">
                  <c:v>2737.5450000000001</c:v>
                </c:pt>
                <c:pt idx="641">
                  <c:v>2566.8589999999999</c:v>
                </c:pt>
                <c:pt idx="642">
                  <c:v>2578.5439999999999</c:v>
                </c:pt>
                <c:pt idx="643">
                  <c:v>2578.5439999999999</c:v>
                </c:pt>
                <c:pt idx="644">
                  <c:v>2649.3719999999998</c:v>
                </c:pt>
                <c:pt idx="645">
                  <c:v>2619.7060000000001</c:v>
                </c:pt>
                <c:pt idx="646">
                  <c:v>2602.741</c:v>
                </c:pt>
                <c:pt idx="647">
                  <c:v>2718.47</c:v>
                </c:pt>
                <c:pt idx="648">
                  <c:v>2713.4749999999999</c:v>
                </c:pt>
                <c:pt idx="649">
                  <c:v>2642.0729999999999</c:v>
                </c:pt>
                <c:pt idx="650">
                  <c:v>2583.9769999999999</c:v>
                </c:pt>
                <c:pt idx="651">
                  <c:v>2556.2510000000002</c:v>
                </c:pt>
                <c:pt idx="652">
                  <c:v>2458.4560000000001</c:v>
                </c:pt>
                <c:pt idx="653">
                  <c:v>2458.4560000000001</c:v>
                </c:pt>
                <c:pt idx="654">
                  <c:v>2477.6419999999998</c:v>
                </c:pt>
                <c:pt idx="655">
                  <c:v>2494.1129999999998</c:v>
                </c:pt>
                <c:pt idx="656">
                  <c:v>2605.8850000000002</c:v>
                </c:pt>
                <c:pt idx="657">
                  <c:v>2618.018</c:v>
                </c:pt>
                <c:pt idx="658">
                  <c:v>2553.6860000000001</c:v>
                </c:pt>
                <c:pt idx="659">
                  <c:v>2558.1729999999998</c:v>
                </c:pt>
                <c:pt idx="660">
                  <c:v>2577.3620000000001</c:v>
                </c:pt>
                <c:pt idx="661">
                  <c:v>2626.9169999999999</c:v>
                </c:pt>
                <c:pt idx="662">
                  <c:v>2693.7669999999998</c:v>
                </c:pt>
                <c:pt idx="663">
                  <c:v>2679.5709999999999</c:v>
                </c:pt>
                <c:pt idx="664">
                  <c:v>2803.1379999999999</c:v>
                </c:pt>
                <c:pt idx="665">
                  <c:v>2872.9580000000001</c:v>
                </c:pt>
                <c:pt idx="666">
                  <c:v>2916.8119999999999</c:v>
                </c:pt>
                <c:pt idx="667">
                  <c:v>2842.4110000000001</c:v>
                </c:pt>
                <c:pt idx="668">
                  <c:v>2825.0340000000001</c:v>
                </c:pt>
                <c:pt idx="669">
                  <c:v>2778.9580000000001</c:v>
                </c:pt>
                <c:pt idx="670">
                  <c:v>2911.0010000000002</c:v>
                </c:pt>
                <c:pt idx="671">
                  <c:v>2944.502</c:v>
                </c:pt>
                <c:pt idx="672">
                  <c:v>2967.136</c:v>
                </c:pt>
                <c:pt idx="673">
                  <c:v>2978.317</c:v>
                </c:pt>
                <c:pt idx="674">
                  <c:v>2974.7460000000001</c:v>
                </c:pt>
                <c:pt idx="675">
                  <c:v>3053.4630000000002</c:v>
                </c:pt>
                <c:pt idx="676">
                  <c:v>3081.4070000000002</c:v>
                </c:pt>
                <c:pt idx="677">
                  <c:v>3053.3939999999998</c:v>
                </c:pt>
                <c:pt idx="678">
                  <c:v>3004.34</c:v>
                </c:pt>
                <c:pt idx="679">
                  <c:v>2866.902</c:v>
                </c:pt>
                <c:pt idx="680">
                  <c:v>2988.7080000000001</c:v>
                </c:pt>
                <c:pt idx="681">
                  <c:v>2978.6950000000002</c:v>
                </c:pt>
                <c:pt idx="682">
                  <c:v>3067.8420000000001</c:v>
                </c:pt>
                <c:pt idx="683">
                  <c:v>3077.3270000000002</c:v>
                </c:pt>
                <c:pt idx="684">
                  <c:v>3045.6439999999998</c:v>
                </c:pt>
                <c:pt idx="685">
                  <c:v>2970.1179999999999</c:v>
                </c:pt>
                <c:pt idx="686">
                  <c:v>3037.8429999999998</c:v>
                </c:pt>
                <c:pt idx="687">
                  <c:v>2953.3389999999999</c:v>
                </c:pt>
                <c:pt idx="688">
                  <c:v>2843.3670000000002</c:v>
                </c:pt>
                <c:pt idx="689">
                  <c:v>2864.3130000000001</c:v>
                </c:pt>
                <c:pt idx="690">
                  <c:v>2866.1840000000002</c:v>
                </c:pt>
                <c:pt idx="691">
                  <c:v>2971.0650000000001</c:v>
                </c:pt>
                <c:pt idx="692">
                  <c:v>2798.442</c:v>
                </c:pt>
                <c:pt idx="693">
                  <c:v>2744.498</c:v>
                </c:pt>
                <c:pt idx="694">
                  <c:v>2708.6309999999999</c:v>
                </c:pt>
                <c:pt idx="695">
                  <c:v>2677.3890000000001</c:v>
                </c:pt>
                <c:pt idx="696">
                  <c:v>2625.9470000000001</c:v>
                </c:pt>
                <c:pt idx="697">
                  <c:v>2599.2640000000001</c:v>
                </c:pt>
                <c:pt idx="698">
                  <c:v>2599.2640000000001</c:v>
                </c:pt>
                <c:pt idx="699">
                  <c:v>2571.4690000000001</c:v>
                </c:pt>
                <c:pt idx="700">
                  <c:v>2611.4960000000001</c:v>
                </c:pt>
                <c:pt idx="701">
                  <c:v>2658.1759999999999</c:v>
                </c:pt>
                <c:pt idx="702">
                  <c:v>2721.7739999999999</c:v>
                </c:pt>
                <c:pt idx="703">
                  <c:v>2731.0889999999999</c:v>
                </c:pt>
                <c:pt idx="704">
                  <c:v>2562.27</c:v>
                </c:pt>
                <c:pt idx="705">
                  <c:v>2591.5100000000002</c:v>
                </c:pt>
                <c:pt idx="706">
                  <c:v>2549.538</c:v>
                </c:pt>
                <c:pt idx="707">
                  <c:v>2563.1419999999998</c:v>
                </c:pt>
                <c:pt idx="708">
                  <c:v>2577.944</c:v>
                </c:pt>
                <c:pt idx="709">
                  <c:v>2539.4960000000001</c:v>
                </c:pt>
                <c:pt idx="710">
                  <c:v>2514.96</c:v>
                </c:pt>
                <c:pt idx="711">
                  <c:v>2444.2469999999998</c:v>
                </c:pt>
                <c:pt idx="712">
                  <c:v>2408.895</c:v>
                </c:pt>
                <c:pt idx="713">
                  <c:v>2373.4659999999999</c:v>
                </c:pt>
                <c:pt idx="714">
                  <c:v>2398.0439999999999</c:v>
                </c:pt>
                <c:pt idx="715">
                  <c:v>2427.259</c:v>
                </c:pt>
                <c:pt idx="716">
                  <c:v>2347.364</c:v>
                </c:pt>
                <c:pt idx="717">
                  <c:v>2306.6970000000001</c:v>
                </c:pt>
                <c:pt idx="718">
                  <c:v>2393.317</c:v>
                </c:pt>
                <c:pt idx="719">
                  <c:v>2500.1129999999998</c:v>
                </c:pt>
                <c:pt idx="720">
                  <c:v>2523.6109999999999</c:v>
                </c:pt>
                <c:pt idx="721">
                  <c:v>2508.8389999999999</c:v>
                </c:pt>
                <c:pt idx="722">
                  <c:v>2356.75</c:v>
                </c:pt>
                <c:pt idx="723">
                  <c:v>2275.3440000000001</c:v>
                </c:pt>
                <c:pt idx="724">
                  <c:v>2218.491</c:v>
                </c:pt>
                <c:pt idx="725">
                  <c:v>2198.6019999999999</c:v>
                </c:pt>
                <c:pt idx="726">
                  <c:v>2263.239</c:v>
                </c:pt>
                <c:pt idx="727">
                  <c:v>2162.3229999999999</c:v>
                </c:pt>
                <c:pt idx="728">
                  <c:v>2211.6579999999999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9D8-4D32-817B-24AC6C21B0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9477672"/>
        <c:axId val="659484560"/>
      </c:lineChart>
      <c:dateAx>
        <c:axId val="659506536"/>
        <c:scaling>
          <c:orientation val="minMax"/>
        </c:scaling>
        <c:delete val="0"/>
        <c:axPos val="b"/>
        <c:numFmt formatCode="yyyy/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659478656"/>
        <c:crosses val="autoZero"/>
        <c:auto val="1"/>
        <c:lblOffset val="100"/>
        <c:baseTimeUnit val="days"/>
        <c:majorUnit val="4"/>
        <c:majorTimeUnit val="months"/>
      </c:dateAx>
      <c:valAx>
        <c:axId val="659478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prstDash val="sysDot"/>
              <a:round/>
            </a:ln>
            <a:effectLst/>
          </c:spPr>
        </c:majorGridlines>
        <c:numFmt formatCode="#,##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659506536"/>
        <c:crosses val="autoZero"/>
        <c:crossBetween val="between"/>
        <c:majorUnit val="4000"/>
      </c:valAx>
      <c:valAx>
        <c:axId val="659484560"/>
        <c:scaling>
          <c:orientation val="minMax"/>
          <c:max val="5000"/>
        </c:scaling>
        <c:delete val="0"/>
        <c:axPos val="r"/>
        <c:numFmt formatCode="#,##0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59477672"/>
        <c:crosses val="max"/>
        <c:crossBetween val="between"/>
        <c:majorUnit val="1000"/>
      </c:valAx>
      <c:dateAx>
        <c:axId val="65947767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659484560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9362062426081019E-2"/>
          <c:y val="0.75957895277056842"/>
          <c:w val="0.79534432453663007"/>
          <c:h val="8.87357830271216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65633422193372"/>
          <c:y val="0.11410519772560575"/>
          <c:w val="0.81914540654181789"/>
          <c:h val="0.79308726265490914"/>
        </c:manualLayout>
      </c:layout>
      <c:barChart>
        <c:barDir val="col"/>
        <c:grouping val="clustered"/>
        <c:varyColors val="0"/>
        <c:ser>
          <c:idx val="0"/>
          <c:order val="0"/>
          <c:tx>
            <c:v>外資買賣超(左軸)</c:v>
          </c:tx>
          <c:spPr>
            <a:solidFill>
              <a:srgbClr val="FF5050"/>
            </a:solidFill>
            <a:ln w="9525" cap="flat" cmpd="sng" algn="ctr">
              <a:noFill/>
              <a:round/>
            </a:ln>
            <a:effectLst/>
          </c:spPr>
          <c:invertIfNegative val="0"/>
          <c:cat>
            <c:numRef>
              <c:f>外資買賣超資料與匯出入資料!$A$5:$A$198</c:f>
              <c:numCache>
                <c:formatCode>m/d;@</c:formatCode>
                <c:ptCount val="194"/>
                <c:pt idx="0">
                  <c:v>44564</c:v>
                </c:pt>
                <c:pt idx="1">
                  <c:v>44565</c:v>
                </c:pt>
                <c:pt idx="2">
                  <c:v>44566</c:v>
                </c:pt>
                <c:pt idx="3">
                  <c:v>44567</c:v>
                </c:pt>
                <c:pt idx="4">
                  <c:v>44568</c:v>
                </c:pt>
                <c:pt idx="5">
                  <c:v>44571</c:v>
                </c:pt>
                <c:pt idx="6">
                  <c:v>44572</c:v>
                </c:pt>
                <c:pt idx="7">
                  <c:v>44573</c:v>
                </c:pt>
                <c:pt idx="8">
                  <c:v>44574</c:v>
                </c:pt>
                <c:pt idx="9">
                  <c:v>44575</c:v>
                </c:pt>
                <c:pt idx="10">
                  <c:v>44578</c:v>
                </c:pt>
                <c:pt idx="11">
                  <c:v>44579</c:v>
                </c:pt>
                <c:pt idx="12">
                  <c:v>44580</c:v>
                </c:pt>
                <c:pt idx="13">
                  <c:v>44581</c:v>
                </c:pt>
                <c:pt idx="14">
                  <c:v>44582</c:v>
                </c:pt>
                <c:pt idx="15">
                  <c:v>44585</c:v>
                </c:pt>
                <c:pt idx="16">
                  <c:v>44586</c:v>
                </c:pt>
                <c:pt idx="17">
                  <c:v>44587</c:v>
                </c:pt>
                <c:pt idx="18">
                  <c:v>44588</c:v>
                </c:pt>
                <c:pt idx="19">
                  <c:v>44589</c:v>
                </c:pt>
                <c:pt idx="20">
                  <c:v>44599</c:v>
                </c:pt>
                <c:pt idx="21">
                  <c:v>44600</c:v>
                </c:pt>
                <c:pt idx="22">
                  <c:v>44601</c:v>
                </c:pt>
                <c:pt idx="23">
                  <c:v>44602</c:v>
                </c:pt>
                <c:pt idx="24">
                  <c:v>44603</c:v>
                </c:pt>
                <c:pt idx="25">
                  <c:v>44606</c:v>
                </c:pt>
                <c:pt idx="26">
                  <c:v>44607</c:v>
                </c:pt>
                <c:pt idx="27">
                  <c:v>44608</c:v>
                </c:pt>
                <c:pt idx="28">
                  <c:v>44609</c:v>
                </c:pt>
                <c:pt idx="29">
                  <c:v>44610</c:v>
                </c:pt>
                <c:pt idx="30">
                  <c:v>44613</c:v>
                </c:pt>
                <c:pt idx="31">
                  <c:v>44614</c:v>
                </c:pt>
                <c:pt idx="32">
                  <c:v>44615</c:v>
                </c:pt>
                <c:pt idx="33">
                  <c:v>44616</c:v>
                </c:pt>
                <c:pt idx="34">
                  <c:v>44617</c:v>
                </c:pt>
                <c:pt idx="35">
                  <c:v>44621</c:v>
                </c:pt>
                <c:pt idx="36">
                  <c:v>44622</c:v>
                </c:pt>
                <c:pt idx="37">
                  <c:v>44623</c:v>
                </c:pt>
                <c:pt idx="38">
                  <c:v>44624</c:v>
                </c:pt>
                <c:pt idx="39">
                  <c:v>44627</c:v>
                </c:pt>
                <c:pt idx="40">
                  <c:v>44628</c:v>
                </c:pt>
                <c:pt idx="41">
                  <c:v>44629</c:v>
                </c:pt>
                <c:pt idx="42">
                  <c:v>44630</c:v>
                </c:pt>
                <c:pt idx="43">
                  <c:v>44631</c:v>
                </c:pt>
                <c:pt idx="44">
                  <c:v>44634</c:v>
                </c:pt>
                <c:pt idx="45">
                  <c:v>44635</c:v>
                </c:pt>
                <c:pt idx="46">
                  <c:v>44636</c:v>
                </c:pt>
                <c:pt idx="47">
                  <c:v>44637</c:v>
                </c:pt>
                <c:pt idx="48">
                  <c:v>44638</c:v>
                </c:pt>
                <c:pt idx="49">
                  <c:v>44641</c:v>
                </c:pt>
                <c:pt idx="50">
                  <c:v>44642</c:v>
                </c:pt>
                <c:pt idx="51">
                  <c:v>44643</c:v>
                </c:pt>
                <c:pt idx="52">
                  <c:v>44644</c:v>
                </c:pt>
                <c:pt idx="53">
                  <c:v>44645</c:v>
                </c:pt>
                <c:pt idx="54">
                  <c:v>44648</c:v>
                </c:pt>
                <c:pt idx="55">
                  <c:v>44649</c:v>
                </c:pt>
                <c:pt idx="56">
                  <c:v>44650</c:v>
                </c:pt>
                <c:pt idx="57">
                  <c:v>44651</c:v>
                </c:pt>
                <c:pt idx="58">
                  <c:v>44652</c:v>
                </c:pt>
                <c:pt idx="59">
                  <c:v>44657</c:v>
                </c:pt>
                <c:pt idx="60">
                  <c:v>44658</c:v>
                </c:pt>
                <c:pt idx="61">
                  <c:v>44659</c:v>
                </c:pt>
                <c:pt idx="62">
                  <c:v>44662</c:v>
                </c:pt>
                <c:pt idx="63">
                  <c:v>44663</c:v>
                </c:pt>
                <c:pt idx="64">
                  <c:v>44664</c:v>
                </c:pt>
                <c:pt idx="65">
                  <c:v>44665</c:v>
                </c:pt>
                <c:pt idx="66">
                  <c:v>44666</c:v>
                </c:pt>
                <c:pt idx="67">
                  <c:v>44669</c:v>
                </c:pt>
                <c:pt idx="68">
                  <c:v>44670</c:v>
                </c:pt>
                <c:pt idx="69">
                  <c:v>44671</c:v>
                </c:pt>
                <c:pt idx="70">
                  <c:v>44672</c:v>
                </c:pt>
                <c:pt idx="71">
                  <c:v>44673</c:v>
                </c:pt>
                <c:pt idx="72">
                  <c:v>44676</c:v>
                </c:pt>
                <c:pt idx="73">
                  <c:v>44677</c:v>
                </c:pt>
                <c:pt idx="74">
                  <c:v>44678</c:v>
                </c:pt>
                <c:pt idx="75">
                  <c:v>44679</c:v>
                </c:pt>
                <c:pt idx="76">
                  <c:v>44680</c:v>
                </c:pt>
                <c:pt idx="77">
                  <c:v>44684</c:v>
                </c:pt>
                <c:pt idx="78">
                  <c:v>44685</c:v>
                </c:pt>
                <c:pt idx="79">
                  <c:v>44686</c:v>
                </c:pt>
                <c:pt idx="80">
                  <c:v>44687</c:v>
                </c:pt>
                <c:pt idx="81">
                  <c:v>44690</c:v>
                </c:pt>
                <c:pt idx="82">
                  <c:v>44691</c:v>
                </c:pt>
                <c:pt idx="83">
                  <c:v>44692</c:v>
                </c:pt>
                <c:pt idx="84">
                  <c:v>44693</c:v>
                </c:pt>
                <c:pt idx="85">
                  <c:v>44694</c:v>
                </c:pt>
                <c:pt idx="86">
                  <c:v>44697</c:v>
                </c:pt>
                <c:pt idx="87">
                  <c:v>44698</c:v>
                </c:pt>
                <c:pt idx="88">
                  <c:v>44699</c:v>
                </c:pt>
                <c:pt idx="89">
                  <c:v>44700</c:v>
                </c:pt>
                <c:pt idx="90">
                  <c:v>44701</c:v>
                </c:pt>
                <c:pt idx="91">
                  <c:v>44704</c:v>
                </c:pt>
                <c:pt idx="92">
                  <c:v>44705</c:v>
                </c:pt>
                <c:pt idx="93">
                  <c:v>44706</c:v>
                </c:pt>
                <c:pt idx="94">
                  <c:v>44707</c:v>
                </c:pt>
                <c:pt idx="95">
                  <c:v>44708</c:v>
                </c:pt>
                <c:pt idx="96">
                  <c:v>44711</c:v>
                </c:pt>
                <c:pt idx="97">
                  <c:v>44712</c:v>
                </c:pt>
                <c:pt idx="98">
                  <c:v>44713</c:v>
                </c:pt>
                <c:pt idx="99">
                  <c:v>44714</c:v>
                </c:pt>
                <c:pt idx="100">
                  <c:v>44718</c:v>
                </c:pt>
                <c:pt idx="101">
                  <c:v>44719</c:v>
                </c:pt>
                <c:pt idx="102">
                  <c:v>44720</c:v>
                </c:pt>
                <c:pt idx="103">
                  <c:v>44721</c:v>
                </c:pt>
                <c:pt idx="104">
                  <c:v>44722</c:v>
                </c:pt>
                <c:pt idx="105">
                  <c:v>44725</c:v>
                </c:pt>
                <c:pt idx="106">
                  <c:v>44726</c:v>
                </c:pt>
                <c:pt idx="107">
                  <c:v>44727</c:v>
                </c:pt>
                <c:pt idx="108">
                  <c:v>44728</c:v>
                </c:pt>
                <c:pt idx="109">
                  <c:v>44729</c:v>
                </c:pt>
                <c:pt idx="110">
                  <c:v>44732</c:v>
                </c:pt>
                <c:pt idx="111">
                  <c:v>44733</c:v>
                </c:pt>
                <c:pt idx="112">
                  <c:v>44734</c:v>
                </c:pt>
                <c:pt idx="113">
                  <c:v>44735</c:v>
                </c:pt>
                <c:pt idx="114">
                  <c:v>44736</c:v>
                </c:pt>
                <c:pt idx="115">
                  <c:v>44739</c:v>
                </c:pt>
                <c:pt idx="116">
                  <c:v>44740</c:v>
                </c:pt>
                <c:pt idx="117">
                  <c:v>44741</c:v>
                </c:pt>
                <c:pt idx="118">
                  <c:v>44742</c:v>
                </c:pt>
                <c:pt idx="119">
                  <c:v>44743</c:v>
                </c:pt>
                <c:pt idx="120">
                  <c:v>44746</c:v>
                </c:pt>
                <c:pt idx="121">
                  <c:v>44747</c:v>
                </c:pt>
                <c:pt idx="122">
                  <c:v>44748</c:v>
                </c:pt>
                <c:pt idx="123">
                  <c:v>44749</c:v>
                </c:pt>
                <c:pt idx="124">
                  <c:v>44750</c:v>
                </c:pt>
                <c:pt idx="125">
                  <c:v>44753</c:v>
                </c:pt>
                <c:pt idx="126">
                  <c:v>44754</c:v>
                </c:pt>
                <c:pt idx="127">
                  <c:v>44755</c:v>
                </c:pt>
                <c:pt idx="128">
                  <c:v>44756</c:v>
                </c:pt>
                <c:pt idx="129">
                  <c:v>44757</c:v>
                </c:pt>
                <c:pt idx="130">
                  <c:v>44760</c:v>
                </c:pt>
                <c:pt idx="131">
                  <c:v>44761</c:v>
                </c:pt>
                <c:pt idx="132">
                  <c:v>44762</c:v>
                </c:pt>
                <c:pt idx="133">
                  <c:v>44763</c:v>
                </c:pt>
                <c:pt idx="134">
                  <c:v>44764</c:v>
                </c:pt>
                <c:pt idx="135">
                  <c:v>44767</c:v>
                </c:pt>
                <c:pt idx="136">
                  <c:v>44768</c:v>
                </c:pt>
                <c:pt idx="137">
                  <c:v>44769</c:v>
                </c:pt>
                <c:pt idx="138">
                  <c:v>44770</c:v>
                </c:pt>
                <c:pt idx="139">
                  <c:v>44771</c:v>
                </c:pt>
                <c:pt idx="140">
                  <c:v>44774</c:v>
                </c:pt>
                <c:pt idx="141">
                  <c:v>44775</c:v>
                </c:pt>
                <c:pt idx="142">
                  <c:v>44776</c:v>
                </c:pt>
                <c:pt idx="143">
                  <c:v>44777</c:v>
                </c:pt>
                <c:pt idx="144">
                  <c:v>44778</c:v>
                </c:pt>
                <c:pt idx="145">
                  <c:v>44781</c:v>
                </c:pt>
                <c:pt idx="146">
                  <c:v>44782</c:v>
                </c:pt>
                <c:pt idx="147">
                  <c:v>44783</c:v>
                </c:pt>
                <c:pt idx="148">
                  <c:v>44784</c:v>
                </c:pt>
                <c:pt idx="149">
                  <c:v>44785</c:v>
                </c:pt>
                <c:pt idx="150">
                  <c:v>44788</c:v>
                </c:pt>
                <c:pt idx="151">
                  <c:v>44789</c:v>
                </c:pt>
                <c:pt idx="152">
                  <c:v>44790</c:v>
                </c:pt>
                <c:pt idx="153">
                  <c:v>44791</c:v>
                </c:pt>
                <c:pt idx="154">
                  <c:v>44792</c:v>
                </c:pt>
                <c:pt idx="155">
                  <c:v>44795</c:v>
                </c:pt>
                <c:pt idx="156">
                  <c:v>44796</c:v>
                </c:pt>
                <c:pt idx="157">
                  <c:v>44797</c:v>
                </c:pt>
                <c:pt idx="158">
                  <c:v>44798</c:v>
                </c:pt>
                <c:pt idx="159">
                  <c:v>44799</c:v>
                </c:pt>
                <c:pt idx="160">
                  <c:v>44802</c:v>
                </c:pt>
                <c:pt idx="161">
                  <c:v>44803</c:v>
                </c:pt>
                <c:pt idx="162">
                  <c:v>44804</c:v>
                </c:pt>
                <c:pt idx="163">
                  <c:v>44805</c:v>
                </c:pt>
                <c:pt idx="164">
                  <c:v>44806</c:v>
                </c:pt>
                <c:pt idx="165">
                  <c:v>44809</c:v>
                </c:pt>
                <c:pt idx="166">
                  <c:v>44810</c:v>
                </c:pt>
                <c:pt idx="167">
                  <c:v>44811</c:v>
                </c:pt>
                <c:pt idx="168">
                  <c:v>44812</c:v>
                </c:pt>
                <c:pt idx="169">
                  <c:v>44816</c:v>
                </c:pt>
                <c:pt idx="170">
                  <c:v>44817</c:v>
                </c:pt>
                <c:pt idx="171">
                  <c:v>44818</c:v>
                </c:pt>
                <c:pt idx="172">
                  <c:v>44819</c:v>
                </c:pt>
                <c:pt idx="173">
                  <c:v>44820</c:v>
                </c:pt>
                <c:pt idx="174">
                  <c:v>44823</c:v>
                </c:pt>
                <c:pt idx="175">
                  <c:v>44824</c:v>
                </c:pt>
                <c:pt idx="176">
                  <c:v>44825</c:v>
                </c:pt>
                <c:pt idx="177">
                  <c:v>44826</c:v>
                </c:pt>
                <c:pt idx="178">
                  <c:v>44827</c:v>
                </c:pt>
                <c:pt idx="179">
                  <c:v>44830</c:v>
                </c:pt>
                <c:pt idx="180">
                  <c:v>44831</c:v>
                </c:pt>
                <c:pt idx="181">
                  <c:v>44832</c:v>
                </c:pt>
                <c:pt idx="182">
                  <c:v>44833</c:v>
                </c:pt>
                <c:pt idx="183">
                  <c:v>44834</c:v>
                </c:pt>
                <c:pt idx="184">
                  <c:v>44837</c:v>
                </c:pt>
                <c:pt idx="185">
                  <c:v>44838</c:v>
                </c:pt>
                <c:pt idx="186">
                  <c:v>44839</c:v>
                </c:pt>
                <c:pt idx="187">
                  <c:v>44840</c:v>
                </c:pt>
                <c:pt idx="188">
                  <c:v>44841</c:v>
                </c:pt>
                <c:pt idx="189">
                  <c:v>44845</c:v>
                </c:pt>
                <c:pt idx="190">
                  <c:v>44846</c:v>
                </c:pt>
                <c:pt idx="191">
                  <c:v>44847</c:v>
                </c:pt>
                <c:pt idx="192">
                  <c:v>44848</c:v>
                </c:pt>
                <c:pt idx="193">
                  <c:v>44851</c:v>
                </c:pt>
              </c:numCache>
            </c:numRef>
          </c:cat>
          <c:val>
            <c:numRef>
              <c:f>外資買賣超資料與匯出入資料!$C$5:$C$198</c:f>
              <c:numCache>
                <c:formatCode>0.00</c:formatCode>
                <c:ptCount val="194"/>
                <c:pt idx="0">
                  <c:v>139.96</c:v>
                </c:pt>
                <c:pt idx="1">
                  <c:v>247.92</c:v>
                </c:pt>
                <c:pt idx="2">
                  <c:v>72.13</c:v>
                </c:pt>
                <c:pt idx="3">
                  <c:v>-67.34</c:v>
                </c:pt>
                <c:pt idx="4">
                  <c:v>-159.46</c:v>
                </c:pt>
                <c:pt idx="5">
                  <c:v>-21.27</c:v>
                </c:pt>
                <c:pt idx="6">
                  <c:v>-6.09</c:v>
                </c:pt>
                <c:pt idx="7">
                  <c:v>137.26</c:v>
                </c:pt>
                <c:pt idx="8">
                  <c:v>194.07</c:v>
                </c:pt>
                <c:pt idx="9">
                  <c:v>152.72999999999999</c:v>
                </c:pt>
                <c:pt idx="10">
                  <c:v>55.11</c:v>
                </c:pt>
                <c:pt idx="11">
                  <c:v>-107.19</c:v>
                </c:pt>
                <c:pt idx="12">
                  <c:v>-5.69</c:v>
                </c:pt>
                <c:pt idx="13">
                  <c:v>-93.01</c:v>
                </c:pt>
                <c:pt idx="14">
                  <c:v>-389.15</c:v>
                </c:pt>
                <c:pt idx="15">
                  <c:v>14.76</c:v>
                </c:pt>
                <c:pt idx="16">
                  <c:v>-466.59</c:v>
                </c:pt>
                <c:pt idx="17">
                  <c:v>-138.37</c:v>
                </c:pt>
                <c:pt idx="20" formatCode="#,##0_ ">
                  <c:v>-67.81246225000001</c:v>
                </c:pt>
                <c:pt idx="21" formatCode="#,##0_ ">
                  <c:v>-30.298837080000002</c:v>
                </c:pt>
                <c:pt idx="22" formatCode="#,##0_ ">
                  <c:v>83.18899863</c:v>
                </c:pt>
                <c:pt idx="23" formatCode="#,##0_ ">
                  <c:v>82.68118235</c:v>
                </c:pt>
                <c:pt idx="24" formatCode="#,##0_ ">
                  <c:v>53.722362669999995</c:v>
                </c:pt>
                <c:pt idx="25" formatCode="#,##0_ ">
                  <c:v>-213.32843613</c:v>
                </c:pt>
                <c:pt idx="26" formatCode="#,##0_ ">
                  <c:v>-151.58897594999999</c:v>
                </c:pt>
                <c:pt idx="27" formatCode="#,##0_ ">
                  <c:v>62.923066180000006</c:v>
                </c:pt>
                <c:pt idx="28" formatCode="#,##0_ ">
                  <c:v>156.30173832</c:v>
                </c:pt>
                <c:pt idx="29" formatCode="#,##0_ ">
                  <c:v>93.597629560000001</c:v>
                </c:pt>
                <c:pt idx="30" formatCode="#,##0_ ">
                  <c:v>-123.11418504</c:v>
                </c:pt>
                <c:pt idx="31" formatCode="#,##0_ ">
                  <c:v>-366.65400824</c:v>
                </c:pt>
                <c:pt idx="32" formatCode="#,##0_ ">
                  <c:v>-103.48450461</c:v>
                </c:pt>
                <c:pt idx="33" formatCode="#,##0_ ">
                  <c:v>-515.51262107000002</c:v>
                </c:pt>
                <c:pt idx="34" formatCode="#,##0_ ">
                  <c:v>-466.21151433</c:v>
                </c:pt>
                <c:pt idx="35" formatCode="#,##0_ ">
                  <c:v>78.529144130000006</c:v>
                </c:pt>
                <c:pt idx="36" formatCode="#,##0_ ">
                  <c:v>-181.77443714999998</c:v>
                </c:pt>
                <c:pt idx="37" formatCode="#,##0_ ">
                  <c:v>-98.030708169999997</c:v>
                </c:pt>
                <c:pt idx="38" formatCode="#,##0_ ">
                  <c:v>-391.16429658999999</c:v>
                </c:pt>
                <c:pt idx="39" formatCode="#,##0_ ">
                  <c:v>-766.57325719000005</c:v>
                </c:pt>
                <c:pt idx="40" formatCode="#,##0_ ">
                  <c:v>-407.90685353999999</c:v>
                </c:pt>
                <c:pt idx="41" formatCode="#,##0_ ">
                  <c:v>-304.76204394999996</c:v>
                </c:pt>
                <c:pt idx="42" formatCode="#,##0_ ">
                  <c:v>27.383593910000002</c:v>
                </c:pt>
                <c:pt idx="43" formatCode="#,##0_ ">
                  <c:v>-221.09209231999998</c:v>
                </c:pt>
                <c:pt idx="44" formatCode="#,##0_ ">
                  <c:v>-147.37946526000002</c:v>
                </c:pt>
                <c:pt idx="45" formatCode="#,##0_ ">
                  <c:v>-521.97627652999995</c:v>
                </c:pt>
                <c:pt idx="46" formatCode="#,##0_ ">
                  <c:v>-107.5296795</c:v>
                </c:pt>
                <c:pt idx="47" formatCode="#,##0_ ">
                  <c:v>483.28526807000003</c:v>
                </c:pt>
                <c:pt idx="48" formatCode="#,##0_ ">
                  <c:v>-20.601605429999999</c:v>
                </c:pt>
                <c:pt idx="49" formatCode="#,##0_ ">
                  <c:v>49.509485560000002</c:v>
                </c:pt>
                <c:pt idx="50" formatCode="#,##0_ ">
                  <c:v>-2.1574183500000004</c:v>
                </c:pt>
                <c:pt idx="51" formatCode="#,##0_ ">
                  <c:v>106.16006282000001</c:v>
                </c:pt>
                <c:pt idx="52" formatCode="#,##0_ ">
                  <c:v>-17.059489849999999</c:v>
                </c:pt>
                <c:pt idx="53" formatCode="#,##0_ ">
                  <c:v>-29.9392101</c:v>
                </c:pt>
                <c:pt idx="54" formatCode="#,##0_ ">
                  <c:v>-119.67308857</c:v>
                </c:pt>
                <c:pt idx="55" formatCode="#,##0_ ">
                  <c:v>-66.691652300000001</c:v>
                </c:pt>
                <c:pt idx="56" formatCode="#,##0_ ">
                  <c:v>221.13846571000002</c:v>
                </c:pt>
                <c:pt idx="57" formatCode="#,##0_ ">
                  <c:v>8.2617181699999982</c:v>
                </c:pt>
                <c:pt idx="58" formatCode="#,##0_ ">
                  <c:v>-108.67944541</c:v>
                </c:pt>
                <c:pt idx="59" formatCode="#,##0_ ">
                  <c:v>-264.92913081</c:v>
                </c:pt>
                <c:pt idx="60" formatCode="#,##0_ ">
                  <c:v>-424.42289151</c:v>
                </c:pt>
                <c:pt idx="61" formatCode="#,##0_ ">
                  <c:v>-115.87644897</c:v>
                </c:pt>
                <c:pt idx="62" formatCode="#,##0_ ">
                  <c:v>-329.19996070999997</c:v>
                </c:pt>
                <c:pt idx="63" formatCode="#,##0_ ">
                  <c:v>-75.98692346</c:v>
                </c:pt>
                <c:pt idx="64" formatCode="#,##0_ ">
                  <c:v>100.73395766</c:v>
                </c:pt>
                <c:pt idx="65" formatCode="#,##0_ ">
                  <c:v>-15.007809080000001</c:v>
                </c:pt>
                <c:pt idx="66" formatCode="#,##0_ ">
                  <c:v>-203.51039329</c:v>
                </c:pt>
                <c:pt idx="67" formatCode="#,##0_ ">
                  <c:v>-79.545278409999995</c:v>
                </c:pt>
                <c:pt idx="68" formatCode="#,##0_ ">
                  <c:v>19.205363240000001</c:v>
                </c:pt>
                <c:pt idx="69" formatCode="#,##0_ ">
                  <c:v>34.482333480000001</c:v>
                </c:pt>
                <c:pt idx="70" formatCode="#,##0_ ">
                  <c:v>45.249783209999997</c:v>
                </c:pt>
                <c:pt idx="71" formatCode="#,##0_ ">
                  <c:v>-213.01827157</c:v>
                </c:pt>
                <c:pt idx="72" formatCode="#,##0_ ">
                  <c:v>-343.79821656999997</c:v>
                </c:pt>
                <c:pt idx="73" formatCode="#,##0_ ">
                  <c:v>-135.60995788999998</c:v>
                </c:pt>
                <c:pt idx="74" formatCode="#,##0_ ">
                  <c:v>-154.6424537</c:v>
                </c:pt>
                <c:pt idx="75" formatCode="#,##0_ ">
                  <c:v>-176.73870782</c:v>
                </c:pt>
                <c:pt idx="76" formatCode="#,##0_ ">
                  <c:v>51.597249219999995</c:v>
                </c:pt>
                <c:pt idx="77" formatCode="#,##0_ ">
                  <c:v>9.6947667899999992</c:v>
                </c:pt>
                <c:pt idx="78" formatCode="#,##0_ ">
                  <c:v>-26.101619499999998</c:v>
                </c:pt>
                <c:pt idx="79" formatCode="#,##0_ ">
                  <c:v>39.130166279999997</c:v>
                </c:pt>
                <c:pt idx="80" formatCode="#,##0_ ">
                  <c:v>-224.79385517</c:v>
                </c:pt>
                <c:pt idx="81" formatCode="#,##0_ ">
                  <c:v>-202.79954678000001</c:v>
                </c:pt>
                <c:pt idx="82" formatCode="#,##0_ ">
                  <c:v>12.977616350000002</c:v>
                </c:pt>
                <c:pt idx="83" formatCode="#,##0_ ">
                  <c:v>-157.04231197000001</c:v>
                </c:pt>
                <c:pt idx="84" formatCode="#,##0_ ">
                  <c:v>-83.605803410000007</c:v>
                </c:pt>
                <c:pt idx="85" formatCode="#,##0_ ">
                  <c:v>61.617188980000002</c:v>
                </c:pt>
                <c:pt idx="86" formatCode="#,##0_ ">
                  <c:v>-22.284189420000001</c:v>
                </c:pt>
                <c:pt idx="87" formatCode="#,##0_ ">
                  <c:v>13.86445305</c:v>
                </c:pt>
                <c:pt idx="88" formatCode="#,##0_ ">
                  <c:v>81.578026120000004</c:v>
                </c:pt>
                <c:pt idx="89" formatCode="#,##0_ ">
                  <c:v>-105.41625153</c:v>
                </c:pt>
                <c:pt idx="90" formatCode="#,##0_ ">
                  <c:v>45.020094970000002</c:v>
                </c:pt>
                <c:pt idx="91" formatCode="#,##0_ ">
                  <c:v>29.707851089999998</c:v>
                </c:pt>
                <c:pt idx="92" formatCode="#,##0_ ">
                  <c:v>-71.678456789999998</c:v>
                </c:pt>
                <c:pt idx="93" formatCode="#,##0_ ">
                  <c:v>56.772048149999996</c:v>
                </c:pt>
                <c:pt idx="94" formatCode="#,##0_ ">
                  <c:v>-129.98938145</c:v>
                </c:pt>
                <c:pt idx="95" formatCode="#,##0_ ">
                  <c:v>204.18468774000002</c:v>
                </c:pt>
                <c:pt idx="96" formatCode="#,##0_ ">
                  <c:v>265.80163267</c:v>
                </c:pt>
                <c:pt idx="97" formatCode="#,##0_ ">
                  <c:v>224.91845750000002</c:v>
                </c:pt>
                <c:pt idx="98" formatCode="#,##0_ ">
                  <c:v>-114.84465391000001</c:v>
                </c:pt>
                <c:pt idx="99" formatCode="#,##0_ ">
                  <c:v>-88.420330059999998</c:v>
                </c:pt>
                <c:pt idx="100" formatCode="#,##0_ ">
                  <c:v>-34.08459646</c:v>
                </c:pt>
                <c:pt idx="101" formatCode="#,##0_ ">
                  <c:v>-163.80208657</c:v>
                </c:pt>
                <c:pt idx="102" formatCode="#,##0_ ">
                  <c:v>32.088170919999996</c:v>
                </c:pt>
                <c:pt idx="103" formatCode="#,##0_ ">
                  <c:v>-80.141996729999988</c:v>
                </c:pt>
                <c:pt idx="104" formatCode="#,##0_ ">
                  <c:v>-179.65236632</c:v>
                </c:pt>
                <c:pt idx="105" formatCode="#,##0_ ">
                  <c:v>-487.49629059</c:v>
                </c:pt>
                <c:pt idx="106" formatCode="#,##0_ ">
                  <c:v>-231.40609204</c:v>
                </c:pt>
                <c:pt idx="107" formatCode="#,##0_ ">
                  <c:v>-222.35566932</c:v>
                </c:pt>
                <c:pt idx="108" formatCode="#,##0_ ">
                  <c:v>30.58720374</c:v>
                </c:pt>
                <c:pt idx="109" formatCode="#,##0_ ">
                  <c:v>-131.71511842000001</c:v>
                </c:pt>
                <c:pt idx="110" formatCode="#,##0_ ">
                  <c:v>-103.04360464999999</c:v>
                </c:pt>
                <c:pt idx="111" formatCode="#,##0_ ">
                  <c:v>203.79745961</c:v>
                </c:pt>
                <c:pt idx="112" formatCode="#,##0_ ">
                  <c:v>-247.3912172</c:v>
                </c:pt>
                <c:pt idx="113" formatCode="#,##0_ ">
                  <c:v>-53.854554590000006</c:v>
                </c:pt>
                <c:pt idx="114" formatCode="#,##0_ ">
                  <c:v>-39.346251709999997</c:v>
                </c:pt>
                <c:pt idx="115" formatCode="#,##0_ ">
                  <c:v>86.501991770000004</c:v>
                </c:pt>
                <c:pt idx="116" formatCode="#,##0_ ">
                  <c:v>-133.70339388000002</c:v>
                </c:pt>
                <c:pt idx="117" formatCode="#,##0_ ">
                  <c:v>-33.473193540000004</c:v>
                </c:pt>
                <c:pt idx="118" formatCode="#,##0_ ">
                  <c:v>-240.63904751999999</c:v>
                </c:pt>
                <c:pt idx="119" formatCode="#,##0_ ">
                  <c:v>-87.723309810000003</c:v>
                </c:pt>
                <c:pt idx="120" formatCode="#,##0_ ">
                  <c:v>-21.444879079999996</c:v>
                </c:pt>
                <c:pt idx="121" formatCode="#,##0_ ">
                  <c:v>18.601347519999997</c:v>
                </c:pt>
                <c:pt idx="122" formatCode="#,##0_ ">
                  <c:v>-67.895792059999991</c:v>
                </c:pt>
                <c:pt idx="123" formatCode="#,##0_ ">
                  <c:v>188.94756718000002</c:v>
                </c:pt>
                <c:pt idx="124" formatCode="#,##0_ ">
                  <c:v>-50.40117944</c:v>
                </c:pt>
                <c:pt idx="125" formatCode="#,##0_ ">
                  <c:v>-29.351306229999999</c:v>
                </c:pt>
                <c:pt idx="126" formatCode="#,##0_ ">
                  <c:v>-93.074146420000005</c:v>
                </c:pt>
                <c:pt idx="127" formatCode="#,##0_ ">
                  <c:v>54.09196652</c:v>
                </c:pt>
                <c:pt idx="128" formatCode="#,##0_ ">
                  <c:v>42.255972510000007</c:v>
                </c:pt>
                <c:pt idx="129" formatCode="#,##0_ ">
                  <c:v>-126.81003052</c:v>
                </c:pt>
                <c:pt idx="130" formatCode="#,##0_ ">
                  <c:v>12.21952988</c:v>
                </c:pt>
                <c:pt idx="131" formatCode="#,##0_ ">
                  <c:v>-30.503894320000001</c:v>
                </c:pt>
                <c:pt idx="132" formatCode="#,##0_ ">
                  <c:v>-31.988087510000003</c:v>
                </c:pt>
                <c:pt idx="133" formatCode="#,##0_ ">
                  <c:v>126.10049567999999</c:v>
                </c:pt>
                <c:pt idx="134" formatCode="#,##0_ ">
                  <c:v>-76.076179929999995</c:v>
                </c:pt>
                <c:pt idx="135" formatCode="#,##0_ ">
                  <c:v>-15.20562717</c:v>
                </c:pt>
                <c:pt idx="136" formatCode="#,##0_ ">
                  <c:v>-39.528285189999998</c:v>
                </c:pt>
                <c:pt idx="137" formatCode="#,##0_ ">
                  <c:v>74.568277440000003</c:v>
                </c:pt>
                <c:pt idx="138" formatCode="#,##0_ ">
                  <c:v>-47.142121179999997</c:v>
                </c:pt>
                <c:pt idx="139" formatCode="#,##0_ ">
                  <c:v>161.07013912000002</c:v>
                </c:pt>
                <c:pt idx="140" formatCode="#,##0_ ">
                  <c:v>-75.545473610000002</c:v>
                </c:pt>
                <c:pt idx="141" formatCode="#,##0_ ">
                  <c:v>-188.83457710000002</c:v>
                </c:pt>
                <c:pt idx="142" formatCode="#,##0_ ">
                  <c:v>-61.720748459999996</c:v>
                </c:pt>
                <c:pt idx="143" formatCode="#,##0_ ">
                  <c:v>-34.222568700000004</c:v>
                </c:pt>
                <c:pt idx="144" formatCode="#,##0_ ">
                  <c:v>268.26162464999999</c:v>
                </c:pt>
                <c:pt idx="145" formatCode="#,##0_ ">
                  <c:v>-11.542035729999998</c:v>
                </c:pt>
                <c:pt idx="146" formatCode="#,##0_ ">
                  <c:v>-40.07276031</c:v>
                </c:pt>
                <c:pt idx="147" formatCode="#,##0_ ">
                  <c:v>-186.99972575999999</c:v>
                </c:pt>
                <c:pt idx="148" formatCode="#,##0_ ">
                  <c:v>126.70194883999999</c:v>
                </c:pt>
                <c:pt idx="149" formatCode="#,##0_ ">
                  <c:v>80.209919150000005</c:v>
                </c:pt>
                <c:pt idx="150" formatCode="#,##0_ ">
                  <c:v>-26.629461929999998</c:v>
                </c:pt>
                <c:pt idx="151" formatCode="#,##0_ ">
                  <c:v>-43.763830599999999</c:v>
                </c:pt>
                <c:pt idx="152" formatCode="#,##0_ ">
                  <c:v>-10.681828560000001</c:v>
                </c:pt>
                <c:pt idx="153" formatCode="#,##0_ ">
                  <c:v>-47.421533759999996</c:v>
                </c:pt>
                <c:pt idx="154" formatCode="#,##0_ ">
                  <c:v>-84.586540970000001</c:v>
                </c:pt>
                <c:pt idx="155" formatCode="#,##0_ ">
                  <c:v>-157.03585265000001</c:v>
                </c:pt>
                <c:pt idx="156" formatCode="#,##0_ ">
                  <c:v>-143.72366577</c:v>
                </c:pt>
                <c:pt idx="157" formatCode="#,##0_ ">
                  <c:v>-111.10577550000001</c:v>
                </c:pt>
                <c:pt idx="158" formatCode="#,##0_ ">
                  <c:v>39.596828599999995</c:v>
                </c:pt>
                <c:pt idx="159" formatCode="#,##0_ ">
                  <c:v>23.583288970000002</c:v>
                </c:pt>
                <c:pt idx="160" formatCode="#,##0_ ">
                  <c:v>-233.77435335999999</c:v>
                </c:pt>
                <c:pt idx="161" formatCode="#,##0_ ">
                  <c:v>-167.30779487000001</c:v>
                </c:pt>
                <c:pt idx="162" formatCode="#,##0_ ">
                  <c:v>15.142635880000171</c:v>
                </c:pt>
                <c:pt idx="163" formatCode="#,##0_ ">
                  <c:v>-329.52251045000003</c:v>
                </c:pt>
                <c:pt idx="164" formatCode="#,##0_ ">
                  <c:v>-126.49469176999999</c:v>
                </c:pt>
                <c:pt idx="165" formatCode="#,##0_ ">
                  <c:v>-59.888537749999998</c:v>
                </c:pt>
                <c:pt idx="166" formatCode="#,##0_ ">
                  <c:v>19.96221723</c:v>
                </c:pt>
                <c:pt idx="167" formatCode="#,##0_ ">
                  <c:v>-168.01938616999999</c:v>
                </c:pt>
                <c:pt idx="168" formatCode="#,##0_ ">
                  <c:v>-24.993381660000001</c:v>
                </c:pt>
                <c:pt idx="169" formatCode="#,##0_ ">
                  <c:v>101.62784105</c:v>
                </c:pt>
                <c:pt idx="170" formatCode="#,##0_ ">
                  <c:v>87.941371360000005</c:v>
                </c:pt>
                <c:pt idx="171" formatCode="#,##0_ ">
                  <c:v>-118.34677020000001</c:v>
                </c:pt>
                <c:pt idx="172" formatCode="#,##0_ ">
                  <c:v>-94.593064709999993</c:v>
                </c:pt>
                <c:pt idx="173" formatCode="#,##0_ ">
                  <c:v>-176.48112284000001</c:v>
                </c:pt>
                <c:pt idx="174" formatCode="#,##0_ ">
                  <c:v>-76.451927949999998</c:v>
                </c:pt>
                <c:pt idx="175" formatCode="#,##0_ ">
                  <c:v>31.845841710000002</c:v>
                </c:pt>
                <c:pt idx="176" formatCode="#,##0_ ">
                  <c:v>-103.53911192</c:v>
                </c:pt>
                <c:pt idx="177" formatCode="#,##0_ ">
                  <c:v>-170.83043047000001</c:v>
                </c:pt>
                <c:pt idx="178" formatCode="#,##0_ ">
                  <c:v>-167.80457766999999</c:v>
                </c:pt>
                <c:pt idx="179" formatCode="#,##0_ ">
                  <c:v>-37.631412150000003</c:v>
                </c:pt>
                <c:pt idx="180" formatCode="#,##0_ ">
                  <c:v>-47.098607709999996</c:v>
                </c:pt>
                <c:pt idx="181" formatCode="#,##0_ ">
                  <c:v>-126.87789823</c:v>
                </c:pt>
                <c:pt idx="182" formatCode="#,##0_ ">
                  <c:v>10.840727209999999</c:v>
                </c:pt>
                <c:pt idx="183" formatCode="#,##0_ ">
                  <c:v>-37.028882499999995</c:v>
                </c:pt>
                <c:pt idx="184" formatCode="#,##0_ ">
                  <c:v>-108.98296662999999</c:v>
                </c:pt>
                <c:pt idx="185" formatCode="#,##0_ ">
                  <c:v>56.124049220000003</c:v>
                </c:pt>
                <c:pt idx="186" formatCode="#,##0_ ">
                  <c:v>16.133305969999999</c:v>
                </c:pt>
                <c:pt idx="187" formatCode="#,##0_ ">
                  <c:v>128.9704021</c:v>
                </c:pt>
                <c:pt idx="188" formatCode="#,##0_ ">
                  <c:v>-95.784283130000006</c:v>
                </c:pt>
                <c:pt idx="189" formatCode="#,##0_ ">
                  <c:v>-308.92406219999998</c:v>
                </c:pt>
                <c:pt idx="190" formatCode="#,##0_ ">
                  <c:v>-146.59835171999998</c:v>
                </c:pt>
                <c:pt idx="191" formatCode="#,##0_ ">
                  <c:v>-67.412173919999987</c:v>
                </c:pt>
                <c:pt idx="192" formatCode="#,##0_ ">
                  <c:v>114.94943797000001</c:v>
                </c:pt>
                <c:pt idx="193" formatCode="#,##0_ ">
                  <c:v>-51.413553550000003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0A-4828-A2E0-CB1B863DA8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4388879"/>
        <c:axId val="1664372655"/>
      </c:barChart>
      <c:lineChart>
        <c:grouping val="standard"/>
        <c:varyColors val="0"/>
        <c:ser>
          <c:idx val="1"/>
          <c:order val="1"/>
          <c:tx>
            <c:v>新台幣對美元匯率(右軸)</c:v>
          </c:tx>
          <c:spPr>
            <a:ln w="15875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circle"/>
              <c:size val="5"/>
              <c:spPr>
                <a:solidFill>
                  <a:srgbClr val="E87A30"/>
                </a:solidFill>
                <a:ln w="9525" cap="flat" cmpd="sng" algn="ctr">
                  <a:solidFill>
                    <a:srgbClr val="FF1515"/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370A-4828-A2E0-CB1B863DA807}"/>
              </c:ext>
            </c:extLst>
          </c:dPt>
          <c:dPt>
            <c:idx val="84"/>
            <c:marker>
              <c:symbol val="circle"/>
              <c:size val="5"/>
              <c:spPr>
                <a:solidFill>
                  <a:srgbClr val="E87A30"/>
                </a:solidFill>
                <a:ln w="9525" cap="flat" cmpd="sng" algn="ctr">
                  <a:solidFill>
                    <a:srgbClr val="FF1515"/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370A-4828-A2E0-CB1B863DA807}"/>
              </c:ext>
            </c:extLst>
          </c:dPt>
          <c:dPt>
            <c:idx val="8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370A-4828-A2E0-CB1B863DA807}"/>
              </c:ext>
            </c:extLst>
          </c:dPt>
          <c:dPt>
            <c:idx val="10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370A-4828-A2E0-CB1B863DA807}"/>
              </c:ext>
            </c:extLst>
          </c:dPt>
          <c:dPt>
            <c:idx val="12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370A-4828-A2E0-CB1B863DA807}"/>
              </c:ext>
            </c:extLst>
          </c:dPt>
          <c:dPt>
            <c:idx val="13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370A-4828-A2E0-CB1B863DA807}"/>
              </c:ext>
            </c:extLst>
          </c:dPt>
          <c:dPt>
            <c:idx val="15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370A-4828-A2E0-CB1B863DA807}"/>
              </c:ext>
            </c:extLst>
          </c:dPt>
          <c:dPt>
            <c:idx val="16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8-370A-4828-A2E0-CB1B863DA807}"/>
              </c:ext>
            </c:extLst>
          </c:dPt>
          <c:dPt>
            <c:idx val="18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370A-4828-A2E0-CB1B863DA807}"/>
              </c:ext>
            </c:extLst>
          </c:dPt>
          <c:dPt>
            <c:idx val="18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A-370A-4828-A2E0-CB1B863DA807}"/>
              </c:ext>
            </c:extLst>
          </c:dPt>
          <c:dPt>
            <c:idx val="19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B-370A-4828-A2E0-CB1B863DA807}"/>
              </c:ext>
            </c:extLst>
          </c:dPt>
          <c:dPt>
            <c:idx val="19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C-370A-4828-A2E0-CB1B863DA807}"/>
              </c:ext>
            </c:extLst>
          </c:dPt>
          <c:dPt>
            <c:idx val="193"/>
            <c:marker>
              <c:symbol val="circle"/>
              <c:size val="5"/>
              <c:spPr>
                <a:gradFill rotWithShape="1">
                  <a:gsLst>
                    <a:gs pos="0">
                      <a:schemeClr val="accent2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  <a:ln w="9525" cap="flat" cmpd="sng" algn="ctr">
                  <a:solidFill>
                    <a:srgbClr val="FF1515"/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370A-4828-A2E0-CB1B863DA807}"/>
              </c:ext>
            </c:extLst>
          </c:dPt>
          <c:dLbls>
            <c:dLbl>
              <c:idx val="0"/>
              <c:layout>
                <c:manualLayout>
                  <c:x val="-1.0135769834065495E-2"/>
                  <c:y val="-3.6005553669795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70A-4828-A2E0-CB1B863DA807}"/>
                </c:ext>
              </c:extLst>
            </c:dLbl>
            <c:dLbl>
              <c:idx val="84"/>
              <c:layout>
                <c:manualLayout>
                  <c:x val="-2.6287444362238635E-2"/>
                  <c:y val="0.108797257943436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70A-4828-A2E0-CB1B863DA807}"/>
                </c:ext>
              </c:extLst>
            </c:dLbl>
            <c:dLbl>
              <c:idx val="193"/>
              <c:layout>
                <c:manualLayout>
                  <c:x val="-7.7557871820388882E-2"/>
                  <c:y val="2.91438547049506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00F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898630648604064E-2"/>
                      <c:h val="7.56255599891648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370A-4828-A2E0-CB1B863DA8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外資買賣超資料與匯出入資料!$A$5:$A$198</c:f>
              <c:numCache>
                <c:formatCode>m/d;@</c:formatCode>
                <c:ptCount val="194"/>
                <c:pt idx="0">
                  <c:v>44564</c:v>
                </c:pt>
                <c:pt idx="1">
                  <c:v>44565</c:v>
                </c:pt>
                <c:pt idx="2">
                  <c:v>44566</c:v>
                </c:pt>
                <c:pt idx="3">
                  <c:v>44567</c:v>
                </c:pt>
                <c:pt idx="4">
                  <c:v>44568</c:v>
                </c:pt>
                <c:pt idx="5">
                  <c:v>44571</c:v>
                </c:pt>
                <c:pt idx="6">
                  <c:v>44572</c:v>
                </c:pt>
                <c:pt idx="7">
                  <c:v>44573</c:v>
                </c:pt>
                <c:pt idx="8">
                  <c:v>44574</c:v>
                </c:pt>
                <c:pt idx="9">
                  <c:v>44575</c:v>
                </c:pt>
                <c:pt idx="10">
                  <c:v>44578</c:v>
                </c:pt>
                <c:pt idx="11">
                  <c:v>44579</c:v>
                </c:pt>
                <c:pt idx="12">
                  <c:v>44580</c:v>
                </c:pt>
                <c:pt idx="13">
                  <c:v>44581</c:v>
                </c:pt>
                <c:pt idx="14">
                  <c:v>44582</c:v>
                </c:pt>
                <c:pt idx="15">
                  <c:v>44585</c:v>
                </c:pt>
                <c:pt idx="16">
                  <c:v>44586</c:v>
                </c:pt>
                <c:pt idx="17">
                  <c:v>44587</c:v>
                </c:pt>
                <c:pt idx="18">
                  <c:v>44588</c:v>
                </c:pt>
                <c:pt idx="19">
                  <c:v>44589</c:v>
                </c:pt>
                <c:pt idx="20">
                  <c:v>44599</c:v>
                </c:pt>
                <c:pt idx="21">
                  <c:v>44600</c:v>
                </c:pt>
                <c:pt idx="22">
                  <c:v>44601</c:v>
                </c:pt>
                <c:pt idx="23">
                  <c:v>44602</c:v>
                </c:pt>
                <c:pt idx="24">
                  <c:v>44603</c:v>
                </c:pt>
                <c:pt idx="25">
                  <c:v>44606</c:v>
                </c:pt>
                <c:pt idx="26">
                  <c:v>44607</c:v>
                </c:pt>
                <c:pt idx="27">
                  <c:v>44608</c:v>
                </c:pt>
                <c:pt idx="28">
                  <c:v>44609</c:v>
                </c:pt>
                <c:pt idx="29">
                  <c:v>44610</c:v>
                </c:pt>
                <c:pt idx="30">
                  <c:v>44613</c:v>
                </c:pt>
                <c:pt idx="31">
                  <c:v>44614</c:v>
                </c:pt>
                <c:pt idx="32">
                  <c:v>44615</c:v>
                </c:pt>
                <c:pt idx="33">
                  <c:v>44616</c:v>
                </c:pt>
                <c:pt idx="34">
                  <c:v>44617</c:v>
                </c:pt>
                <c:pt idx="35">
                  <c:v>44621</c:v>
                </c:pt>
                <c:pt idx="36">
                  <c:v>44622</c:v>
                </c:pt>
                <c:pt idx="37">
                  <c:v>44623</c:v>
                </c:pt>
                <c:pt idx="38">
                  <c:v>44624</c:v>
                </c:pt>
                <c:pt idx="39">
                  <c:v>44627</c:v>
                </c:pt>
                <c:pt idx="40">
                  <c:v>44628</c:v>
                </c:pt>
                <c:pt idx="41">
                  <c:v>44629</c:v>
                </c:pt>
                <c:pt idx="42">
                  <c:v>44630</c:v>
                </c:pt>
                <c:pt idx="43">
                  <c:v>44631</c:v>
                </c:pt>
                <c:pt idx="44">
                  <c:v>44634</c:v>
                </c:pt>
                <c:pt idx="45">
                  <c:v>44635</c:v>
                </c:pt>
                <c:pt idx="46">
                  <c:v>44636</c:v>
                </c:pt>
                <c:pt idx="47">
                  <c:v>44637</c:v>
                </c:pt>
                <c:pt idx="48">
                  <c:v>44638</c:v>
                </c:pt>
                <c:pt idx="49">
                  <c:v>44641</c:v>
                </c:pt>
                <c:pt idx="50">
                  <c:v>44642</c:v>
                </c:pt>
                <c:pt idx="51">
                  <c:v>44643</c:v>
                </c:pt>
                <c:pt idx="52">
                  <c:v>44644</c:v>
                </c:pt>
                <c:pt idx="53">
                  <c:v>44645</c:v>
                </c:pt>
                <c:pt idx="54">
                  <c:v>44648</c:v>
                </c:pt>
                <c:pt idx="55">
                  <c:v>44649</c:v>
                </c:pt>
                <c:pt idx="56">
                  <c:v>44650</c:v>
                </c:pt>
                <c:pt idx="57">
                  <c:v>44651</c:v>
                </c:pt>
                <c:pt idx="58">
                  <c:v>44652</c:v>
                </c:pt>
                <c:pt idx="59">
                  <c:v>44657</c:v>
                </c:pt>
                <c:pt idx="60">
                  <c:v>44658</c:v>
                </c:pt>
                <c:pt idx="61">
                  <c:v>44659</c:v>
                </c:pt>
                <c:pt idx="62">
                  <c:v>44662</c:v>
                </c:pt>
                <c:pt idx="63">
                  <c:v>44663</c:v>
                </c:pt>
                <c:pt idx="64">
                  <c:v>44664</c:v>
                </c:pt>
                <c:pt idx="65">
                  <c:v>44665</c:v>
                </c:pt>
                <c:pt idx="66">
                  <c:v>44666</c:v>
                </c:pt>
                <c:pt idx="67">
                  <c:v>44669</c:v>
                </c:pt>
                <c:pt idx="68">
                  <c:v>44670</c:v>
                </c:pt>
                <c:pt idx="69">
                  <c:v>44671</c:v>
                </c:pt>
                <c:pt idx="70">
                  <c:v>44672</c:v>
                </c:pt>
                <c:pt idx="71">
                  <c:v>44673</c:v>
                </c:pt>
                <c:pt idx="72">
                  <c:v>44676</c:v>
                </c:pt>
                <c:pt idx="73">
                  <c:v>44677</c:v>
                </c:pt>
                <c:pt idx="74">
                  <c:v>44678</c:v>
                </c:pt>
                <c:pt idx="75">
                  <c:v>44679</c:v>
                </c:pt>
                <c:pt idx="76">
                  <c:v>44680</c:v>
                </c:pt>
                <c:pt idx="77">
                  <c:v>44684</c:v>
                </c:pt>
                <c:pt idx="78">
                  <c:v>44685</c:v>
                </c:pt>
                <c:pt idx="79">
                  <c:v>44686</c:v>
                </c:pt>
                <c:pt idx="80">
                  <c:v>44687</c:v>
                </c:pt>
                <c:pt idx="81">
                  <c:v>44690</c:v>
                </c:pt>
                <c:pt idx="82">
                  <c:v>44691</c:v>
                </c:pt>
                <c:pt idx="83">
                  <c:v>44692</c:v>
                </c:pt>
                <c:pt idx="84">
                  <c:v>44693</c:v>
                </c:pt>
                <c:pt idx="85">
                  <c:v>44694</c:v>
                </c:pt>
                <c:pt idx="86">
                  <c:v>44697</c:v>
                </c:pt>
                <c:pt idx="87">
                  <c:v>44698</c:v>
                </c:pt>
                <c:pt idx="88">
                  <c:v>44699</c:v>
                </c:pt>
                <c:pt idx="89">
                  <c:v>44700</c:v>
                </c:pt>
                <c:pt idx="90">
                  <c:v>44701</c:v>
                </c:pt>
                <c:pt idx="91">
                  <c:v>44704</c:v>
                </c:pt>
                <c:pt idx="92">
                  <c:v>44705</c:v>
                </c:pt>
                <c:pt idx="93">
                  <c:v>44706</c:v>
                </c:pt>
                <c:pt idx="94">
                  <c:v>44707</c:v>
                </c:pt>
                <c:pt idx="95">
                  <c:v>44708</c:v>
                </c:pt>
                <c:pt idx="96">
                  <c:v>44711</c:v>
                </c:pt>
                <c:pt idx="97">
                  <c:v>44712</c:v>
                </c:pt>
                <c:pt idx="98">
                  <c:v>44713</c:v>
                </c:pt>
                <c:pt idx="99">
                  <c:v>44714</c:v>
                </c:pt>
                <c:pt idx="100">
                  <c:v>44718</c:v>
                </c:pt>
                <c:pt idx="101">
                  <c:v>44719</c:v>
                </c:pt>
                <c:pt idx="102">
                  <c:v>44720</c:v>
                </c:pt>
                <c:pt idx="103">
                  <c:v>44721</c:v>
                </c:pt>
                <c:pt idx="104">
                  <c:v>44722</c:v>
                </c:pt>
                <c:pt idx="105">
                  <c:v>44725</c:v>
                </c:pt>
                <c:pt idx="106">
                  <c:v>44726</c:v>
                </c:pt>
                <c:pt idx="107">
                  <c:v>44727</c:v>
                </c:pt>
                <c:pt idx="108">
                  <c:v>44728</c:v>
                </c:pt>
                <c:pt idx="109">
                  <c:v>44729</c:v>
                </c:pt>
                <c:pt idx="110">
                  <c:v>44732</c:v>
                </c:pt>
                <c:pt idx="111">
                  <c:v>44733</c:v>
                </c:pt>
                <c:pt idx="112">
                  <c:v>44734</c:v>
                </c:pt>
                <c:pt idx="113">
                  <c:v>44735</c:v>
                </c:pt>
                <c:pt idx="114">
                  <c:v>44736</c:v>
                </c:pt>
                <c:pt idx="115">
                  <c:v>44739</c:v>
                </c:pt>
                <c:pt idx="116">
                  <c:v>44740</c:v>
                </c:pt>
                <c:pt idx="117">
                  <c:v>44741</c:v>
                </c:pt>
                <c:pt idx="118">
                  <c:v>44742</c:v>
                </c:pt>
                <c:pt idx="119">
                  <c:v>44743</c:v>
                </c:pt>
                <c:pt idx="120">
                  <c:v>44746</c:v>
                </c:pt>
                <c:pt idx="121">
                  <c:v>44747</c:v>
                </c:pt>
                <c:pt idx="122">
                  <c:v>44748</c:v>
                </c:pt>
                <c:pt idx="123">
                  <c:v>44749</c:v>
                </c:pt>
                <c:pt idx="124">
                  <c:v>44750</c:v>
                </c:pt>
                <c:pt idx="125">
                  <c:v>44753</c:v>
                </c:pt>
                <c:pt idx="126">
                  <c:v>44754</c:v>
                </c:pt>
                <c:pt idx="127">
                  <c:v>44755</c:v>
                </c:pt>
                <c:pt idx="128">
                  <c:v>44756</c:v>
                </c:pt>
                <c:pt idx="129">
                  <c:v>44757</c:v>
                </c:pt>
                <c:pt idx="130">
                  <c:v>44760</c:v>
                </c:pt>
                <c:pt idx="131">
                  <c:v>44761</c:v>
                </c:pt>
                <c:pt idx="132">
                  <c:v>44762</c:v>
                </c:pt>
                <c:pt idx="133">
                  <c:v>44763</c:v>
                </c:pt>
                <c:pt idx="134">
                  <c:v>44764</c:v>
                </c:pt>
                <c:pt idx="135">
                  <c:v>44767</c:v>
                </c:pt>
                <c:pt idx="136">
                  <c:v>44768</c:v>
                </c:pt>
                <c:pt idx="137">
                  <c:v>44769</c:v>
                </c:pt>
                <c:pt idx="138">
                  <c:v>44770</c:v>
                </c:pt>
                <c:pt idx="139">
                  <c:v>44771</c:v>
                </c:pt>
                <c:pt idx="140">
                  <c:v>44774</c:v>
                </c:pt>
                <c:pt idx="141">
                  <c:v>44775</c:v>
                </c:pt>
                <c:pt idx="142">
                  <c:v>44776</c:v>
                </c:pt>
                <c:pt idx="143">
                  <c:v>44777</c:v>
                </c:pt>
                <c:pt idx="144">
                  <c:v>44778</c:v>
                </c:pt>
                <c:pt idx="145">
                  <c:v>44781</c:v>
                </c:pt>
                <c:pt idx="146">
                  <c:v>44782</c:v>
                </c:pt>
                <c:pt idx="147">
                  <c:v>44783</c:v>
                </c:pt>
                <c:pt idx="148">
                  <c:v>44784</c:v>
                </c:pt>
                <c:pt idx="149">
                  <c:v>44785</c:v>
                </c:pt>
                <c:pt idx="150">
                  <c:v>44788</c:v>
                </c:pt>
                <c:pt idx="151">
                  <c:v>44789</c:v>
                </c:pt>
                <c:pt idx="152">
                  <c:v>44790</c:v>
                </c:pt>
                <c:pt idx="153">
                  <c:v>44791</c:v>
                </c:pt>
                <c:pt idx="154">
                  <c:v>44792</c:v>
                </c:pt>
                <c:pt idx="155">
                  <c:v>44795</c:v>
                </c:pt>
                <c:pt idx="156">
                  <c:v>44796</c:v>
                </c:pt>
                <c:pt idx="157">
                  <c:v>44797</c:v>
                </c:pt>
                <c:pt idx="158">
                  <c:v>44798</c:v>
                </c:pt>
                <c:pt idx="159">
                  <c:v>44799</c:v>
                </c:pt>
                <c:pt idx="160">
                  <c:v>44802</c:v>
                </c:pt>
                <c:pt idx="161">
                  <c:v>44803</c:v>
                </c:pt>
                <c:pt idx="162">
                  <c:v>44804</c:v>
                </c:pt>
                <c:pt idx="163">
                  <c:v>44805</c:v>
                </c:pt>
                <c:pt idx="164">
                  <c:v>44806</c:v>
                </c:pt>
                <c:pt idx="165">
                  <c:v>44809</c:v>
                </c:pt>
                <c:pt idx="166">
                  <c:v>44810</c:v>
                </c:pt>
                <c:pt idx="167">
                  <c:v>44811</c:v>
                </c:pt>
                <c:pt idx="168">
                  <c:v>44812</c:v>
                </c:pt>
                <c:pt idx="169">
                  <c:v>44816</c:v>
                </c:pt>
                <c:pt idx="170">
                  <c:v>44817</c:v>
                </c:pt>
                <c:pt idx="171">
                  <c:v>44818</c:v>
                </c:pt>
                <c:pt idx="172">
                  <c:v>44819</c:v>
                </c:pt>
                <c:pt idx="173">
                  <c:v>44820</c:v>
                </c:pt>
                <c:pt idx="174">
                  <c:v>44823</c:v>
                </c:pt>
                <c:pt idx="175">
                  <c:v>44824</c:v>
                </c:pt>
                <c:pt idx="176">
                  <c:v>44825</c:v>
                </c:pt>
                <c:pt idx="177">
                  <c:v>44826</c:v>
                </c:pt>
                <c:pt idx="178">
                  <c:v>44827</c:v>
                </c:pt>
                <c:pt idx="179">
                  <c:v>44830</c:v>
                </c:pt>
                <c:pt idx="180">
                  <c:v>44831</c:v>
                </c:pt>
                <c:pt idx="181">
                  <c:v>44832</c:v>
                </c:pt>
                <c:pt idx="182">
                  <c:v>44833</c:v>
                </c:pt>
                <c:pt idx="183">
                  <c:v>44834</c:v>
                </c:pt>
                <c:pt idx="184">
                  <c:v>44837</c:v>
                </c:pt>
                <c:pt idx="185">
                  <c:v>44838</c:v>
                </c:pt>
                <c:pt idx="186">
                  <c:v>44839</c:v>
                </c:pt>
                <c:pt idx="187">
                  <c:v>44840</c:v>
                </c:pt>
                <c:pt idx="188">
                  <c:v>44841</c:v>
                </c:pt>
                <c:pt idx="189">
                  <c:v>44845</c:v>
                </c:pt>
                <c:pt idx="190">
                  <c:v>44846</c:v>
                </c:pt>
                <c:pt idx="191">
                  <c:v>44847</c:v>
                </c:pt>
                <c:pt idx="192">
                  <c:v>44848</c:v>
                </c:pt>
                <c:pt idx="193">
                  <c:v>44851</c:v>
                </c:pt>
              </c:numCache>
            </c:numRef>
          </c:cat>
          <c:val>
            <c:numRef>
              <c:f>外資買賣超資料與匯出入資料!$G$5:$G$198</c:f>
              <c:numCache>
                <c:formatCode>General</c:formatCode>
                <c:ptCount val="194"/>
                <c:pt idx="0">
                  <c:v>27.632000000000001</c:v>
                </c:pt>
                <c:pt idx="1">
                  <c:v>27.641999999999999</c:v>
                </c:pt>
                <c:pt idx="2">
                  <c:v>27.620999999999999</c:v>
                </c:pt>
                <c:pt idx="3">
                  <c:v>27.651</c:v>
                </c:pt>
                <c:pt idx="4">
                  <c:v>27.69</c:v>
                </c:pt>
                <c:pt idx="5">
                  <c:v>27.667999999999999</c:v>
                </c:pt>
                <c:pt idx="6">
                  <c:v>27.684000000000001</c:v>
                </c:pt>
                <c:pt idx="7">
                  <c:v>27.667999999999999</c:v>
                </c:pt>
                <c:pt idx="8">
                  <c:v>27.648</c:v>
                </c:pt>
                <c:pt idx="9">
                  <c:v>27.623999999999999</c:v>
                </c:pt>
                <c:pt idx="10">
                  <c:v>27.606999999999999</c:v>
                </c:pt>
                <c:pt idx="11">
                  <c:v>27.623999999999999</c:v>
                </c:pt>
                <c:pt idx="12">
                  <c:v>27.651</c:v>
                </c:pt>
                <c:pt idx="13">
                  <c:v>27.635999999999999</c:v>
                </c:pt>
                <c:pt idx="14">
                  <c:v>27.702000000000002</c:v>
                </c:pt>
                <c:pt idx="15">
                  <c:v>27.696000000000002</c:v>
                </c:pt>
                <c:pt idx="16">
                  <c:v>27.716999999999999</c:v>
                </c:pt>
                <c:pt idx="17">
                  <c:v>27.745000000000001</c:v>
                </c:pt>
                <c:pt idx="18">
                  <c:v>27.806000000000001</c:v>
                </c:pt>
                <c:pt idx="19">
                  <c:v>27.827999999999999</c:v>
                </c:pt>
                <c:pt idx="20" formatCode="0.000">
                  <c:v>27.841000000000001</c:v>
                </c:pt>
                <c:pt idx="21" formatCode="0.000">
                  <c:v>27.838000000000001</c:v>
                </c:pt>
                <c:pt idx="22" formatCode="0.000">
                  <c:v>27.821999999999999</c:v>
                </c:pt>
                <c:pt idx="23" formatCode="0.000">
                  <c:v>27.824999999999999</c:v>
                </c:pt>
                <c:pt idx="24" formatCode="0.000">
                  <c:v>27.846</c:v>
                </c:pt>
                <c:pt idx="25" formatCode="0.000">
                  <c:v>27.873000000000001</c:v>
                </c:pt>
                <c:pt idx="26" formatCode="0.000">
                  <c:v>27.891999999999999</c:v>
                </c:pt>
                <c:pt idx="27" formatCode="0.000">
                  <c:v>27.891999999999999</c:v>
                </c:pt>
                <c:pt idx="28" formatCode="0.000">
                  <c:v>27.872</c:v>
                </c:pt>
                <c:pt idx="29" formatCode="0.000">
                  <c:v>27.87</c:v>
                </c:pt>
                <c:pt idx="30" formatCode="0.000">
                  <c:v>27.83</c:v>
                </c:pt>
                <c:pt idx="31" formatCode="0.000">
                  <c:v>27.88</c:v>
                </c:pt>
                <c:pt idx="32" formatCode="0.000">
                  <c:v>27.884</c:v>
                </c:pt>
                <c:pt idx="33" formatCode="0.000">
                  <c:v>28.023</c:v>
                </c:pt>
                <c:pt idx="34" formatCode="0.000">
                  <c:v>28.021000000000001</c:v>
                </c:pt>
                <c:pt idx="35" formatCode="0.000">
                  <c:v>28.02</c:v>
                </c:pt>
                <c:pt idx="36" formatCode="0.000">
                  <c:v>28.07</c:v>
                </c:pt>
                <c:pt idx="37" formatCode="0.000">
                  <c:v>28.061</c:v>
                </c:pt>
                <c:pt idx="38" formatCode="0.000">
                  <c:v>28.114999999999998</c:v>
                </c:pt>
                <c:pt idx="39" formatCode="0.000">
                  <c:v>28.25</c:v>
                </c:pt>
                <c:pt idx="40" formatCode="0.000">
                  <c:v>28.361999999999998</c:v>
                </c:pt>
                <c:pt idx="41" formatCode="0.000">
                  <c:v>28.434999999999999</c:v>
                </c:pt>
                <c:pt idx="42" formatCode="0.000">
                  <c:v>28.344999999999999</c:v>
                </c:pt>
                <c:pt idx="43" formatCode="0.000">
                  <c:v>28.402999999999999</c:v>
                </c:pt>
                <c:pt idx="44" formatCode="0.000">
                  <c:v>28.53</c:v>
                </c:pt>
                <c:pt idx="45" formatCode="0.000">
                  <c:v>28.611999999999998</c:v>
                </c:pt>
                <c:pt idx="46" formatCode="0.000">
                  <c:v>28.625</c:v>
                </c:pt>
                <c:pt idx="47" formatCode="0.000">
                  <c:v>28.456</c:v>
                </c:pt>
                <c:pt idx="48" formatCode="0.000">
                  <c:v>28.36</c:v>
                </c:pt>
                <c:pt idx="49" formatCode="0.000">
                  <c:v>28.486999999999998</c:v>
                </c:pt>
                <c:pt idx="50" formatCode="0.000">
                  <c:v>28.542999999999999</c:v>
                </c:pt>
                <c:pt idx="51" formatCode="0.000">
                  <c:v>28.550999999999998</c:v>
                </c:pt>
                <c:pt idx="52" formatCode="0.000">
                  <c:v>28.602</c:v>
                </c:pt>
                <c:pt idx="53" formatCode="0.000">
                  <c:v>28.613</c:v>
                </c:pt>
                <c:pt idx="54" formatCode="0.000">
                  <c:v>28.754999999999999</c:v>
                </c:pt>
                <c:pt idx="55" formatCode="0.000">
                  <c:v>28.754999999999999</c:v>
                </c:pt>
                <c:pt idx="56" formatCode="0.000">
                  <c:v>28.58</c:v>
                </c:pt>
                <c:pt idx="57" formatCode="0.000">
                  <c:v>28.622</c:v>
                </c:pt>
                <c:pt idx="58" formatCode="0.000">
                  <c:v>28.704999999999998</c:v>
                </c:pt>
                <c:pt idx="59" formatCode="0.000">
                  <c:v>28.77</c:v>
                </c:pt>
                <c:pt idx="60" formatCode="0.000">
                  <c:v>28.827999999999999</c:v>
                </c:pt>
                <c:pt idx="61" formatCode="0.000">
                  <c:v>28.905999999999999</c:v>
                </c:pt>
                <c:pt idx="62" formatCode="0.000">
                  <c:v>29.05</c:v>
                </c:pt>
                <c:pt idx="63" formatCode="0.000">
                  <c:v>29.145</c:v>
                </c:pt>
                <c:pt idx="64" formatCode="0.000">
                  <c:v>29.085999999999999</c:v>
                </c:pt>
                <c:pt idx="65" formatCode="0.000">
                  <c:v>29.004000000000001</c:v>
                </c:pt>
                <c:pt idx="66" formatCode="0.000">
                  <c:v>29.117999999999999</c:v>
                </c:pt>
                <c:pt idx="67" formatCode="0.000">
                  <c:v>29.186</c:v>
                </c:pt>
                <c:pt idx="68" formatCode="0.000">
                  <c:v>29.23</c:v>
                </c:pt>
                <c:pt idx="69" formatCode="0.000">
                  <c:v>29.248999999999999</c:v>
                </c:pt>
                <c:pt idx="70" formatCode="0.000">
                  <c:v>29.209</c:v>
                </c:pt>
                <c:pt idx="71" formatCode="0.000">
                  <c:v>29.26</c:v>
                </c:pt>
                <c:pt idx="72" formatCode="0.000">
                  <c:v>29.37</c:v>
                </c:pt>
                <c:pt idx="73" formatCode="0.000">
                  <c:v>29.31</c:v>
                </c:pt>
                <c:pt idx="74" formatCode="0.000">
                  <c:v>29.396000000000001</c:v>
                </c:pt>
                <c:pt idx="75" formatCode="0.000">
                  <c:v>29.524999999999999</c:v>
                </c:pt>
                <c:pt idx="76" formatCode="0.000">
                  <c:v>29.48</c:v>
                </c:pt>
                <c:pt idx="77" formatCode="0.000">
                  <c:v>29.53</c:v>
                </c:pt>
                <c:pt idx="78" formatCode="0.000">
                  <c:v>29.524999999999999</c:v>
                </c:pt>
                <c:pt idx="79" formatCode="0.000">
                  <c:v>29.509</c:v>
                </c:pt>
                <c:pt idx="80" formatCode="0.000">
                  <c:v>29.66</c:v>
                </c:pt>
                <c:pt idx="81" formatCode="0.000">
                  <c:v>29.733000000000001</c:v>
                </c:pt>
                <c:pt idx="82" formatCode="0.000">
                  <c:v>29.712</c:v>
                </c:pt>
                <c:pt idx="83" formatCode="0.000">
                  <c:v>29.704999999999998</c:v>
                </c:pt>
                <c:pt idx="84" formatCode="0.000">
                  <c:v>29.823</c:v>
                </c:pt>
                <c:pt idx="85" formatCode="0.000">
                  <c:v>29.806999999999999</c:v>
                </c:pt>
                <c:pt idx="86" formatCode="0.000">
                  <c:v>29.814</c:v>
                </c:pt>
                <c:pt idx="87" formatCode="0.000">
                  <c:v>29.731999999999999</c:v>
                </c:pt>
                <c:pt idx="88" formatCode="0.000">
                  <c:v>29.71</c:v>
                </c:pt>
                <c:pt idx="89" formatCode="0.000">
                  <c:v>29.768999999999998</c:v>
                </c:pt>
                <c:pt idx="90" formatCode="0.000">
                  <c:v>29.655000000000001</c:v>
                </c:pt>
                <c:pt idx="91" formatCode="0.000">
                  <c:v>29.62</c:v>
                </c:pt>
                <c:pt idx="92" formatCode="0.000">
                  <c:v>29.622</c:v>
                </c:pt>
                <c:pt idx="93" formatCode="0.000">
                  <c:v>29.556000000000001</c:v>
                </c:pt>
                <c:pt idx="94" formatCode="0.000">
                  <c:v>29.504999999999999</c:v>
                </c:pt>
                <c:pt idx="95" formatCode="0.000">
                  <c:v>29.35</c:v>
                </c:pt>
                <c:pt idx="96" formatCode="0.000">
                  <c:v>29.143999999999998</c:v>
                </c:pt>
                <c:pt idx="97" formatCode="0.000">
                  <c:v>29.065000000000001</c:v>
                </c:pt>
                <c:pt idx="98" formatCode="0.000">
                  <c:v>29.27</c:v>
                </c:pt>
                <c:pt idx="99" formatCode="0.000">
                  <c:v>29.388000000000002</c:v>
                </c:pt>
                <c:pt idx="100" formatCode="0.000">
                  <c:v>29.414999999999999</c:v>
                </c:pt>
                <c:pt idx="101" formatCode="0.000">
                  <c:v>29.513999999999999</c:v>
                </c:pt>
                <c:pt idx="102" formatCode="0.000">
                  <c:v>29.52</c:v>
                </c:pt>
                <c:pt idx="103" formatCode="0.000">
                  <c:v>29.526</c:v>
                </c:pt>
                <c:pt idx="104" formatCode="0.000">
                  <c:v>29.584</c:v>
                </c:pt>
                <c:pt idx="105" formatCode="0.000">
                  <c:v>29.742000000000001</c:v>
                </c:pt>
                <c:pt idx="106" formatCode="0.000">
                  <c:v>29.707999999999998</c:v>
                </c:pt>
                <c:pt idx="107" formatCode="0.000">
                  <c:v>29.74</c:v>
                </c:pt>
                <c:pt idx="108" formatCode="0.000">
                  <c:v>29.734999999999999</c:v>
                </c:pt>
                <c:pt idx="109" formatCode="0.000">
                  <c:v>29.72</c:v>
                </c:pt>
                <c:pt idx="110" formatCode="0.000">
                  <c:v>29.74</c:v>
                </c:pt>
                <c:pt idx="111" formatCode="0.000">
                  <c:v>29.715</c:v>
                </c:pt>
                <c:pt idx="112" formatCode="0.000">
                  <c:v>29.79</c:v>
                </c:pt>
                <c:pt idx="113" formatCode="0.000">
                  <c:v>29.782</c:v>
                </c:pt>
                <c:pt idx="114" formatCode="0.000">
                  <c:v>29.731999999999999</c:v>
                </c:pt>
                <c:pt idx="115" formatCode="0.000">
                  <c:v>29.611999999999998</c:v>
                </c:pt>
                <c:pt idx="116" formatCode="0.000">
                  <c:v>29.64</c:v>
                </c:pt>
                <c:pt idx="117" formatCode="0.000">
                  <c:v>29.681999999999999</c:v>
                </c:pt>
                <c:pt idx="118" formatCode="0.000">
                  <c:v>29.725999999999999</c:v>
                </c:pt>
                <c:pt idx="119" formatCode="0.000">
                  <c:v>29.754999999999999</c:v>
                </c:pt>
                <c:pt idx="120" formatCode="0.000">
                  <c:v>29.745000000000001</c:v>
                </c:pt>
                <c:pt idx="121" formatCode="0.000">
                  <c:v>29.765000000000001</c:v>
                </c:pt>
                <c:pt idx="122" formatCode="0.000">
                  <c:v>29.81</c:v>
                </c:pt>
                <c:pt idx="123" formatCode="0.000">
                  <c:v>29.79</c:v>
                </c:pt>
                <c:pt idx="124" formatCode="0.000">
                  <c:v>29.782</c:v>
                </c:pt>
                <c:pt idx="125" formatCode="0.000">
                  <c:v>29.818000000000001</c:v>
                </c:pt>
                <c:pt idx="126" formatCode="0.000">
                  <c:v>29.895</c:v>
                </c:pt>
                <c:pt idx="127" formatCode="0.000">
                  <c:v>29.855</c:v>
                </c:pt>
                <c:pt idx="128" formatCode="0.000">
                  <c:v>29.888999999999999</c:v>
                </c:pt>
                <c:pt idx="129" formatCode="0.000">
                  <c:v>29.946000000000002</c:v>
                </c:pt>
                <c:pt idx="130" formatCode="0.000">
                  <c:v>29.914000000000001</c:v>
                </c:pt>
                <c:pt idx="131" formatCode="0.000">
                  <c:v>29.902000000000001</c:v>
                </c:pt>
                <c:pt idx="132" formatCode="0.000">
                  <c:v>29.896000000000001</c:v>
                </c:pt>
                <c:pt idx="133" formatCode="0.000">
                  <c:v>29.89</c:v>
                </c:pt>
                <c:pt idx="134" formatCode="0.000">
                  <c:v>29.916</c:v>
                </c:pt>
                <c:pt idx="135" formatCode="0.000">
                  <c:v>29.908000000000001</c:v>
                </c:pt>
                <c:pt idx="136" formatCode="0.000">
                  <c:v>29.914000000000001</c:v>
                </c:pt>
                <c:pt idx="137" formatCode="0.000">
                  <c:v>29.933</c:v>
                </c:pt>
                <c:pt idx="138" formatCode="0.000">
                  <c:v>29.928000000000001</c:v>
                </c:pt>
                <c:pt idx="139" formatCode="0.000">
                  <c:v>29.937999999999999</c:v>
                </c:pt>
                <c:pt idx="140" formatCode="0.000">
                  <c:v>29.98</c:v>
                </c:pt>
                <c:pt idx="141" formatCode="0.000">
                  <c:v>29.995999999999999</c:v>
                </c:pt>
                <c:pt idx="142" formatCode="0.000">
                  <c:v>29.99</c:v>
                </c:pt>
                <c:pt idx="143" formatCode="0.000">
                  <c:v>29.994</c:v>
                </c:pt>
                <c:pt idx="144" formatCode="0.000">
                  <c:v>29.95</c:v>
                </c:pt>
                <c:pt idx="145" formatCode="0.000">
                  <c:v>29.995999999999999</c:v>
                </c:pt>
                <c:pt idx="146" formatCode="0.000">
                  <c:v>29.99</c:v>
                </c:pt>
                <c:pt idx="147" formatCode="0.000">
                  <c:v>29.997</c:v>
                </c:pt>
                <c:pt idx="148" formatCode="0.000">
                  <c:v>29.942</c:v>
                </c:pt>
                <c:pt idx="149" formatCode="0.000">
                  <c:v>29.97</c:v>
                </c:pt>
                <c:pt idx="150" formatCode="0.000">
                  <c:v>29.99</c:v>
                </c:pt>
                <c:pt idx="151" formatCode="0.000">
                  <c:v>29.994</c:v>
                </c:pt>
                <c:pt idx="152" formatCode="0.000">
                  <c:v>29.981000000000002</c:v>
                </c:pt>
                <c:pt idx="153" formatCode="0.000">
                  <c:v>29.991</c:v>
                </c:pt>
                <c:pt idx="154" formatCode="0.000">
                  <c:v>30.02</c:v>
                </c:pt>
                <c:pt idx="155" formatCode="0.000">
                  <c:v>30.094999999999999</c:v>
                </c:pt>
                <c:pt idx="156" formatCode="0.000">
                  <c:v>30.204000000000001</c:v>
                </c:pt>
                <c:pt idx="157" formatCode="0.000">
                  <c:v>30.271000000000001</c:v>
                </c:pt>
                <c:pt idx="158" formatCode="0.000">
                  <c:v>30.193999999999999</c:v>
                </c:pt>
                <c:pt idx="159" formatCode="0.000">
                  <c:v>30.218</c:v>
                </c:pt>
                <c:pt idx="160" formatCode="0.000">
                  <c:v>30.396000000000001</c:v>
                </c:pt>
                <c:pt idx="161" formatCode="0.000">
                  <c:v>30.468</c:v>
                </c:pt>
                <c:pt idx="162" formatCode="0.000">
                  <c:v>30.434999999999999</c:v>
                </c:pt>
                <c:pt idx="163" formatCode="0.000">
                  <c:v>30.530999999999999</c:v>
                </c:pt>
                <c:pt idx="164" formatCode="0.000">
                  <c:v>30.588000000000001</c:v>
                </c:pt>
                <c:pt idx="165" formatCode="0.000">
                  <c:v>30.71</c:v>
                </c:pt>
                <c:pt idx="166" formatCode="0.000">
                  <c:v>30.745999999999999</c:v>
                </c:pt>
                <c:pt idx="167" formatCode="0.000">
                  <c:v>30.928000000000001</c:v>
                </c:pt>
                <c:pt idx="168" formatCode="0.000">
                  <c:v>30.895</c:v>
                </c:pt>
                <c:pt idx="169" formatCode="0.000">
                  <c:v>30.87</c:v>
                </c:pt>
                <c:pt idx="170" formatCode="0.000">
                  <c:v>30.89</c:v>
                </c:pt>
                <c:pt idx="171" formatCode="0.000">
                  <c:v>31.088000000000001</c:v>
                </c:pt>
                <c:pt idx="172" formatCode="0.000">
                  <c:v>31.13</c:v>
                </c:pt>
                <c:pt idx="173" formatCode="0.000">
                  <c:v>31.292999999999999</c:v>
                </c:pt>
                <c:pt idx="174" formatCode="0.000">
                  <c:v>31.35</c:v>
                </c:pt>
                <c:pt idx="175" formatCode="0.000">
                  <c:v>31.344999999999999</c:v>
                </c:pt>
                <c:pt idx="176" formatCode="0.000">
                  <c:v>31.44</c:v>
                </c:pt>
                <c:pt idx="177" formatCode="0.000">
                  <c:v>31.616</c:v>
                </c:pt>
                <c:pt idx="178" formatCode="0.000">
                  <c:v>31.664999999999999</c:v>
                </c:pt>
                <c:pt idx="179" formatCode="0.000">
                  <c:v>31.818000000000001</c:v>
                </c:pt>
                <c:pt idx="180" formatCode="0.000">
                  <c:v>31.78</c:v>
                </c:pt>
                <c:pt idx="181" formatCode="0.000">
                  <c:v>31.870999999999999</c:v>
                </c:pt>
                <c:pt idx="182" formatCode="0.000">
                  <c:v>31.847000000000001</c:v>
                </c:pt>
                <c:pt idx="183" formatCode="0.000">
                  <c:v>31.742999999999999</c:v>
                </c:pt>
                <c:pt idx="184" formatCode="0.000">
                  <c:v>31.867999999999999</c:v>
                </c:pt>
                <c:pt idx="185" formatCode="0.000">
                  <c:v>31.748000000000001</c:v>
                </c:pt>
                <c:pt idx="186" formatCode="0.000">
                  <c:v>31.568000000000001</c:v>
                </c:pt>
                <c:pt idx="187" formatCode="0.000">
                  <c:v>31.53</c:v>
                </c:pt>
                <c:pt idx="188" formatCode="0.000">
                  <c:v>31.667999999999999</c:v>
                </c:pt>
                <c:pt idx="189" formatCode="0.000">
                  <c:v>31.8673</c:v>
                </c:pt>
                <c:pt idx="190" formatCode="0.000">
                  <c:v>31.838999999999999</c:v>
                </c:pt>
                <c:pt idx="191" formatCode="0.000">
                  <c:v>31.888999999999999</c:v>
                </c:pt>
                <c:pt idx="192" formatCode="0.000">
                  <c:v>31.884</c:v>
                </c:pt>
                <c:pt idx="193" formatCode="0.000">
                  <c:v>31.997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E-370A-4828-A2E0-CB1B863DA8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4387215"/>
        <c:axId val="1664373071"/>
      </c:lineChart>
      <c:valAx>
        <c:axId val="1664372655"/>
        <c:scaling>
          <c:orientation val="minMax"/>
          <c:min val="-800"/>
        </c:scaling>
        <c:delete val="0"/>
        <c:axPos val="l"/>
        <c:numFmt formatCode="#,##0_ 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pPr>
            <a:endParaRPr lang="zh-TW"/>
          </a:p>
        </c:txPr>
        <c:crossAx val="1664388879"/>
        <c:crosses val="autoZero"/>
        <c:crossBetween val="between"/>
        <c:majorUnit val="200"/>
      </c:valAx>
      <c:dateAx>
        <c:axId val="1664388879"/>
        <c:scaling>
          <c:orientation val="minMax"/>
        </c:scaling>
        <c:delete val="0"/>
        <c:axPos val="b"/>
        <c:numFmt formatCode="yyyy/m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pPr>
            <a:endParaRPr lang="zh-TW"/>
          </a:p>
        </c:txPr>
        <c:crossAx val="1664372655"/>
        <c:crosses val="autoZero"/>
        <c:auto val="1"/>
        <c:lblOffset val="100"/>
        <c:baseTimeUnit val="days"/>
        <c:majorUnit val="1"/>
        <c:majorTimeUnit val="months"/>
        <c:minorUnit val="1"/>
      </c:dateAx>
      <c:valAx>
        <c:axId val="1664373071"/>
        <c:scaling>
          <c:orientation val="maxMin"/>
          <c:max val="32.5"/>
          <c:min val="27.5"/>
        </c:scaling>
        <c:delete val="0"/>
        <c:axPos val="r"/>
        <c:numFmt formatCode="#,##0.0_);[Red]\(#,##0.0\)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pPr>
            <a:endParaRPr lang="zh-TW"/>
          </a:p>
        </c:txPr>
        <c:crossAx val="1664387215"/>
        <c:crosses val="max"/>
        <c:crossBetween val="between"/>
        <c:majorUnit val="0.5"/>
      </c:valAx>
      <c:catAx>
        <c:axId val="1664387215"/>
        <c:scaling>
          <c:orientation val="minMax"/>
        </c:scaling>
        <c:delete val="1"/>
        <c:axPos val="t"/>
        <c:numFmt formatCode="m/d;@" sourceLinked="1"/>
        <c:majorTickMark val="out"/>
        <c:minorTickMark val="none"/>
        <c:tickLblPos val="nextTo"/>
        <c:crossAx val="1664373071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1839638976283959"/>
          <c:y val="7.7260061703049943E-2"/>
          <c:w val="0.62406662886321729"/>
          <c:h val="0.153334629246206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21741032370955E-2"/>
          <c:y val="5.0925925925925923E-2"/>
          <c:w val="0.92894706911636049"/>
          <c:h val="0.8480941965587635"/>
        </c:manualLayout>
      </c:layout>
      <c:lineChart>
        <c:grouping val="standard"/>
        <c:varyColors val="0"/>
        <c:ser>
          <c:idx val="0"/>
          <c:order val="0"/>
          <c:tx>
            <c:strRef>
              <c:f>日資料!$H$11</c:f>
              <c:strCache>
                <c:ptCount val="1"/>
                <c:pt idx="0">
                  <c:v>全球貨幣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日資料!$G$5752:$G$5957</c:f>
              <c:numCache>
                <c:formatCode>m/d/yyyy</c:formatCode>
                <c:ptCount val="206"/>
                <c:pt idx="0">
                  <c:v>44564</c:v>
                </c:pt>
                <c:pt idx="1">
                  <c:v>44565</c:v>
                </c:pt>
                <c:pt idx="2">
                  <c:v>44566</c:v>
                </c:pt>
                <c:pt idx="3">
                  <c:v>44567</c:v>
                </c:pt>
                <c:pt idx="4">
                  <c:v>44568</c:v>
                </c:pt>
                <c:pt idx="5">
                  <c:v>44571</c:v>
                </c:pt>
                <c:pt idx="6">
                  <c:v>44572</c:v>
                </c:pt>
                <c:pt idx="7">
                  <c:v>44573</c:v>
                </c:pt>
                <c:pt idx="8">
                  <c:v>44574</c:v>
                </c:pt>
                <c:pt idx="9">
                  <c:v>44575</c:v>
                </c:pt>
                <c:pt idx="10">
                  <c:v>44578</c:v>
                </c:pt>
                <c:pt idx="11">
                  <c:v>44579</c:v>
                </c:pt>
                <c:pt idx="12">
                  <c:v>44580</c:v>
                </c:pt>
                <c:pt idx="13">
                  <c:v>44581</c:v>
                </c:pt>
                <c:pt idx="14">
                  <c:v>44582</c:v>
                </c:pt>
                <c:pt idx="15">
                  <c:v>44585</c:v>
                </c:pt>
                <c:pt idx="16">
                  <c:v>44586</c:v>
                </c:pt>
                <c:pt idx="17">
                  <c:v>44587</c:v>
                </c:pt>
                <c:pt idx="18">
                  <c:v>44588</c:v>
                </c:pt>
                <c:pt idx="19">
                  <c:v>44589</c:v>
                </c:pt>
                <c:pt idx="20">
                  <c:v>44592</c:v>
                </c:pt>
                <c:pt idx="21">
                  <c:v>44593</c:v>
                </c:pt>
                <c:pt idx="22">
                  <c:v>44594</c:v>
                </c:pt>
                <c:pt idx="23">
                  <c:v>44595</c:v>
                </c:pt>
                <c:pt idx="24">
                  <c:v>44596</c:v>
                </c:pt>
                <c:pt idx="25">
                  <c:v>44599</c:v>
                </c:pt>
                <c:pt idx="26">
                  <c:v>44600</c:v>
                </c:pt>
                <c:pt idx="27">
                  <c:v>44601</c:v>
                </c:pt>
                <c:pt idx="28">
                  <c:v>44602</c:v>
                </c:pt>
                <c:pt idx="29">
                  <c:v>44603</c:v>
                </c:pt>
                <c:pt idx="30">
                  <c:v>44606</c:v>
                </c:pt>
                <c:pt idx="31">
                  <c:v>44607</c:v>
                </c:pt>
                <c:pt idx="32">
                  <c:v>44608</c:v>
                </c:pt>
                <c:pt idx="33">
                  <c:v>44609</c:v>
                </c:pt>
                <c:pt idx="34">
                  <c:v>44610</c:v>
                </c:pt>
                <c:pt idx="35">
                  <c:v>44613</c:v>
                </c:pt>
                <c:pt idx="36">
                  <c:v>44614</c:v>
                </c:pt>
                <c:pt idx="37">
                  <c:v>44615</c:v>
                </c:pt>
                <c:pt idx="38">
                  <c:v>44616</c:v>
                </c:pt>
                <c:pt idx="39">
                  <c:v>44617</c:v>
                </c:pt>
                <c:pt idx="40">
                  <c:v>44620</c:v>
                </c:pt>
                <c:pt idx="41">
                  <c:v>44621</c:v>
                </c:pt>
                <c:pt idx="42">
                  <c:v>44622</c:v>
                </c:pt>
                <c:pt idx="43">
                  <c:v>44623</c:v>
                </c:pt>
                <c:pt idx="44">
                  <c:v>44624</c:v>
                </c:pt>
                <c:pt idx="45">
                  <c:v>44627</c:v>
                </c:pt>
                <c:pt idx="46">
                  <c:v>44628</c:v>
                </c:pt>
                <c:pt idx="47">
                  <c:v>44629</c:v>
                </c:pt>
                <c:pt idx="48">
                  <c:v>44630</c:v>
                </c:pt>
                <c:pt idx="49">
                  <c:v>44631</c:v>
                </c:pt>
                <c:pt idx="50">
                  <c:v>44634</c:v>
                </c:pt>
                <c:pt idx="51">
                  <c:v>44635</c:v>
                </c:pt>
                <c:pt idx="52">
                  <c:v>44636</c:v>
                </c:pt>
                <c:pt idx="53">
                  <c:v>44637</c:v>
                </c:pt>
                <c:pt idx="54">
                  <c:v>44638</c:v>
                </c:pt>
                <c:pt idx="55">
                  <c:v>44641</c:v>
                </c:pt>
                <c:pt idx="56">
                  <c:v>44642</c:v>
                </c:pt>
                <c:pt idx="57">
                  <c:v>44643</c:v>
                </c:pt>
                <c:pt idx="58">
                  <c:v>44644</c:v>
                </c:pt>
                <c:pt idx="59">
                  <c:v>44645</c:v>
                </c:pt>
                <c:pt idx="60">
                  <c:v>44648</c:v>
                </c:pt>
                <c:pt idx="61">
                  <c:v>44649</c:v>
                </c:pt>
                <c:pt idx="62">
                  <c:v>44650</c:v>
                </c:pt>
                <c:pt idx="63">
                  <c:v>44651</c:v>
                </c:pt>
                <c:pt idx="64">
                  <c:v>44652</c:v>
                </c:pt>
                <c:pt idx="65">
                  <c:v>44655</c:v>
                </c:pt>
                <c:pt idx="66">
                  <c:v>44656</c:v>
                </c:pt>
                <c:pt idx="67">
                  <c:v>44657</c:v>
                </c:pt>
                <c:pt idx="68">
                  <c:v>44658</c:v>
                </c:pt>
                <c:pt idx="69">
                  <c:v>44659</c:v>
                </c:pt>
                <c:pt idx="70">
                  <c:v>44662</c:v>
                </c:pt>
                <c:pt idx="71">
                  <c:v>44663</c:v>
                </c:pt>
                <c:pt idx="72">
                  <c:v>44664</c:v>
                </c:pt>
                <c:pt idx="73">
                  <c:v>44665</c:v>
                </c:pt>
                <c:pt idx="74">
                  <c:v>44666</c:v>
                </c:pt>
                <c:pt idx="75">
                  <c:v>44669</c:v>
                </c:pt>
                <c:pt idx="76">
                  <c:v>44670</c:v>
                </c:pt>
                <c:pt idx="77">
                  <c:v>44671</c:v>
                </c:pt>
                <c:pt idx="78">
                  <c:v>44672</c:v>
                </c:pt>
                <c:pt idx="79">
                  <c:v>44673</c:v>
                </c:pt>
                <c:pt idx="80">
                  <c:v>44676</c:v>
                </c:pt>
                <c:pt idx="81">
                  <c:v>44677</c:v>
                </c:pt>
                <c:pt idx="82">
                  <c:v>44678</c:v>
                </c:pt>
                <c:pt idx="83">
                  <c:v>44679</c:v>
                </c:pt>
                <c:pt idx="84">
                  <c:v>44680</c:v>
                </c:pt>
                <c:pt idx="85">
                  <c:v>44683</c:v>
                </c:pt>
                <c:pt idx="86">
                  <c:v>44684</c:v>
                </c:pt>
                <c:pt idx="87">
                  <c:v>44685</c:v>
                </c:pt>
                <c:pt idx="88">
                  <c:v>44686</c:v>
                </c:pt>
                <c:pt idx="89">
                  <c:v>44687</c:v>
                </c:pt>
                <c:pt idx="90">
                  <c:v>44690</c:v>
                </c:pt>
                <c:pt idx="91">
                  <c:v>44691</c:v>
                </c:pt>
                <c:pt idx="92">
                  <c:v>44692</c:v>
                </c:pt>
                <c:pt idx="93">
                  <c:v>44693</c:v>
                </c:pt>
                <c:pt idx="94">
                  <c:v>44694</c:v>
                </c:pt>
                <c:pt idx="95">
                  <c:v>44697</c:v>
                </c:pt>
                <c:pt idx="96">
                  <c:v>44698</c:v>
                </c:pt>
                <c:pt idx="97">
                  <c:v>44699</c:v>
                </c:pt>
                <c:pt idx="98">
                  <c:v>44700</c:v>
                </c:pt>
                <c:pt idx="99">
                  <c:v>44701</c:v>
                </c:pt>
                <c:pt idx="100">
                  <c:v>44704</c:v>
                </c:pt>
                <c:pt idx="101">
                  <c:v>44705</c:v>
                </c:pt>
                <c:pt idx="102">
                  <c:v>44706</c:v>
                </c:pt>
                <c:pt idx="103">
                  <c:v>44707</c:v>
                </c:pt>
                <c:pt idx="104">
                  <c:v>44708</c:v>
                </c:pt>
                <c:pt idx="105">
                  <c:v>44711</c:v>
                </c:pt>
                <c:pt idx="106">
                  <c:v>44712</c:v>
                </c:pt>
                <c:pt idx="107">
                  <c:v>44713</c:v>
                </c:pt>
                <c:pt idx="108">
                  <c:v>44714</c:v>
                </c:pt>
                <c:pt idx="109">
                  <c:v>44715</c:v>
                </c:pt>
                <c:pt idx="110">
                  <c:v>44718</c:v>
                </c:pt>
                <c:pt idx="111">
                  <c:v>44719</c:v>
                </c:pt>
                <c:pt idx="112">
                  <c:v>44720</c:v>
                </c:pt>
                <c:pt idx="113">
                  <c:v>44721</c:v>
                </c:pt>
                <c:pt idx="114">
                  <c:v>44722</c:v>
                </c:pt>
                <c:pt idx="115">
                  <c:v>44725</c:v>
                </c:pt>
                <c:pt idx="116">
                  <c:v>44726</c:v>
                </c:pt>
                <c:pt idx="117">
                  <c:v>44727</c:v>
                </c:pt>
                <c:pt idx="118">
                  <c:v>44728</c:v>
                </c:pt>
                <c:pt idx="119">
                  <c:v>44729</c:v>
                </c:pt>
                <c:pt idx="120">
                  <c:v>44732</c:v>
                </c:pt>
                <c:pt idx="121">
                  <c:v>44733</c:v>
                </c:pt>
                <c:pt idx="122">
                  <c:v>44734</c:v>
                </c:pt>
                <c:pt idx="123">
                  <c:v>44735</c:v>
                </c:pt>
                <c:pt idx="124">
                  <c:v>44736</c:v>
                </c:pt>
                <c:pt idx="125">
                  <c:v>44739</c:v>
                </c:pt>
                <c:pt idx="126">
                  <c:v>44740</c:v>
                </c:pt>
                <c:pt idx="127">
                  <c:v>44741</c:v>
                </c:pt>
                <c:pt idx="128">
                  <c:v>44742</c:v>
                </c:pt>
                <c:pt idx="129">
                  <c:v>44743</c:v>
                </c:pt>
                <c:pt idx="130">
                  <c:v>44746</c:v>
                </c:pt>
                <c:pt idx="131">
                  <c:v>44747</c:v>
                </c:pt>
                <c:pt idx="132">
                  <c:v>44748</c:v>
                </c:pt>
                <c:pt idx="133">
                  <c:v>44749</c:v>
                </c:pt>
                <c:pt idx="134">
                  <c:v>44750</c:v>
                </c:pt>
                <c:pt idx="135">
                  <c:v>44753</c:v>
                </c:pt>
                <c:pt idx="136">
                  <c:v>44754</c:v>
                </c:pt>
                <c:pt idx="137">
                  <c:v>44755</c:v>
                </c:pt>
                <c:pt idx="138">
                  <c:v>44756</c:v>
                </c:pt>
                <c:pt idx="139">
                  <c:v>44757</c:v>
                </c:pt>
                <c:pt idx="140">
                  <c:v>44760</c:v>
                </c:pt>
                <c:pt idx="141">
                  <c:v>44761</c:v>
                </c:pt>
                <c:pt idx="142">
                  <c:v>44762</c:v>
                </c:pt>
                <c:pt idx="143">
                  <c:v>44763</c:v>
                </c:pt>
                <c:pt idx="144">
                  <c:v>44764</c:v>
                </c:pt>
                <c:pt idx="145">
                  <c:v>44767</c:v>
                </c:pt>
                <c:pt idx="146">
                  <c:v>44768</c:v>
                </c:pt>
                <c:pt idx="147">
                  <c:v>44769</c:v>
                </c:pt>
                <c:pt idx="148">
                  <c:v>44770</c:v>
                </c:pt>
                <c:pt idx="149">
                  <c:v>44771</c:v>
                </c:pt>
                <c:pt idx="150">
                  <c:v>44774</c:v>
                </c:pt>
                <c:pt idx="151">
                  <c:v>44775</c:v>
                </c:pt>
                <c:pt idx="152">
                  <c:v>44776</c:v>
                </c:pt>
                <c:pt idx="153">
                  <c:v>44777</c:v>
                </c:pt>
                <c:pt idx="154">
                  <c:v>44778</c:v>
                </c:pt>
                <c:pt idx="155">
                  <c:v>44781</c:v>
                </c:pt>
                <c:pt idx="156">
                  <c:v>44782</c:v>
                </c:pt>
                <c:pt idx="157">
                  <c:v>44783</c:v>
                </c:pt>
                <c:pt idx="158">
                  <c:v>44784</c:v>
                </c:pt>
                <c:pt idx="159">
                  <c:v>44785</c:v>
                </c:pt>
                <c:pt idx="160">
                  <c:v>44788</c:v>
                </c:pt>
                <c:pt idx="161">
                  <c:v>44789</c:v>
                </c:pt>
                <c:pt idx="162">
                  <c:v>44790</c:v>
                </c:pt>
                <c:pt idx="163">
                  <c:v>44791</c:v>
                </c:pt>
                <c:pt idx="164">
                  <c:v>44792</c:v>
                </c:pt>
                <c:pt idx="165">
                  <c:v>44795</c:v>
                </c:pt>
                <c:pt idx="166">
                  <c:v>44796</c:v>
                </c:pt>
                <c:pt idx="167">
                  <c:v>44797</c:v>
                </c:pt>
                <c:pt idx="168">
                  <c:v>44798</c:v>
                </c:pt>
                <c:pt idx="169">
                  <c:v>44799</c:v>
                </c:pt>
                <c:pt idx="170">
                  <c:v>44802</c:v>
                </c:pt>
                <c:pt idx="171">
                  <c:v>44803</c:v>
                </c:pt>
                <c:pt idx="172">
                  <c:v>44804</c:v>
                </c:pt>
                <c:pt idx="173">
                  <c:v>44805</c:v>
                </c:pt>
                <c:pt idx="174">
                  <c:v>44806</c:v>
                </c:pt>
                <c:pt idx="175">
                  <c:v>44809</c:v>
                </c:pt>
                <c:pt idx="176">
                  <c:v>44810</c:v>
                </c:pt>
                <c:pt idx="177">
                  <c:v>44811</c:v>
                </c:pt>
                <c:pt idx="178">
                  <c:v>44812</c:v>
                </c:pt>
                <c:pt idx="179">
                  <c:v>44813</c:v>
                </c:pt>
                <c:pt idx="180">
                  <c:v>44816</c:v>
                </c:pt>
                <c:pt idx="181">
                  <c:v>44817</c:v>
                </c:pt>
                <c:pt idx="182">
                  <c:v>44818</c:v>
                </c:pt>
                <c:pt idx="183">
                  <c:v>44819</c:v>
                </c:pt>
                <c:pt idx="184">
                  <c:v>44820</c:v>
                </c:pt>
                <c:pt idx="185">
                  <c:v>44823</c:v>
                </c:pt>
                <c:pt idx="186">
                  <c:v>44824</c:v>
                </c:pt>
                <c:pt idx="187">
                  <c:v>44825</c:v>
                </c:pt>
                <c:pt idx="188">
                  <c:v>44826</c:v>
                </c:pt>
                <c:pt idx="189">
                  <c:v>44827</c:v>
                </c:pt>
                <c:pt idx="190">
                  <c:v>44830</c:v>
                </c:pt>
                <c:pt idx="191">
                  <c:v>44831</c:v>
                </c:pt>
                <c:pt idx="192">
                  <c:v>44832</c:v>
                </c:pt>
                <c:pt idx="193">
                  <c:v>44833</c:v>
                </c:pt>
                <c:pt idx="194">
                  <c:v>44834</c:v>
                </c:pt>
                <c:pt idx="195">
                  <c:v>44837</c:v>
                </c:pt>
                <c:pt idx="196">
                  <c:v>44838</c:v>
                </c:pt>
                <c:pt idx="197">
                  <c:v>44839</c:v>
                </c:pt>
                <c:pt idx="198">
                  <c:v>44840</c:v>
                </c:pt>
                <c:pt idx="199">
                  <c:v>44841</c:v>
                </c:pt>
                <c:pt idx="200">
                  <c:v>44844</c:v>
                </c:pt>
                <c:pt idx="201">
                  <c:v>44845</c:v>
                </c:pt>
                <c:pt idx="202">
                  <c:v>44846</c:v>
                </c:pt>
                <c:pt idx="203">
                  <c:v>44847</c:v>
                </c:pt>
                <c:pt idx="204">
                  <c:v>44848</c:v>
                </c:pt>
                <c:pt idx="205">
                  <c:v>44851</c:v>
                </c:pt>
              </c:numCache>
            </c:numRef>
          </c:cat>
          <c:val>
            <c:numRef>
              <c:f>日資料!$H$5752:$H$5957</c:f>
              <c:numCache>
                <c:formatCode>0.0</c:formatCode>
                <c:ptCount val="206"/>
                <c:pt idx="0">
                  <c:v>7.42</c:v>
                </c:pt>
                <c:pt idx="1">
                  <c:v>7.45</c:v>
                </c:pt>
                <c:pt idx="2">
                  <c:v>7.3</c:v>
                </c:pt>
                <c:pt idx="3">
                  <c:v>7.41</c:v>
                </c:pt>
                <c:pt idx="4">
                  <c:v>7.21</c:v>
                </c:pt>
                <c:pt idx="5">
                  <c:v>7.28</c:v>
                </c:pt>
                <c:pt idx="6">
                  <c:v>7.19</c:v>
                </c:pt>
                <c:pt idx="7">
                  <c:v>7.14</c:v>
                </c:pt>
                <c:pt idx="8">
                  <c:v>7.17</c:v>
                </c:pt>
                <c:pt idx="9">
                  <c:v>7.17</c:v>
                </c:pt>
                <c:pt idx="10">
                  <c:v>7.15</c:v>
                </c:pt>
                <c:pt idx="11">
                  <c:v>7.23</c:v>
                </c:pt>
                <c:pt idx="12">
                  <c:v>7.22</c:v>
                </c:pt>
                <c:pt idx="13">
                  <c:v>7.16</c:v>
                </c:pt>
                <c:pt idx="14">
                  <c:v>7.3</c:v>
                </c:pt>
                <c:pt idx="15">
                  <c:v>7.56</c:v>
                </c:pt>
                <c:pt idx="16">
                  <c:v>7.52</c:v>
                </c:pt>
                <c:pt idx="17">
                  <c:v>7.23</c:v>
                </c:pt>
                <c:pt idx="18">
                  <c:v>7.44</c:v>
                </c:pt>
                <c:pt idx="19">
                  <c:v>7.52</c:v>
                </c:pt>
                <c:pt idx="20">
                  <c:v>7.4</c:v>
                </c:pt>
                <c:pt idx="21">
                  <c:v>7.3</c:v>
                </c:pt>
                <c:pt idx="22">
                  <c:v>7.37</c:v>
                </c:pt>
                <c:pt idx="23">
                  <c:v>7.4</c:v>
                </c:pt>
                <c:pt idx="24">
                  <c:v>7.49</c:v>
                </c:pt>
                <c:pt idx="25">
                  <c:v>7.51</c:v>
                </c:pt>
                <c:pt idx="26">
                  <c:v>7.41</c:v>
                </c:pt>
                <c:pt idx="27">
                  <c:v>7.32</c:v>
                </c:pt>
                <c:pt idx="28">
                  <c:v>7.36</c:v>
                </c:pt>
                <c:pt idx="29">
                  <c:v>7.61</c:v>
                </c:pt>
                <c:pt idx="30">
                  <c:v>8.07</c:v>
                </c:pt>
                <c:pt idx="31">
                  <c:v>7.64</c:v>
                </c:pt>
                <c:pt idx="32">
                  <c:v>7.59</c:v>
                </c:pt>
                <c:pt idx="33">
                  <c:v>7.71</c:v>
                </c:pt>
                <c:pt idx="34">
                  <c:v>7.71</c:v>
                </c:pt>
                <c:pt idx="35">
                  <c:v>7.75</c:v>
                </c:pt>
                <c:pt idx="36">
                  <c:v>7.65</c:v>
                </c:pt>
                <c:pt idx="37">
                  <c:v>7.47</c:v>
                </c:pt>
                <c:pt idx="38">
                  <c:v>8.27</c:v>
                </c:pt>
                <c:pt idx="39">
                  <c:v>7.8</c:v>
                </c:pt>
                <c:pt idx="40">
                  <c:v>8.23</c:v>
                </c:pt>
                <c:pt idx="41">
                  <c:v>8.67</c:v>
                </c:pt>
                <c:pt idx="42">
                  <c:v>9.08</c:v>
                </c:pt>
                <c:pt idx="43">
                  <c:v>8.7799999999999994</c:v>
                </c:pt>
                <c:pt idx="44">
                  <c:v>9.7100000000000009</c:v>
                </c:pt>
                <c:pt idx="45">
                  <c:v>10.09</c:v>
                </c:pt>
                <c:pt idx="46">
                  <c:v>9.89</c:v>
                </c:pt>
                <c:pt idx="47">
                  <c:v>9.26</c:v>
                </c:pt>
                <c:pt idx="48">
                  <c:v>9.34</c:v>
                </c:pt>
                <c:pt idx="49">
                  <c:v>9.51</c:v>
                </c:pt>
                <c:pt idx="50">
                  <c:v>9.75</c:v>
                </c:pt>
                <c:pt idx="51">
                  <c:v>9.7899999999999991</c:v>
                </c:pt>
                <c:pt idx="52">
                  <c:v>9.2200000000000006</c:v>
                </c:pt>
                <c:pt idx="53">
                  <c:v>8.84</c:v>
                </c:pt>
                <c:pt idx="54">
                  <c:v>9</c:v>
                </c:pt>
                <c:pt idx="55">
                  <c:v>8.85</c:v>
                </c:pt>
                <c:pt idx="56">
                  <c:v>8.9499999999999993</c:v>
                </c:pt>
                <c:pt idx="57">
                  <c:v>8.98</c:v>
                </c:pt>
                <c:pt idx="58">
                  <c:v>9.1</c:v>
                </c:pt>
                <c:pt idx="59">
                  <c:v>9.0500000000000007</c:v>
                </c:pt>
                <c:pt idx="60">
                  <c:v>9.6199999999999992</c:v>
                </c:pt>
                <c:pt idx="61">
                  <c:v>9.2200000000000006</c:v>
                </c:pt>
                <c:pt idx="62">
                  <c:v>9.07</c:v>
                </c:pt>
                <c:pt idx="63">
                  <c:v>8.9700000000000006</c:v>
                </c:pt>
                <c:pt idx="64">
                  <c:v>9.01</c:v>
                </c:pt>
                <c:pt idx="65">
                  <c:v>8.85</c:v>
                </c:pt>
                <c:pt idx="66">
                  <c:v>8.86</c:v>
                </c:pt>
                <c:pt idx="67">
                  <c:v>9.14</c:v>
                </c:pt>
                <c:pt idx="68">
                  <c:v>9.0399999999999991</c:v>
                </c:pt>
                <c:pt idx="69">
                  <c:v>9.0500000000000007</c:v>
                </c:pt>
                <c:pt idx="70">
                  <c:v>9.07</c:v>
                </c:pt>
                <c:pt idx="71">
                  <c:v>9.02</c:v>
                </c:pt>
                <c:pt idx="72">
                  <c:v>9.02</c:v>
                </c:pt>
                <c:pt idx="73">
                  <c:v>8.91</c:v>
                </c:pt>
                <c:pt idx="74">
                  <c:v>8.9499999999999993</c:v>
                </c:pt>
                <c:pt idx="75">
                  <c:v>8.98</c:v>
                </c:pt>
                <c:pt idx="76">
                  <c:v>9.2100000000000009</c:v>
                </c:pt>
                <c:pt idx="77">
                  <c:v>9.19</c:v>
                </c:pt>
                <c:pt idx="78">
                  <c:v>9.14</c:v>
                </c:pt>
                <c:pt idx="79">
                  <c:v>9.4700000000000006</c:v>
                </c:pt>
                <c:pt idx="80">
                  <c:v>9.73</c:v>
                </c:pt>
                <c:pt idx="81">
                  <c:v>9.83</c:v>
                </c:pt>
                <c:pt idx="82">
                  <c:v>10.199999999999999</c:v>
                </c:pt>
                <c:pt idx="83">
                  <c:v>10.91</c:v>
                </c:pt>
                <c:pt idx="84">
                  <c:v>10.57</c:v>
                </c:pt>
                <c:pt idx="85">
                  <c:v>10.89</c:v>
                </c:pt>
                <c:pt idx="86">
                  <c:v>10.87</c:v>
                </c:pt>
                <c:pt idx="87">
                  <c:v>10.52</c:v>
                </c:pt>
                <c:pt idx="88">
                  <c:v>10.52</c:v>
                </c:pt>
                <c:pt idx="89">
                  <c:v>11.05</c:v>
                </c:pt>
                <c:pt idx="90">
                  <c:v>11.38</c:v>
                </c:pt>
                <c:pt idx="91">
                  <c:v>11.06</c:v>
                </c:pt>
                <c:pt idx="92">
                  <c:v>10.6</c:v>
                </c:pt>
                <c:pt idx="93">
                  <c:v>11.38</c:v>
                </c:pt>
                <c:pt idx="94">
                  <c:v>11.15</c:v>
                </c:pt>
                <c:pt idx="95">
                  <c:v>11</c:v>
                </c:pt>
                <c:pt idx="96">
                  <c:v>10.58</c:v>
                </c:pt>
                <c:pt idx="97">
                  <c:v>10.56</c:v>
                </c:pt>
                <c:pt idx="98">
                  <c:v>10.82</c:v>
                </c:pt>
                <c:pt idx="99">
                  <c:v>10.52</c:v>
                </c:pt>
                <c:pt idx="100">
                  <c:v>10.33</c:v>
                </c:pt>
                <c:pt idx="101">
                  <c:v>10.39</c:v>
                </c:pt>
                <c:pt idx="102">
                  <c:v>10.18</c:v>
                </c:pt>
                <c:pt idx="103">
                  <c:v>10.16</c:v>
                </c:pt>
                <c:pt idx="104">
                  <c:v>9.7799999999999994</c:v>
                </c:pt>
                <c:pt idx="105">
                  <c:v>9.59</c:v>
                </c:pt>
                <c:pt idx="106">
                  <c:v>9.6</c:v>
                </c:pt>
                <c:pt idx="107">
                  <c:v>9.73</c:v>
                </c:pt>
                <c:pt idx="108">
                  <c:v>9.64</c:v>
                </c:pt>
                <c:pt idx="109">
                  <c:v>9.61</c:v>
                </c:pt>
                <c:pt idx="110">
                  <c:v>9.83</c:v>
                </c:pt>
                <c:pt idx="111">
                  <c:v>10.1</c:v>
                </c:pt>
                <c:pt idx="112">
                  <c:v>10.31</c:v>
                </c:pt>
                <c:pt idx="113">
                  <c:v>10.27</c:v>
                </c:pt>
                <c:pt idx="114">
                  <c:v>10.68</c:v>
                </c:pt>
                <c:pt idx="115">
                  <c:v>11.63</c:v>
                </c:pt>
                <c:pt idx="116">
                  <c:v>11.85</c:v>
                </c:pt>
                <c:pt idx="117">
                  <c:v>11.59</c:v>
                </c:pt>
                <c:pt idx="118">
                  <c:v>11.73</c:v>
                </c:pt>
                <c:pt idx="119">
                  <c:v>11.61</c:v>
                </c:pt>
                <c:pt idx="120">
                  <c:v>11.38</c:v>
                </c:pt>
                <c:pt idx="121">
                  <c:v>11.07</c:v>
                </c:pt>
                <c:pt idx="122">
                  <c:v>11.35</c:v>
                </c:pt>
                <c:pt idx="123">
                  <c:v>11.22</c:v>
                </c:pt>
                <c:pt idx="124">
                  <c:v>10.93</c:v>
                </c:pt>
                <c:pt idx="125">
                  <c:v>10.62</c:v>
                </c:pt>
                <c:pt idx="126">
                  <c:v>10.56</c:v>
                </c:pt>
                <c:pt idx="127">
                  <c:v>10.89</c:v>
                </c:pt>
                <c:pt idx="128">
                  <c:v>11.08</c:v>
                </c:pt>
                <c:pt idx="129">
                  <c:v>11.34</c:v>
                </c:pt>
                <c:pt idx="130">
                  <c:v>11.16</c:v>
                </c:pt>
                <c:pt idx="131">
                  <c:v>11.63</c:v>
                </c:pt>
                <c:pt idx="132">
                  <c:v>11.67</c:v>
                </c:pt>
                <c:pt idx="133">
                  <c:v>11.19</c:v>
                </c:pt>
                <c:pt idx="134">
                  <c:v>11.09</c:v>
                </c:pt>
                <c:pt idx="135">
                  <c:v>11.45</c:v>
                </c:pt>
                <c:pt idx="136">
                  <c:v>11.63</c:v>
                </c:pt>
                <c:pt idx="137">
                  <c:v>11.44</c:v>
                </c:pt>
                <c:pt idx="138">
                  <c:v>12.22</c:v>
                </c:pt>
                <c:pt idx="139">
                  <c:v>11.79</c:v>
                </c:pt>
                <c:pt idx="140">
                  <c:v>11.66</c:v>
                </c:pt>
                <c:pt idx="141">
                  <c:v>11.64</c:v>
                </c:pt>
                <c:pt idx="142">
                  <c:v>11.16</c:v>
                </c:pt>
                <c:pt idx="143">
                  <c:v>11.14</c:v>
                </c:pt>
                <c:pt idx="144">
                  <c:v>11.1</c:v>
                </c:pt>
                <c:pt idx="145">
                  <c:v>10.95</c:v>
                </c:pt>
                <c:pt idx="146">
                  <c:v>10.85</c:v>
                </c:pt>
                <c:pt idx="147">
                  <c:v>10.93</c:v>
                </c:pt>
                <c:pt idx="148">
                  <c:v>10.87</c:v>
                </c:pt>
                <c:pt idx="149">
                  <c:v>10.75</c:v>
                </c:pt>
                <c:pt idx="150">
                  <c:v>10.74</c:v>
                </c:pt>
                <c:pt idx="151">
                  <c:v>10.89</c:v>
                </c:pt>
                <c:pt idx="152">
                  <c:v>11.04</c:v>
                </c:pt>
                <c:pt idx="153">
                  <c:v>10.7</c:v>
                </c:pt>
                <c:pt idx="154">
                  <c:v>10.62</c:v>
                </c:pt>
                <c:pt idx="155">
                  <c:v>10.61</c:v>
                </c:pt>
                <c:pt idx="156">
                  <c:v>10.37</c:v>
                </c:pt>
                <c:pt idx="157">
                  <c:v>10.06</c:v>
                </c:pt>
                <c:pt idx="158">
                  <c:v>9.77</c:v>
                </c:pt>
                <c:pt idx="159">
                  <c:v>9.76</c:v>
                </c:pt>
                <c:pt idx="160">
                  <c:v>10.19</c:v>
                </c:pt>
                <c:pt idx="161">
                  <c:v>10.38</c:v>
                </c:pt>
                <c:pt idx="162">
                  <c:v>10.63</c:v>
                </c:pt>
                <c:pt idx="163">
                  <c:v>10.66</c:v>
                </c:pt>
                <c:pt idx="164">
                  <c:v>11.16</c:v>
                </c:pt>
                <c:pt idx="165">
                  <c:v>11.38</c:v>
                </c:pt>
                <c:pt idx="166">
                  <c:v>11.31</c:v>
                </c:pt>
                <c:pt idx="167">
                  <c:v>11.25</c:v>
                </c:pt>
                <c:pt idx="168">
                  <c:v>11.01</c:v>
                </c:pt>
                <c:pt idx="169">
                  <c:v>10.7</c:v>
                </c:pt>
                <c:pt idx="170">
                  <c:v>11.07</c:v>
                </c:pt>
                <c:pt idx="171">
                  <c:v>11.06</c:v>
                </c:pt>
                <c:pt idx="172">
                  <c:v>10.96</c:v>
                </c:pt>
                <c:pt idx="173">
                  <c:v>11.3</c:v>
                </c:pt>
                <c:pt idx="174">
                  <c:v>11</c:v>
                </c:pt>
                <c:pt idx="175">
                  <c:v>11.14</c:v>
                </c:pt>
                <c:pt idx="176">
                  <c:v>11.32</c:v>
                </c:pt>
                <c:pt idx="177">
                  <c:v>11.62</c:v>
                </c:pt>
                <c:pt idx="178">
                  <c:v>11.3</c:v>
                </c:pt>
                <c:pt idx="179">
                  <c:v>11.16</c:v>
                </c:pt>
                <c:pt idx="180">
                  <c:v>10.88</c:v>
                </c:pt>
                <c:pt idx="181">
                  <c:v>10.98</c:v>
                </c:pt>
                <c:pt idx="182">
                  <c:v>11.25</c:v>
                </c:pt>
                <c:pt idx="183">
                  <c:v>11.28</c:v>
                </c:pt>
                <c:pt idx="184">
                  <c:v>11.41</c:v>
                </c:pt>
                <c:pt idx="185">
                  <c:v>11.43</c:v>
                </c:pt>
                <c:pt idx="186">
                  <c:v>11.31</c:v>
                </c:pt>
                <c:pt idx="187">
                  <c:v>11.33</c:v>
                </c:pt>
                <c:pt idx="188">
                  <c:v>11.48</c:v>
                </c:pt>
                <c:pt idx="189">
                  <c:v>12.06</c:v>
                </c:pt>
                <c:pt idx="190">
                  <c:v>12.75</c:v>
                </c:pt>
                <c:pt idx="191">
                  <c:v>12.56</c:v>
                </c:pt>
                <c:pt idx="192">
                  <c:v>13.23</c:v>
                </c:pt>
                <c:pt idx="193">
                  <c:v>13</c:v>
                </c:pt>
                <c:pt idx="194">
                  <c:v>12.87</c:v>
                </c:pt>
                <c:pt idx="195">
                  <c:v>12.53</c:v>
                </c:pt>
                <c:pt idx="196">
                  <c:v>11.95</c:v>
                </c:pt>
                <c:pt idx="197">
                  <c:v>12.14</c:v>
                </c:pt>
                <c:pt idx="198">
                  <c:v>12.11</c:v>
                </c:pt>
                <c:pt idx="199">
                  <c:v>12.32</c:v>
                </c:pt>
                <c:pt idx="200">
                  <c:v>12.57</c:v>
                </c:pt>
                <c:pt idx="201">
                  <c:v>12.65</c:v>
                </c:pt>
                <c:pt idx="202">
                  <c:v>12.81</c:v>
                </c:pt>
                <c:pt idx="203">
                  <c:v>12.68</c:v>
                </c:pt>
                <c:pt idx="204">
                  <c:v>12.66</c:v>
                </c:pt>
                <c:pt idx="205">
                  <c:v>12.45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C2-40CD-B3FA-842495FC2D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3620496"/>
        <c:axId val="843620824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日資料!$J$11</c15:sqref>
                        </c15:formulaRef>
                      </c:ext>
                    </c:extLst>
                    <c:strCache>
                      <c:ptCount val="1"/>
                      <c:pt idx="0">
                        <c:v>新興市場貨幣</c:v>
                      </c:pt>
                    </c:strCache>
                  </c:strRef>
                </c:tx>
                <c:spPr>
                  <a:ln w="1270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日資料!$G$5752:$G$5957</c15:sqref>
                        </c15:formulaRef>
                      </c:ext>
                    </c:extLst>
                    <c:numCache>
                      <c:formatCode>m/d/yyyy</c:formatCode>
                      <c:ptCount val="206"/>
                      <c:pt idx="0">
                        <c:v>44564</c:v>
                      </c:pt>
                      <c:pt idx="1">
                        <c:v>44565</c:v>
                      </c:pt>
                      <c:pt idx="2">
                        <c:v>44566</c:v>
                      </c:pt>
                      <c:pt idx="3">
                        <c:v>44567</c:v>
                      </c:pt>
                      <c:pt idx="4">
                        <c:v>44568</c:v>
                      </c:pt>
                      <c:pt idx="5">
                        <c:v>44571</c:v>
                      </c:pt>
                      <c:pt idx="6">
                        <c:v>44572</c:v>
                      </c:pt>
                      <c:pt idx="7">
                        <c:v>44573</c:v>
                      </c:pt>
                      <c:pt idx="8">
                        <c:v>44574</c:v>
                      </c:pt>
                      <c:pt idx="9">
                        <c:v>44575</c:v>
                      </c:pt>
                      <c:pt idx="10">
                        <c:v>44578</c:v>
                      </c:pt>
                      <c:pt idx="11">
                        <c:v>44579</c:v>
                      </c:pt>
                      <c:pt idx="12">
                        <c:v>44580</c:v>
                      </c:pt>
                      <c:pt idx="13">
                        <c:v>44581</c:v>
                      </c:pt>
                      <c:pt idx="14">
                        <c:v>44582</c:v>
                      </c:pt>
                      <c:pt idx="15">
                        <c:v>44585</c:v>
                      </c:pt>
                      <c:pt idx="16">
                        <c:v>44586</c:v>
                      </c:pt>
                      <c:pt idx="17">
                        <c:v>44587</c:v>
                      </c:pt>
                      <c:pt idx="18">
                        <c:v>44588</c:v>
                      </c:pt>
                      <c:pt idx="19">
                        <c:v>44589</c:v>
                      </c:pt>
                      <c:pt idx="20">
                        <c:v>44592</c:v>
                      </c:pt>
                      <c:pt idx="21">
                        <c:v>44593</c:v>
                      </c:pt>
                      <c:pt idx="22">
                        <c:v>44594</c:v>
                      </c:pt>
                      <c:pt idx="23">
                        <c:v>44595</c:v>
                      </c:pt>
                      <c:pt idx="24">
                        <c:v>44596</c:v>
                      </c:pt>
                      <c:pt idx="25">
                        <c:v>44599</c:v>
                      </c:pt>
                      <c:pt idx="26">
                        <c:v>44600</c:v>
                      </c:pt>
                      <c:pt idx="27">
                        <c:v>44601</c:v>
                      </c:pt>
                      <c:pt idx="28">
                        <c:v>44602</c:v>
                      </c:pt>
                      <c:pt idx="29">
                        <c:v>44603</c:v>
                      </c:pt>
                      <c:pt idx="30">
                        <c:v>44606</c:v>
                      </c:pt>
                      <c:pt idx="31">
                        <c:v>44607</c:v>
                      </c:pt>
                      <c:pt idx="32">
                        <c:v>44608</c:v>
                      </c:pt>
                      <c:pt idx="33">
                        <c:v>44609</c:v>
                      </c:pt>
                      <c:pt idx="34">
                        <c:v>44610</c:v>
                      </c:pt>
                      <c:pt idx="35">
                        <c:v>44613</c:v>
                      </c:pt>
                      <c:pt idx="36">
                        <c:v>44614</c:v>
                      </c:pt>
                      <c:pt idx="37">
                        <c:v>44615</c:v>
                      </c:pt>
                      <c:pt idx="38">
                        <c:v>44616</c:v>
                      </c:pt>
                      <c:pt idx="39">
                        <c:v>44617</c:v>
                      </c:pt>
                      <c:pt idx="40">
                        <c:v>44620</c:v>
                      </c:pt>
                      <c:pt idx="41">
                        <c:v>44621</c:v>
                      </c:pt>
                      <c:pt idx="42">
                        <c:v>44622</c:v>
                      </c:pt>
                      <c:pt idx="43">
                        <c:v>44623</c:v>
                      </c:pt>
                      <c:pt idx="44">
                        <c:v>44624</c:v>
                      </c:pt>
                      <c:pt idx="45">
                        <c:v>44627</c:v>
                      </c:pt>
                      <c:pt idx="46">
                        <c:v>44628</c:v>
                      </c:pt>
                      <c:pt idx="47">
                        <c:v>44629</c:v>
                      </c:pt>
                      <c:pt idx="48">
                        <c:v>44630</c:v>
                      </c:pt>
                      <c:pt idx="49">
                        <c:v>44631</c:v>
                      </c:pt>
                      <c:pt idx="50">
                        <c:v>44634</c:v>
                      </c:pt>
                      <c:pt idx="51">
                        <c:v>44635</c:v>
                      </c:pt>
                      <c:pt idx="52">
                        <c:v>44636</c:v>
                      </c:pt>
                      <c:pt idx="53">
                        <c:v>44637</c:v>
                      </c:pt>
                      <c:pt idx="54">
                        <c:v>44638</c:v>
                      </c:pt>
                      <c:pt idx="55">
                        <c:v>44641</c:v>
                      </c:pt>
                      <c:pt idx="56">
                        <c:v>44642</c:v>
                      </c:pt>
                      <c:pt idx="57">
                        <c:v>44643</c:v>
                      </c:pt>
                      <c:pt idx="58">
                        <c:v>44644</c:v>
                      </c:pt>
                      <c:pt idx="59">
                        <c:v>44645</c:v>
                      </c:pt>
                      <c:pt idx="60">
                        <c:v>44648</c:v>
                      </c:pt>
                      <c:pt idx="61">
                        <c:v>44649</c:v>
                      </c:pt>
                      <c:pt idx="62">
                        <c:v>44650</c:v>
                      </c:pt>
                      <c:pt idx="63">
                        <c:v>44651</c:v>
                      </c:pt>
                      <c:pt idx="64">
                        <c:v>44652</c:v>
                      </c:pt>
                      <c:pt idx="65">
                        <c:v>44655</c:v>
                      </c:pt>
                      <c:pt idx="66">
                        <c:v>44656</c:v>
                      </c:pt>
                      <c:pt idx="67">
                        <c:v>44657</c:v>
                      </c:pt>
                      <c:pt idx="68">
                        <c:v>44658</c:v>
                      </c:pt>
                      <c:pt idx="69">
                        <c:v>44659</c:v>
                      </c:pt>
                      <c:pt idx="70">
                        <c:v>44662</c:v>
                      </c:pt>
                      <c:pt idx="71">
                        <c:v>44663</c:v>
                      </c:pt>
                      <c:pt idx="72">
                        <c:v>44664</c:v>
                      </c:pt>
                      <c:pt idx="73">
                        <c:v>44665</c:v>
                      </c:pt>
                      <c:pt idx="74">
                        <c:v>44666</c:v>
                      </c:pt>
                      <c:pt idx="75">
                        <c:v>44669</c:v>
                      </c:pt>
                      <c:pt idx="76">
                        <c:v>44670</c:v>
                      </c:pt>
                      <c:pt idx="77">
                        <c:v>44671</c:v>
                      </c:pt>
                      <c:pt idx="78">
                        <c:v>44672</c:v>
                      </c:pt>
                      <c:pt idx="79">
                        <c:v>44673</c:v>
                      </c:pt>
                      <c:pt idx="80">
                        <c:v>44676</c:v>
                      </c:pt>
                      <c:pt idx="81">
                        <c:v>44677</c:v>
                      </c:pt>
                      <c:pt idx="82">
                        <c:v>44678</c:v>
                      </c:pt>
                      <c:pt idx="83">
                        <c:v>44679</c:v>
                      </c:pt>
                      <c:pt idx="84">
                        <c:v>44680</c:v>
                      </c:pt>
                      <c:pt idx="85">
                        <c:v>44683</c:v>
                      </c:pt>
                      <c:pt idx="86">
                        <c:v>44684</c:v>
                      </c:pt>
                      <c:pt idx="87">
                        <c:v>44685</c:v>
                      </c:pt>
                      <c:pt idx="88">
                        <c:v>44686</c:v>
                      </c:pt>
                      <c:pt idx="89">
                        <c:v>44687</c:v>
                      </c:pt>
                      <c:pt idx="90">
                        <c:v>44690</c:v>
                      </c:pt>
                      <c:pt idx="91">
                        <c:v>44691</c:v>
                      </c:pt>
                      <c:pt idx="92">
                        <c:v>44692</c:v>
                      </c:pt>
                      <c:pt idx="93">
                        <c:v>44693</c:v>
                      </c:pt>
                      <c:pt idx="94">
                        <c:v>44694</c:v>
                      </c:pt>
                      <c:pt idx="95">
                        <c:v>44697</c:v>
                      </c:pt>
                      <c:pt idx="96">
                        <c:v>44698</c:v>
                      </c:pt>
                      <c:pt idx="97">
                        <c:v>44699</c:v>
                      </c:pt>
                      <c:pt idx="98">
                        <c:v>44700</c:v>
                      </c:pt>
                      <c:pt idx="99">
                        <c:v>44701</c:v>
                      </c:pt>
                      <c:pt idx="100">
                        <c:v>44704</c:v>
                      </c:pt>
                      <c:pt idx="101">
                        <c:v>44705</c:v>
                      </c:pt>
                      <c:pt idx="102">
                        <c:v>44706</c:v>
                      </c:pt>
                      <c:pt idx="103">
                        <c:v>44707</c:v>
                      </c:pt>
                      <c:pt idx="104">
                        <c:v>44708</c:v>
                      </c:pt>
                      <c:pt idx="105">
                        <c:v>44711</c:v>
                      </c:pt>
                      <c:pt idx="106">
                        <c:v>44712</c:v>
                      </c:pt>
                      <c:pt idx="107">
                        <c:v>44713</c:v>
                      </c:pt>
                      <c:pt idx="108">
                        <c:v>44714</c:v>
                      </c:pt>
                      <c:pt idx="109">
                        <c:v>44715</c:v>
                      </c:pt>
                      <c:pt idx="110">
                        <c:v>44718</c:v>
                      </c:pt>
                      <c:pt idx="111">
                        <c:v>44719</c:v>
                      </c:pt>
                      <c:pt idx="112">
                        <c:v>44720</c:v>
                      </c:pt>
                      <c:pt idx="113">
                        <c:v>44721</c:v>
                      </c:pt>
                      <c:pt idx="114">
                        <c:v>44722</c:v>
                      </c:pt>
                      <c:pt idx="115">
                        <c:v>44725</c:v>
                      </c:pt>
                      <c:pt idx="116">
                        <c:v>44726</c:v>
                      </c:pt>
                      <c:pt idx="117">
                        <c:v>44727</c:v>
                      </c:pt>
                      <c:pt idx="118">
                        <c:v>44728</c:v>
                      </c:pt>
                      <c:pt idx="119">
                        <c:v>44729</c:v>
                      </c:pt>
                      <c:pt idx="120">
                        <c:v>44732</c:v>
                      </c:pt>
                      <c:pt idx="121">
                        <c:v>44733</c:v>
                      </c:pt>
                      <c:pt idx="122">
                        <c:v>44734</c:v>
                      </c:pt>
                      <c:pt idx="123">
                        <c:v>44735</c:v>
                      </c:pt>
                      <c:pt idx="124">
                        <c:v>44736</c:v>
                      </c:pt>
                      <c:pt idx="125">
                        <c:v>44739</c:v>
                      </c:pt>
                      <c:pt idx="126">
                        <c:v>44740</c:v>
                      </c:pt>
                      <c:pt idx="127">
                        <c:v>44741</c:v>
                      </c:pt>
                      <c:pt idx="128">
                        <c:v>44742</c:v>
                      </c:pt>
                      <c:pt idx="129">
                        <c:v>44743</c:v>
                      </c:pt>
                      <c:pt idx="130">
                        <c:v>44746</c:v>
                      </c:pt>
                      <c:pt idx="131">
                        <c:v>44747</c:v>
                      </c:pt>
                      <c:pt idx="132">
                        <c:v>44748</c:v>
                      </c:pt>
                      <c:pt idx="133">
                        <c:v>44749</c:v>
                      </c:pt>
                      <c:pt idx="134">
                        <c:v>44750</c:v>
                      </c:pt>
                      <c:pt idx="135">
                        <c:v>44753</c:v>
                      </c:pt>
                      <c:pt idx="136">
                        <c:v>44754</c:v>
                      </c:pt>
                      <c:pt idx="137">
                        <c:v>44755</c:v>
                      </c:pt>
                      <c:pt idx="138">
                        <c:v>44756</c:v>
                      </c:pt>
                      <c:pt idx="139">
                        <c:v>44757</c:v>
                      </c:pt>
                      <c:pt idx="140">
                        <c:v>44760</c:v>
                      </c:pt>
                      <c:pt idx="141">
                        <c:v>44761</c:v>
                      </c:pt>
                      <c:pt idx="142">
                        <c:v>44762</c:v>
                      </c:pt>
                      <c:pt idx="143">
                        <c:v>44763</c:v>
                      </c:pt>
                      <c:pt idx="144">
                        <c:v>44764</c:v>
                      </c:pt>
                      <c:pt idx="145">
                        <c:v>44767</c:v>
                      </c:pt>
                      <c:pt idx="146">
                        <c:v>44768</c:v>
                      </c:pt>
                      <c:pt idx="147">
                        <c:v>44769</c:v>
                      </c:pt>
                      <c:pt idx="148">
                        <c:v>44770</c:v>
                      </c:pt>
                      <c:pt idx="149">
                        <c:v>44771</c:v>
                      </c:pt>
                      <c:pt idx="150">
                        <c:v>44774</c:v>
                      </c:pt>
                      <c:pt idx="151">
                        <c:v>44775</c:v>
                      </c:pt>
                      <c:pt idx="152">
                        <c:v>44776</c:v>
                      </c:pt>
                      <c:pt idx="153">
                        <c:v>44777</c:v>
                      </c:pt>
                      <c:pt idx="154">
                        <c:v>44778</c:v>
                      </c:pt>
                      <c:pt idx="155">
                        <c:v>44781</c:v>
                      </c:pt>
                      <c:pt idx="156">
                        <c:v>44782</c:v>
                      </c:pt>
                      <c:pt idx="157">
                        <c:v>44783</c:v>
                      </c:pt>
                      <c:pt idx="158">
                        <c:v>44784</c:v>
                      </c:pt>
                      <c:pt idx="159">
                        <c:v>44785</c:v>
                      </c:pt>
                      <c:pt idx="160">
                        <c:v>44788</c:v>
                      </c:pt>
                      <c:pt idx="161">
                        <c:v>44789</c:v>
                      </c:pt>
                      <c:pt idx="162">
                        <c:v>44790</c:v>
                      </c:pt>
                      <c:pt idx="163">
                        <c:v>44791</c:v>
                      </c:pt>
                      <c:pt idx="164">
                        <c:v>44792</c:v>
                      </c:pt>
                      <c:pt idx="165">
                        <c:v>44795</c:v>
                      </c:pt>
                      <c:pt idx="166">
                        <c:v>44796</c:v>
                      </c:pt>
                      <c:pt idx="167">
                        <c:v>44797</c:v>
                      </c:pt>
                      <c:pt idx="168">
                        <c:v>44798</c:v>
                      </c:pt>
                      <c:pt idx="169">
                        <c:v>44799</c:v>
                      </c:pt>
                      <c:pt idx="170">
                        <c:v>44802</c:v>
                      </c:pt>
                      <c:pt idx="171">
                        <c:v>44803</c:v>
                      </c:pt>
                      <c:pt idx="172">
                        <c:v>44804</c:v>
                      </c:pt>
                      <c:pt idx="173">
                        <c:v>44805</c:v>
                      </c:pt>
                      <c:pt idx="174">
                        <c:v>44806</c:v>
                      </c:pt>
                      <c:pt idx="175">
                        <c:v>44809</c:v>
                      </c:pt>
                      <c:pt idx="176">
                        <c:v>44810</c:v>
                      </c:pt>
                      <c:pt idx="177">
                        <c:v>44811</c:v>
                      </c:pt>
                      <c:pt idx="178">
                        <c:v>44812</c:v>
                      </c:pt>
                      <c:pt idx="179">
                        <c:v>44813</c:v>
                      </c:pt>
                      <c:pt idx="180">
                        <c:v>44816</c:v>
                      </c:pt>
                      <c:pt idx="181">
                        <c:v>44817</c:v>
                      </c:pt>
                      <c:pt idx="182">
                        <c:v>44818</c:v>
                      </c:pt>
                      <c:pt idx="183">
                        <c:v>44819</c:v>
                      </c:pt>
                      <c:pt idx="184">
                        <c:v>44820</c:v>
                      </c:pt>
                      <c:pt idx="185">
                        <c:v>44823</c:v>
                      </c:pt>
                      <c:pt idx="186">
                        <c:v>44824</c:v>
                      </c:pt>
                      <c:pt idx="187">
                        <c:v>44825</c:v>
                      </c:pt>
                      <c:pt idx="188">
                        <c:v>44826</c:v>
                      </c:pt>
                      <c:pt idx="189">
                        <c:v>44827</c:v>
                      </c:pt>
                      <c:pt idx="190">
                        <c:v>44830</c:v>
                      </c:pt>
                      <c:pt idx="191">
                        <c:v>44831</c:v>
                      </c:pt>
                      <c:pt idx="192">
                        <c:v>44832</c:v>
                      </c:pt>
                      <c:pt idx="193">
                        <c:v>44833</c:v>
                      </c:pt>
                      <c:pt idx="194">
                        <c:v>44834</c:v>
                      </c:pt>
                      <c:pt idx="195">
                        <c:v>44837</c:v>
                      </c:pt>
                      <c:pt idx="196">
                        <c:v>44838</c:v>
                      </c:pt>
                      <c:pt idx="197">
                        <c:v>44839</c:v>
                      </c:pt>
                      <c:pt idx="198">
                        <c:v>44840</c:v>
                      </c:pt>
                      <c:pt idx="199">
                        <c:v>44841</c:v>
                      </c:pt>
                      <c:pt idx="200">
                        <c:v>44844</c:v>
                      </c:pt>
                      <c:pt idx="201">
                        <c:v>44845</c:v>
                      </c:pt>
                      <c:pt idx="202">
                        <c:v>44846</c:v>
                      </c:pt>
                      <c:pt idx="203">
                        <c:v>44847</c:v>
                      </c:pt>
                      <c:pt idx="204">
                        <c:v>44848</c:v>
                      </c:pt>
                      <c:pt idx="205">
                        <c:v>44851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日資料!$J$5752:$J$5955</c15:sqref>
                        </c15:formulaRef>
                      </c:ext>
                    </c:extLst>
                    <c:numCache>
                      <c:formatCode>0.0</c:formatCode>
                      <c:ptCount val="204"/>
                      <c:pt idx="0">
                        <c:v>11.91</c:v>
                      </c:pt>
                      <c:pt idx="1">
                        <c:v>11.83</c:v>
                      </c:pt>
                      <c:pt idx="2">
                        <c:v>11.33</c:v>
                      </c:pt>
                      <c:pt idx="3">
                        <c:v>11.07</c:v>
                      </c:pt>
                      <c:pt idx="4">
                        <c:v>10.119999999999999</c:v>
                      </c:pt>
                      <c:pt idx="5">
                        <c:v>10.23</c:v>
                      </c:pt>
                      <c:pt idx="6">
                        <c:v>9.8000000000000007</c:v>
                      </c:pt>
                      <c:pt idx="7">
                        <c:v>9.5</c:v>
                      </c:pt>
                      <c:pt idx="8">
                        <c:v>9.5500000000000007</c:v>
                      </c:pt>
                      <c:pt idx="9">
                        <c:v>9.5500000000000007</c:v>
                      </c:pt>
                      <c:pt idx="10">
                        <c:v>9.51</c:v>
                      </c:pt>
                      <c:pt idx="11">
                        <c:v>9.41</c:v>
                      </c:pt>
                      <c:pt idx="12">
                        <c:v>9.2100000000000009</c:v>
                      </c:pt>
                      <c:pt idx="13">
                        <c:v>8.91</c:v>
                      </c:pt>
                      <c:pt idx="14">
                        <c:v>8.99</c:v>
                      </c:pt>
                      <c:pt idx="15">
                        <c:v>9.61</c:v>
                      </c:pt>
                      <c:pt idx="16">
                        <c:v>9.44</c:v>
                      </c:pt>
                      <c:pt idx="17">
                        <c:v>9.11</c:v>
                      </c:pt>
                      <c:pt idx="18">
                        <c:v>9.27</c:v>
                      </c:pt>
                      <c:pt idx="19">
                        <c:v>9.18</c:v>
                      </c:pt>
                      <c:pt idx="20">
                        <c:v>8.83</c:v>
                      </c:pt>
                      <c:pt idx="21">
                        <c:v>8.56</c:v>
                      </c:pt>
                      <c:pt idx="22">
                        <c:v>8.51</c:v>
                      </c:pt>
                      <c:pt idx="23">
                        <c:v>8.42</c:v>
                      </c:pt>
                      <c:pt idx="24">
                        <c:v>8.27</c:v>
                      </c:pt>
                      <c:pt idx="25">
                        <c:v>8.2799999999999994</c:v>
                      </c:pt>
                      <c:pt idx="26">
                        <c:v>8.23</c:v>
                      </c:pt>
                      <c:pt idx="27">
                        <c:v>8.0500000000000007</c:v>
                      </c:pt>
                      <c:pt idx="28">
                        <c:v>8.07</c:v>
                      </c:pt>
                      <c:pt idx="29">
                        <c:v>8.4600000000000009</c:v>
                      </c:pt>
                      <c:pt idx="30">
                        <c:v>8.91</c:v>
                      </c:pt>
                      <c:pt idx="31">
                        <c:v>8.5</c:v>
                      </c:pt>
                      <c:pt idx="32">
                        <c:v>8.5299999999999994</c:v>
                      </c:pt>
                      <c:pt idx="33">
                        <c:v>8.4700000000000006</c:v>
                      </c:pt>
                      <c:pt idx="34">
                        <c:v>8.32</c:v>
                      </c:pt>
                      <c:pt idx="35">
                        <c:v>8.59</c:v>
                      </c:pt>
                      <c:pt idx="36">
                        <c:v>8.77</c:v>
                      </c:pt>
                      <c:pt idx="37">
                        <c:v>8.56</c:v>
                      </c:pt>
                      <c:pt idx="38">
                        <c:v>10.94</c:v>
                      </c:pt>
                      <c:pt idx="39">
                        <c:v>10.119999999999999</c:v>
                      </c:pt>
                      <c:pt idx="40">
                        <c:v>11.05</c:v>
                      </c:pt>
                      <c:pt idx="41">
                        <c:v>11.57</c:v>
                      </c:pt>
                      <c:pt idx="42">
                        <c:v>11.83</c:v>
                      </c:pt>
                      <c:pt idx="43">
                        <c:v>11.73</c:v>
                      </c:pt>
                      <c:pt idx="44">
                        <c:v>12.97</c:v>
                      </c:pt>
                      <c:pt idx="45">
                        <c:v>14.15</c:v>
                      </c:pt>
                      <c:pt idx="46">
                        <c:v>13.97</c:v>
                      </c:pt>
                      <c:pt idx="47">
                        <c:v>13.01</c:v>
                      </c:pt>
                      <c:pt idx="48">
                        <c:v>13.37</c:v>
                      </c:pt>
                      <c:pt idx="49">
                        <c:v>13.57</c:v>
                      </c:pt>
                      <c:pt idx="50">
                        <c:v>14.07</c:v>
                      </c:pt>
                      <c:pt idx="51">
                        <c:v>14.02</c:v>
                      </c:pt>
                      <c:pt idx="52">
                        <c:v>13.1</c:v>
                      </c:pt>
                      <c:pt idx="53">
                        <c:v>12.41</c:v>
                      </c:pt>
                      <c:pt idx="54">
                        <c:v>12.32</c:v>
                      </c:pt>
                      <c:pt idx="55">
                        <c:v>12.23</c:v>
                      </c:pt>
                      <c:pt idx="56">
                        <c:v>12.04</c:v>
                      </c:pt>
                      <c:pt idx="57">
                        <c:v>11.75</c:v>
                      </c:pt>
                      <c:pt idx="58">
                        <c:v>11.83</c:v>
                      </c:pt>
                      <c:pt idx="59">
                        <c:v>11.83</c:v>
                      </c:pt>
                      <c:pt idx="60">
                        <c:v>12.26</c:v>
                      </c:pt>
                      <c:pt idx="61">
                        <c:v>12.13</c:v>
                      </c:pt>
                      <c:pt idx="62">
                        <c:v>11.52</c:v>
                      </c:pt>
                      <c:pt idx="63">
                        <c:v>10.85</c:v>
                      </c:pt>
                      <c:pt idx="64">
                        <c:v>10.58</c:v>
                      </c:pt>
                      <c:pt idx="65">
                        <c:v>10.62</c:v>
                      </c:pt>
                      <c:pt idx="66">
                        <c:v>10.41</c:v>
                      </c:pt>
                      <c:pt idx="67">
                        <c:v>10.49</c:v>
                      </c:pt>
                      <c:pt idx="68">
                        <c:v>10.43</c:v>
                      </c:pt>
                      <c:pt idx="69">
                        <c:v>10.36</c:v>
                      </c:pt>
                      <c:pt idx="70">
                        <c:v>10.67</c:v>
                      </c:pt>
                      <c:pt idx="71">
                        <c:v>10.55</c:v>
                      </c:pt>
                      <c:pt idx="72">
                        <c:v>10.199999999999999</c:v>
                      </c:pt>
                      <c:pt idx="73">
                        <c:v>10.14</c:v>
                      </c:pt>
                      <c:pt idx="74">
                        <c:v>10.09</c:v>
                      </c:pt>
                      <c:pt idx="75">
                        <c:v>10.41</c:v>
                      </c:pt>
                      <c:pt idx="76">
                        <c:v>10.33</c:v>
                      </c:pt>
                      <c:pt idx="77">
                        <c:v>10.27</c:v>
                      </c:pt>
                      <c:pt idx="78">
                        <c:v>10.4</c:v>
                      </c:pt>
                      <c:pt idx="79">
                        <c:v>10.89</c:v>
                      </c:pt>
                      <c:pt idx="80">
                        <c:v>11.49</c:v>
                      </c:pt>
                      <c:pt idx="81">
                        <c:v>11.48</c:v>
                      </c:pt>
                      <c:pt idx="82">
                        <c:v>11.29</c:v>
                      </c:pt>
                      <c:pt idx="83">
                        <c:v>12.17</c:v>
                      </c:pt>
                      <c:pt idx="84">
                        <c:v>11.96</c:v>
                      </c:pt>
                      <c:pt idx="85">
                        <c:v>12.37</c:v>
                      </c:pt>
                      <c:pt idx="86">
                        <c:v>12.11</c:v>
                      </c:pt>
                      <c:pt idx="87">
                        <c:v>11.59</c:v>
                      </c:pt>
                      <c:pt idx="88">
                        <c:v>11.71</c:v>
                      </c:pt>
                      <c:pt idx="89">
                        <c:v>12.36</c:v>
                      </c:pt>
                      <c:pt idx="90">
                        <c:v>12.94</c:v>
                      </c:pt>
                      <c:pt idx="91">
                        <c:v>12.62</c:v>
                      </c:pt>
                      <c:pt idx="92">
                        <c:v>12.37</c:v>
                      </c:pt>
                      <c:pt idx="93">
                        <c:v>12.83</c:v>
                      </c:pt>
                      <c:pt idx="94">
                        <c:v>12.86</c:v>
                      </c:pt>
                      <c:pt idx="95">
                        <c:v>12.85</c:v>
                      </c:pt>
                      <c:pt idx="96">
                        <c:v>12.7</c:v>
                      </c:pt>
                      <c:pt idx="97">
                        <c:v>12.42</c:v>
                      </c:pt>
                      <c:pt idx="98">
                        <c:v>12.67</c:v>
                      </c:pt>
                      <c:pt idx="99">
                        <c:v>12.72</c:v>
                      </c:pt>
                      <c:pt idx="100">
                        <c:v>12.38</c:v>
                      </c:pt>
                      <c:pt idx="101">
                        <c:v>12.11</c:v>
                      </c:pt>
                      <c:pt idx="102">
                        <c:v>11.92</c:v>
                      </c:pt>
                      <c:pt idx="103">
                        <c:v>12.12</c:v>
                      </c:pt>
                      <c:pt idx="104">
                        <c:v>12.02</c:v>
                      </c:pt>
                      <c:pt idx="105">
                        <c:v>12.34</c:v>
                      </c:pt>
                      <c:pt idx="106">
                        <c:v>11.89</c:v>
                      </c:pt>
                      <c:pt idx="107">
                        <c:v>11.81</c:v>
                      </c:pt>
                      <c:pt idx="108">
                        <c:v>11.57</c:v>
                      </c:pt>
                      <c:pt idx="109">
                        <c:v>11.55</c:v>
                      </c:pt>
                      <c:pt idx="110">
                        <c:v>11.74</c:v>
                      </c:pt>
                      <c:pt idx="111">
                        <c:v>11.92</c:v>
                      </c:pt>
                      <c:pt idx="112">
                        <c:v>12.01</c:v>
                      </c:pt>
                      <c:pt idx="113">
                        <c:v>11.88</c:v>
                      </c:pt>
                      <c:pt idx="114">
                        <c:v>12.4</c:v>
                      </c:pt>
                      <c:pt idx="115">
                        <c:v>13.59</c:v>
                      </c:pt>
                      <c:pt idx="116">
                        <c:v>13.52</c:v>
                      </c:pt>
                      <c:pt idx="117">
                        <c:v>12.76</c:v>
                      </c:pt>
                      <c:pt idx="118">
                        <c:v>12.71</c:v>
                      </c:pt>
                      <c:pt idx="119">
                        <c:v>12.5</c:v>
                      </c:pt>
                      <c:pt idx="120">
                        <c:v>12.38</c:v>
                      </c:pt>
                      <c:pt idx="121">
                        <c:v>11.74</c:v>
                      </c:pt>
                      <c:pt idx="122">
                        <c:v>11.43</c:v>
                      </c:pt>
                      <c:pt idx="123">
                        <c:v>11.35</c:v>
                      </c:pt>
                      <c:pt idx="124">
                        <c:v>11.01</c:v>
                      </c:pt>
                      <c:pt idx="125">
                        <c:v>11.26</c:v>
                      </c:pt>
                      <c:pt idx="126">
                        <c:v>11.25</c:v>
                      </c:pt>
                      <c:pt idx="127">
                        <c:v>11.07</c:v>
                      </c:pt>
                      <c:pt idx="128">
                        <c:v>11.11</c:v>
                      </c:pt>
                      <c:pt idx="129">
                        <c:v>11.2</c:v>
                      </c:pt>
                      <c:pt idx="130">
                        <c:v>11.29</c:v>
                      </c:pt>
                      <c:pt idx="131">
                        <c:v>11.6</c:v>
                      </c:pt>
                      <c:pt idx="132">
                        <c:v>11.56</c:v>
                      </c:pt>
                      <c:pt idx="133">
                        <c:v>11.54</c:v>
                      </c:pt>
                      <c:pt idx="134">
                        <c:v>11.32</c:v>
                      </c:pt>
                      <c:pt idx="135">
                        <c:v>11.82</c:v>
                      </c:pt>
                      <c:pt idx="136">
                        <c:v>12.06</c:v>
                      </c:pt>
                      <c:pt idx="137">
                        <c:v>11.69</c:v>
                      </c:pt>
                      <c:pt idx="138">
                        <c:v>12.2</c:v>
                      </c:pt>
                      <c:pt idx="139">
                        <c:v>12.1</c:v>
                      </c:pt>
                      <c:pt idx="140">
                        <c:v>12.16</c:v>
                      </c:pt>
                      <c:pt idx="141">
                        <c:v>11.98</c:v>
                      </c:pt>
                      <c:pt idx="142">
                        <c:v>11.5</c:v>
                      </c:pt>
                      <c:pt idx="143">
                        <c:v>11.58</c:v>
                      </c:pt>
                      <c:pt idx="144">
                        <c:v>11.34</c:v>
                      </c:pt>
                      <c:pt idx="145">
                        <c:v>11.36</c:v>
                      </c:pt>
                      <c:pt idx="146">
                        <c:v>11.09</c:v>
                      </c:pt>
                      <c:pt idx="147">
                        <c:v>11.09</c:v>
                      </c:pt>
                      <c:pt idx="148">
                        <c:v>11.02</c:v>
                      </c:pt>
                      <c:pt idx="149">
                        <c:v>10.85</c:v>
                      </c:pt>
                      <c:pt idx="150">
                        <c:v>11.45</c:v>
                      </c:pt>
                      <c:pt idx="151">
                        <c:v>11.51</c:v>
                      </c:pt>
                      <c:pt idx="152">
                        <c:v>11.18</c:v>
                      </c:pt>
                      <c:pt idx="153">
                        <c:v>11</c:v>
                      </c:pt>
                      <c:pt idx="154">
                        <c:v>10.9</c:v>
                      </c:pt>
                      <c:pt idx="155">
                        <c:v>10.98</c:v>
                      </c:pt>
                      <c:pt idx="156">
                        <c:v>10.58</c:v>
                      </c:pt>
                      <c:pt idx="157">
                        <c:v>10.32</c:v>
                      </c:pt>
                      <c:pt idx="158">
                        <c:v>9.9600000000000009</c:v>
                      </c:pt>
                      <c:pt idx="159">
                        <c:v>9.86</c:v>
                      </c:pt>
                      <c:pt idx="160">
                        <c:v>10.51</c:v>
                      </c:pt>
                      <c:pt idx="161">
                        <c:v>10.47</c:v>
                      </c:pt>
                      <c:pt idx="162">
                        <c:v>10.32</c:v>
                      </c:pt>
                      <c:pt idx="163">
                        <c:v>10.6</c:v>
                      </c:pt>
                      <c:pt idx="164">
                        <c:v>10.88</c:v>
                      </c:pt>
                      <c:pt idx="165">
                        <c:v>11.23</c:v>
                      </c:pt>
                      <c:pt idx="166">
                        <c:v>11.09</c:v>
                      </c:pt>
                      <c:pt idx="167">
                        <c:v>10.72</c:v>
                      </c:pt>
                      <c:pt idx="168">
                        <c:v>10.6</c:v>
                      </c:pt>
                      <c:pt idx="169">
                        <c:v>10.4</c:v>
                      </c:pt>
                      <c:pt idx="170">
                        <c:v>10.81</c:v>
                      </c:pt>
                      <c:pt idx="171">
                        <c:v>10.69</c:v>
                      </c:pt>
                      <c:pt idx="172">
                        <c:v>11</c:v>
                      </c:pt>
                      <c:pt idx="173">
                        <c:v>11.02</c:v>
                      </c:pt>
                      <c:pt idx="174">
                        <c:v>10.81</c:v>
                      </c:pt>
                      <c:pt idx="175">
                        <c:v>11.25</c:v>
                      </c:pt>
                      <c:pt idx="176">
                        <c:v>11.3</c:v>
                      </c:pt>
                      <c:pt idx="177">
                        <c:v>10.99</c:v>
                      </c:pt>
                      <c:pt idx="178">
                        <c:v>10.61</c:v>
                      </c:pt>
                      <c:pt idx="179">
                        <c:v>10.51</c:v>
                      </c:pt>
                      <c:pt idx="180">
                        <c:v>10.44</c:v>
                      </c:pt>
                      <c:pt idx="181">
                        <c:v>10.65</c:v>
                      </c:pt>
                      <c:pt idx="182">
                        <c:v>10.36</c:v>
                      </c:pt>
                      <c:pt idx="183">
                        <c:v>10.67</c:v>
                      </c:pt>
                      <c:pt idx="184">
                        <c:v>10.69</c:v>
                      </c:pt>
                      <c:pt idx="185">
                        <c:v>11.03</c:v>
                      </c:pt>
                      <c:pt idx="186">
                        <c:v>10.86</c:v>
                      </c:pt>
                      <c:pt idx="187">
                        <c:v>10.37</c:v>
                      </c:pt>
                      <c:pt idx="188">
                        <c:v>10.5</c:v>
                      </c:pt>
                      <c:pt idx="189">
                        <c:v>10.96</c:v>
                      </c:pt>
                      <c:pt idx="190">
                        <c:v>11.82</c:v>
                      </c:pt>
                      <c:pt idx="191">
                        <c:v>11.85</c:v>
                      </c:pt>
                      <c:pt idx="192">
                        <c:v>12.66</c:v>
                      </c:pt>
                      <c:pt idx="193">
                        <c:v>12.85</c:v>
                      </c:pt>
                      <c:pt idx="194">
                        <c:v>12.64</c:v>
                      </c:pt>
                      <c:pt idx="195">
                        <c:v>12.48</c:v>
                      </c:pt>
                      <c:pt idx="196">
                        <c:v>12.38</c:v>
                      </c:pt>
                      <c:pt idx="197">
                        <c:v>12.53</c:v>
                      </c:pt>
                      <c:pt idx="198">
                        <c:v>12.55</c:v>
                      </c:pt>
                      <c:pt idx="199">
                        <c:v>12.72</c:v>
                      </c:pt>
                      <c:pt idx="200">
                        <c:v>12.92</c:v>
                      </c:pt>
                      <c:pt idx="201">
                        <c:v>13.07</c:v>
                      </c:pt>
                      <c:pt idx="202">
                        <c:v>12.66</c:v>
                      </c:pt>
                      <c:pt idx="203">
                        <c:v>12.83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1FC2-40CD-B3FA-842495FC2D98}"/>
                  </c:ext>
                </c:extLst>
              </c15:ser>
            </c15:filteredLineSeries>
          </c:ext>
        </c:extLst>
      </c:lineChart>
      <c:dateAx>
        <c:axId val="843620496"/>
        <c:scaling>
          <c:orientation val="minMax"/>
        </c:scaling>
        <c:delete val="0"/>
        <c:axPos val="b"/>
        <c:numFmt formatCode="yyyy/m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pPr>
            <a:endParaRPr lang="zh-TW"/>
          </a:p>
        </c:txPr>
        <c:crossAx val="843620824"/>
        <c:crosses val="autoZero"/>
        <c:auto val="1"/>
        <c:lblOffset val="100"/>
        <c:baseTimeUnit val="days"/>
        <c:majorUnit val="3"/>
        <c:majorTimeUnit val="months"/>
      </c:dateAx>
      <c:valAx>
        <c:axId val="843620824"/>
        <c:scaling>
          <c:orientation val="minMax"/>
          <c:min val="7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prstDash val="sysDot"/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pPr>
            <a:endParaRPr lang="zh-TW"/>
          </a:p>
        </c:txPr>
        <c:crossAx val="843620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16507495697049E-2"/>
          <c:y val="9.4115973352084409E-2"/>
          <c:w val="0.73959656394678863"/>
          <c:h val="0.80490420700171195"/>
        </c:manualLayout>
      </c:layout>
      <c:lineChart>
        <c:grouping val="standard"/>
        <c:varyColors val="0"/>
        <c:ser>
          <c:idx val="0"/>
          <c:order val="0"/>
          <c:tx>
            <c:strRef>
              <c:f>'波動度(日資料)'!$B$1</c:f>
              <c:strCache>
                <c:ptCount val="1"/>
                <c:pt idx="0">
                  <c:v>新台幣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93"/>
              <c:layout>
                <c:manualLayout>
                  <c:x val="4.914636887993519E-3"/>
                  <c:y val="-4.6522447080717295E-3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1000" b="1" i="0" u="none" strike="noStrike" kern="1200" baseline="0" dirty="0">
                        <a:solidFill>
                          <a:schemeClr val="accent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新台幣</a:t>
                    </a:r>
                    <a:r>
                      <a:rPr lang="en-US" altLang="zh-TW" sz="1000" b="1" dirty="0">
                        <a:solidFill>
                          <a:schemeClr val="accent4"/>
                        </a:solidFill>
                      </a:rPr>
                      <a:t>5.4</a:t>
                    </a:r>
                    <a:endParaRPr lang="zh-TW" altLang="en-US" sz="1000" b="1" i="0" u="none" strike="noStrike" kern="1200" baseline="0" dirty="0">
                      <a:solidFill>
                        <a:schemeClr val="accent4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C5D-48C4-AF2B-32538B6F05B7}"/>
                </c:ext>
              </c:extLst>
            </c:dLbl>
            <c:dLbl>
              <c:idx val="686"/>
              <c:tx>
                <c:rich>
                  <a:bodyPr/>
                  <a:lstStyle/>
                  <a:p>
                    <a:r>
                      <a:rPr lang="zh-TW" altLang="en-US"/>
                      <a:t>新台幣</a:t>
                    </a:r>
                    <a:fld id="{13A87CB7-B9D0-4E50-976D-345BE126216A}" type="VALUE">
                      <a:rPr lang="en-US" altLang="zh-TW"/>
                      <a:pPr/>
                      <a:t>[值]</a:t>
                    </a:fld>
                    <a:endParaRPr lang="zh-TW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C5D-48C4-AF2B-32538B6F05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'波動度(日資料)'!$A$500:$A$693</c:f>
              <c:numCache>
                <c:formatCode>m/d/yyyy</c:formatCode>
                <c:ptCount val="194"/>
                <c:pt idx="0">
                  <c:v>44564</c:v>
                </c:pt>
                <c:pt idx="1">
                  <c:v>44565</c:v>
                </c:pt>
                <c:pt idx="2">
                  <c:v>44566</c:v>
                </c:pt>
                <c:pt idx="3">
                  <c:v>44567</c:v>
                </c:pt>
                <c:pt idx="4">
                  <c:v>44568</c:v>
                </c:pt>
                <c:pt idx="5">
                  <c:v>44571</c:v>
                </c:pt>
                <c:pt idx="6">
                  <c:v>44572</c:v>
                </c:pt>
                <c:pt idx="7">
                  <c:v>44573</c:v>
                </c:pt>
                <c:pt idx="8">
                  <c:v>44574</c:v>
                </c:pt>
                <c:pt idx="9">
                  <c:v>44575</c:v>
                </c:pt>
                <c:pt idx="10">
                  <c:v>44578</c:v>
                </c:pt>
                <c:pt idx="11">
                  <c:v>44579</c:v>
                </c:pt>
                <c:pt idx="12">
                  <c:v>44580</c:v>
                </c:pt>
                <c:pt idx="13">
                  <c:v>44581</c:v>
                </c:pt>
                <c:pt idx="14">
                  <c:v>44582</c:v>
                </c:pt>
                <c:pt idx="15">
                  <c:v>44583</c:v>
                </c:pt>
                <c:pt idx="16">
                  <c:v>44585</c:v>
                </c:pt>
                <c:pt idx="17">
                  <c:v>44586</c:v>
                </c:pt>
                <c:pt idx="18">
                  <c:v>44587</c:v>
                </c:pt>
                <c:pt idx="19">
                  <c:v>44588</c:v>
                </c:pt>
                <c:pt idx="20">
                  <c:v>44589</c:v>
                </c:pt>
                <c:pt idx="21">
                  <c:v>44599</c:v>
                </c:pt>
                <c:pt idx="22">
                  <c:v>44600</c:v>
                </c:pt>
                <c:pt idx="23">
                  <c:v>44601</c:v>
                </c:pt>
                <c:pt idx="24">
                  <c:v>44602</c:v>
                </c:pt>
                <c:pt idx="25">
                  <c:v>44603</c:v>
                </c:pt>
                <c:pt idx="26">
                  <c:v>44606</c:v>
                </c:pt>
                <c:pt idx="27">
                  <c:v>44607</c:v>
                </c:pt>
                <c:pt idx="28">
                  <c:v>44608</c:v>
                </c:pt>
                <c:pt idx="29">
                  <c:v>44609</c:v>
                </c:pt>
                <c:pt idx="30">
                  <c:v>44610</c:v>
                </c:pt>
                <c:pt idx="31">
                  <c:v>44613</c:v>
                </c:pt>
                <c:pt idx="32">
                  <c:v>44614</c:v>
                </c:pt>
                <c:pt idx="33">
                  <c:v>44615</c:v>
                </c:pt>
                <c:pt idx="34">
                  <c:v>44616</c:v>
                </c:pt>
                <c:pt idx="35">
                  <c:v>44617</c:v>
                </c:pt>
                <c:pt idx="36">
                  <c:v>44621</c:v>
                </c:pt>
                <c:pt idx="37">
                  <c:v>44622</c:v>
                </c:pt>
                <c:pt idx="38">
                  <c:v>44623</c:v>
                </c:pt>
                <c:pt idx="39">
                  <c:v>44624</c:v>
                </c:pt>
                <c:pt idx="40">
                  <c:v>44627</c:v>
                </c:pt>
                <c:pt idx="41">
                  <c:v>44628</c:v>
                </c:pt>
                <c:pt idx="42">
                  <c:v>44629</c:v>
                </c:pt>
                <c:pt idx="43">
                  <c:v>44630</c:v>
                </c:pt>
                <c:pt idx="44">
                  <c:v>44631</c:v>
                </c:pt>
                <c:pt idx="45">
                  <c:v>44634</c:v>
                </c:pt>
                <c:pt idx="46">
                  <c:v>44635</c:v>
                </c:pt>
                <c:pt idx="47">
                  <c:v>44636</c:v>
                </c:pt>
                <c:pt idx="48">
                  <c:v>44637</c:v>
                </c:pt>
                <c:pt idx="49">
                  <c:v>44638</c:v>
                </c:pt>
                <c:pt idx="50">
                  <c:v>44641</c:v>
                </c:pt>
                <c:pt idx="51">
                  <c:v>44642</c:v>
                </c:pt>
                <c:pt idx="52">
                  <c:v>44643</c:v>
                </c:pt>
                <c:pt idx="53">
                  <c:v>44644</c:v>
                </c:pt>
                <c:pt idx="54">
                  <c:v>44645</c:v>
                </c:pt>
                <c:pt idx="55">
                  <c:v>44648</c:v>
                </c:pt>
                <c:pt idx="56">
                  <c:v>44649</c:v>
                </c:pt>
                <c:pt idx="57">
                  <c:v>44650</c:v>
                </c:pt>
                <c:pt idx="58">
                  <c:v>44651</c:v>
                </c:pt>
                <c:pt idx="59">
                  <c:v>44652</c:v>
                </c:pt>
                <c:pt idx="60">
                  <c:v>44657</c:v>
                </c:pt>
                <c:pt idx="61">
                  <c:v>44658</c:v>
                </c:pt>
                <c:pt idx="62">
                  <c:v>44659</c:v>
                </c:pt>
                <c:pt idx="63">
                  <c:v>44662</c:v>
                </c:pt>
                <c:pt idx="64">
                  <c:v>44663</c:v>
                </c:pt>
                <c:pt idx="65">
                  <c:v>44664</c:v>
                </c:pt>
                <c:pt idx="66">
                  <c:v>44665</c:v>
                </c:pt>
                <c:pt idx="67">
                  <c:v>44666</c:v>
                </c:pt>
                <c:pt idx="68">
                  <c:v>44669</c:v>
                </c:pt>
                <c:pt idx="69">
                  <c:v>44670</c:v>
                </c:pt>
                <c:pt idx="70">
                  <c:v>44671</c:v>
                </c:pt>
                <c:pt idx="71">
                  <c:v>44672</c:v>
                </c:pt>
                <c:pt idx="72">
                  <c:v>44673</c:v>
                </c:pt>
                <c:pt idx="73">
                  <c:v>44676</c:v>
                </c:pt>
                <c:pt idx="74">
                  <c:v>44677</c:v>
                </c:pt>
                <c:pt idx="75">
                  <c:v>44678</c:v>
                </c:pt>
                <c:pt idx="76">
                  <c:v>44679</c:v>
                </c:pt>
                <c:pt idx="77">
                  <c:v>44680</c:v>
                </c:pt>
                <c:pt idx="78">
                  <c:v>44684</c:v>
                </c:pt>
                <c:pt idx="79">
                  <c:v>44685</c:v>
                </c:pt>
                <c:pt idx="80">
                  <c:v>44686</c:v>
                </c:pt>
                <c:pt idx="81">
                  <c:v>44687</c:v>
                </c:pt>
                <c:pt idx="82">
                  <c:v>44690</c:v>
                </c:pt>
                <c:pt idx="83">
                  <c:v>44691</c:v>
                </c:pt>
                <c:pt idx="84">
                  <c:v>44692</c:v>
                </c:pt>
                <c:pt idx="85">
                  <c:v>44693</c:v>
                </c:pt>
                <c:pt idx="86">
                  <c:v>44694</c:v>
                </c:pt>
                <c:pt idx="87">
                  <c:v>44697</c:v>
                </c:pt>
                <c:pt idx="88">
                  <c:v>44698</c:v>
                </c:pt>
                <c:pt idx="89">
                  <c:v>44699</c:v>
                </c:pt>
                <c:pt idx="90">
                  <c:v>44700</c:v>
                </c:pt>
                <c:pt idx="91">
                  <c:v>44701</c:v>
                </c:pt>
                <c:pt idx="92">
                  <c:v>44704</c:v>
                </c:pt>
                <c:pt idx="93">
                  <c:v>44705</c:v>
                </c:pt>
                <c:pt idx="94">
                  <c:v>44706</c:v>
                </c:pt>
                <c:pt idx="95">
                  <c:v>44707</c:v>
                </c:pt>
                <c:pt idx="96">
                  <c:v>44708</c:v>
                </c:pt>
                <c:pt idx="97">
                  <c:v>44711</c:v>
                </c:pt>
                <c:pt idx="98">
                  <c:v>44712</c:v>
                </c:pt>
                <c:pt idx="99">
                  <c:v>44713</c:v>
                </c:pt>
                <c:pt idx="100">
                  <c:v>44714</c:v>
                </c:pt>
                <c:pt idx="101">
                  <c:v>44718</c:v>
                </c:pt>
                <c:pt idx="102">
                  <c:v>44719</c:v>
                </c:pt>
                <c:pt idx="103">
                  <c:v>44720</c:v>
                </c:pt>
                <c:pt idx="104">
                  <c:v>44721</c:v>
                </c:pt>
                <c:pt idx="105">
                  <c:v>44722</c:v>
                </c:pt>
                <c:pt idx="106">
                  <c:v>44725</c:v>
                </c:pt>
                <c:pt idx="107">
                  <c:v>44726</c:v>
                </c:pt>
                <c:pt idx="108">
                  <c:v>44727</c:v>
                </c:pt>
                <c:pt idx="109">
                  <c:v>44728</c:v>
                </c:pt>
                <c:pt idx="110">
                  <c:v>44729</c:v>
                </c:pt>
                <c:pt idx="111">
                  <c:v>44732</c:v>
                </c:pt>
                <c:pt idx="112">
                  <c:v>44733</c:v>
                </c:pt>
                <c:pt idx="113">
                  <c:v>44734</c:v>
                </c:pt>
                <c:pt idx="114">
                  <c:v>44735</c:v>
                </c:pt>
                <c:pt idx="115">
                  <c:v>44736</c:v>
                </c:pt>
                <c:pt idx="116">
                  <c:v>44739</c:v>
                </c:pt>
                <c:pt idx="117">
                  <c:v>44740</c:v>
                </c:pt>
                <c:pt idx="118">
                  <c:v>44741</c:v>
                </c:pt>
                <c:pt idx="119">
                  <c:v>44742</c:v>
                </c:pt>
                <c:pt idx="120">
                  <c:v>44743</c:v>
                </c:pt>
                <c:pt idx="121">
                  <c:v>44746</c:v>
                </c:pt>
                <c:pt idx="122">
                  <c:v>44747</c:v>
                </c:pt>
                <c:pt idx="123">
                  <c:v>44748</c:v>
                </c:pt>
                <c:pt idx="124">
                  <c:v>44749</c:v>
                </c:pt>
                <c:pt idx="125">
                  <c:v>44750</c:v>
                </c:pt>
                <c:pt idx="126">
                  <c:v>44753</c:v>
                </c:pt>
                <c:pt idx="127">
                  <c:v>44754</c:v>
                </c:pt>
                <c:pt idx="128">
                  <c:v>44755</c:v>
                </c:pt>
                <c:pt idx="129">
                  <c:v>44756</c:v>
                </c:pt>
                <c:pt idx="130">
                  <c:v>44757</c:v>
                </c:pt>
                <c:pt idx="131">
                  <c:v>44760</c:v>
                </c:pt>
                <c:pt idx="132">
                  <c:v>44761</c:v>
                </c:pt>
                <c:pt idx="133">
                  <c:v>44762</c:v>
                </c:pt>
                <c:pt idx="134">
                  <c:v>44763</c:v>
                </c:pt>
                <c:pt idx="135">
                  <c:v>44764</c:v>
                </c:pt>
                <c:pt idx="136">
                  <c:v>44767</c:v>
                </c:pt>
                <c:pt idx="137">
                  <c:v>44768</c:v>
                </c:pt>
                <c:pt idx="138">
                  <c:v>44769</c:v>
                </c:pt>
                <c:pt idx="139">
                  <c:v>44770</c:v>
                </c:pt>
                <c:pt idx="140">
                  <c:v>44771</c:v>
                </c:pt>
                <c:pt idx="141">
                  <c:v>44774</c:v>
                </c:pt>
                <c:pt idx="142">
                  <c:v>44775</c:v>
                </c:pt>
                <c:pt idx="143">
                  <c:v>44776</c:v>
                </c:pt>
                <c:pt idx="144">
                  <c:v>44777</c:v>
                </c:pt>
                <c:pt idx="145">
                  <c:v>44778</c:v>
                </c:pt>
                <c:pt idx="146">
                  <c:v>44781</c:v>
                </c:pt>
                <c:pt idx="147">
                  <c:v>44782</c:v>
                </c:pt>
                <c:pt idx="148">
                  <c:v>44783</c:v>
                </c:pt>
                <c:pt idx="149">
                  <c:v>44784</c:v>
                </c:pt>
                <c:pt idx="150">
                  <c:v>44785</c:v>
                </c:pt>
                <c:pt idx="151">
                  <c:v>44788</c:v>
                </c:pt>
                <c:pt idx="152">
                  <c:v>44789</c:v>
                </c:pt>
                <c:pt idx="153">
                  <c:v>44790</c:v>
                </c:pt>
                <c:pt idx="154">
                  <c:v>44791</c:v>
                </c:pt>
                <c:pt idx="155">
                  <c:v>44792</c:v>
                </c:pt>
                <c:pt idx="156">
                  <c:v>44795</c:v>
                </c:pt>
                <c:pt idx="157">
                  <c:v>44796</c:v>
                </c:pt>
                <c:pt idx="158">
                  <c:v>44797</c:v>
                </c:pt>
                <c:pt idx="159">
                  <c:v>44798</c:v>
                </c:pt>
                <c:pt idx="160">
                  <c:v>44799</c:v>
                </c:pt>
                <c:pt idx="161">
                  <c:v>44802</c:v>
                </c:pt>
                <c:pt idx="162">
                  <c:v>44803</c:v>
                </c:pt>
                <c:pt idx="163">
                  <c:v>44804</c:v>
                </c:pt>
                <c:pt idx="164">
                  <c:v>44805</c:v>
                </c:pt>
                <c:pt idx="165">
                  <c:v>44806</c:v>
                </c:pt>
                <c:pt idx="166">
                  <c:v>44809</c:v>
                </c:pt>
                <c:pt idx="167">
                  <c:v>44810</c:v>
                </c:pt>
                <c:pt idx="168">
                  <c:v>44811</c:v>
                </c:pt>
                <c:pt idx="169">
                  <c:v>44812</c:v>
                </c:pt>
                <c:pt idx="170">
                  <c:v>44816</c:v>
                </c:pt>
                <c:pt idx="171">
                  <c:v>44817</c:v>
                </c:pt>
                <c:pt idx="172">
                  <c:v>44818</c:v>
                </c:pt>
                <c:pt idx="173">
                  <c:v>44819</c:v>
                </c:pt>
                <c:pt idx="174">
                  <c:v>44820</c:v>
                </c:pt>
                <c:pt idx="175">
                  <c:v>44823</c:v>
                </c:pt>
                <c:pt idx="176">
                  <c:v>44824</c:v>
                </c:pt>
                <c:pt idx="177">
                  <c:v>44825</c:v>
                </c:pt>
                <c:pt idx="178">
                  <c:v>44826</c:v>
                </c:pt>
                <c:pt idx="179">
                  <c:v>44827</c:v>
                </c:pt>
                <c:pt idx="180">
                  <c:v>44830</c:v>
                </c:pt>
                <c:pt idx="181">
                  <c:v>44831</c:v>
                </c:pt>
                <c:pt idx="182">
                  <c:v>44832</c:v>
                </c:pt>
                <c:pt idx="183">
                  <c:v>44833</c:v>
                </c:pt>
                <c:pt idx="184">
                  <c:v>44834</c:v>
                </c:pt>
                <c:pt idx="185">
                  <c:v>44837</c:v>
                </c:pt>
                <c:pt idx="186">
                  <c:v>44838</c:v>
                </c:pt>
                <c:pt idx="187">
                  <c:v>44839</c:v>
                </c:pt>
                <c:pt idx="188">
                  <c:v>44840</c:v>
                </c:pt>
                <c:pt idx="189">
                  <c:v>44841</c:v>
                </c:pt>
                <c:pt idx="190">
                  <c:v>44845</c:v>
                </c:pt>
                <c:pt idx="191">
                  <c:v>44846</c:v>
                </c:pt>
                <c:pt idx="192">
                  <c:v>44847</c:v>
                </c:pt>
                <c:pt idx="193">
                  <c:v>44848</c:v>
                </c:pt>
              </c:numCache>
            </c:numRef>
          </c:cat>
          <c:val>
            <c:numRef>
              <c:f>'波動度(日資料)'!$B$500:$B$693</c:f>
              <c:numCache>
                <c:formatCode>0.0</c:formatCode>
                <c:ptCount val="194"/>
                <c:pt idx="0">
                  <c:v>1.9658093152537002</c:v>
                </c:pt>
                <c:pt idx="1">
                  <c:v>1.9150985785104355</c:v>
                </c:pt>
                <c:pt idx="2">
                  <c:v>1.9007636256246887</c:v>
                </c:pt>
                <c:pt idx="3">
                  <c:v>1.9239089166900936</c:v>
                </c:pt>
                <c:pt idx="4">
                  <c:v>1.9657156829601947</c:v>
                </c:pt>
                <c:pt idx="5">
                  <c:v>1.7784891694927165</c:v>
                </c:pt>
                <c:pt idx="6">
                  <c:v>1.7681953154463466</c:v>
                </c:pt>
                <c:pt idx="7">
                  <c:v>1.7711942250618835</c:v>
                </c:pt>
                <c:pt idx="8">
                  <c:v>1.7554368664543143</c:v>
                </c:pt>
                <c:pt idx="9">
                  <c:v>1.7250605587997576</c:v>
                </c:pt>
                <c:pt idx="10">
                  <c:v>1.4360741114040751</c:v>
                </c:pt>
                <c:pt idx="11">
                  <c:v>1.4874455038263001</c:v>
                </c:pt>
                <c:pt idx="12">
                  <c:v>1.5694000585635182</c:v>
                </c:pt>
                <c:pt idx="13">
                  <c:v>1.5387521985881316</c:v>
                </c:pt>
                <c:pt idx="14">
                  <c:v>1.7137747626003341</c:v>
                </c:pt>
                <c:pt idx="15">
                  <c:v>1.6878908881097332</c:v>
                </c:pt>
                <c:pt idx="16">
                  <c:v>1.6381663642745563</c:v>
                </c:pt>
                <c:pt idx="17">
                  <c:v>1.6606451048893043</c:v>
                </c:pt>
                <c:pt idx="18">
                  <c:v>1.6978357078858011</c:v>
                </c:pt>
                <c:pt idx="19">
                  <c:v>1.6354295290119865</c:v>
                </c:pt>
                <c:pt idx="20">
                  <c:v>1.6442986944669724</c:v>
                </c:pt>
                <c:pt idx="21">
                  <c:v>1.5859472052840082</c:v>
                </c:pt>
                <c:pt idx="22">
                  <c:v>1.5747409309754761</c:v>
                </c:pt>
                <c:pt idx="23">
                  <c:v>1.5537158805415576</c:v>
                </c:pt>
                <c:pt idx="24">
                  <c:v>1.5009981362902423</c:v>
                </c:pt>
                <c:pt idx="25">
                  <c:v>1.5071585613064908</c:v>
                </c:pt>
                <c:pt idx="26">
                  <c:v>1.4844036852574012</c:v>
                </c:pt>
                <c:pt idx="27">
                  <c:v>1.4220942504019163</c:v>
                </c:pt>
                <c:pt idx="28">
                  <c:v>1.3385301309255224</c:v>
                </c:pt>
                <c:pt idx="29">
                  <c:v>1.3513320946509246</c:v>
                </c:pt>
                <c:pt idx="30">
                  <c:v>1.3668771017254584</c:v>
                </c:pt>
                <c:pt idx="31">
                  <c:v>1.5197031835244652</c:v>
                </c:pt>
                <c:pt idx="32">
                  <c:v>1.568912332382038</c:v>
                </c:pt>
                <c:pt idx="33">
                  <c:v>1.3798612401051822</c:v>
                </c:pt>
                <c:pt idx="34">
                  <c:v>2.1861092093428658</c:v>
                </c:pt>
                <c:pt idx="35">
                  <c:v>2.182631675255791</c:v>
                </c:pt>
                <c:pt idx="36">
                  <c:v>2.1947828545351213</c:v>
                </c:pt>
                <c:pt idx="37">
                  <c:v>2.2353027997007104</c:v>
                </c:pt>
                <c:pt idx="38">
                  <c:v>2.1707714573518309</c:v>
                </c:pt>
                <c:pt idx="39">
                  <c:v>2.2336009164105084</c:v>
                </c:pt>
                <c:pt idx="40">
                  <c:v>2.7304534134545597</c:v>
                </c:pt>
                <c:pt idx="41">
                  <c:v>2.9475845031171239</c:v>
                </c:pt>
                <c:pt idx="42">
                  <c:v>2.9373252722603098</c:v>
                </c:pt>
                <c:pt idx="43">
                  <c:v>3.3290159110155608</c:v>
                </c:pt>
                <c:pt idx="44">
                  <c:v>3.3508148724008451</c:v>
                </c:pt>
                <c:pt idx="45">
                  <c:v>3.5809162673433188</c:v>
                </c:pt>
                <c:pt idx="46">
                  <c:v>3.6240866421843023</c:v>
                </c:pt>
                <c:pt idx="47">
                  <c:v>3.6036388699996356</c:v>
                </c:pt>
                <c:pt idx="48">
                  <c:v>4.4523358538846871</c:v>
                </c:pt>
                <c:pt idx="49">
                  <c:v>4.736218778562205</c:v>
                </c:pt>
                <c:pt idx="50">
                  <c:v>4.815374102510714</c:v>
                </c:pt>
                <c:pt idx="51">
                  <c:v>4.818650020274541</c:v>
                </c:pt>
                <c:pt idx="52">
                  <c:v>4.8144304168925256</c:v>
                </c:pt>
                <c:pt idx="53">
                  <c:v>4.5973651275619591</c:v>
                </c:pt>
                <c:pt idx="54">
                  <c:v>4.5839991090974852</c:v>
                </c:pt>
                <c:pt idx="55">
                  <c:v>4.7727140170550388</c:v>
                </c:pt>
                <c:pt idx="56">
                  <c:v>4.7839828019356743</c:v>
                </c:pt>
                <c:pt idx="57">
                  <c:v>5.5569175558104584</c:v>
                </c:pt>
                <c:pt idx="58">
                  <c:v>5.5481425935424467</c:v>
                </c:pt>
                <c:pt idx="59">
                  <c:v>5.40056830054285</c:v>
                </c:pt>
                <c:pt idx="60">
                  <c:v>5.2946778477479697</c:v>
                </c:pt>
                <c:pt idx="61">
                  <c:v>5.2710102065369364</c:v>
                </c:pt>
                <c:pt idx="62">
                  <c:v>5.0890880581443714</c:v>
                </c:pt>
                <c:pt idx="63">
                  <c:v>5.2844528173641452</c:v>
                </c:pt>
                <c:pt idx="64">
                  <c:v>5.1950937987655461</c:v>
                </c:pt>
                <c:pt idx="65">
                  <c:v>5.2723665721208057</c:v>
                </c:pt>
                <c:pt idx="66">
                  <c:v>5.4457749345812285</c:v>
                </c:pt>
                <c:pt idx="67">
                  <c:v>4.9100940619052604</c:v>
                </c:pt>
                <c:pt idx="68">
                  <c:v>4.5825849665928535</c:v>
                </c:pt>
                <c:pt idx="69">
                  <c:v>4.4351213526212119</c:v>
                </c:pt>
                <c:pt idx="70">
                  <c:v>4.4357085131330933</c:v>
                </c:pt>
                <c:pt idx="71">
                  <c:v>4.5306218697762874</c:v>
                </c:pt>
                <c:pt idx="72">
                  <c:v>4.529896380401004</c:v>
                </c:pt>
                <c:pt idx="73">
                  <c:v>4.613186102939494</c:v>
                </c:pt>
                <c:pt idx="74">
                  <c:v>4.5553253161190606</c:v>
                </c:pt>
                <c:pt idx="75">
                  <c:v>4.6013263768643524</c:v>
                </c:pt>
                <c:pt idx="76">
                  <c:v>3.6692066921728053</c:v>
                </c:pt>
                <c:pt idx="77">
                  <c:v>3.8600858993565095</c:v>
                </c:pt>
                <c:pt idx="78">
                  <c:v>3.8252231200109135</c:v>
                </c:pt>
                <c:pt idx="79">
                  <c:v>3.8600508408678036</c:v>
                </c:pt>
                <c:pt idx="80">
                  <c:v>3.9132622630512945</c:v>
                </c:pt>
                <c:pt idx="81">
                  <c:v>4.1382846608461366</c:v>
                </c:pt>
                <c:pt idx="82">
                  <c:v>3.9200201366551788</c:v>
                </c:pt>
                <c:pt idx="83">
                  <c:v>3.8964503414695093</c:v>
                </c:pt>
                <c:pt idx="84">
                  <c:v>3.7480926630456048</c:v>
                </c:pt>
                <c:pt idx="85">
                  <c:v>3.5557839002011025</c:v>
                </c:pt>
                <c:pt idx="86">
                  <c:v>3.4927567822211167</c:v>
                </c:pt>
                <c:pt idx="87">
                  <c:v>3.4833716847950265</c:v>
                </c:pt>
                <c:pt idx="88">
                  <c:v>3.7607025049148874</c:v>
                </c:pt>
                <c:pt idx="89">
                  <c:v>3.8087056271768365</c:v>
                </c:pt>
                <c:pt idx="90">
                  <c:v>3.7311760730562757</c:v>
                </c:pt>
                <c:pt idx="91">
                  <c:v>4.1210768303729486</c:v>
                </c:pt>
                <c:pt idx="92">
                  <c:v>3.996463888398003</c:v>
                </c:pt>
                <c:pt idx="93">
                  <c:v>3.8809971693109282</c:v>
                </c:pt>
                <c:pt idx="94">
                  <c:v>3.8947713989267552</c:v>
                </c:pt>
                <c:pt idx="95">
                  <c:v>3.6126277454084899</c:v>
                </c:pt>
                <c:pt idx="96">
                  <c:v>4.0715349675055794</c:v>
                </c:pt>
                <c:pt idx="97">
                  <c:v>4.7075390919258586</c:v>
                </c:pt>
                <c:pt idx="98">
                  <c:v>4.7605271592484524</c:v>
                </c:pt>
                <c:pt idx="99">
                  <c:v>5.5791821937129003</c:v>
                </c:pt>
                <c:pt idx="100">
                  <c:v>5.4369077652419469</c:v>
                </c:pt>
                <c:pt idx="101">
                  <c:v>5.3455777522526216</c:v>
                </c:pt>
                <c:pt idx="102">
                  <c:v>5.5383142263553991</c:v>
                </c:pt>
                <c:pt idx="103">
                  <c:v>5.542023860431061</c:v>
                </c:pt>
                <c:pt idx="104">
                  <c:v>5.2900715997217649</c:v>
                </c:pt>
                <c:pt idx="105">
                  <c:v>5.3695781674363534</c:v>
                </c:pt>
                <c:pt idx="106">
                  <c:v>5.7712067682335704</c:v>
                </c:pt>
                <c:pt idx="107">
                  <c:v>5.695578464910608</c:v>
                </c:pt>
                <c:pt idx="108">
                  <c:v>5.7030777360809877</c:v>
                </c:pt>
                <c:pt idx="109">
                  <c:v>5.6531836102710935</c:v>
                </c:pt>
                <c:pt idx="110">
                  <c:v>5.4628134878849544</c:v>
                </c:pt>
                <c:pt idx="111">
                  <c:v>5.4422812824563485</c:v>
                </c:pt>
                <c:pt idx="112">
                  <c:v>5.4561431036813106</c:v>
                </c:pt>
                <c:pt idx="113">
                  <c:v>5.4378864459363543</c:v>
                </c:pt>
                <c:pt idx="114">
                  <c:v>5.3813716245752454</c:v>
                </c:pt>
                <c:pt idx="115">
                  <c:v>4.9751549258255165</c:v>
                </c:pt>
                <c:pt idx="116">
                  <c:v>4.3921038934334877</c:v>
                </c:pt>
                <c:pt idx="117">
                  <c:v>4.1673930281314906</c:v>
                </c:pt>
                <c:pt idx="118">
                  <c:v>3.4574136445341139</c:v>
                </c:pt>
                <c:pt idx="119">
                  <c:v>3.2285645052495635</c:v>
                </c:pt>
                <c:pt idx="120">
                  <c:v>3.2294365903233091</c:v>
                </c:pt>
                <c:pt idx="121">
                  <c:v>3.0589015217076252</c:v>
                </c:pt>
                <c:pt idx="122">
                  <c:v>3.0592345611793648</c:v>
                </c:pt>
                <c:pt idx="123">
                  <c:v>3.0830663783719494</c:v>
                </c:pt>
                <c:pt idx="124">
                  <c:v>3.0569048035554558</c:v>
                </c:pt>
                <c:pt idx="125">
                  <c:v>2.3683904560598195</c:v>
                </c:pt>
                <c:pt idx="126">
                  <c:v>2.3539294069354573</c:v>
                </c:pt>
                <c:pt idx="127">
                  <c:v>2.4965417099336054</c:v>
                </c:pt>
                <c:pt idx="128">
                  <c:v>2.5631418640818273</c:v>
                </c:pt>
                <c:pt idx="129">
                  <c:v>2.5688380577402743</c:v>
                </c:pt>
                <c:pt idx="130">
                  <c:v>2.6344020609023802</c:v>
                </c:pt>
                <c:pt idx="131">
                  <c:v>2.6507710740870927</c:v>
                </c:pt>
                <c:pt idx="132">
                  <c:v>2.5226202538703872</c:v>
                </c:pt>
                <c:pt idx="133">
                  <c:v>2.5209324592958295</c:v>
                </c:pt>
                <c:pt idx="134">
                  <c:v>2.4187839221187573</c:v>
                </c:pt>
                <c:pt idx="135">
                  <c:v>1.7371501362208688</c:v>
                </c:pt>
                <c:pt idx="136">
                  <c:v>1.7538896378259787</c:v>
                </c:pt>
                <c:pt idx="137">
                  <c:v>1.7168087013292823</c:v>
                </c:pt>
                <c:pt idx="138">
                  <c:v>1.6683737715618989</c:v>
                </c:pt>
                <c:pt idx="139">
                  <c:v>1.6615520087024624</c:v>
                </c:pt>
                <c:pt idx="140">
                  <c:v>1.6425785868397256</c:v>
                </c:pt>
                <c:pt idx="141">
                  <c:v>1.6854913710782393</c:v>
                </c:pt>
                <c:pt idx="142">
                  <c:v>1.6285024442659162</c:v>
                </c:pt>
                <c:pt idx="143">
                  <c:v>1.595774912229512</c:v>
                </c:pt>
                <c:pt idx="144">
                  <c:v>1.5800395968041809</c:v>
                </c:pt>
                <c:pt idx="145">
                  <c:v>1.6826145999912976</c:v>
                </c:pt>
                <c:pt idx="146">
                  <c:v>1.5074864054372621</c:v>
                </c:pt>
                <c:pt idx="147">
                  <c:v>1.3968135800438504</c:v>
                </c:pt>
                <c:pt idx="148">
                  <c:v>1.3519156309347222</c:v>
                </c:pt>
                <c:pt idx="149">
                  <c:v>1.3742635893679538</c:v>
                </c:pt>
                <c:pt idx="150">
                  <c:v>1.3502685429183705</c:v>
                </c:pt>
                <c:pt idx="151">
                  <c:v>1.3509986617075069</c:v>
                </c:pt>
                <c:pt idx="152">
                  <c:v>1.343940501710988</c:v>
                </c:pt>
                <c:pt idx="153">
                  <c:v>1.3559774815672807</c:v>
                </c:pt>
                <c:pt idx="154">
                  <c:v>1.3297104861080167</c:v>
                </c:pt>
                <c:pt idx="155">
                  <c:v>1.3543157987718273</c:v>
                </c:pt>
                <c:pt idx="156">
                  <c:v>1.5991402410878188</c:v>
                </c:pt>
                <c:pt idx="157">
                  <c:v>2.0114895441860141</c:v>
                </c:pt>
                <c:pt idx="158">
                  <c:v>2.0932127517967034</c:v>
                </c:pt>
                <c:pt idx="159">
                  <c:v>2.3955148539244777</c:v>
                </c:pt>
                <c:pt idx="160">
                  <c:v>2.3709955820198183</c:v>
                </c:pt>
                <c:pt idx="161">
                  <c:v>3.11518480662619</c:v>
                </c:pt>
                <c:pt idx="162">
                  <c:v>3.1528174492832592</c:v>
                </c:pt>
                <c:pt idx="163">
                  <c:v>3.223147524240654</c:v>
                </c:pt>
                <c:pt idx="164">
                  <c:v>3.212974948637993</c:v>
                </c:pt>
                <c:pt idx="165">
                  <c:v>3.2230632981548215</c:v>
                </c:pt>
                <c:pt idx="166">
                  <c:v>3.360936586622524</c:v>
                </c:pt>
                <c:pt idx="167">
                  <c:v>3.3378396017382883</c:v>
                </c:pt>
                <c:pt idx="168">
                  <c:v>3.5113792709653908</c:v>
                </c:pt>
                <c:pt idx="169">
                  <c:v>3.6502197250496282</c:v>
                </c:pt>
                <c:pt idx="170">
                  <c:v>3.7443794290658419</c:v>
                </c:pt>
                <c:pt idx="171">
                  <c:v>3.7215902374077183</c:v>
                </c:pt>
                <c:pt idx="172">
                  <c:v>4.0388634875620504</c:v>
                </c:pt>
                <c:pt idx="173">
                  <c:v>3.9989170912003602</c:v>
                </c:pt>
                <c:pt idx="174">
                  <c:v>4.1528568219253783</c:v>
                </c:pt>
                <c:pt idx="175">
                  <c:v>4.1531039481010783</c:v>
                </c:pt>
                <c:pt idx="176">
                  <c:v>4.195299274118276</c:v>
                </c:pt>
                <c:pt idx="177">
                  <c:v>4.2133432647512388</c:v>
                </c:pt>
                <c:pt idx="178">
                  <c:v>4.0163070357322121</c:v>
                </c:pt>
                <c:pt idx="179">
                  <c:v>3.981704609949511</c:v>
                </c:pt>
                <c:pt idx="180">
                  <c:v>3.8688378176949487</c:v>
                </c:pt>
                <c:pt idx="181">
                  <c:v>4.0920298120612291</c:v>
                </c:pt>
                <c:pt idx="182">
                  <c:v>3.8871866365080434</c:v>
                </c:pt>
                <c:pt idx="183">
                  <c:v>4.0471556148907197</c:v>
                </c:pt>
                <c:pt idx="184">
                  <c:v>4.5296174917319334</c:v>
                </c:pt>
                <c:pt idx="185">
                  <c:v>4.5263913880074931</c:v>
                </c:pt>
                <c:pt idx="186">
                  <c:v>4.9942470036211644</c:v>
                </c:pt>
                <c:pt idx="187">
                  <c:v>5.4046361537518806</c:v>
                </c:pt>
                <c:pt idx="188">
                  <c:v>5.4127182689094075</c:v>
                </c:pt>
                <c:pt idx="189">
                  <c:v>5.4911470654957171</c:v>
                </c:pt>
                <c:pt idx="190">
                  <c:v>5.774159923948333</c:v>
                </c:pt>
                <c:pt idx="191">
                  <c:v>5.5313026159211427</c:v>
                </c:pt>
                <c:pt idx="192">
                  <c:v>5.5324326611632761</c:v>
                </c:pt>
                <c:pt idx="193">
                  <c:v>5.3312339340274191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C5D-48C4-AF2B-32538B6F05B7}"/>
            </c:ext>
          </c:extLst>
        </c:ser>
        <c:ser>
          <c:idx val="1"/>
          <c:order val="1"/>
          <c:tx>
            <c:strRef>
              <c:f>'波動度(日資料)'!$C$1</c:f>
              <c:strCache>
                <c:ptCount val="1"/>
                <c:pt idx="0">
                  <c:v>日圓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93"/>
              <c:layout>
                <c:manualLayout>
                  <c:x val="-2.3025130672453778E-5"/>
                  <c:y val="2.7311339267181739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1000" b="1" i="0" u="none" strike="noStrike" kern="1200" baseline="0" dirty="0">
                        <a:solidFill>
                          <a:schemeClr val="accent5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日圓</a:t>
                    </a:r>
                    <a:r>
                      <a:rPr lang="en-US" altLang="zh-TW" sz="1000" b="1" dirty="0">
                        <a:solidFill>
                          <a:schemeClr val="accent5"/>
                        </a:solidFill>
                      </a:rPr>
                      <a:t>12.2</a:t>
                    </a:r>
                    <a:endParaRPr lang="zh-TW" altLang="en-US" sz="1000" b="1" i="0" u="none" strike="noStrike" kern="1200" baseline="0" dirty="0">
                      <a:solidFill>
                        <a:schemeClr val="accent5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C5D-48C4-AF2B-32538B6F05B7}"/>
                </c:ext>
              </c:extLst>
            </c:dLbl>
            <c:dLbl>
              <c:idx val="686"/>
              <c:layout>
                <c:manualLayout>
                  <c:x val="-1.8727569129065044E-16"/>
                  <c:y val="-9.3044894161433741E-3"/>
                </c:manualLayout>
              </c:layout>
              <c:tx>
                <c:rich>
                  <a:bodyPr/>
                  <a:lstStyle/>
                  <a:p>
                    <a:r>
                      <a:rPr lang="zh-TW" altLang="en-US"/>
                      <a:t>日幣</a:t>
                    </a:r>
                    <a:fld id="{F35A0F03-C03D-4580-AD53-5B4FCC117A15}" type="VALUE">
                      <a:rPr lang="en-US" altLang="zh-TW"/>
                      <a:pPr/>
                      <a:t>[值]</a:t>
                    </a:fld>
                    <a:endParaRPr lang="zh-TW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C5D-48C4-AF2B-32538B6F05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2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'波動度(日資料)'!$A$500:$A$693</c:f>
              <c:numCache>
                <c:formatCode>m/d/yyyy</c:formatCode>
                <c:ptCount val="194"/>
                <c:pt idx="0">
                  <c:v>44564</c:v>
                </c:pt>
                <c:pt idx="1">
                  <c:v>44565</c:v>
                </c:pt>
                <c:pt idx="2">
                  <c:v>44566</c:v>
                </c:pt>
                <c:pt idx="3">
                  <c:v>44567</c:v>
                </c:pt>
                <c:pt idx="4">
                  <c:v>44568</c:v>
                </c:pt>
                <c:pt idx="5">
                  <c:v>44571</c:v>
                </c:pt>
                <c:pt idx="6">
                  <c:v>44572</c:v>
                </c:pt>
                <c:pt idx="7">
                  <c:v>44573</c:v>
                </c:pt>
                <c:pt idx="8">
                  <c:v>44574</c:v>
                </c:pt>
                <c:pt idx="9">
                  <c:v>44575</c:v>
                </c:pt>
                <c:pt idx="10">
                  <c:v>44578</c:v>
                </c:pt>
                <c:pt idx="11">
                  <c:v>44579</c:v>
                </c:pt>
                <c:pt idx="12">
                  <c:v>44580</c:v>
                </c:pt>
                <c:pt idx="13">
                  <c:v>44581</c:v>
                </c:pt>
                <c:pt idx="14">
                  <c:v>44582</c:v>
                </c:pt>
                <c:pt idx="15">
                  <c:v>44583</c:v>
                </c:pt>
                <c:pt idx="16">
                  <c:v>44585</c:v>
                </c:pt>
                <c:pt idx="17">
                  <c:v>44586</c:v>
                </c:pt>
                <c:pt idx="18">
                  <c:v>44587</c:v>
                </c:pt>
                <c:pt idx="19">
                  <c:v>44588</c:v>
                </c:pt>
                <c:pt idx="20">
                  <c:v>44589</c:v>
                </c:pt>
                <c:pt idx="21">
                  <c:v>44599</c:v>
                </c:pt>
                <c:pt idx="22">
                  <c:v>44600</c:v>
                </c:pt>
                <c:pt idx="23">
                  <c:v>44601</c:v>
                </c:pt>
                <c:pt idx="24">
                  <c:v>44602</c:v>
                </c:pt>
                <c:pt idx="25">
                  <c:v>44603</c:v>
                </c:pt>
                <c:pt idx="26">
                  <c:v>44606</c:v>
                </c:pt>
                <c:pt idx="27">
                  <c:v>44607</c:v>
                </c:pt>
                <c:pt idx="28">
                  <c:v>44608</c:v>
                </c:pt>
                <c:pt idx="29">
                  <c:v>44609</c:v>
                </c:pt>
                <c:pt idx="30">
                  <c:v>44610</c:v>
                </c:pt>
                <c:pt idx="31">
                  <c:v>44613</c:v>
                </c:pt>
                <c:pt idx="32">
                  <c:v>44614</c:v>
                </c:pt>
                <c:pt idx="33">
                  <c:v>44615</c:v>
                </c:pt>
                <c:pt idx="34">
                  <c:v>44616</c:v>
                </c:pt>
                <c:pt idx="35">
                  <c:v>44617</c:v>
                </c:pt>
                <c:pt idx="36">
                  <c:v>44621</c:v>
                </c:pt>
                <c:pt idx="37">
                  <c:v>44622</c:v>
                </c:pt>
                <c:pt idx="38">
                  <c:v>44623</c:v>
                </c:pt>
                <c:pt idx="39">
                  <c:v>44624</c:v>
                </c:pt>
                <c:pt idx="40">
                  <c:v>44627</c:v>
                </c:pt>
                <c:pt idx="41">
                  <c:v>44628</c:v>
                </c:pt>
                <c:pt idx="42">
                  <c:v>44629</c:v>
                </c:pt>
                <c:pt idx="43">
                  <c:v>44630</c:v>
                </c:pt>
                <c:pt idx="44">
                  <c:v>44631</c:v>
                </c:pt>
                <c:pt idx="45">
                  <c:v>44634</c:v>
                </c:pt>
                <c:pt idx="46">
                  <c:v>44635</c:v>
                </c:pt>
                <c:pt idx="47">
                  <c:v>44636</c:v>
                </c:pt>
                <c:pt idx="48">
                  <c:v>44637</c:v>
                </c:pt>
                <c:pt idx="49">
                  <c:v>44638</c:v>
                </c:pt>
                <c:pt idx="50">
                  <c:v>44641</c:v>
                </c:pt>
                <c:pt idx="51">
                  <c:v>44642</c:v>
                </c:pt>
                <c:pt idx="52">
                  <c:v>44643</c:v>
                </c:pt>
                <c:pt idx="53">
                  <c:v>44644</c:v>
                </c:pt>
                <c:pt idx="54">
                  <c:v>44645</c:v>
                </c:pt>
                <c:pt idx="55">
                  <c:v>44648</c:v>
                </c:pt>
                <c:pt idx="56">
                  <c:v>44649</c:v>
                </c:pt>
                <c:pt idx="57">
                  <c:v>44650</c:v>
                </c:pt>
                <c:pt idx="58">
                  <c:v>44651</c:v>
                </c:pt>
                <c:pt idx="59">
                  <c:v>44652</c:v>
                </c:pt>
                <c:pt idx="60">
                  <c:v>44657</c:v>
                </c:pt>
                <c:pt idx="61">
                  <c:v>44658</c:v>
                </c:pt>
                <c:pt idx="62">
                  <c:v>44659</c:v>
                </c:pt>
                <c:pt idx="63">
                  <c:v>44662</c:v>
                </c:pt>
                <c:pt idx="64">
                  <c:v>44663</c:v>
                </c:pt>
                <c:pt idx="65">
                  <c:v>44664</c:v>
                </c:pt>
                <c:pt idx="66">
                  <c:v>44665</c:v>
                </c:pt>
                <c:pt idx="67">
                  <c:v>44666</c:v>
                </c:pt>
                <c:pt idx="68">
                  <c:v>44669</c:v>
                </c:pt>
                <c:pt idx="69">
                  <c:v>44670</c:v>
                </c:pt>
                <c:pt idx="70">
                  <c:v>44671</c:v>
                </c:pt>
                <c:pt idx="71">
                  <c:v>44672</c:v>
                </c:pt>
                <c:pt idx="72">
                  <c:v>44673</c:v>
                </c:pt>
                <c:pt idx="73">
                  <c:v>44676</c:v>
                </c:pt>
                <c:pt idx="74">
                  <c:v>44677</c:v>
                </c:pt>
                <c:pt idx="75">
                  <c:v>44678</c:v>
                </c:pt>
                <c:pt idx="76">
                  <c:v>44679</c:v>
                </c:pt>
                <c:pt idx="77">
                  <c:v>44680</c:v>
                </c:pt>
                <c:pt idx="78">
                  <c:v>44684</c:v>
                </c:pt>
                <c:pt idx="79">
                  <c:v>44685</c:v>
                </c:pt>
                <c:pt idx="80">
                  <c:v>44686</c:v>
                </c:pt>
                <c:pt idx="81">
                  <c:v>44687</c:v>
                </c:pt>
                <c:pt idx="82">
                  <c:v>44690</c:v>
                </c:pt>
                <c:pt idx="83">
                  <c:v>44691</c:v>
                </c:pt>
                <c:pt idx="84">
                  <c:v>44692</c:v>
                </c:pt>
                <c:pt idx="85">
                  <c:v>44693</c:v>
                </c:pt>
                <c:pt idx="86">
                  <c:v>44694</c:v>
                </c:pt>
                <c:pt idx="87">
                  <c:v>44697</c:v>
                </c:pt>
                <c:pt idx="88">
                  <c:v>44698</c:v>
                </c:pt>
                <c:pt idx="89">
                  <c:v>44699</c:v>
                </c:pt>
                <c:pt idx="90">
                  <c:v>44700</c:v>
                </c:pt>
                <c:pt idx="91">
                  <c:v>44701</c:v>
                </c:pt>
                <c:pt idx="92">
                  <c:v>44704</c:v>
                </c:pt>
                <c:pt idx="93">
                  <c:v>44705</c:v>
                </c:pt>
                <c:pt idx="94">
                  <c:v>44706</c:v>
                </c:pt>
                <c:pt idx="95">
                  <c:v>44707</c:v>
                </c:pt>
                <c:pt idx="96">
                  <c:v>44708</c:v>
                </c:pt>
                <c:pt idx="97">
                  <c:v>44711</c:v>
                </c:pt>
                <c:pt idx="98">
                  <c:v>44712</c:v>
                </c:pt>
                <c:pt idx="99">
                  <c:v>44713</c:v>
                </c:pt>
                <c:pt idx="100">
                  <c:v>44714</c:v>
                </c:pt>
                <c:pt idx="101">
                  <c:v>44718</c:v>
                </c:pt>
                <c:pt idx="102">
                  <c:v>44719</c:v>
                </c:pt>
                <c:pt idx="103">
                  <c:v>44720</c:v>
                </c:pt>
                <c:pt idx="104">
                  <c:v>44721</c:v>
                </c:pt>
                <c:pt idx="105">
                  <c:v>44722</c:v>
                </c:pt>
                <c:pt idx="106">
                  <c:v>44725</c:v>
                </c:pt>
                <c:pt idx="107">
                  <c:v>44726</c:v>
                </c:pt>
                <c:pt idx="108">
                  <c:v>44727</c:v>
                </c:pt>
                <c:pt idx="109">
                  <c:v>44728</c:v>
                </c:pt>
                <c:pt idx="110">
                  <c:v>44729</c:v>
                </c:pt>
                <c:pt idx="111">
                  <c:v>44732</c:v>
                </c:pt>
                <c:pt idx="112">
                  <c:v>44733</c:v>
                </c:pt>
                <c:pt idx="113">
                  <c:v>44734</c:v>
                </c:pt>
                <c:pt idx="114">
                  <c:v>44735</c:v>
                </c:pt>
                <c:pt idx="115">
                  <c:v>44736</c:v>
                </c:pt>
                <c:pt idx="116">
                  <c:v>44739</c:v>
                </c:pt>
                <c:pt idx="117">
                  <c:v>44740</c:v>
                </c:pt>
                <c:pt idx="118">
                  <c:v>44741</c:v>
                </c:pt>
                <c:pt idx="119">
                  <c:v>44742</c:v>
                </c:pt>
                <c:pt idx="120">
                  <c:v>44743</c:v>
                </c:pt>
                <c:pt idx="121">
                  <c:v>44746</c:v>
                </c:pt>
                <c:pt idx="122">
                  <c:v>44747</c:v>
                </c:pt>
                <c:pt idx="123">
                  <c:v>44748</c:v>
                </c:pt>
                <c:pt idx="124">
                  <c:v>44749</c:v>
                </c:pt>
                <c:pt idx="125">
                  <c:v>44750</c:v>
                </c:pt>
                <c:pt idx="126">
                  <c:v>44753</c:v>
                </c:pt>
                <c:pt idx="127">
                  <c:v>44754</c:v>
                </c:pt>
                <c:pt idx="128">
                  <c:v>44755</c:v>
                </c:pt>
                <c:pt idx="129">
                  <c:v>44756</c:v>
                </c:pt>
                <c:pt idx="130">
                  <c:v>44757</c:v>
                </c:pt>
                <c:pt idx="131">
                  <c:v>44760</c:v>
                </c:pt>
                <c:pt idx="132">
                  <c:v>44761</c:v>
                </c:pt>
                <c:pt idx="133">
                  <c:v>44762</c:v>
                </c:pt>
                <c:pt idx="134">
                  <c:v>44763</c:v>
                </c:pt>
                <c:pt idx="135">
                  <c:v>44764</c:v>
                </c:pt>
                <c:pt idx="136">
                  <c:v>44767</c:v>
                </c:pt>
                <c:pt idx="137">
                  <c:v>44768</c:v>
                </c:pt>
                <c:pt idx="138">
                  <c:v>44769</c:v>
                </c:pt>
                <c:pt idx="139">
                  <c:v>44770</c:v>
                </c:pt>
                <c:pt idx="140">
                  <c:v>44771</c:v>
                </c:pt>
                <c:pt idx="141">
                  <c:v>44774</c:v>
                </c:pt>
                <c:pt idx="142">
                  <c:v>44775</c:v>
                </c:pt>
                <c:pt idx="143">
                  <c:v>44776</c:v>
                </c:pt>
                <c:pt idx="144">
                  <c:v>44777</c:v>
                </c:pt>
                <c:pt idx="145">
                  <c:v>44778</c:v>
                </c:pt>
                <c:pt idx="146">
                  <c:v>44781</c:v>
                </c:pt>
                <c:pt idx="147">
                  <c:v>44782</c:v>
                </c:pt>
                <c:pt idx="148">
                  <c:v>44783</c:v>
                </c:pt>
                <c:pt idx="149">
                  <c:v>44784</c:v>
                </c:pt>
                <c:pt idx="150">
                  <c:v>44785</c:v>
                </c:pt>
                <c:pt idx="151">
                  <c:v>44788</c:v>
                </c:pt>
                <c:pt idx="152">
                  <c:v>44789</c:v>
                </c:pt>
                <c:pt idx="153">
                  <c:v>44790</c:v>
                </c:pt>
                <c:pt idx="154">
                  <c:v>44791</c:v>
                </c:pt>
                <c:pt idx="155">
                  <c:v>44792</c:v>
                </c:pt>
                <c:pt idx="156">
                  <c:v>44795</c:v>
                </c:pt>
                <c:pt idx="157">
                  <c:v>44796</c:v>
                </c:pt>
                <c:pt idx="158">
                  <c:v>44797</c:v>
                </c:pt>
                <c:pt idx="159">
                  <c:v>44798</c:v>
                </c:pt>
                <c:pt idx="160">
                  <c:v>44799</c:v>
                </c:pt>
                <c:pt idx="161">
                  <c:v>44802</c:v>
                </c:pt>
                <c:pt idx="162">
                  <c:v>44803</c:v>
                </c:pt>
                <c:pt idx="163">
                  <c:v>44804</c:v>
                </c:pt>
                <c:pt idx="164">
                  <c:v>44805</c:v>
                </c:pt>
                <c:pt idx="165">
                  <c:v>44806</c:v>
                </c:pt>
                <c:pt idx="166">
                  <c:v>44809</c:v>
                </c:pt>
                <c:pt idx="167">
                  <c:v>44810</c:v>
                </c:pt>
                <c:pt idx="168">
                  <c:v>44811</c:v>
                </c:pt>
                <c:pt idx="169">
                  <c:v>44812</c:v>
                </c:pt>
                <c:pt idx="170">
                  <c:v>44816</c:v>
                </c:pt>
                <c:pt idx="171">
                  <c:v>44817</c:v>
                </c:pt>
                <c:pt idx="172">
                  <c:v>44818</c:v>
                </c:pt>
                <c:pt idx="173">
                  <c:v>44819</c:v>
                </c:pt>
                <c:pt idx="174">
                  <c:v>44820</c:v>
                </c:pt>
                <c:pt idx="175">
                  <c:v>44823</c:v>
                </c:pt>
                <c:pt idx="176">
                  <c:v>44824</c:v>
                </c:pt>
                <c:pt idx="177">
                  <c:v>44825</c:v>
                </c:pt>
                <c:pt idx="178">
                  <c:v>44826</c:v>
                </c:pt>
                <c:pt idx="179">
                  <c:v>44827</c:v>
                </c:pt>
                <c:pt idx="180">
                  <c:v>44830</c:v>
                </c:pt>
                <c:pt idx="181">
                  <c:v>44831</c:v>
                </c:pt>
                <c:pt idx="182">
                  <c:v>44832</c:v>
                </c:pt>
                <c:pt idx="183">
                  <c:v>44833</c:v>
                </c:pt>
                <c:pt idx="184">
                  <c:v>44834</c:v>
                </c:pt>
                <c:pt idx="185">
                  <c:v>44837</c:v>
                </c:pt>
                <c:pt idx="186">
                  <c:v>44838</c:v>
                </c:pt>
                <c:pt idx="187">
                  <c:v>44839</c:v>
                </c:pt>
                <c:pt idx="188">
                  <c:v>44840</c:v>
                </c:pt>
                <c:pt idx="189">
                  <c:v>44841</c:v>
                </c:pt>
                <c:pt idx="190">
                  <c:v>44845</c:v>
                </c:pt>
                <c:pt idx="191">
                  <c:v>44846</c:v>
                </c:pt>
                <c:pt idx="192">
                  <c:v>44847</c:v>
                </c:pt>
                <c:pt idx="193">
                  <c:v>44848</c:v>
                </c:pt>
              </c:numCache>
            </c:numRef>
          </c:cat>
          <c:val>
            <c:numRef>
              <c:f>'波動度(日資料)'!$C$500:$C$693</c:f>
              <c:numCache>
                <c:formatCode>0.0</c:formatCode>
                <c:ptCount val="194"/>
                <c:pt idx="0">
                  <c:v>3.4157607752609467</c:v>
                </c:pt>
                <c:pt idx="1">
                  <c:v>3.324802939808186</c:v>
                </c:pt>
                <c:pt idx="2">
                  <c:v>3.1605179368530503</c:v>
                </c:pt>
                <c:pt idx="3">
                  <c:v>3.2989551230778122</c:v>
                </c:pt>
                <c:pt idx="4">
                  <c:v>3.3223045912880229</c:v>
                </c:pt>
                <c:pt idx="5">
                  <c:v>3.3329605371576023</c:v>
                </c:pt>
                <c:pt idx="6">
                  <c:v>3.9727178432941463</c:v>
                </c:pt>
                <c:pt idx="7">
                  <c:v>3.970705508484309</c:v>
                </c:pt>
                <c:pt idx="8">
                  <c:v>5.1360105174125463</c:v>
                </c:pt>
                <c:pt idx="9">
                  <c:v>5.3190577270461397</c:v>
                </c:pt>
                <c:pt idx="10">
                  <c:v>5.5924495774907319</c:v>
                </c:pt>
                <c:pt idx="11">
                  <c:v>5.7346059281010264</c:v>
                </c:pt>
                <c:pt idx="12">
                  <c:v>5.766122372011413</c:v>
                </c:pt>
                <c:pt idx="13">
                  <c:v>5.7600671972983211</c:v>
                </c:pt>
                <c:pt idx="14">
                  <c:v>6.002107254654617</c:v>
                </c:pt>
                <c:pt idx="15">
                  <c:v>5.9850397110644549</c:v>
                </c:pt>
                <c:pt idx="16">
                  <c:v>5.8289798295173121</c:v>
                </c:pt>
                <c:pt idx="17">
                  <c:v>5.8530563761974719</c:v>
                </c:pt>
                <c:pt idx="18">
                  <c:v>5.7993921096416994</c:v>
                </c:pt>
                <c:pt idx="19">
                  <c:v>6.3663845809966642</c:v>
                </c:pt>
                <c:pt idx="20">
                  <c:v>6.8785118991006602</c:v>
                </c:pt>
                <c:pt idx="21">
                  <c:v>6.9092334531424733</c:v>
                </c:pt>
                <c:pt idx="22">
                  <c:v>6.9495362611344813</c:v>
                </c:pt>
                <c:pt idx="23">
                  <c:v>6.9517082414112545</c:v>
                </c:pt>
                <c:pt idx="24">
                  <c:v>6.9840186760270333</c:v>
                </c:pt>
                <c:pt idx="25">
                  <c:v>6.860364685652284</c:v>
                </c:pt>
                <c:pt idx="26">
                  <c:v>7.1627114842697033</c:v>
                </c:pt>
                <c:pt idx="27">
                  <c:v>6.3324557527472862</c:v>
                </c:pt>
                <c:pt idx="28">
                  <c:v>5.9527946966448759</c:v>
                </c:pt>
                <c:pt idx="29">
                  <c:v>5.8538834687936818</c:v>
                </c:pt>
                <c:pt idx="30">
                  <c:v>5.7074543071429593</c:v>
                </c:pt>
                <c:pt idx="31">
                  <c:v>5.534371723102451</c:v>
                </c:pt>
                <c:pt idx="32">
                  <c:v>5.5762147630467931</c:v>
                </c:pt>
                <c:pt idx="33">
                  <c:v>5.3339377445659011</c:v>
                </c:pt>
                <c:pt idx="34">
                  <c:v>5.5942061474728275</c:v>
                </c:pt>
                <c:pt idx="35">
                  <c:v>5.9077375705132624</c:v>
                </c:pt>
                <c:pt idx="36">
                  <c:v>5.9986103605664507</c:v>
                </c:pt>
                <c:pt idx="37">
                  <c:v>6.0003060578625336</c:v>
                </c:pt>
                <c:pt idx="38">
                  <c:v>5.7508652863239558</c:v>
                </c:pt>
                <c:pt idx="39">
                  <c:v>5.0739271697004193</c:v>
                </c:pt>
                <c:pt idx="40">
                  <c:v>5.1094640704713523</c:v>
                </c:pt>
                <c:pt idx="41">
                  <c:v>5.2603331190157361</c:v>
                </c:pt>
                <c:pt idx="42">
                  <c:v>5.4204601090731108</c:v>
                </c:pt>
                <c:pt idx="43">
                  <c:v>5.3926954725339638</c:v>
                </c:pt>
                <c:pt idx="44">
                  <c:v>5.7920111847623694</c:v>
                </c:pt>
                <c:pt idx="45">
                  <c:v>6.113938794948484</c:v>
                </c:pt>
                <c:pt idx="46">
                  <c:v>6.0975712921527219</c:v>
                </c:pt>
                <c:pt idx="47">
                  <c:v>6.1293375146102465</c:v>
                </c:pt>
                <c:pt idx="48">
                  <c:v>5.9131719772567202</c:v>
                </c:pt>
                <c:pt idx="49">
                  <c:v>5.7966079076585073</c:v>
                </c:pt>
                <c:pt idx="50">
                  <c:v>5.6646541880040804</c:v>
                </c:pt>
                <c:pt idx="51">
                  <c:v>6.274971187177246</c:v>
                </c:pt>
                <c:pt idx="52">
                  <c:v>6.3328689716523572</c:v>
                </c:pt>
                <c:pt idx="53">
                  <c:v>5.8091169868260355</c:v>
                </c:pt>
                <c:pt idx="54">
                  <c:v>5.7697895303645161</c:v>
                </c:pt>
                <c:pt idx="55">
                  <c:v>7.6538390418375206</c:v>
                </c:pt>
                <c:pt idx="56">
                  <c:v>7.9904585926096408</c:v>
                </c:pt>
                <c:pt idx="57">
                  <c:v>10.234317004047156</c:v>
                </c:pt>
                <c:pt idx="58">
                  <c:v>10.21459621168602</c:v>
                </c:pt>
                <c:pt idx="59">
                  <c:v>10.058445074763723</c:v>
                </c:pt>
                <c:pt idx="60">
                  <c:v>10.365861131217084</c:v>
                </c:pt>
                <c:pt idx="61">
                  <c:v>10.509558559323445</c:v>
                </c:pt>
                <c:pt idx="62">
                  <c:v>10.454893488759518</c:v>
                </c:pt>
                <c:pt idx="63">
                  <c:v>10.632512499589945</c:v>
                </c:pt>
                <c:pt idx="64">
                  <c:v>10.469477669900209</c:v>
                </c:pt>
                <c:pt idx="65">
                  <c:v>10.461973197284248</c:v>
                </c:pt>
                <c:pt idx="66">
                  <c:v>10.994723509052481</c:v>
                </c:pt>
                <c:pt idx="67">
                  <c:v>11.210402972858867</c:v>
                </c:pt>
                <c:pt idx="68">
                  <c:v>11.218424282117709</c:v>
                </c:pt>
                <c:pt idx="69">
                  <c:v>11.590280698450727</c:v>
                </c:pt>
                <c:pt idx="70">
                  <c:v>11.311528641799718</c:v>
                </c:pt>
                <c:pt idx="71">
                  <c:v>11.714910096909524</c:v>
                </c:pt>
                <c:pt idx="72">
                  <c:v>11.730472943721278</c:v>
                </c:pt>
                <c:pt idx="73">
                  <c:v>11.726481086539884</c:v>
                </c:pt>
                <c:pt idx="74">
                  <c:v>10.277096812946025</c:v>
                </c:pt>
                <c:pt idx="75">
                  <c:v>10.13515980603006</c:v>
                </c:pt>
                <c:pt idx="76">
                  <c:v>10.359885792549333</c:v>
                </c:pt>
                <c:pt idx="77">
                  <c:v>10.577078632964099</c:v>
                </c:pt>
                <c:pt idx="78">
                  <c:v>10.446360123053825</c:v>
                </c:pt>
                <c:pt idx="79">
                  <c:v>10.167921827229081</c:v>
                </c:pt>
                <c:pt idx="80">
                  <c:v>10.303326833829942</c:v>
                </c:pt>
                <c:pt idx="81">
                  <c:v>10.399638819449613</c:v>
                </c:pt>
                <c:pt idx="82">
                  <c:v>10.093842604141473</c:v>
                </c:pt>
                <c:pt idx="83">
                  <c:v>10.605838750510877</c:v>
                </c:pt>
                <c:pt idx="84">
                  <c:v>10.727544837186372</c:v>
                </c:pt>
                <c:pt idx="85">
                  <c:v>11.073534296329708</c:v>
                </c:pt>
                <c:pt idx="86">
                  <c:v>10.688513110839137</c:v>
                </c:pt>
                <c:pt idx="87">
                  <c:v>10.761003779733684</c:v>
                </c:pt>
                <c:pt idx="88">
                  <c:v>10.012361331060621</c:v>
                </c:pt>
                <c:pt idx="89">
                  <c:v>9.8854868111145002</c:v>
                </c:pt>
                <c:pt idx="90">
                  <c:v>10.23026794646845</c:v>
                </c:pt>
                <c:pt idx="91">
                  <c:v>10.263981335158109</c:v>
                </c:pt>
                <c:pt idx="92">
                  <c:v>10.303214767568537</c:v>
                </c:pt>
                <c:pt idx="93">
                  <c:v>10.301206850040186</c:v>
                </c:pt>
                <c:pt idx="94">
                  <c:v>10.300439475717326</c:v>
                </c:pt>
                <c:pt idx="95">
                  <c:v>6.5682241563787258</c:v>
                </c:pt>
                <c:pt idx="96">
                  <c:v>6.8101004909365326</c:v>
                </c:pt>
                <c:pt idx="97">
                  <c:v>6.8349481867061801</c:v>
                </c:pt>
                <c:pt idx="98">
                  <c:v>7.0109331909307571</c:v>
                </c:pt>
                <c:pt idx="99">
                  <c:v>8.6056558207903358</c:v>
                </c:pt>
                <c:pt idx="100">
                  <c:v>8.381298270351369</c:v>
                </c:pt>
                <c:pt idx="101">
                  <c:v>8.5524590847771957</c:v>
                </c:pt>
                <c:pt idx="102">
                  <c:v>9.9060672166786521</c:v>
                </c:pt>
                <c:pt idx="103">
                  <c:v>9.9459681405023446</c:v>
                </c:pt>
                <c:pt idx="104">
                  <c:v>9.1871707959678766</c:v>
                </c:pt>
                <c:pt idx="105">
                  <c:v>9.1555349473884071</c:v>
                </c:pt>
                <c:pt idx="106">
                  <c:v>9.3325756681316729</c:v>
                </c:pt>
                <c:pt idx="107">
                  <c:v>9.3895564400228402</c:v>
                </c:pt>
                <c:pt idx="108">
                  <c:v>9.3397155462686037</c:v>
                </c:pt>
                <c:pt idx="109">
                  <c:v>8.6820962732660689</c:v>
                </c:pt>
                <c:pt idx="110">
                  <c:v>8.5316892667543502</c:v>
                </c:pt>
                <c:pt idx="111">
                  <c:v>8.2705566651245128</c:v>
                </c:pt>
                <c:pt idx="112">
                  <c:v>8.0271043178104691</c:v>
                </c:pt>
                <c:pt idx="113">
                  <c:v>7.9701593339924477</c:v>
                </c:pt>
                <c:pt idx="114">
                  <c:v>8.3314755540416385</c:v>
                </c:pt>
                <c:pt idx="115">
                  <c:v>9.0691523722897394</c:v>
                </c:pt>
                <c:pt idx="116">
                  <c:v>9.0659037905350814</c:v>
                </c:pt>
                <c:pt idx="117">
                  <c:v>9.0938558673158525</c:v>
                </c:pt>
                <c:pt idx="118">
                  <c:v>8.2835190471891185</c:v>
                </c:pt>
                <c:pt idx="119">
                  <c:v>8.2796981900635256</c:v>
                </c:pt>
                <c:pt idx="120">
                  <c:v>8.7644569898563986</c:v>
                </c:pt>
                <c:pt idx="121">
                  <c:v>7.0365425119949805</c:v>
                </c:pt>
                <c:pt idx="122">
                  <c:v>6.9180574725651365</c:v>
                </c:pt>
                <c:pt idx="123">
                  <c:v>7.2352334647205501</c:v>
                </c:pt>
                <c:pt idx="124">
                  <c:v>7.4222758549743801</c:v>
                </c:pt>
                <c:pt idx="125">
                  <c:v>7.0776930170800982</c:v>
                </c:pt>
                <c:pt idx="126">
                  <c:v>7.4569596974518895</c:v>
                </c:pt>
                <c:pt idx="127">
                  <c:v>7.5257888343856552</c:v>
                </c:pt>
                <c:pt idx="128">
                  <c:v>7.4226628070504717</c:v>
                </c:pt>
                <c:pt idx="129">
                  <c:v>8.9893966034350417</c:v>
                </c:pt>
                <c:pt idx="130">
                  <c:v>9.0597381296026391</c:v>
                </c:pt>
                <c:pt idx="131">
                  <c:v>9.4149539775967455</c:v>
                </c:pt>
                <c:pt idx="132">
                  <c:v>9.1688921005499235</c:v>
                </c:pt>
                <c:pt idx="133">
                  <c:v>8.7833027754020119</c:v>
                </c:pt>
                <c:pt idx="134">
                  <c:v>8.3373262987533518</c:v>
                </c:pt>
                <c:pt idx="135">
                  <c:v>8.8888151699946043</c:v>
                </c:pt>
                <c:pt idx="136">
                  <c:v>9.406896340248327</c:v>
                </c:pt>
                <c:pt idx="137">
                  <c:v>9.4048453317692928</c:v>
                </c:pt>
                <c:pt idx="138">
                  <c:v>9.4300204886927688</c:v>
                </c:pt>
                <c:pt idx="139">
                  <c:v>9.9049779661137087</c:v>
                </c:pt>
                <c:pt idx="140">
                  <c:v>12.583716449169682</c:v>
                </c:pt>
                <c:pt idx="141">
                  <c:v>12.375934835699557</c:v>
                </c:pt>
                <c:pt idx="142">
                  <c:v>13.068424539534352</c:v>
                </c:pt>
                <c:pt idx="143">
                  <c:v>14.806920014588348</c:v>
                </c:pt>
                <c:pt idx="144">
                  <c:v>15.1023449333613</c:v>
                </c:pt>
                <c:pt idx="145">
                  <c:v>14.916221523073462</c:v>
                </c:pt>
                <c:pt idx="146">
                  <c:v>15.688586927308624</c:v>
                </c:pt>
                <c:pt idx="147">
                  <c:v>15.681527709390824</c:v>
                </c:pt>
                <c:pt idx="148">
                  <c:v>14.459243950479667</c:v>
                </c:pt>
                <c:pt idx="149">
                  <c:v>15.781003508631258</c:v>
                </c:pt>
                <c:pt idx="150">
                  <c:v>16.029646837098014</c:v>
                </c:pt>
                <c:pt idx="151">
                  <c:v>16.085632108908165</c:v>
                </c:pt>
                <c:pt idx="152">
                  <c:v>16.026541036600101</c:v>
                </c:pt>
                <c:pt idx="153">
                  <c:v>16.365867357382658</c:v>
                </c:pt>
                <c:pt idx="154">
                  <c:v>16.304246080180814</c:v>
                </c:pt>
                <c:pt idx="155">
                  <c:v>16.489042323766576</c:v>
                </c:pt>
                <c:pt idx="156">
                  <c:v>16.482333658088923</c:v>
                </c:pt>
                <c:pt idx="157">
                  <c:v>16.497883121052475</c:v>
                </c:pt>
                <c:pt idx="158">
                  <c:v>16.139354577901312</c:v>
                </c:pt>
                <c:pt idx="159">
                  <c:v>13.847482410506066</c:v>
                </c:pt>
                <c:pt idx="160">
                  <c:v>13.823622409026962</c:v>
                </c:pt>
                <c:pt idx="161">
                  <c:v>13.038434913896008</c:v>
                </c:pt>
                <c:pt idx="162">
                  <c:v>11.750314046108763</c:v>
                </c:pt>
                <c:pt idx="163">
                  <c:v>11.590447758322217</c:v>
                </c:pt>
                <c:pt idx="164">
                  <c:v>11.199008475480332</c:v>
                </c:pt>
                <c:pt idx="165">
                  <c:v>10.624500152324856</c:v>
                </c:pt>
                <c:pt idx="166">
                  <c:v>10.567371235296513</c:v>
                </c:pt>
                <c:pt idx="167">
                  <c:v>10.684544908055651</c:v>
                </c:pt>
                <c:pt idx="168">
                  <c:v>8.2564976239959655</c:v>
                </c:pt>
                <c:pt idx="169">
                  <c:v>8.4199676921957849</c:v>
                </c:pt>
                <c:pt idx="170">
                  <c:v>9.4016204295451988</c:v>
                </c:pt>
                <c:pt idx="171">
                  <c:v>9.7303236671221534</c:v>
                </c:pt>
                <c:pt idx="172">
                  <c:v>9.6611295634202836</c:v>
                </c:pt>
                <c:pt idx="173">
                  <c:v>9.6729497216132447</c:v>
                </c:pt>
                <c:pt idx="174">
                  <c:v>9.3783682457397664</c:v>
                </c:pt>
                <c:pt idx="175">
                  <c:v>9.399120553932919</c:v>
                </c:pt>
                <c:pt idx="176">
                  <c:v>9.4566091388559741</c:v>
                </c:pt>
                <c:pt idx="177">
                  <c:v>8.9760018248761195</c:v>
                </c:pt>
                <c:pt idx="178">
                  <c:v>9.7893110130365582</c:v>
                </c:pt>
                <c:pt idx="179">
                  <c:v>14.162684365567033</c:v>
                </c:pt>
                <c:pt idx="180">
                  <c:v>14.023891878890504</c:v>
                </c:pt>
                <c:pt idx="181">
                  <c:v>13.956067855735071</c:v>
                </c:pt>
                <c:pt idx="182">
                  <c:v>13.94895720893509</c:v>
                </c:pt>
                <c:pt idx="183">
                  <c:v>13.918092271587012</c:v>
                </c:pt>
                <c:pt idx="184">
                  <c:v>13.872747214801114</c:v>
                </c:pt>
                <c:pt idx="185">
                  <c:v>13.929641460290526</c:v>
                </c:pt>
                <c:pt idx="186">
                  <c:v>13.857628322614731</c:v>
                </c:pt>
                <c:pt idx="187">
                  <c:v>12.505119028790048</c:v>
                </c:pt>
                <c:pt idx="188">
                  <c:v>12.504574452783752</c:v>
                </c:pt>
                <c:pt idx="189">
                  <c:v>12.154134596903337</c:v>
                </c:pt>
                <c:pt idx="190">
                  <c:v>12.118348758693791</c:v>
                </c:pt>
                <c:pt idx="191">
                  <c:v>11.922471571692149</c:v>
                </c:pt>
                <c:pt idx="192">
                  <c:v>11.991845728809047</c:v>
                </c:pt>
                <c:pt idx="193">
                  <c:v>12.018962440170663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C5D-48C4-AF2B-32538B6F05B7}"/>
            </c:ext>
          </c:extLst>
        </c:ser>
        <c:ser>
          <c:idx val="2"/>
          <c:order val="2"/>
          <c:tx>
            <c:strRef>
              <c:f>'波動度(日資料)'!$D$1</c:f>
              <c:strCache>
                <c:ptCount val="1"/>
                <c:pt idx="0">
                  <c:v>韓元</c:v>
                </c:pt>
              </c:strCache>
            </c:strRef>
          </c:tx>
          <c:spPr>
            <a:ln w="127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93"/>
              <c:layout>
                <c:manualLayout>
                  <c:x val="2.4342787310094077E-3"/>
                  <c:y val="-1.8207679421095441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1000" b="1" i="0" u="none" strike="noStrike" kern="12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韓元</a:t>
                    </a:r>
                    <a:r>
                      <a:rPr lang="en-US" altLang="zh-TW" sz="1000" b="1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13.0</a:t>
                    </a:r>
                    <a:endParaRPr lang="zh-TW" altLang="en-US" sz="1000" b="1" i="0" u="none" strike="noStrike" kern="1200" baseline="0" dirty="0">
                      <a:solidFill>
                        <a:schemeClr val="accent2">
                          <a:lumMod val="7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C5D-48C4-AF2B-32538B6F05B7}"/>
                </c:ext>
              </c:extLst>
            </c:dLbl>
            <c:dLbl>
              <c:idx val="686"/>
              <c:layout>
                <c:manualLayout>
                  <c:x val="-1.0185067526415994E-16"/>
                  <c:y val="2.7913468248429781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/>
                      <a:t>新加坡幣</a:t>
                    </a:r>
                    <a:fld id="{6BA5664B-7E74-4A18-980D-58B3F3F50BED}" type="VALUE">
                      <a:rPr lang="en-US" altLang="zh-TW"/>
                      <a:pPr/>
                      <a:t>[值]</a:t>
                    </a:fld>
                    <a:endParaRPr lang="zh-TW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C5D-48C4-AF2B-32538B6F05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accent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'波動度(日資料)'!$A$500:$A$693</c:f>
              <c:numCache>
                <c:formatCode>m/d/yyyy</c:formatCode>
                <c:ptCount val="194"/>
                <c:pt idx="0">
                  <c:v>44564</c:v>
                </c:pt>
                <c:pt idx="1">
                  <c:v>44565</c:v>
                </c:pt>
                <c:pt idx="2">
                  <c:v>44566</c:v>
                </c:pt>
                <c:pt idx="3">
                  <c:v>44567</c:v>
                </c:pt>
                <c:pt idx="4">
                  <c:v>44568</c:v>
                </c:pt>
                <c:pt idx="5">
                  <c:v>44571</c:v>
                </c:pt>
                <c:pt idx="6">
                  <c:v>44572</c:v>
                </c:pt>
                <c:pt idx="7">
                  <c:v>44573</c:v>
                </c:pt>
                <c:pt idx="8">
                  <c:v>44574</c:v>
                </c:pt>
                <c:pt idx="9">
                  <c:v>44575</c:v>
                </c:pt>
                <c:pt idx="10">
                  <c:v>44578</c:v>
                </c:pt>
                <c:pt idx="11">
                  <c:v>44579</c:v>
                </c:pt>
                <c:pt idx="12">
                  <c:v>44580</c:v>
                </c:pt>
                <c:pt idx="13">
                  <c:v>44581</c:v>
                </c:pt>
                <c:pt idx="14">
                  <c:v>44582</c:v>
                </c:pt>
                <c:pt idx="15">
                  <c:v>44583</c:v>
                </c:pt>
                <c:pt idx="16">
                  <c:v>44585</c:v>
                </c:pt>
                <c:pt idx="17">
                  <c:v>44586</c:v>
                </c:pt>
                <c:pt idx="18">
                  <c:v>44587</c:v>
                </c:pt>
                <c:pt idx="19">
                  <c:v>44588</c:v>
                </c:pt>
                <c:pt idx="20">
                  <c:v>44589</c:v>
                </c:pt>
                <c:pt idx="21">
                  <c:v>44599</c:v>
                </c:pt>
                <c:pt idx="22">
                  <c:v>44600</c:v>
                </c:pt>
                <c:pt idx="23">
                  <c:v>44601</c:v>
                </c:pt>
                <c:pt idx="24">
                  <c:v>44602</c:v>
                </c:pt>
                <c:pt idx="25">
                  <c:v>44603</c:v>
                </c:pt>
                <c:pt idx="26">
                  <c:v>44606</c:v>
                </c:pt>
                <c:pt idx="27">
                  <c:v>44607</c:v>
                </c:pt>
                <c:pt idx="28">
                  <c:v>44608</c:v>
                </c:pt>
                <c:pt idx="29">
                  <c:v>44609</c:v>
                </c:pt>
                <c:pt idx="30">
                  <c:v>44610</c:v>
                </c:pt>
                <c:pt idx="31">
                  <c:v>44613</c:v>
                </c:pt>
                <c:pt idx="32">
                  <c:v>44614</c:v>
                </c:pt>
                <c:pt idx="33">
                  <c:v>44615</c:v>
                </c:pt>
                <c:pt idx="34">
                  <c:v>44616</c:v>
                </c:pt>
                <c:pt idx="35">
                  <c:v>44617</c:v>
                </c:pt>
                <c:pt idx="36">
                  <c:v>44621</c:v>
                </c:pt>
                <c:pt idx="37">
                  <c:v>44622</c:v>
                </c:pt>
                <c:pt idx="38">
                  <c:v>44623</c:v>
                </c:pt>
                <c:pt idx="39">
                  <c:v>44624</c:v>
                </c:pt>
                <c:pt idx="40">
                  <c:v>44627</c:v>
                </c:pt>
                <c:pt idx="41">
                  <c:v>44628</c:v>
                </c:pt>
                <c:pt idx="42">
                  <c:v>44629</c:v>
                </c:pt>
                <c:pt idx="43">
                  <c:v>44630</c:v>
                </c:pt>
                <c:pt idx="44">
                  <c:v>44631</c:v>
                </c:pt>
                <c:pt idx="45">
                  <c:v>44634</c:v>
                </c:pt>
                <c:pt idx="46">
                  <c:v>44635</c:v>
                </c:pt>
                <c:pt idx="47">
                  <c:v>44636</c:v>
                </c:pt>
                <c:pt idx="48">
                  <c:v>44637</c:v>
                </c:pt>
                <c:pt idx="49">
                  <c:v>44638</c:v>
                </c:pt>
                <c:pt idx="50">
                  <c:v>44641</c:v>
                </c:pt>
                <c:pt idx="51">
                  <c:v>44642</c:v>
                </c:pt>
                <c:pt idx="52">
                  <c:v>44643</c:v>
                </c:pt>
                <c:pt idx="53">
                  <c:v>44644</c:v>
                </c:pt>
                <c:pt idx="54">
                  <c:v>44645</c:v>
                </c:pt>
                <c:pt idx="55">
                  <c:v>44648</c:v>
                </c:pt>
                <c:pt idx="56">
                  <c:v>44649</c:v>
                </c:pt>
                <c:pt idx="57">
                  <c:v>44650</c:v>
                </c:pt>
                <c:pt idx="58">
                  <c:v>44651</c:v>
                </c:pt>
                <c:pt idx="59">
                  <c:v>44652</c:v>
                </c:pt>
                <c:pt idx="60">
                  <c:v>44657</c:v>
                </c:pt>
                <c:pt idx="61">
                  <c:v>44658</c:v>
                </c:pt>
                <c:pt idx="62">
                  <c:v>44659</c:v>
                </c:pt>
                <c:pt idx="63">
                  <c:v>44662</c:v>
                </c:pt>
                <c:pt idx="64">
                  <c:v>44663</c:v>
                </c:pt>
                <c:pt idx="65">
                  <c:v>44664</c:v>
                </c:pt>
                <c:pt idx="66">
                  <c:v>44665</c:v>
                </c:pt>
                <c:pt idx="67">
                  <c:v>44666</c:v>
                </c:pt>
                <c:pt idx="68">
                  <c:v>44669</c:v>
                </c:pt>
                <c:pt idx="69">
                  <c:v>44670</c:v>
                </c:pt>
                <c:pt idx="70">
                  <c:v>44671</c:v>
                </c:pt>
                <c:pt idx="71">
                  <c:v>44672</c:v>
                </c:pt>
                <c:pt idx="72">
                  <c:v>44673</c:v>
                </c:pt>
                <c:pt idx="73">
                  <c:v>44676</c:v>
                </c:pt>
                <c:pt idx="74">
                  <c:v>44677</c:v>
                </c:pt>
                <c:pt idx="75">
                  <c:v>44678</c:v>
                </c:pt>
                <c:pt idx="76">
                  <c:v>44679</c:v>
                </c:pt>
                <c:pt idx="77">
                  <c:v>44680</c:v>
                </c:pt>
                <c:pt idx="78">
                  <c:v>44684</c:v>
                </c:pt>
                <c:pt idx="79">
                  <c:v>44685</c:v>
                </c:pt>
                <c:pt idx="80">
                  <c:v>44686</c:v>
                </c:pt>
                <c:pt idx="81">
                  <c:v>44687</c:v>
                </c:pt>
                <c:pt idx="82">
                  <c:v>44690</c:v>
                </c:pt>
                <c:pt idx="83">
                  <c:v>44691</c:v>
                </c:pt>
                <c:pt idx="84">
                  <c:v>44692</c:v>
                </c:pt>
                <c:pt idx="85">
                  <c:v>44693</c:v>
                </c:pt>
                <c:pt idx="86">
                  <c:v>44694</c:v>
                </c:pt>
                <c:pt idx="87">
                  <c:v>44697</c:v>
                </c:pt>
                <c:pt idx="88">
                  <c:v>44698</c:v>
                </c:pt>
                <c:pt idx="89">
                  <c:v>44699</c:v>
                </c:pt>
                <c:pt idx="90">
                  <c:v>44700</c:v>
                </c:pt>
                <c:pt idx="91">
                  <c:v>44701</c:v>
                </c:pt>
                <c:pt idx="92">
                  <c:v>44704</c:v>
                </c:pt>
                <c:pt idx="93">
                  <c:v>44705</c:v>
                </c:pt>
                <c:pt idx="94">
                  <c:v>44706</c:v>
                </c:pt>
                <c:pt idx="95">
                  <c:v>44707</c:v>
                </c:pt>
                <c:pt idx="96">
                  <c:v>44708</c:v>
                </c:pt>
                <c:pt idx="97">
                  <c:v>44711</c:v>
                </c:pt>
                <c:pt idx="98">
                  <c:v>44712</c:v>
                </c:pt>
                <c:pt idx="99">
                  <c:v>44713</c:v>
                </c:pt>
                <c:pt idx="100">
                  <c:v>44714</c:v>
                </c:pt>
                <c:pt idx="101">
                  <c:v>44718</c:v>
                </c:pt>
                <c:pt idx="102">
                  <c:v>44719</c:v>
                </c:pt>
                <c:pt idx="103">
                  <c:v>44720</c:v>
                </c:pt>
                <c:pt idx="104">
                  <c:v>44721</c:v>
                </c:pt>
                <c:pt idx="105">
                  <c:v>44722</c:v>
                </c:pt>
                <c:pt idx="106">
                  <c:v>44725</c:v>
                </c:pt>
                <c:pt idx="107">
                  <c:v>44726</c:v>
                </c:pt>
                <c:pt idx="108">
                  <c:v>44727</c:v>
                </c:pt>
                <c:pt idx="109">
                  <c:v>44728</c:v>
                </c:pt>
                <c:pt idx="110">
                  <c:v>44729</c:v>
                </c:pt>
                <c:pt idx="111">
                  <c:v>44732</c:v>
                </c:pt>
                <c:pt idx="112">
                  <c:v>44733</c:v>
                </c:pt>
                <c:pt idx="113">
                  <c:v>44734</c:v>
                </c:pt>
                <c:pt idx="114">
                  <c:v>44735</c:v>
                </c:pt>
                <c:pt idx="115">
                  <c:v>44736</c:v>
                </c:pt>
                <c:pt idx="116">
                  <c:v>44739</c:v>
                </c:pt>
                <c:pt idx="117">
                  <c:v>44740</c:v>
                </c:pt>
                <c:pt idx="118">
                  <c:v>44741</c:v>
                </c:pt>
                <c:pt idx="119">
                  <c:v>44742</c:v>
                </c:pt>
                <c:pt idx="120">
                  <c:v>44743</c:v>
                </c:pt>
                <c:pt idx="121">
                  <c:v>44746</c:v>
                </c:pt>
                <c:pt idx="122">
                  <c:v>44747</c:v>
                </c:pt>
                <c:pt idx="123">
                  <c:v>44748</c:v>
                </c:pt>
                <c:pt idx="124">
                  <c:v>44749</c:v>
                </c:pt>
                <c:pt idx="125">
                  <c:v>44750</c:v>
                </c:pt>
                <c:pt idx="126">
                  <c:v>44753</c:v>
                </c:pt>
                <c:pt idx="127">
                  <c:v>44754</c:v>
                </c:pt>
                <c:pt idx="128">
                  <c:v>44755</c:v>
                </c:pt>
                <c:pt idx="129">
                  <c:v>44756</c:v>
                </c:pt>
                <c:pt idx="130">
                  <c:v>44757</c:v>
                </c:pt>
                <c:pt idx="131">
                  <c:v>44760</c:v>
                </c:pt>
                <c:pt idx="132">
                  <c:v>44761</c:v>
                </c:pt>
                <c:pt idx="133">
                  <c:v>44762</c:v>
                </c:pt>
                <c:pt idx="134">
                  <c:v>44763</c:v>
                </c:pt>
                <c:pt idx="135">
                  <c:v>44764</c:v>
                </c:pt>
                <c:pt idx="136">
                  <c:v>44767</c:v>
                </c:pt>
                <c:pt idx="137">
                  <c:v>44768</c:v>
                </c:pt>
                <c:pt idx="138">
                  <c:v>44769</c:v>
                </c:pt>
                <c:pt idx="139">
                  <c:v>44770</c:v>
                </c:pt>
                <c:pt idx="140">
                  <c:v>44771</c:v>
                </c:pt>
                <c:pt idx="141">
                  <c:v>44774</c:v>
                </c:pt>
                <c:pt idx="142">
                  <c:v>44775</c:v>
                </c:pt>
                <c:pt idx="143">
                  <c:v>44776</c:v>
                </c:pt>
                <c:pt idx="144">
                  <c:v>44777</c:v>
                </c:pt>
                <c:pt idx="145">
                  <c:v>44778</c:v>
                </c:pt>
                <c:pt idx="146">
                  <c:v>44781</c:v>
                </c:pt>
                <c:pt idx="147">
                  <c:v>44782</c:v>
                </c:pt>
                <c:pt idx="148">
                  <c:v>44783</c:v>
                </c:pt>
                <c:pt idx="149">
                  <c:v>44784</c:v>
                </c:pt>
                <c:pt idx="150">
                  <c:v>44785</c:v>
                </c:pt>
                <c:pt idx="151">
                  <c:v>44788</c:v>
                </c:pt>
                <c:pt idx="152">
                  <c:v>44789</c:v>
                </c:pt>
                <c:pt idx="153">
                  <c:v>44790</c:v>
                </c:pt>
                <c:pt idx="154">
                  <c:v>44791</c:v>
                </c:pt>
                <c:pt idx="155">
                  <c:v>44792</c:v>
                </c:pt>
                <c:pt idx="156">
                  <c:v>44795</c:v>
                </c:pt>
                <c:pt idx="157">
                  <c:v>44796</c:v>
                </c:pt>
                <c:pt idx="158">
                  <c:v>44797</c:v>
                </c:pt>
                <c:pt idx="159">
                  <c:v>44798</c:v>
                </c:pt>
                <c:pt idx="160">
                  <c:v>44799</c:v>
                </c:pt>
                <c:pt idx="161">
                  <c:v>44802</c:v>
                </c:pt>
                <c:pt idx="162">
                  <c:v>44803</c:v>
                </c:pt>
                <c:pt idx="163">
                  <c:v>44804</c:v>
                </c:pt>
                <c:pt idx="164">
                  <c:v>44805</c:v>
                </c:pt>
                <c:pt idx="165">
                  <c:v>44806</c:v>
                </c:pt>
                <c:pt idx="166">
                  <c:v>44809</c:v>
                </c:pt>
                <c:pt idx="167">
                  <c:v>44810</c:v>
                </c:pt>
                <c:pt idx="168">
                  <c:v>44811</c:v>
                </c:pt>
                <c:pt idx="169">
                  <c:v>44812</c:v>
                </c:pt>
                <c:pt idx="170">
                  <c:v>44816</c:v>
                </c:pt>
                <c:pt idx="171">
                  <c:v>44817</c:v>
                </c:pt>
                <c:pt idx="172">
                  <c:v>44818</c:v>
                </c:pt>
                <c:pt idx="173">
                  <c:v>44819</c:v>
                </c:pt>
                <c:pt idx="174">
                  <c:v>44820</c:v>
                </c:pt>
                <c:pt idx="175">
                  <c:v>44823</c:v>
                </c:pt>
                <c:pt idx="176">
                  <c:v>44824</c:v>
                </c:pt>
                <c:pt idx="177">
                  <c:v>44825</c:v>
                </c:pt>
                <c:pt idx="178">
                  <c:v>44826</c:v>
                </c:pt>
                <c:pt idx="179">
                  <c:v>44827</c:v>
                </c:pt>
                <c:pt idx="180">
                  <c:v>44830</c:v>
                </c:pt>
                <c:pt idx="181">
                  <c:v>44831</c:v>
                </c:pt>
                <c:pt idx="182">
                  <c:v>44832</c:v>
                </c:pt>
                <c:pt idx="183">
                  <c:v>44833</c:v>
                </c:pt>
                <c:pt idx="184">
                  <c:v>44834</c:v>
                </c:pt>
                <c:pt idx="185">
                  <c:v>44837</c:v>
                </c:pt>
                <c:pt idx="186">
                  <c:v>44838</c:v>
                </c:pt>
                <c:pt idx="187">
                  <c:v>44839</c:v>
                </c:pt>
                <c:pt idx="188">
                  <c:v>44840</c:v>
                </c:pt>
                <c:pt idx="189">
                  <c:v>44841</c:v>
                </c:pt>
                <c:pt idx="190">
                  <c:v>44845</c:v>
                </c:pt>
                <c:pt idx="191">
                  <c:v>44846</c:v>
                </c:pt>
                <c:pt idx="192">
                  <c:v>44847</c:v>
                </c:pt>
                <c:pt idx="193">
                  <c:v>44848</c:v>
                </c:pt>
              </c:numCache>
            </c:numRef>
          </c:cat>
          <c:val>
            <c:numRef>
              <c:f>'波動度(日資料)'!$D$500:$D$693</c:f>
              <c:numCache>
                <c:formatCode>0.0</c:formatCode>
                <c:ptCount val="194"/>
                <c:pt idx="0">
                  <c:v>4.8691144101710426</c:v>
                </c:pt>
                <c:pt idx="1">
                  <c:v>4.716365325002343</c:v>
                </c:pt>
                <c:pt idx="2">
                  <c:v>4.5227523002519368</c:v>
                </c:pt>
                <c:pt idx="3">
                  <c:v>4.5317574529428839</c:v>
                </c:pt>
                <c:pt idx="4">
                  <c:v>4.164971816892824</c:v>
                </c:pt>
                <c:pt idx="5">
                  <c:v>4.2762173624102795</c:v>
                </c:pt>
                <c:pt idx="6">
                  <c:v>4.573097504766638</c:v>
                </c:pt>
                <c:pt idx="7">
                  <c:v>4.7586232301007865</c:v>
                </c:pt>
                <c:pt idx="8">
                  <c:v>4.8447238542653395</c:v>
                </c:pt>
                <c:pt idx="9">
                  <c:v>4.7321857942807082</c:v>
                </c:pt>
                <c:pt idx="10">
                  <c:v>3.9374281265334194</c:v>
                </c:pt>
                <c:pt idx="11">
                  <c:v>3.9648657376387946</c:v>
                </c:pt>
                <c:pt idx="12">
                  <c:v>3.9925066474365702</c:v>
                </c:pt>
                <c:pt idx="13">
                  <c:v>3.7638970245041135</c:v>
                </c:pt>
                <c:pt idx="14">
                  <c:v>3.7507753945609776</c:v>
                </c:pt>
                <c:pt idx="15">
                  <c:v>3.7523230584862461</c:v>
                </c:pt>
                <c:pt idx="16">
                  <c:v>3.7822656862714958</c:v>
                </c:pt>
                <c:pt idx="17">
                  <c:v>3.7779670127729341</c:v>
                </c:pt>
                <c:pt idx="18">
                  <c:v>3.7646431616720886</c:v>
                </c:pt>
                <c:pt idx="19">
                  <c:v>3.9552703199794941</c:v>
                </c:pt>
                <c:pt idx="20">
                  <c:v>3.9735135228148986</c:v>
                </c:pt>
                <c:pt idx="21">
                  <c:v>4.2315060124660269</c:v>
                </c:pt>
                <c:pt idx="22">
                  <c:v>4.1399653125193261</c:v>
                </c:pt>
                <c:pt idx="23">
                  <c:v>4.1454532145924627</c:v>
                </c:pt>
                <c:pt idx="24">
                  <c:v>4.087013415022577</c:v>
                </c:pt>
                <c:pt idx="25">
                  <c:v>3.8876329136964842</c:v>
                </c:pt>
                <c:pt idx="26">
                  <c:v>4.3517589940948325</c:v>
                </c:pt>
                <c:pt idx="27">
                  <c:v>4.9863066254910775</c:v>
                </c:pt>
                <c:pt idx="28">
                  <c:v>5.0582354180379259</c:v>
                </c:pt>
                <c:pt idx="29">
                  <c:v>4.806317439493295</c:v>
                </c:pt>
                <c:pt idx="30">
                  <c:v>4.7414618153344437</c:v>
                </c:pt>
                <c:pt idx="31">
                  <c:v>4.8849378262507352</c:v>
                </c:pt>
                <c:pt idx="32">
                  <c:v>4.8836212558957719</c:v>
                </c:pt>
                <c:pt idx="33">
                  <c:v>4.8653719664264452</c:v>
                </c:pt>
                <c:pt idx="34">
                  <c:v>5.5761087986653886</c:v>
                </c:pt>
                <c:pt idx="35">
                  <c:v>5.5609862988604331</c:v>
                </c:pt>
                <c:pt idx="36">
                  <c:v>5.5164880997026753</c:v>
                </c:pt>
                <c:pt idx="37">
                  <c:v>5.6115410498539351</c:v>
                </c:pt>
                <c:pt idx="38">
                  <c:v>5.4276588008802413</c:v>
                </c:pt>
                <c:pt idx="39">
                  <c:v>6.1203378001553084</c:v>
                </c:pt>
                <c:pt idx="40">
                  <c:v>6.9346278745423273</c:v>
                </c:pt>
                <c:pt idx="41">
                  <c:v>7.2237824100125598</c:v>
                </c:pt>
                <c:pt idx="42">
                  <c:v>7.1790082732644995</c:v>
                </c:pt>
                <c:pt idx="43">
                  <c:v>7.8693915295767631</c:v>
                </c:pt>
                <c:pt idx="44">
                  <c:v>7.8920257678189856</c:v>
                </c:pt>
                <c:pt idx="45">
                  <c:v>7.6855078232429124</c:v>
                </c:pt>
                <c:pt idx="46">
                  <c:v>7.4485133097533431</c:v>
                </c:pt>
                <c:pt idx="47">
                  <c:v>7.8552313486356207</c:v>
                </c:pt>
                <c:pt idx="48">
                  <c:v>10.567523430317808</c:v>
                </c:pt>
                <c:pt idx="49">
                  <c:v>10.806278040597233</c:v>
                </c:pt>
                <c:pt idx="50">
                  <c:v>10.972972749585209</c:v>
                </c:pt>
                <c:pt idx="51">
                  <c:v>10.971785817676437</c:v>
                </c:pt>
                <c:pt idx="52">
                  <c:v>11.105811360435141</c:v>
                </c:pt>
                <c:pt idx="53">
                  <c:v>10.896418126333547</c:v>
                </c:pt>
                <c:pt idx="54">
                  <c:v>10.887032845150097</c:v>
                </c:pt>
                <c:pt idx="55">
                  <c:v>11.12524161448002</c:v>
                </c:pt>
                <c:pt idx="56">
                  <c:v>11.402192390162631</c:v>
                </c:pt>
                <c:pt idx="57">
                  <c:v>11.866376590693564</c:v>
                </c:pt>
                <c:pt idx="58">
                  <c:v>11.507949445655063</c:v>
                </c:pt>
                <c:pt idx="59">
                  <c:v>10.806041248363794</c:v>
                </c:pt>
                <c:pt idx="60">
                  <c:v>10.350390817574306</c:v>
                </c:pt>
                <c:pt idx="61">
                  <c:v>10.367798112767611</c:v>
                </c:pt>
                <c:pt idx="62">
                  <c:v>10.238128236631651</c:v>
                </c:pt>
                <c:pt idx="63">
                  <c:v>10.472708231710701</c:v>
                </c:pt>
                <c:pt idx="64">
                  <c:v>10.019867855383655</c:v>
                </c:pt>
                <c:pt idx="65">
                  <c:v>10.289091076940696</c:v>
                </c:pt>
                <c:pt idx="66">
                  <c:v>10.131793317700556</c:v>
                </c:pt>
                <c:pt idx="67">
                  <c:v>7.7645660666961627</c:v>
                </c:pt>
                <c:pt idx="68">
                  <c:v>7.4557573604400558</c:v>
                </c:pt>
                <c:pt idx="69">
                  <c:v>7.0890522692070146</c:v>
                </c:pt>
                <c:pt idx="70">
                  <c:v>7.1068791513605065</c:v>
                </c:pt>
                <c:pt idx="71">
                  <c:v>6.922451521177404</c:v>
                </c:pt>
                <c:pt idx="72">
                  <c:v>6.8275907584167852</c:v>
                </c:pt>
                <c:pt idx="73">
                  <c:v>7.3987975589588872</c:v>
                </c:pt>
                <c:pt idx="74">
                  <c:v>7.066258071472828</c:v>
                </c:pt>
                <c:pt idx="75">
                  <c:v>7.4842470973742765</c:v>
                </c:pt>
                <c:pt idx="76">
                  <c:v>6.4206884427873963</c:v>
                </c:pt>
                <c:pt idx="77">
                  <c:v>8.6874774367212257</c:v>
                </c:pt>
                <c:pt idx="78">
                  <c:v>9.1254096763527421</c:v>
                </c:pt>
                <c:pt idx="79">
                  <c:v>9.2114397657831617</c:v>
                </c:pt>
                <c:pt idx="80">
                  <c:v>9.2348089109788845</c:v>
                </c:pt>
                <c:pt idx="81">
                  <c:v>9.2550499804679642</c:v>
                </c:pt>
                <c:pt idx="82">
                  <c:v>9.0905880932199246</c:v>
                </c:pt>
                <c:pt idx="83">
                  <c:v>9.0856351275052827</c:v>
                </c:pt>
                <c:pt idx="84">
                  <c:v>8.554780769814311</c:v>
                </c:pt>
                <c:pt idx="85">
                  <c:v>8.8814411194396889</c:v>
                </c:pt>
                <c:pt idx="86">
                  <c:v>9.1423158133331253</c:v>
                </c:pt>
                <c:pt idx="87">
                  <c:v>9.159440019304224</c:v>
                </c:pt>
                <c:pt idx="88">
                  <c:v>9.7702717155091303</c:v>
                </c:pt>
                <c:pt idx="89">
                  <c:v>10.207310732972177</c:v>
                </c:pt>
                <c:pt idx="90">
                  <c:v>10.569678882961925</c:v>
                </c:pt>
                <c:pt idx="91">
                  <c:v>11.093066094693269</c:v>
                </c:pt>
                <c:pt idx="92">
                  <c:v>10.80361288528478</c:v>
                </c:pt>
                <c:pt idx="93">
                  <c:v>10.810781462514237</c:v>
                </c:pt>
                <c:pt idx="94">
                  <c:v>9.9656385162090402</c:v>
                </c:pt>
                <c:pt idx="95">
                  <c:v>9.7422372604350738</c:v>
                </c:pt>
                <c:pt idx="96">
                  <c:v>8.9851662720236973</c:v>
                </c:pt>
                <c:pt idx="97">
                  <c:v>9.6184941462116544</c:v>
                </c:pt>
                <c:pt idx="98">
                  <c:v>9.618547851534208</c:v>
                </c:pt>
                <c:pt idx="99">
                  <c:v>9.618547851534208</c:v>
                </c:pt>
                <c:pt idx="100">
                  <c:v>10.565548537528306</c:v>
                </c:pt>
                <c:pt idx="101">
                  <c:v>10.546043233480429</c:v>
                </c:pt>
                <c:pt idx="102">
                  <c:v>10.687073807485682</c:v>
                </c:pt>
                <c:pt idx="103">
                  <c:v>10.721831970177259</c:v>
                </c:pt>
                <c:pt idx="104">
                  <c:v>9.887965493917239</c:v>
                </c:pt>
                <c:pt idx="105">
                  <c:v>10.618288995441905</c:v>
                </c:pt>
                <c:pt idx="106">
                  <c:v>11.578146550378625</c:v>
                </c:pt>
                <c:pt idx="107">
                  <c:v>11.253842690348803</c:v>
                </c:pt>
                <c:pt idx="108">
                  <c:v>10.942860419893478</c:v>
                </c:pt>
                <c:pt idx="109">
                  <c:v>10.639894255935854</c:v>
                </c:pt>
                <c:pt idx="110">
                  <c:v>10.188999441088484</c:v>
                </c:pt>
                <c:pt idx="111">
                  <c:v>10.130263604036047</c:v>
                </c:pt>
                <c:pt idx="112">
                  <c:v>10.12871973843521</c:v>
                </c:pt>
                <c:pt idx="113">
                  <c:v>10.102869391816551</c:v>
                </c:pt>
                <c:pt idx="114">
                  <c:v>10.131824633910876</c:v>
                </c:pt>
                <c:pt idx="115">
                  <c:v>9.5149954996330646</c:v>
                </c:pt>
                <c:pt idx="116">
                  <c:v>8.4199459299391304</c:v>
                </c:pt>
                <c:pt idx="117">
                  <c:v>8.501667759711987</c:v>
                </c:pt>
                <c:pt idx="118">
                  <c:v>9.2476337377517659</c:v>
                </c:pt>
                <c:pt idx="119">
                  <c:v>8.5374617325291418</c:v>
                </c:pt>
                <c:pt idx="120">
                  <c:v>8.5705589784426515</c:v>
                </c:pt>
                <c:pt idx="121">
                  <c:v>8.5386619357414801</c:v>
                </c:pt>
                <c:pt idx="122">
                  <c:v>8.3393281841404399</c:v>
                </c:pt>
                <c:pt idx="123">
                  <c:v>8.396937818776772</c:v>
                </c:pt>
                <c:pt idx="124">
                  <c:v>8.2436855374330076</c:v>
                </c:pt>
                <c:pt idx="125">
                  <c:v>7.1380096306764882</c:v>
                </c:pt>
                <c:pt idx="126">
                  <c:v>7.164327082265384</c:v>
                </c:pt>
                <c:pt idx="127">
                  <c:v>7.4050824735348142</c:v>
                </c:pt>
                <c:pt idx="128">
                  <c:v>7.4205416239798181</c:v>
                </c:pt>
                <c:pt idx="129">
                  <c:v>7.508299149627681</c:v>
                </c:pt>
                <c:pt idx="130">
                  <c:v>8.2533564588008375</c:v>
                </c:pt>
                <c:pt idx="131">
                  <c:v>8.7614059989489323</c:v>
                </c:pt>
                <c:pt idx="132">
                  <c:v>8.8481568900521879</c:v>
                </c:pt>
                <c:pt idx="133">
                  <c:v>8.7856323178602</c:v>
                </c:pt>
                <c:pt idx="134">
                  <c:v>8.8599356599467782</c:v>
                </c:pt>
                <c:pt idx="135">
                  <c:v>8.1404025408614</c:v>
                </c:pt>
                <c:pt idx="136">
                  <c:v>8.0304019382255731</c:v>
                </c:pt>
                <c:pt idx="137">
                  <c:v>7.0950528689053742</c:v>
                </c:pt>
                <c:pt idx="138">
                  <c:v>7.2376100014702818</c:v>
                </c:pt>
                <c:pt idx="139">
                  <c:v>8.8525061786608443</c:v>
                </c:pt>
                <c:pt idx="140">
                  <c:v>8.8951658763512267</c:v>
                </c:pt>
                <c:pt idx="141">
                  <c:v>8.9582884083070962</c:v>
                </c:pt>
                <c:pt idx="142">
                  <c:v>8.7909682057460046</c:v>
                </c:pt>
                <c:pt idx="143">
                  <c:v>8.7095271267862149</c:v>
                </c:pt>
                <c:pt idx="144">
                  <c:v>8.7121023435847196</c:v>
                </c:pt>
                <c:pt idx="145">
                  <c:v>9.3252716523728463</c:v>
                </c:pt>
                <c:pt idx="146">
                  <c:v>9.3202991313770944</c:v>
                </c:pt>
                <c:pt idx="147">
                  <c:v>9.2187511898234575</c:v>
                </c:pt>
                <c:pt idx="148">
                  <c:v>9.2499085988297356</c:v>
                </c:pt>
                <c:pt idx="149">
                  <c:v>8.4609438965484181</c:v>
                </c:pt>
                <c:pt idx="150">
                  <c:v>8.1676710431809845</c:v>
                </c:pt>
                <c:pt idx="151">
                  <c:v>8.113835451292351</c:v>
                </c:pt>
                <c:pt idx="152">
                  <c:v>8.3068521364028296</c:v>
                </c:pt>
                <c:pt idx="153">
                  <c:v>8.1980940388666799</c:v>
                </c:pt>
                <c:pt idx="154">
                  <c:v>8.5815906567638898</c:v>
                </c:pt>
                <c:pt idx="155">
                  <c:v>8.6858176141646837</c:v>
                </c:pt>
                <c:pt idx="156">
                  <c:v>9.1746978888172581</c:v>
                </c:pt>
                <c:pt idx="157">
                  <c:v>9.1697369311488508</c:v>
                </c:pt>
                <c:pt idx="158">
                  <c:v>7.4241553630611214</c:v>
                </c:pt>
                <c:pt idx="159">
                  <c:v>7.8561513047893996</c:v>
                </c:pt>
                <c:pt idx="160">
                  <c:v>7.9596240595775853</c:v>
                </c:pt>
                <c:pt idx="161">
                  <c:v>9.3207974545824293</c:v>
                </c:pt>
                <c:pt idx="162">
                  <c:v>9.4137013043648334</c:v>
                </c:pt>
                <c:pt idx="163">
                  <c:v>9.8834168447712205</c:v>
                </c:pt>
                <c:pt idx="164">
                  <c:v>9.9573422151825763</c:v>
                </c:pt>
                <c:pt idx="165">
                  <c:v>9.9275444493884404</c:v>
                </c:pt>
                <c:pt idx="166">
                  <c:v>9.9396882285834103</c:v>
                </c:pt>
                <c:pt idx="167">
                  <c:v>9.951317596434988</c:v>
                </c:pt>
                <c:pt idx="168">
                  <c:v>9.7154412722267196</c:v>
                </c:pt>
                <c:pt idx="169">
                  <c:v>9.8508675937373802</c:v>
                </c:pt>
                <c:pt idx="170">
                  <c:v>9.8508675937373802</c:v>
                </c:pt>
                <c:pt idx="171">
                  <c:v>10.29858516260215</c:v>
                </c:pt>
                <c:pt idx="172">
                  <c:v>10.924191649251211</c:v>
                </c:pt>
                <c:pt idx="173">
                  <c:v>10.769415217080484</c:v>
                </c:pt>
                <c:pt idx="174">
                  <c:v>11.056797637598606</c:v>
                </c:pt>
                <c:pt idx="175">
                  <c:v>10.631497663985591</c:v>
                </c:pt>
                <c:pt idx="176">
                  <c:v>10.75133321853871</c:v>
                </c:pt>
                <c:pt idx="177">
                  <c:v>10.637587458062367</c:v>
                </c:pt>
                <c:pt idx="178">
                  <c:v>10.751387969914578</c:v>
                </c:pt>
                <c:pt idx="179">
                  <c:v>10.589351258020811</c:v>
                </c:pt>
                <c:pt idx="180">
                  <c:v>10.788526142574915</c:v>
                </c:pt>
                <c:pt idx="181">
                  <c:v>11.209124076355959</c:v>
                </c:pt>
                <c:pt idx="182">
                  <c:v>11.127456796041841</c:v>
                </c:pt>
                <c:pt idx="183">
                  <c:v>10.668630679469134</c:v>
                </c:pt>
                <c:pt idx="184">
                  <c:v>11.1434612511525</c:v>
                </c:pt>
                <c:pt idx="185">
                  <c:v>11.073167854674089</c:v>
                </c:pt>
                <c:pt idx="186">
                  <c:v>11.194218812971409</c:v>
                </c:pt>
                <c:pt idx="187">
                  <c:v>11.9075917329364</c:v>
                </c:pt>
                <c:pt idx="188">
                  <c:v>12.084239474539809</c:v>
                </c:pt>
                <c:pt idx="189">
                  <c:v>12.298801027381778</c:v>
                </c:pt>
                <c:pt idx="190">
                  <c:v>13.176338153807867</c:v>
                </c:pt>
                <c:pt idx="191">
                  <c:v>12.987635917699658</c:v>
                </c:pt>
                <c:pt idx="192">
                  <c:v>13.040013002468553</c:v>
                </c:pt>
                <c:pt idx="193">
                  <c:v>12.933243046988832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C5D-48C4-AF2B-32538B6F05B7}"/>
            </c:ext>
          </c:extLst>
        </c:ser>
        <c:ser>
          <c:idx val="3"/>
          <c:order val="3"/>
          <c:tx>
            <c:strRef>
              <c:f>'波動度(日資料)'!$E$1</c:f>
              <c:strCache>
                <c:ptCount val="1"/>
                <c:pt idx="0">
                  <c:v>新加坡幣</c:v>
                </c:pt>
              </c:strCache>
            </c:strRef>
          </c:tx>
          <c:spPr>
            <a:ln w="127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193"/>
              <c:layout>
                <c:manualLayout>
                  <c:x val="-2.0795978101626348E-4"/>
                  <c:y val="-2.757865315684109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1000" b="1" i="0" u="none" strike="noStrike" kern="1200" baseline="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新加坡幣</a:t>
                    </a:r>
                    <a:fld id="{29266DBC-D904-45CF-AFB1-64DA0471D940}" type="VALUE">
                      <a:rPr lang="en-US" altLang="zh-TW" sz="1000" b="1">
                        <a:solidFill>
                          <a:srgbClr val="7030A0"/>
                        </a:solidFill>
                      </a:rPr>
                      <a:pPr/>
                      <a:t>[值]</a:t>
                    </a:fld>
                    <a:endParaRPr lang="zh-TW" altLang="en-US" sz="1000" b="1" i="0" u="none" strike="noStrike" kern="1200" baseline="0" dirty="0">
                      <a:solidFill>
                        <a:srgbClr val="7030A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C5D-48C4-AF2B-32538B6F05B7}"/>
                </c:ext>
              </c:extLst>
            </c:dLbl>
            <c:dLbl>
              <c:idx val="686"/>
              <c:tx>
                <c:rich>
                  <a:bodyPr/>
                  <a:lstStyle/>
                  <a:p>
                    <a:r>
                      <a:rPr lang="zh-TW" altLang="en-US"/>
                      <a:t>韓元</a:t>
                    </a:r>
                    <a:fld id="{844791B3-B82F-498B-A8A9-C7329294780A}" type="VALUE">
                      <a:rPr lang="en-US" altLang="zh-TW"/>
                      <a:pPr/>
                      <a:t>[值]</a:t>
                    </a:fld>
                    <a:endParaRPr lang="zh-TW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CC5D-48C4-AF2B-32538B6F05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4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'波動度(日資料)'!$A$500:$A$693</c:f>
              <c:numCache>
                <c:formatCode>m/d/yyyy</c:formatCode>
                <c:ptCount val="194"/>
                <c:pt idx="0">
                  <c:v>44564</c:v>
                </c:pt>
                <c:pt idx="1">
                  <c:v>44565</c:v>
                </c:pt>
                <c:pt idx="2">
                  <c:v>44566</c:v>
                </c:pt>
                <c:pt idx="3">
                  <c:v>44567</c:v>
                </c:pt>
                <c:pt idx="4">
                  <c:v>44568</c:v>
                </c:pt>
                <c:pt idx="5">
                  <c:v>44571</c:v>
                </c:pt>
                <c:pt idx="6">
                  <c:v>44572</c:v>
                </c:pt>
                <c:pt idx="7">
                  <c:v>44573</c:v>
                </c:pt>
                <c:pt idx="8">
                  <c:v>44574</c:v>
                </c:pt>
                <c:pt idx="9">
                  <c:v>44575</c:v>
                </c:pt>
                <c:pt idx="10">
                  <c:v>44578</c:v>
                </c:pt>
                <c:pt idx="11">
                  <c:v>44579</c:v>
                </c:pt>
                <c:pt idx="12">
                  <c:v>44580</c:v>
                </c:pt>
                <c:pt idx="13">
                  <c:v>44581</c:v>
                </c:pt>
                <c:pt idx="14">
                  <c:v>44582</c:v>
                </c:pt>
                <c:pt idx="15">
                  <c:v>44583</c:v>
                </c:pt>
                <c:pt idx="16">
                  <c:v>44585</c:v>
                </c:pt>
                <c:pt idx="17">
                  <c:v>44586</c:v>
                </c:pt>
                <c:pt idx="18">
                  <c:v>44587</c:v>
                </c:pt>
                <c:pt idx="19">
                  <c:v>44588</c:v>
                </c:pt>
                <c:pt idx="20">
                  <c:v>44589</c:v>
                </c:pt>
                <c:pt idx="21">
                  <c:v>44599</c:v>
                </c:pt>
                <c:pt idx="22">
                  <c:v>44600</c:v>
                </c:pt>
                <c:pt idx="23">
                  <c:v>44601</c:v>
                </c:pt>
                <c:pt idx="24">
                  <c:v>44602</c:v>
                </c:pt>
                <c:pt idx="25">
                  <c:v>44603</c:v>
                </c:pt>
                <c:pt idx="26">
                  <c:v>44606</c:v>
                </c:pt>
                <c:pt idx="27">
                  <c:v>44607</c:v>
                </c:pt>
                <c:pt idx="28">
                  <c:v>44608</c:v>
                </c:pt>
                <c:pt idx="29">
                  <c:v>44609</c:v>
                </c:pt>
                <c:pt idx="30">
                  <c:v>44610</c:v>
                </c:pt>
                <c:pt idx="31">
                  <c:v>44613</c:v>
                </c:pt>
                <c:pt idx="32">
                  <c:v>44614</c:v>
                </c:pt>
                <c:pt idx="33">
                  <c:v>44615</c:v>
                </c:pt>
                <c:pt idx="34">
                  <c:v>44616</c:v>
                </c:pt>
                <c:pt idx="35">
                  <c:v>44617</c:v>
                </c:pt>
                <c:pt idx="36">
                  <c:v>44621</c:v>
                </c:pt>
                <c:pt idx="37">
                  <c:v>44622</c:v>
                </c:pt>
                <c:pt idx="38">
                  <c:v>44623</c:v>
                </c:pt>
                <c:pt idx="39">
                  <c:v>44624</c:v>
                </c:pt>
                <c:pt idx="40">
                  <c:v>44627</c:v>
                </c:pt>
                <c:pt idx="41">
                  <c:v>44628</c:v>
                </c:pt>
                <c:pt idx="42">
                  <c:v>44629</c:v>
                </c:pt>
                <c:pt idx="43">
                  <c:v>44630</c:v>
                </c:pt>
                <c:pt idx="44">
                  <c:v>44631</c:v>
                </c:pt>
                <c:pt idx="45">
                  <c:v>44634</c:v>
                </c:pt>
                <c:pt idx="46">
                  <c:v>44635</c:v>
                </c:pt>
                <c:pt idx="47">
                  <c:v>44636</c:v>
                </c:pt>
                <c:pt idx="48">
                  <c:v>44637</c:v>
                </c:pt>
                <c:pt idx="49">
                  <c:v>44638</c:v>
                </c:pt>
                <c:pt idx="50">
                  <c:v>44641</c:v>
                </c:pt>
                <c:pt idx="51">
                  <c:v>44642</c:v>
                </c:pt>
                <c:pt idx="52">
                  <c:v>44643</c:v>
                </c:pt>
                <c:pt idx="53">
                  <c:v>44644</c:v>
                </c:pt>
                <c:pt idx="54">
                  <c:v>44645</c:v>
                </c:pt>
                <c:pt idx="55">
                  <c:v>44648</c:v>
                </c:pt>
                <c:pt idx="56">
                  <c:v>44649</c:v>
                </c:pt>
                <c:pt idx="57">
                  <c:v>44650</c:v>
                </c:pt>
                <c:pt idx="58">
                  <c:v>44651</c:v>
                </c:pt>
                <c:pt idx="59">
                  <c:v>44652</c:v>
                </c:pt>
                <c:pt idx="60">
                  <c:v>44657</c:v>
                </c:pt>
                <c:pt idx="61">
                  <c:v>44658</c:v>
                </c:pt>
                <c:pt idx="62">
                  <c:v>44659</c:v>
                </c:pt>
                <c:pt idx="63">
                  <c:v>44662</c:v>
                </c:pt>
                <c:pt idx="64">
                  <c:v>44663</c:v>
                </c:pt>
                <c:pt idx="65">
                  <c:v>44664</c:v>
                </c:pt>
                <c:pt idx="66">
                  <c:v>44665</c:v>
                </c:pt>
                <c:pt idx="67">
                  <c:v>44666</c:v>
                </c:pt>
                <c:pt idx="68">
                  <c:v>44669</c:v>
                </c:pt>
                <c:pt idx="69">
                  <c:v>44670</c:v>
                </c:pt>
                <c:pt idx="70">
                  <c:v>44671</c:v>
                </c:pt>
                <c:pt idx="71">
                  <c:v>44672</c:v>
                </c:pt>
                <c:pt idx="72">
                  <c:v>44673</c:v>
                </c:pt>
                <c:pt idx="73">
                  <c:v>44676</c:v>
                </c:pt>
                <c:pt idx="74">
                  <c:v>44677</c:v>
                </c:pt>
                <c:pt idx="75">
                  <c:v>44678</c:v>
                </c:pt>
                <c:pt idx="76">
                  <c:v>44679</c:v>
                </c:pt>
                <c:pt idx="77">
                  <c:v>44680</c:v>
                </c:pt>
                <c:pt idx="78">
                  <c:v>44684</c:v>
                </c:pt>
                <c:pt idx="79">
                  <c:v>44685</c:v>
                </c:pt>
                <c:pt idx="80">
                  <c:v>44686</c:v>
                </c:pt>
                <c:pt idx="81">
                  <c:v>44687</c:v>
                </c:pt>
                <c:pt idx="82">
                  <c:v>44690</c:v>
                </c:pt>
                <c:pt idx="83">
                  <c:v>44691</c:v>
                </c:pt>
                <c:pt idx="84">
                  <c:v>44692</c:v>
                </c:pt>
                <c:pt idx="85">
                  <c:v>44693</c:v>
                </c:pt>
                <c:pt idx="86">
                  <c:v>44694</c:v>
                </c:pt>
                <c:pt idx="87">
                  <c:v>44697</c:v>
                </c:pt>
                <c:pt idx="88">
                  <c:v>44698</c:v>
                </c:pt>
                <c:pt idx="89">
                  <c:v>44699</c:v>
                </c:pt>
                <c:pt idx="90">
                  <c:v>44700</c:v>
                </c:pt>
                <c:pt idx="91">
                  <c:v>44701</c:v>
                </c:pt>
                <c:pt idx="92">
                  <c:v>44704</c:v>
                </c:pt>
                <c:pt idx="93">
                  <c:v>44705</c:v>
                </c:pt>
                <c:pt idx="94">
                  <c:v>44706</c:v>
                </c:pt>
                <c:pt idx="95">
                  <c:v>44707</c:v>
                </c:pt>
                <c:pt idx="96">
                  <c:v>44708</c:v>
                </c:pt>
                <c:pt idx="97">
                  <c:v>44711</c:v>
                </c:pt>
                <c:pt idx="98">
                  <c:v>44712</c:v>
                </c:pt>
                <c:pt idx="99">
                  <c:v>44713</c:v>
                </c:pt>
                <c:pt idx="100">
                  <c:v>44714</c:v>
                </c:pt>
                <c:pt idx="101">
                  <c:v>44718</c:v>
                </c:pt>
                <c:pt idx="102">
                  <c:v>44719</c:v>
                </c:pt>
                <c:pt idx="103">
                  <c:v>44720</c:v>
                </c:pt>
                <c:pt idx="104">
                  <c:v>44721</c:v>
                </c:pt>
                <c:pt idx="105">
                  <c:v>44722</c:v>
                </c:pt>
                <c:pt idx="106">
                  <c:v>44725</c:v>
                </c:pt>
                <c:pt idx="107">
                  <c:v>44726</c:v>
                </c:pt>
                <c:pt idx="108">
                  <c:v>44727</c:v>
                </c:pt>
                <c:pt idx="109">
                  <c:v>44728</c:v>
                </c:pt>
                <c:pt idx="110">
                  <c:v>44729</c:v>
                </c:pt>
                <c:pt idx="111">
                  <c:v>44732</c:v>
                </c:pt>
                <c:pt idx="112">
                  <c:v>44733</c:v>
                </c:pt>
                <c:pt idx="113">
                  <c:v>44734</c:v>
                </c:pt>
                <c:pt idx="114">
                  <c:v>44735</c:v>
                </c:pt>
                <c:pt idx="115">
                  <c:v>44736</c:v>
                </c:pt>
                <c:pt idx="116">
                  <c:v>44739</c:v>
                </c:pt>
                <c:pt idx="117">
                  <c:v>44740</c:v>
                </c:pt>
                <c:pt idx="118">
                  <c:v>44741</c:v>
                </c:pt>
                <c:pt idx="119">
                  <c:v>44742</c:v>
                </c:pt>
                <c:pt idx="120">
                  <c:v>44743</c:v>
                </c:pt>
                <c:pt idx="121">
                  <c:v>44746</c:v>
                </c:pt>
                <c:pt idx="122">
                  <c:v>44747</c:v>
                </c:pt>
                <c:pt idx="123">
                  <c:v>44748</c:v>
                </c:pt>
                <c:pt idx="124">
                  <c:v>44749</c:v>
                </c:pt>
                <c:pt idx="125">
                  <c:v>44750</c:v>
                </c:pt>
                <c:pt idx="126">
                  <c:v>44753</c:v>
                </c:pt>
                <c:pt idx="127">
                  <c:v>44754</c:v>
                </c:pt>
                <c:pt idx="128">
                  <c:v>44755</c:v>
                </c:pt>
                <c:pt idx="129">
                  <c:v>44756</c:v>
                </c:pt>
                <c:pt idx="130">
                  <c:v>44757</c:v>
                </c:pt>
                <c:pt idx="131">
                  <c:v>44760</c:v>
                </c:pt>
                <c:pt idx="132">
                  <c:v>44761</c:v>
                </c:pt>
                <c:pt idx="133">
                  <c:v>44762</c:v>
                </c:pt>
                <c:pt idx="134">
                  <c:v>44763</c:v>
                </c:pt>
                <c:pt idx="135">
                  <c:v>44764</c:v>
                </c:pt>
                <c:pt idx="136">
                  <c:v>44767</c:v>
                </c:pt>
                <c:pt idx="137">
                  <c:v>44768</c:v>
                </c:pt>
                <c:pt idx="138">
                  <c:v>44769</c:v>
                </c:pt>
                <c:pt idx="139">
                  <c:v>44770</c:v>
                </c:pt>
                <c:pt idx="140">
                  <c:v>44771</c:v>
                </c:pt>
                <c:pt idx="141">
                  <c:v>44774</c:v>
                </c:pt>
                <c:pt idx="142">
                  <c:v>44775</c:v>
                </c:pt>
                <c:pt idx="143">
                  <c:v>44776</c:v>
                </c:pt>
                <c:pt idx="144">
                  <c:v>44777</c:v>
                </c:pt>
                <c:pt idx="145">
                  <c:v>44778</c:v>
                </c:pt>
                <c:pt idx="146">
                  <c:v>44781</c:v>
                </c:pt>
                <c:pt idx="147">
                  <c:v>44782</c:v>
                </c:pt>
                <c:pt idx="148">
                  <c:v>44783</c:v>
                </c:pt>
                <c:pt idx="149">
                  <c:v>44784</c:v>
                </c:pt>
                <c:pt idx="150">
                  <c:v>44785</c:v>
                </c:pt>
                <c:pt idx="151">
                  <c:v>44788</c:v>
                </c:pt>
                <c:pt idx="152">
                  <c:v>44789</c:v>
                </c:pt>
                <c:pt idx="153">
                  <c:v>44790</c:v>
                </c:pt>
                <c:pt idx="154">
                  <c:v>44791</c:v>
                </c:pt>
                <c:pt idx="155">
                  <c:v>44792</c:v>
                </c:pt>
                <c:pt idx="156">
                  <c:v>44795</c:v>
                </c:pt>
                <c:pt idx="157">
                  <c:v>44796</c:v>
                </c:pt>
                <c:pt idx="158">
                  <c:v>44797</c:v>
                </c:pt>
                <c:pt idx="159">
                  <c:v>44798</c:v>
                </c:pt>
                <c:pt idx="160">
                  <c:v>44799</c:v>
                </c:pt>
                <c:pt idx="161">
                  <c:v>44802</c:v>
                </c:pt>
                <c:pt idx="162">
                  <c:v>44803</c:v>
                </c:pt>
                <c:pt idx="163">
                  <c:v>44804</c:v>
                </c:pt>
                <c:pt idx="164">
                  <c:v>44805</c:v>
                </c:pt>
                <c:pt idx="165">
                  <c:v>44806</c:v>
                </c:pt>
                <c:pt idx="166">
                  <c:v>44809</c:v>
                </c:pt>
                <c:pt idx="167">
                  <c:v>44810</c:v>
                </c:pt>
                <c:pt idx="168">
                  <c:v>44811</c:v>
                </c:pt>
                <c:pt idx="169">
                  <c:v>44812</c:v>
                </c:pt>
                <c:pt idx="170">
                  <c:v>44816</c:v>
                </c:pt>
                <c:pt idx="171">
                  <c:v>44817</c:v>
                </c:pt>
                <c:pt idx="172">
                  <c:v>44818</c:v>
                </c:pt>
                <c:pt idx="173">
                  <c:v>44819</c:v>
                </c:pt>
                <c:pt idx="174">
                  <c:v>44820</c:v>
                </c:pt>
                <c:pt idx="175">
                  <c:v>44823</c:v>
                </c:pt>
                <c:pt idx="176">
                  <c:v>44824</c:v>
                </c:pt>
                <c:pt idx="177">
                  <c:v>44825</c:v>
                </c:pt>
                <c:pt idx="178">
                  <c:v>44826</c:v>
                </c:pt>
                <c:pt idx="179">
                  <c:v>44827</c:v>
                </c:pt>
                <c:pt idx="180">
                  <c:v>44830</c:v>
                </c:pt>
                <c:pt idx="181">
                  <c:v>44831</c:v>
                </c:pt>
                <c:pt idx="182">
                  <c:v>44832</c:v>
                </c:pt>
                <c:pt idx="183">
                  <c:v>44833</c:v>
                </c:pt>
                <c:pt idx="184">
                  <c:v>44834</c:v>
                </c:pt>
                <c:pt idx="185">
                  <c:v>44837</c:v>
                </c:pt>
                <c:pt idx="186">
                  <c:v>44838</c:v>
                </c:pt>
                <c:pt idx="187">
                  <c:v>44839</c:v>
                </c:pt>
                <c:pt idx="188">
                  <c:v>44840</c:v>
                </c:pt>
                <c:pt idx="189">
                  <c:v>44841</c:v>
                </c:pt>
                <c:pt idx="190">
                  <c:v>44845</c:v>
                </c:pt>
                <c:pt idx="191">
                  <c:v>44846</c:v>
                </c:pt>
                <c:pt idx="192">
                  <c:v>44847</c:v>
                </c:pt>
                <c:pt idx="193">
                  <c:v>44848</c:v>
                </c:pt>
              </c:numCache>
            </c:numRef>
          </c:cat>
          <c:val>
            <c:numRef>
              <c:f>'波動度(日資料)'!$E$500:$E$693</c:f>
              <c:numCache>
                <c:formatCode>0.0</c:formatCode>
                <c:ptCount val="194"/>
                <c:pt idx="0">
                  <c:v>2.7905561706830397</c:v>
                </c:pt>
                <c:pt idx="1">
                  <c:v>3.3089934912816541</c:v>
                </c:pt>
                <c:pt idx="2">
                  <c:v>3.3144535410237612</c:v>
                </c:pt>
                <c:pt idx="3">
                  <c:v>3.5977954205618357</c:v>
                </c:pt>
                <c:pt idx="4">
                  <c:v>3.5284874219417692</c:v>
                </c:pt>
                <c:pt idx="5">
                  <c:v>3.6961938006571158</c:v>
                </c:pt>
                <c:pt idx="6">
                  <c:v>3.4827218009695113</c:v>
                </c:pt>
                <c:pt idx="7">
                  <c:v>3.5257602039416831</c:v>
                </c:pt>
                <c:pt idx="8">
                  <c:v>3.7247547175588016</c:v>
                </c:pt>
                <c:pt idx="9">
                  <c:v>3.7050070239512984</c:v>
                </c:pt>
                <c:pt idx="10">
                  <c:v>3.7891144261341889</c:v>
                </c:pt>
                <c:pt idx="11">
                  <c:v>3.7572202217832764</c:v>
                </c:pt>
                <c:pt idx="12">
                  <c:v>3.8778253323975576</c:v>
                </c:pt>
                <c:pt idx="13">
                  <c:v>3.8592370906895539</c:v>
                </c:pt>
                <c:pt idx="14">
                  <c:v>3.7942505365109911</c:v>
                </c:pt>
                <c:pt idx="15">
                  <c:v>3.7574181886223053</c:v>
                </c:pt>
                <c:pt idx="16">
                  <c:v>3.7626759454174312</c:v>
                </c:pt>
                <c:pt idx="17">
                  <c:v>3.7724194336109371</c:v>
                </c:pt>
                <c:pt idx="18">
                  <c:v>3.8170092345039786</c:v>
                </c:pt>
                <c:pt idx="19">
                  <c:v>4.1053205680935188</c:v>
                </c:pt>
                <c:pt idx="20">
                  <c:v>3.9287395506174825</c:v>
                </c:pt>
                <c:pt idx="21">
                  <c:v>4.919469628350055</c:v>
                </c:pt>
                <c:pt idx="22">
                  <c:v>4.682860759238749</c:v>
                </c:pt>
                <c:pt idx="23">
                  <c:v>4.6863640265165465</c:v>
                </c:pt>
                <c:pt idx="24">
                  <c:v>4.5874236546979485</c:v>
                </c:pt>
                <c:pt idx="25">
                  <c:v>4.6903745043922553</c:v>
                </c:pt>
                <c:pt idx="26">
                  <c:v>4.6833055619047954</c:v>
                </c:pt>
                <c:pt idx="27">
                  <c:v>4.4013582642490308</c:v>
                </c:pt>
                <c:pt idx="28">
                  <c:v>4.490424950964873</c:v>
                </c:pt>
                <c:pt idx="29">
                  <c:v>4.3680922330693965</c:v>
                </c:pt>
                <c:pt idx="30">
                  <c:v>4.3702275438086255</c:v>
                </c:pt>
                <c:pt idx="31">
                  <c:v>4.323066291509277</c:v>
                </c:pt>
                <c:pt idx="32">
                  <c:v>4.2977894277962925</c:v>
                </c:pt>
                <c:pt idx="33">
                  <c:v>4.4331614590880868</c:v>
                </c:pt>
                <c:pt idx="34">
                  <c:v>5.0865469878449074</c:v>
                </c:pt>
                <c:pt idx="35">
                  <c:v>5.0777121898151432</c:v>
                </c:pt>
                <c:pt idx="36">
                  <c:v>5.0520827444070884</c:v>
                </c:pt>
                <c:pt idx="37">
                  <c:v>5.1902622781301009</c:v>
                </c:pt>
                <c:pt idx="38">
                  <c:v>4.9612712576163398</c:v>
                </c:pt>
                <c:pt idx="39">
                  <c:v>4.8720255144799092</c:v>
                </c:pt>
                <c:pt idx="40">
                  <c:v>3.7866283271817123</c:v>
                </c:pt>
                <c:pt idx="41">
                  <c:v>3.7818251398840279</c:v>
                </c:pt>
                <c:pt idx="42">
                  <c:v>3.729573013306358</c:v>
                </c:pt>
                <c:pt idx="43">
                  <c:v>4.1496041832695205</c:v>
                </c:pt>
                <c:pt idx="44">
                  <c:v>4.1105849394364542</c:v>
                </c:pt>
                <c:pt idx="45">
                  <c:v>4.3684066569286797</c:v>
                </c:pt>
                <c:pt idx="46">
                  <c:v>4.3752493679718603</c:v>
                </c:pt>
                <c:pt idx="47">
                  <c:v>4.3873129311167602</c:v>
                </c:pt>
                <c:pt idx="48">
                  <c:v>4.8259657401371037</c:v>
                </c:pt>
                <c:pt idx="49">
                  <c:v>4.8340244221202306</c:v>
                </c:pt>
                <c:pt idx="50">
                  <c:v>4.8242150000906747</c:v>
                </c:pt>
                <c:pt idx="51">
                  <c:v>4.7781976224512048</c:v>
                </c:pt>
                <c:pt idx="52">
                  <c:v>4.619688322181986</c:v>
                </c:pt>
                <c:pt idx="53">
                  <c:v>3.9475733946794143</c:v>
                </c:pt>
                <c:pt idx="54">
                  <c:v>3.9571772420431</c:v>
                </c:pt>
                <c:pt idx="55">
                  <c:v>4.1188992567584615</c:v>
                </c:pt>
                <c:pt idx="56">
                  <c:v>3.89926304245984</c:v>
                </c:pt>
                <c:pt idx="57">
                  <c:v>4.2727967535142204</c:v>
                </c:pt>
                <c:pt idx="58">
                  <c:v>4.1910585504163542</c:v>
                </c:pt>
                <c:pt idx="59">
                  <c:v>4.1847289605269937</c:v>
                </c:pt>
                <c:pt idx="60">
                  <c:v>4.2742863485032094</c:v>
                </c:pt>
                <c:pt idx="61">
                  <c:v>4.2840747431458031</c:v>
                </c:pt>
                <c:pt idx="62">
                  <c:v>3.977328346800542</c:v>
                </c:pt>
                <c:pt idx="63">
                  <c:v>4.0048402733734747</c:v>
                </c:pt>
                <c:pt idx="64">
                  <c:v>3.6222875029746797</c:v>
                </c:pt>
                <c:pt idx="65">
                  <c:v>3.6220515590949924</c:v>
                </c:pt>
                <c:pt idx="66">
                  <c:v>4.5086599084363144</c:v>
                </c:pt>
                <c:pt idx="67">
                  <c:v>4.2588876377040705</c:v>
                </c:pt>
                <c:pt idx="68">
                  <c:v>4.4226012021682681</c:v>
                </c:pt>
                <c:pt idx="69">
                  <c:v>4.5007740321825791</c:v>
                </c:pt>
                <c:pt idx="70">
                  <c:v>4.4823648181384277</c:v>
                </c:pt>
                <c:pt idx="71">
                  <c:v>4.8696172389138512</c:v>
                </c:pt>
                <c:pt idx="72">
                  <c:v>4.9793622458887574</c:v>
                </c:pt>
                <c:pt idx="73">
                  <c:v>5.6270857125935683</c:v>
                </c:pt>
                <c:pt idx="74">
                  <c:v>5.5469209864079172</c:v>
                </c:pt>
                <c:pt idx="75">
                  <c:v>5.6448764207189228</c:v>
                </c:pt>
                <c:pt idx="76">
                  <c:v>5.3288870685730485</c:v>
                </c:pt>
                <c:pt idx="77">
                  <c:v>5.6320981434287356</c:v>
                </c:pt>
                <c:pt idx="78">
                  <c:v>5.7552733452196874</c:v>
                </c:pt>
                <c:pt idx="79">
                  <c:v>5.847749465840268</c:v>
                </c:pt>
                <c:pt idx="80">
                  <c:v>6.0735211905129045</c:v>
                </c:pt>
                <c:pt idx="81">
                  <c:v>6.3952822802080682</c:v>
                </c:pt>
                <c:pt idx="82">
                  <c:v>6.5432602190092393</c:v>
                </c:pt>
                <c:pt idx="83">
                  <c:v>6.5933948975478485</c:v>
                </c:pt>
                <c:pt idx="84">
                  <c:v>6.6849438785069424</c:v>
                </c:pt>
                <c:pt idx="85">
                  <c:v>5.9460919895432154</c:v>
                </c:pt>
                <c:pt idx="86">
                  <c:v>5.9566699224019564</c:v>
                </c:pt>
                <c:pt idx="87">
                  <c:v>5.9221728686252177</c:v>
                </c:pt>
                <c:pt idx="88">
                  <c:v>6.3716719872310188</c:v>
                </c:pt>
                <c:pt idx="89">
                  <c:v>6.3981761451260981</c:v>
                </c:pt>
                <c:pt idx="90">
                  <c:v>6.0202577427253861</c:v>
                </c:pt>
                <c:pt idx="91">
                  <c:v>6.7096970317596654</c:v>
                </c:pt>
                <c:pt idx="92">
                  <c:v>6.1626964928191663</c:v>
                </c:pt>
                <c:pt idx="93">
                  <c:v>6.208508076624395</c:v>
                </c:pt>
                <c:pt idx="94">
                  <c:v>6.0776259692556973</c:v>
                </c:pt>
                <c:pt idx="95">
                  <c:v>5.8495191186943805</c:v>
                </c:pt>
                <c:pt idx="96">
                  <c:v>5.7595118228793014</c:v>
                </c:pt>
                <c:pt idx="97">
                  <c:v>5.4361665556131848</c:v>
                </c:pt>
                <c:pt idx="98">
                  <c:v>5.498581501917708</c:v>
                </c:pt>
                <c:pt idx="99">
                  <c:v>5.4036601422771833</c:v>
                </c:pt>
                <c:pt idx="100">
                  <c:v>4.9361863797722441</c:v>
                </c:pt>
                <c:pt idx="101">
                  <c:v>4.553595137327954</c:v>
                </c:pt>
                <c:pt idx="102">
                  <c:v>4.7240657379097337</c:v>
                </c:pt>
                <c:pt idx="103">
                  <c:v>4.6978307585419383</c:v>
                </c:pt>
                <c:pt idx="104">
                  <c:v>4.2147145630482221</c:v>
                </c:pt>
                <c:pt idx="105">
                  <c:v>4.5223777804908165</c:v>
                </c:pt>
                <c:pt idx="106">
                  <c:v>5.1771561346009545</c:v>
                </c:pt>
                <c:pt idx="107">
                  <c:v>4.786013089721215</c:v>
                </c:pt>
                <c:pt idx="108">
                  <c:v>4.7703965643198227</c:v>
                </c:pt>
                <c:pt idx="109">
                  <c:v>4.7476606864430408</c:v>
                </c:pt>
                <c:pt idx="110">
                  <c:v>4.0141460546121843</c:v>
                </c:pt>
                <c:pt idx="111">
                  <c:v>3.9390892300038955</c:v>
                </c:pt>
                <c:pt idx="112">
                  <c:v>3.8684002269065614</c:v>
                </c:pt>
                <c:pt idx="113">
                  <c:v>3.9884469750722711</c:v>
                </c:pt>
                <c:pt idx="114">
                  <c:v>3.9796877043490393</c:v>
                </c:pt>
                <c:pt idx="115">
                  <c:v>3.8730144098636163</c:v>
                </c:pt>
                <c:pt idx="116">
                  <c:v>3.9513020824208698</c:v>
                </c:pt>
                <c:pt idx="117">
                  <c:v>3.914595960883402</c:v>
                </c:pt>
                <c:pt idx="118">
                  <c:v>3.9460619716300411</c:v>
                </c:pt>
                <c:pt idx="119">
                  <c:v>3.8964344104633493</c:v>
                </c:pt>
                <c:pt idx="120">
                  <c:v>3.8031962072389374</c:v>
                </c:pt>
                <c:pt idx="121">
                  <c:v>3.7362421782184905</c:v>
                </c:pt>
                <c:pt idx="122">
                  <c:v>3.6393696898234871</c:v>
                </c:pt>
                <c:pt idx="123">
                  <c:v>3.6768340319469552</c:v>
                </c:pt>
                <c:pt idx="124">
                  <c:v>3.5313664661462463</c:v>
                </c:pt>
                <c:pt idx="125">
                  <c:v>2.8312461104785527</c:v>
                </c:pt>
                <c:pt idx="126">
                  <c:v>2.9117926690272258</c:v>
                </c:pt>
                <c:pt idx="127">
                  <c:v>3.2044052195064241</c:v>
                </c:pt>
                <c:pt idx="128">
                  <c:v>3.2716970218445156</c:v>
                </c:pt>
                <c:pt idx="129">
                  <c:v>3.4629293379031436</c:v>
                </c:pt>
                <c:pt idx="130">
                  <c:v>3.623377384998399</c:v>
                </c:pt>
                <c:pt idx="131">
                  <c:v>4.292017354671632</c:v>
                </c:pt>
                <c:pt idx="132">
                  <c:v>4.3637814288241472</c:v>
                </c:pt>
                <c:pt idx="133">
                  <c:v>4.344659995101809</c:v>
                </c:pt>
                <c:pt idx="134">
                  <c:v>4.2685975479573077</c:v>
                </c:pt>
                <c:pt idx="135">
                  <c:v>4.2317196194786435</c:v>
                </c:pt>
                <c:pt idx="136">
                  <c:v>4.4369969168785692</c:v>
                </c:pt>
                <c:pt idx="137">
                  <c:v>4.3651871952072474</c:v>
                </c:pt>
                <c:pt idx="138">
                  <c:v>4.3884907073721511</c:v>
                </c:pt>
                <c:pt idx="139">
                  <c:v>4.6593838742235558</c:v>
                </c:pt>
                <c:pt idx="140">
                  <c:v>4.6346933652569948</c:v>
                </c:pt>
                <c:pt idx="141">
                  <c:v>4.5625739047458431</c:v>
                </c:pt>
                <c:pt idx="142">
                  <c:v>4.4766719359584215</c:v>
                </c:pt>
                <c:pt idx="143">
                  <c:v>4.5094939530709279</c:v>
                </c:pt>
                <c:pt idx="144">
                  <c:v>4.4257281731277676</c:v>
                </c:pt>
                <c:pt idx="145">
                  <c:v>4.4848061086914619</c:v>
                </c:pt>
                <c:pt idx="146">
                  <c:v>4.2019422651144129</c:v>
                </c:pt>
                <c:pt idx="147">
                  <c:v>4.2201172958770146</c:v>
                </c:pt>
                <c:pt idx="148">
                  <c:v>4.0266808296104237</c:v>
                </c:pt>
                <c:pt idx="149">
                  <c:v>4.101725600825521</c:v>
                </c:pt>
                <c:pt idx="150">
                  <c:v>3.7758015284689166</c:v>
                </c:pt>
                <c:pt idx="151">
                  <c:v>3.9991196663085162</c:v>
                </c:pt>
                <c:pt idx="152">
                  <c:v>4.196742750179359</c:v>
                </c:pt>
                <c:pt idx="153">
                  <c:v>4.2436271478779757</c:v>
                </c:pt>
                <c:pt idx="154">
                  <c:v>4.2860584453756898</c:v>
                </c:pt>
                <c:pt idx="155">
                  <c:v>4.2801843270863129</c:v>
                </c:pt>
                <c:pt idx="156">
                  <c:v>4.6636712382467564</c:v>
                </c:pt>
                <c:pt idx="157">
                  <c:v>4.6266999704862473</c:v>
                </c:pt>
                <c:pt idx="158">
                  <c:v>4.2152986165622996</c:v>
                </c:pt>
                <c:pt idx="159">
                  <c:v>4.2510125944237211</c:v>
                </c:pt>
                <c:pt idx="160">
                  <c:v>4.2537368195806362</c:v>
                </c:pt>
                <c:pt idx="161">
                  <c:v>4.6229685984117621</c:v>
                </c:pt>
                <c:pt idx="162">
                  <c:v>4.7363992601822007</c:v>
                </c:pt>
                <c:pt idx="163">
                  <c:v>4.709215592543341</c:v>
                </c:pt>
                <c:pt idx="164">
                  <c:v>4.5027148941517314</c:v>
                </c:pt>
                <c:pt idx="165">
                  <c:v>4.5016005814591971</c:v>
                </c:pt>
                <c:pt idx="166">
                  <c:v>4.5200893701607914</c:v>
                </c:pt>
                <c:pt idx="167">
                  <c:v>4.5910150970766885</c:v>
                </c:pt>
                <c:pt idx="168">
                  <c:v>3.7025500461749745</c:v>
                </c:pt>
                <c:pt idx="169">
                  <c:v>3.7847001151270514</c:v>
                </c:pt>
                <c:pt idx="170">
                  <c:v>4.7735435746010024</c:v>
                </c:pt>
                <c:pt idx="171">
                  <c:v>4.7629848647172661</c:v>
                </c:pt>
                <c:pt idx="172">
                  <c:v>5.3420158065218555</c:v>
                </c:pt>
                <c:pt idx="173">
                  <c:v>5.3302092701058887</c:v>
                </c:pt>
                <c:pt idx="174">
                  <c:v>5.355075004807146</c:v>
                </c:pt>
                <c:pt idx="175">
                  <c:v>5.111916158166542</c:v>
                </c:pt>
                <c:pt idx="176">
                  <c:v>5.1550203676501383</c:v>
                </c:pt>
                <c:pt idx="177">
                  <c:v>5.2436665305769736</c:v>
                </c:pt>
                <c:pt idx="178">
                  <c:v>5.2608732951589046</c:v>
                </c:pt>
                <c:pt idx="179">
                  <c:v>5.2663812705916095</c:v>
                </c:pt>
                <c:pt idx="180">
                  <c:v>5.8021407395959468</c:v>
                </c:pt>
                <c:pt idx="181">
                  <c:v>5.6697681948552887</c:v>
                </c:pt>
                <c:pt idx="182">
                  <c:v>6.1554630998405493</c:v>
                </c:pt>
                <c:pt idx="183">
                  <c:v>6.3018070747282469</c:v>
                </c:pt>
                <c:pt idx="184">
                  <c:v>7.3460691823225597</c:v>
                </c:pt>
                <c:pt idx="185">
                  <c:v>7.357381564269172</c:v>
                </c:pt>
                <c:pt idx="186">
                  <c:v>7.4865125178892793</c:v>
                </c:pt>
                <c:pt idx="187">
                  <c:v>7.7737261936599449</c:v>
                </c:pt>
                <c:pt idx="188">
                  <c:v>7.753653958320383</c:v>
                </c:pt>
                <c:pt idx="189">
                  <c:v>7.2634959769889011</c:v>
                </c:pt>
                <c:pt idx="190">
                  <c:v>7.4301871947339251</c:v>
                </c:pt>
                <c:pt idx="191">
                  <c:v>7.1624543093908324</c:v>
                </c:pt>
                <c:pt idx="192">
                  <c:v>7.2486910568284717</c:v>
                </c:pt>
                <c:pt idx="193">
                  <c:v>8.0675762322164957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C5D-48C4-AF2B-32538B6F05B7}"/>
            </c:ext>
          </c:extLst>
        </c:ser>
        <c:ser>
          <c:idx val="4"/>
          <c:order val="4"/>
          <c:tx>
            <c:strRef>
              <c:f>'波動度(日資料)'!$F$1</c:f>
              <c:strCache>
                <c:ptCount val="1"/>
                <c:pt idx="0">
                  <c:v>歐元</c:v>
                </c:pt>
              </c:strCache>
            </c:strRef>
          </c:tx>
          <c:spPr>
            <a:ln w="127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193"/>
              <c:layout>
                <c:manualLayout>
                  <c:x val="2.4458259297826064E-3"/>
                  <c:y val="-8.2135197161764414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1000" b="1" i="0" u="none" strike="noStrike" kern="1200" baseline="0" dirty="0">
                        <a:solidFill>
                          <a:schemeClr val="accent3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歐元</a:t>
                    </a:r>
                    <a:r>
                      <a:rPr lang="en-US" altLang="zh-TW" sz="1000" b="1" dirty="0">
                        <a:solidFill>
                          <a:schemeClr val="accent3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13.1</a:t>
                    </a:r>
                    <a:endParaRPr lang="zh-TW" altLang="en-US" sz="1000" b="1" i="0" u="none" strike="noStrike" kern="1200" baseline="0" dirty="0">
                      <a:solidFill>
                        <a:schemeClr val="accent3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CC5D-48C4-AF2B-32538B6F05B7}"/>
                </c:ext>
              </c:extLst>
            </c:dLbl>
            <c:dLbl>
              <c:idx val="686"/>
              <c:tx>
                <c:rich>
                  <a:bodyPr/>
                  <a:lstStyle/>
                  <a:p>
                    <a:r>
                      <a:rPr lang="zh-TW" altLang="en-US"/>
                      <a:t>歐元</a:t>
                    </a:r>
                    <a:fld id="{4201B57C-B603-41DD-83E6-A66D103DCBBD}" type="VALUE">
                      <a:rPr lang="en-US" altLang="zh-TW"/>
                      <a:pPr/>
                      <a:t>[值]</a:t>
                    </a:fld>
                    <a:endParaRPr lang="zh-TW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CC5D-48C4-AF2B-32538B6F05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accent5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'波動度(日資料)'!$A$500:$A$693</c:f>
              <c:numCache>
                <c:formatCode>m/d/yyyy</c:formatCode>
                <c:ptCount val="194"/>
                <c:pt idx="0">
                  <c:v>44564</c:v>
                </c:pt>
                <c:pt idx="1">
                  <c:v>44565</c:v>
                </c:pt>
                <c:pt idx="2">
                  <c:v>44566</c:v>
                </c:pt>
                <c:pt idx="3">
                  <c:v>44567</c:v>
                </c:pt>
                <c:pt idx="4">
                  <c:v>44568</c:v>
                </c:pt>
                <c:pt idx="5">
                  <c:v>44571</c:v>
                </c:pt>
                <c:pt idx="6">
                  <c:v>44572</c:v>
                </c:pt>
                <c:pt idx="7">
                  <c:v>44573</c:v>
                </c:pt>
                <c:pt idx="8">
                  <c:v>44574</c:v>
                </c:pt>
                <c:pt idx="9">
                  <c:v>44575</c:v>
                </c:pt>
                <c:pt idx="10">
                  <c:v>44578</c:v>
                </c:pt>
                <c:pt idx="11">
                  <c:v>44579</c:v>
                </c:pt>
                <c:pt idx="12">
                  <c:v>44580</c:v>
                </c:pt>
                <c:pt idx="13">
                  <c:v>44581</c:v>
                </c:pt>
                <c:pt idx="14">
                  <c:v>44582</c:v>
                </c:pt>
                <c:pt idx="15">
                  <c:v>44583</c:v>
                </c:pt>
                <c:pt idx="16">
                  <c:v>44585</c:v>
                </c:pt>
                <c:pt idx="17">
                  <c:v>44586</c:v>
                </c:pt>
                <c:pt idx="18">
                  <c:v>44587</c:v>
                </c:pt>
                <c:pt idx="19">
                  <c:v>44588</c:v>
                </c:pt>
                <c:pt idx="20">
                  <c:v>44589</c:v>
                </c:pt>
                <c:pt idx="21">
                  <c:v>44599</c:v>
                </c:pt>
                <c:pt idx="22">
                  <c:v>44600</c:v>
                </c:pt>
                <c:pt idx="23">
                  <c:v>44601</c:v>
                </c:pt>
                <c:pt idx="24">
                  <c:v>44602</c:v>
                </c:pt>
                <c:pt idx="25">
                  <c:v>44603</c:v>
                </c:pt>
                <c:pt idx="26">
                  <c:v>44606</c:v>
                </c:pt>
                <c:pt idx="27">
                  <c:v>44607</c:v>
                </c:pt>
                <c:pt idx="28">
                  <c:v>44608</c:v>
                </c:pt>
                <c:pt idx="29">
                  <c:v>44609</c:v>
                </c:pt>
                <c:pt idx="30">
                  <c:v>44610</c:v>
                </c:pt>
                <c:pt idx="31">
                  <c:v>44613</c:v>
                </c:pt>
                <c:pt idx="32">
                  <c:v>44614</c:v>
                </c:pt>
                <c:pt idx="33">
                  <c:v>44615</c:v>
                </c:pt>
                <c:pt idx="34">
                  <c:v>44616</c:v>
                </c:pt>
                <c:pt idx="35">
                  <c:v>44617</c:v>
                </c:pt>
                <c:pt idx="36">
                  <c:v>44621</c:v>
                </c:pt>
                <c:pt idx="37">
                  <c:v>44622</c:v>
                </c:pt>
                <c:pt idx="38">
                  <c:v>44623</c:v>
                </c:pt>
                <c:pt idx="39">
                  <c:v>44624</c:v>
                </c:pt>
                <c:pt idx="40">
                  <c:v>44627</c:v>
                </c:pt>
                <c:pt idx="41">
                  <c:v>44628</c:v>
                </c:pt>
                <c:pt idx="42">
                  <c:v>44629</c:v>
                </c:pt>
                <c:pt idx="43">
                  <c:v>44630</c:v>
                </c:pt>
                <c:pt idx="44">
                  <c:v>44631</c:v>
                </c:pt>
                <c:pt idx="45">
                  <c:v>44634</c:v>
                </c:pt>
                <c:pt idx="46">
                  <c:v>44635</c:v>
                </c:pt>
                <c:pt idx="47">
                  <c:v>44636</c:v>
                </c:pt>
                <c:pt idx="48">
                  <c:v>44637</c:v>
                </c:pt>
                <c:pt idx="49">
                  <c:v>44638</c:v>
                </c:pt>
                <c:pt idx="50">
                  <c:v>44641</c:v>
                </c:pt>
                <c:pt idx="51">
                  <c:v>44642</c:v>
                </c:pt>
                <c:pt idx="52">
                  <c:v>44643</c:v>
                </c:pt>
                <c:pt idx="53">
                  <c:v>44644</c:v>
                </c:pt>
                <c:pt idx="54">
                  <c:v>44645</c:v>
                </c:pt>
                <c:pt idx="55">
                  <c:v>44648</c:v>
                </c:pt>
                <c:pt idx="56">
                  <c:v>44649</c:v>
                </c:pt>
                <c:pt idx="57">
                  <c:v>44650</c:v>
                </c:pt>
                <c:pt idx="58">
                  <c:v>44651</c:v>
                </c:pt>
                <c:pt idx="59">
                  <c:v>44652</c:v>
                </c:pt>
                <c:pt idx="60">
                  <c:v>44657</c:v>
                </c:pt>
                <c:pt idx="61">
                  <c:v>44658</c:v>
                </c:pt>
                <c:pt idx="62">
                  <c:v>44659</c:v>
                </c:pt>
                <c:pt idx="63">
                  <c:v>44662</c:v>
                </c:pt>
                <c:pt idx="64">
                  <c:v>44663</c:v>
                </c:pt>
                <c:pt idx="65">
                  <c:v>44664</c:v>
                </c:pt>
                <c:pt idx="66">
                  <c:v>44665</c:v>
                </c:pt>
                <c:pt idx="67">
                  <c:v>44666</c:v>
                </c:pt>
                <c:pt idx="68">
                  <c:v>44669</c:v>
                </c:pt>
                <c:pt idx="69">
                  <c:v>44670</c:v>
                </c:pt>
                <c:pt idx="70">
                  <c:v>44671</c:v>
                </c:pt>
                <c:pt idx="71">
                  <c:v>44672</c:v>
                </c:pt>
                <c:pt idx="72">
                  <c:v>44673</c:v>
                </c:pt>
                <c:pt idx="73">
                  <c:v>44676</c:v>
                </c:pt>
                <c:pt idx="74">
                  <c:v>44677</c:v>
                </c:pt>
                <c:pt idx="75">
                  <c:v>44678</c:v>
                </c:pt>
                <c:pt idx="76">
                  <c:v>44679</c:v>
                </c:pt>
                <c:pt idx="77">
                  <c:v>44680</c:v>
                </c:pt>
                <c:pt idx="78">
                  <c:v>44684</c:v>
                </c:pt>
                <c:pt idx="79">
                  <c:v>44685</c:v>
                </c:pt>
                <c:pt idx="80">
                  <c:v>44686</c:v>
                </c:pt>
                <c:pt idx="81">
                  <c:v>44687</c:v>
                </c:pt>
                <c:pt idx="82">
                  <c:v>44690</c:v>
                </c:pt>
                <c:pt idx="83">
                  <c:v>44691</c:v>
                </c:pt>
                <c:pt idx="84">
                  <c:v>44692</c:v>
                </c:pt>
                <c:pt idx="85">
                  <c:v>44693</c:v>
                </c:pt>
                <c:pt idx="86">
                  <c:v>44694</c:v>
                </c:pt>
                <c:pt idx="87">
                  <c:v>44697</c:v>
                </c:pt>
                <c:pt idx="88">
                  <c:v>44698</c:v>
                </c:pt>
                <c:pt idx="89">
                  <c:v>44699</c:v>
                </c:pt>
                <c:pt idx="90">
                  <c:v>44700</c:v>
                </c:pt>
                <c:pt idx="91">
                  <c:v>44701</c:v>
                </c:pt>
                <c:pt idx="92">
                  <c:v>44704</c:v>
                </c:pt>
                <c:pt idx="93">
                  <c:v>44705</c:v>
                </c:pt>
                <c:pt idx="94">
                  <c:v>44706</c:v>
                </c:pt>
                <c:pt idx="95">
                  <c:v>44707</c:v>
                </c:pt>
                <c:pt idx="96">
                  <c:v>44708</c:v>
                </c:pt>
                <c:pt idx="97">
                  <c:v>44711</c:v>
                </c:pt>
                <c:pt idx="98">
                  <c:v>44712</c:v>
                </c:pt>
                <c:pt idx="99">
                  <c:v>44713</c:v>
                </c:pt>
                <c:pt idx="100">
                  <c:v>44714</c:v>
                </c:pt>
                <c:pt idx="101">
                  <c:v>44718</c:v>
                </c:pt>
                <c:pt idx="102">
                  <c:v>44719</c:v>
                </c:pt>
                <c:pt idx="103">
                  <c:v>44720</c:v>
                </c:pt>
                <c:pt idx="104">
                  <c:v>44721</c:v>
                </c:pt>
                <c:pt idx="105">
                  <c:v>44722</c:v>
                </c:pt>
                <c:pt idx="106">
                  <c:v>44725</c:v>
                </c:pt>
                <c:pt idx="107">
                  <c:v>44726</c:v>
                </c:pt>
                <c:pt idx="108">
                  <c:v>44727</c:v>
                </c:pt>
                <c:pt idx="109">
                  <c:v>44728</c:v>
                </c:pt>
                <c:pt idx="110">
                  <c:v>44729</c:v>
                </c:pt>
                <c:pt idx="111">
                  <c:v>44732</c:v>
                </c:pt>
                <c:pt idx="112">
                  <c:v>44733</c:v>
                </c:pt>
                <c:pt idx="113">
                  <c:v>44734</c:v>
                </c:pt>
                <c:pt idx="114">
                  <c:v>44735</c:v>
                </c:pt>
                <c:pt idx="115">
                  <c:v>44736</c:v>
                </c:pt>
                <c:pt idx="116">
                  <c:v>44739</c:v>
                </c:pt>
                <c:pt idx="117">
                  <c:v>44740</c:v>
                </c:pt>
                <c:pt idx="118">
                  <c:v>44741</c:v>
                </c:pt>
                <c:pt idx="119">
                  <c:v>44742</c:v>
                </c:pt>
                <c:pt idx="120">
                  <c:v>44743</c:v>
                </c:pt>
                <c:pt idx="121">
                  <c:v>44746</c:v>
                </c:pt>
                <c:pt idx="122">
                  <c:v>44747</c:v>
                </c:pt>
                <c:pt idx="123">
                  <c:v>44748</c:v>
                </c:pt>
                <c:pt idx="124">
                  <c:v>44749</c:v>
                </c:pt>
                <c:pt idx="125">
                  <c:v>44750</c:v>
                </c:pt>
                <c:pt idx="126">
                  <c:v>44753</c:v>
                </c:pt>
                <c:pt idx="127">
                  <c:v>44754</c:v>
                </c:pt>
                <c:pt idx="128">
                  <c:v>44755</c:v>
                </c:pt>
                <c:pt idx="129">
                  <c:v>44756</c:v>
                </c:pt>
                <c:pt idx="130">
                  <c:v>44757</c:v>
                </c:pt>
                <c:pt idx="131">
                  <c:v>44760</c:v>
                </c:pt>
                <c:pt idx="132">
                  <c:v>44761</c:v>
                </c:pt>
                <c:pt idx="133">
                  <c:v>44762</c:v>
                </c:pt>
                <c:pt idx="134">
                  <c:v>44763</c:v>
                </c:pt>
                <c:pt idx="135">
                  <c:v>44764</c:v>
                </c:pt>
                <c:pt idx="136">
                  <c:v>44767</c:v>
                </c:pt>
                <c:pt idx="137">
                  <c:v>44768</c:v>
                </c:pt>
                <c:pt idx="138">
                  <c:v>44769</c:v>
                </c:pt>
                <c:pt idx="139">
                  <c:v>44770</c:v>
                </c:pt>
                <c:pt idx="140">
                  <c:v>44771</c:v>
                </c:pt>
                <c:pt idx="141">
                  <c:v>44774</c:v>
                </c:pt>
                <c:pt idx="142">
                  <c:v>44775</c:v>
                </c:pt>
                <c:pt idx="143">
                  <c:v>44776</c:v>
                </c:pt>
                <c:pt idx="144">
                  <c:v>44777</c:v>
                </c:pt>
                <c:pt idx="145">
                  <c:v>44778</c:v>
                </c:pt>
                <c:pt idx="146">
                  <c:v>44781</c:v>
                </c:pt>
                <c:pt idx="147">
                  <c:v>44782</c:v>
                </c:pt>
                <c:pt idx="148">
                  <c:v>44783</c:v>
                </c:pt>
                <c:pt idx="149">
                  <c:v>44784</c:v>
                </c:pt>
                <c:pt idx="150">
                  <c:v>44785</c:v>
                </c:pt>
                <c:pt idx="151">
                  <c:v>44788</c:v>
                </c:pt>
                <c:pt idx="152">
                  <c:v>44789</c:v>
                </c:pt>
                <c:pt idx="153">
                  <c:v>44790</c:v>
                </c:pt>
                <c:pt idx="154">
                  <c:v>44791</c:v>
                </c:pt>
                <c:pt idx="155">
                  <c:v>44792</c:v>
                </c:pt>
                <c:pt idx="156">
                  <c:v>44795</c:v>
                </c:pt>
                <c:pt idx="157">
                  <c:v>44796</c:v>
                </c:pt>
                <c:pt idx="158">
                  <c:v>44797</c:v>
                </c:pt>
                <c:pt idx="159">
                  <c:v>44798</c:v>
                </c:pt>
                <c:pt idx="160">
                  <c:v>44799</c:v>
                </c:pt>
                <c:pt idx="161">
                  <c:v>44802</c:v>
                </c:pt>
                <c:pt idx="162">
                  <c:v>44803</c:v>
                </c:pt>
                <c:pt idx="163">
                  <c:v>44804</c:v>
                </c:pt>
                <c:pt idx="164">
                  <c:v>44805</c:v>
                </c:pt>
                <c:pt idx="165">
                  <c:v>44806</c:v>
                </c:pt>
                <c:pt idx="166">
                  <c:v>44809</c:v>
                </c:pt>
                <c:pt idx="167">
                  <c:v>44810</c:v>
                </c:pt>
                <c:pt idx="168">
                  <c:v>44811</c:v>
                </c:pt>
                <c:pt idx="169">
                  <c:v>44812</c:v>
                </c:pt>
                <c:pt idx="170">
                  <c:v>44816</c:v>
                </c:pt>
                <c:pt idx="171">
                  <c:v>44817</c:v>
                </c:pt>
                <c:pt idx="172">
                  <c:v>44818</c:v>
                </c:pt>
                <c:pt idx="173">
                  <c:v>44819</c:v>
                </c:pt>
                <c:pt idx="174">
                  <c:v>44820</c:v>
                </c:pt>
                <c:pt idx="175">
                  <c:v>44823</c:v>
                </c:pt>
                <c:pt idx="176">
                  <c:v>44824</c:v>
                </c:pt>
                <c:pt idx="177">
                  <c:v>44825</c:v>
                </c:pt>
                <c:pt idx="178">
                  <c:v>44826</c:v>
                </c:pt>
                <c:pt idx="179">
                  <c:v>44827</c:v>
                </c:pt>
                <c:pt idx="180">
                  <c:v>44830</c:v>
                </c:pt>
                <c:pt idx="181">
                  <c:v>44831</c:v>
                </c:pt>
                <c:pt idx="182">
                  <c:v>44832</c:v>
                </c:pt>
                <c:pt idx="183">
                  <c:v>44833</c:v>
                </c:pt>
                <c:pt idx="184">
                  <c:v>44834</c:v>
                </c:pt>
                <c:pt idx="185">
                  <c:v>44837</c:v>
                </c:pt>
                <c:pt idx="186">
                  <c:v>44838</c:v>
                </c:pt>
                <c:pt idx="187">
                  <c:v>44839</c:v>
                </c:pt>
                <c:pt idx="188">
                  <c:v>44840</c:v>
                </c:pt>
                <c:pt idx="189">
                  <c:v>44841</c:v>
                </c:pt>
                <c:pt idx="190">
                  <c:v>44845</c:v>
                </c:pt>
                <c:pt idx="191">
                  <c:v>44846</c:v>
                </c:pt>
                <c:pt idx="192">
                  <c:v>44847</c:v>
                </c:pt>
                <c:pt idx="193">
                  <c:v>44848</c:v>
                </c:pt>
              </c:numCache>
            </c:numRef>
          </c:cat>
          <c:val>
            <c:numRef>
              <c:f>'波動度(日資料)'!$F$500:$F$693</c:f>
              <c:numCache>
                <c:formatCode>0.0</c:formatCode>
                <c:ptCount val="194"/>
                <c:pt idx="0">
                  <c:v>4.1124595913042832</c:v>
                </c:pt>
                <c:pt idx="1">
                  <c:v>4.5377213841328965</c:v>
                </c:pt>
                <c:pt idx="2">
                  <c:v>4.5440179799112181</c:v>
                </c:pt>
                <c:pt idx="3">
                  <c:v>4.4059595286096895</c:v>
                </c:pt>
                <c:pt idx="4">
                  <c:v>4.3569922968295325</c:v>
                </c:pt>
                <c:pt idx="5">
                  <c:v>4.4150314651155327</c:v>
                </c:pt>
                <c:pt idx="6">
                  <c:v>4.3519862057853329</c:v>
                </c:pt>
                <c:pt idx="7">
                  <c:v>4.3637865214192981</c:v>
                </c:pt>
                <c:pt idx="8">
                  <c:v>5.3803293112173707</c:v>
                </c:pt>
                <c:pt idx="9">
                  <c:v>5.3828626252392739</c:v>
                </c:pt>
                <c:pt idx="10">
                  <c:v>5.0628362119219927</c:v>
                </c:pt>
                <c:pt idx="11">
                  <c:v>5.1335694358794575</c:v>
                </c:pt>
                <c:pt idx="12">
                  <c:v>5.589032257465437</c:v>
                </c:pt>
                <c:pt idx="13">
                  <c:v>5.305675988914726</c:v>
                </c:pt>
                <c:pt idx="14">
                  <c:v>5.411174703903388</c:v>
                </c:pt>
                <c:pt idx="15">
                  <c:v>5.4110871559001854</c:v>
                </c:pt>
                <c:pt idx="16">
                  <c:v>5.3958115800158968</c:v>
                </c:pt>
                <c:pt idx="17">
                  <c:v>5.4118757827609301</c:v>
                </c:pt>
                <c:pt idx="18">
                  <c:v>5.3891203614772474</c:v>
                </c:pt>
                <c:pt idx="19">
                  <c:v>6.0344293575898744</c:v>
                </c:pt>
                <c:pt idx="20">
                  <c:v>6.1205881233015109</c:v>
                </c:pt>
                <c:pt idx="21">
                  <c:v>11.772489336240099</c:v>
                </c:pt>
                <c:pt idx="22">
                  <c:v>11.83632479166808</c:v>
                </c:pt>
                <c:pt idx="23">
                  <c:v>11.833045748869544</c:v>
                </c:pt>
                <c:pt idx="24">
                  <c:v>11.825640869866252</c:v>
                </c:pt>
                <c:pt idx="25">
                  <c:v>11.929215567534188</c:v>
                </c:pt>
                <c:pt idx="26">
                  <c:v>12.018418720659756</c:v>
                </c:pt>
                <c:pt idx="27">
                  <c:v>11.452996728036009</c:v>
                </c:pt>
                <c:pt idx="28">
                  <c:v>11.683611130546284</c:v>
                </c:pt>
                <c:pt idx="29">
                  <c:v>11.621900914610913</c:v>
                </c:pt>
                <c:pt idx="30">
                  <c:v>11.58789814997443</c:v>
                </c:pt>
                <c:pt idx="31">
                  <c:v>11.373597203290586</c:v>
                </c:pt>
                <c:pt idx="32">
                  <c:v>11.616970037994419</c:v>
                </c:pt>
                <c:pt idx="33">
                  <c:v>11.669967878170432</c:v>
                </c:pt>
                <c:pt idx="34">
                  <c:v>12.074441733087491</c:v>
                </c:pt>
                <c:pt idx="35">
                  <c:v>12.116677083635006</c:v>
                </c:pt>
                <c:pt idx="36">
                  <c:v>12.131604813118873</c:v>
                </c:pt>
                <c:pt idx="37">
                  <c:v>12.900414370422419</c:v>
                </c:pt>
                <c:pt idx="38">
                  <c:v>12.589766799448732</c:v>
                </c:pt>
                <c:pt idx="39">
                  <c:v>12.742647702965398</c:v>
                </c:pt>
                <c:pt idx="40">
                  <c:v>8.1635331844081396</c:v>
                </c:pt>
                <c:pt idx="41">
                  <c:v>8.1869747705324869</c:v>
                </c:pt>
                <c:pt idx="42">
                  <c:v>8.5652586138311904</c:v>
                </c:pt>
                <c:pt idx="43">
                  <c:v>10.301571050481288</c:v>
                </c:pt>
                <c:pt idx="44">
                  <c:v>10.486210696629062</c:v>
                </c:pt>
                <c:pt idx="45">
                  <c:v>10.510097320768317</c:v>
                </c:pt>
                <c:pt idx="46">
                  <c:v>10.985393586312853</c:v>
                </c:pt>
                <c:pt idx="47">
                  <c:v>10.680989943798505</c:v>
                </c:pt>
                <c:pt idx="48">
                  <c:v>11.275751745405236</c:v>
                </c:pt>
                <c:pt idx="49">
                  <c:v>11.396074580242413</c:v>
                </c:pt>
                <c:pt idx="50">
                  <c:v>11.381961959833811</c:v>
                </c:pt>
                <c:pt idx="51">
                  <c:v>11.342655193358613</c:v>
                </c:pt>
                <c:pt idx="52">
                  <c:v>11.297950609005865</c:v>
                </c:pt>
                <c:pt idx="53">
                  <c:v>11.017163032022568</c:v>
                </c:pt>
                <c:pt idx="54">
                  <c:v>11.164224354473538</c:v>
                </c:pt>
                <c:pt idx="55">
                  <c:v>11.31063603453136</c:v>
                </c:pt>
                <c:pt idx="56">
                  <c:v>10.666806955434769</c:v>
                </c:pt>
                <c:pt idx="57">
                  <c:v>11.558129427003809</c:v>
                </c:pt>
                <c:pt idx="58">
                  <c:v>11.140073307707276</c:v>
                </c:pt>
                <c:pt idx="59">
                  <c:v>10.544431380662928</c:v>
                </c:pt>
                <c:pt idx="60">
                  <c:v>11.958621992700031</c:v>
                </c:pt>
                <c:pt idx="61">
                  <c:v>11.80646323261707</c:v>
                </c:pt>
                <c:pt idx="62">
                  <c:v>10.580175714571421</c:v>
                </c:pt>
                <c:pt idx="63">
                  <c:v>10.406109638255403</c:v>
                </c:pt>
                <c:pt idx="64">
                  <c:v>10.339827507555441</c:v>
                </c:pt>
                <c:pt idx="65">
                  <c:v>10.00561409162324</c:v>
                </c:pt>
                <c:pt idx="66">
                  <c:v>10.254635763734822</c:v>
                </c:pt>
                <c:pt idx="67">
                  <c:v>10.214876547828275</c:v>
                </c:pt>
                <c:pt idx="68">
                  <c:v>10.090005407016598</c:v>
                </c:pt>
                <c:pt idx="69">
                  <c:v>10.115563949003796</c:v>
                </c:pt>
                <c:pt idx="70">
                  <c:v>9.94650070108192</c:v>
                </c:pt>
                <c:pt idx="71">
                  <c:v>10.756264642631724</c:v>
                </c:pt>
                <c:pt idx="72">
                  <c:v>11.407554603883911</c:v>
                </c:pt>
                <c:pt idx="73">
                  <c:v>11.408957643064834</c:v>
                </c:pt>
                <c:pt idx="74">
                  <c:v>11.361561547150425</c:v>
                </c:pt>
                <c:pt idx="75">
                  <c:v>11.190027364576045</c:v>
                </c:pt>
                <c:pt idx="76">
                  <c:v>9.9932474777052906</c:v>
                </c:pt>
                <c:pt idx="77">
                  <c:v>9.9034397726073831</c:v>
                </c:pt>
                <c:pt idx="78">
                  <c:v>9.6422403151786646</c:v>
                </c:pt>
                <c:pt idx="79">
                  <c:v>8.5230823517577665</c:v>
                </c:pt>
                <c:pt idx="80">
                  <c:v>9.0904798343786002</c:v>
                </c:pt>
                <c:pt idx="81">
                  <c:v>9.3329139275475583</c:v>
                </c:pt>
                <c:pt idx="82">
                  <c:v>9.0949797799020438</c:v>
                </c:pt>
                <c:pt idx="83">
                  <c:v>9.3547958489032119</c:v>
                </c:pt>
                <c:pt idx="84">
                  <c:v>9.3436177534299105</c:v>
                </c:pt>
                <c:pt idx="85">
                  <c:v>9.1776280106591095</c:v>
                </c:pt>
                <c:pt idx="86">
                  <c:v>8.8384211602892577</c:v>
                </c:pt>
                <c:pt idx="87">
                  <c:v>8.8513422938788882</c:v>
                </c:pt>
                <c:pt idx="88">
                  <c:v>9.1911393620534767</c:v>
                </c:pt>
                <c:pt idx="89">
                  <c:v>9.4789432895841248</c:v>
                </c:pt>
                <c:pt idx="90">
                  <c:v>8.1912309455377681</c:v>
                </c:pt>
                <c:pt idx="91">
                  <c:v>8.2089745297092627</c:v>
                </c:pt>
                <c:pt idx="92">
                  <c:v>8.0445575393328888</c:v>
                </c:pt>
                <c:pt idx="93">
                  <c:v>9.0688330942778439</c:v>
                </c:pt>
                <c:pt idx="94">
                  <c:v>9.0301067726635083</c:v>
                </c:pt>
                <c:pt idx="95">
                  <c:v>8.6410701742042484</c:v>
                </c:pt>
                <c:pt idx="96">
                  <c:v>8.7500830000976269</c:v>
                </c:pt>
                <c:pt idx="97">
                  <c:v>8.536730966137597</c:v>
                </c:pt>
                <c:pt idx="98">
                  <c:v>8.5572119322283058</c:v>
                </c:pt>
                <c:pt idx="99">
                  <c:v>8.3048223779209458</c:v>
                </c:pt>
                <c:pt idx="100">
                  <c:v>7.8432018520175824</c:v>
                </c:pt>
                <c:pt idx="101">
                  <c:v>7.9841634516788158</c:v>
                </c:pt>
                <c:pt idx="102">
                  <c:v>8.2068501649631429</c:v>
                </c:pt>
                <c:pt idx="103">
                  <c:v>8.1983179791650507</c:v>
                </c:pt>
                <c:pt idx="104">
                  <c:v>7.3237414657321462</c:v>
                </c:pt>
                <c:pt idx="105">
                  <c:v>7.704225951702627</c:v>
                </c:pt>
                <c:pt idx="106">
                  <c:v>9.764289719264502</c:v>
                </c:pt>
                <c:pt idx="107">
                  <c:v>9.5687322871405787</c:v>
                </c:pt>
                <c:pt idx="108">
                  <c:v>9.3725614895840934</c:v>
                </c:pt>
                <c:pt idx="109">
                  <c:v>9.6526890496212694</c:v>
                </c:pt>
                <c:pt idx="110">
                  <c:v>10.212491472436353</c:v>
                </c:pt>
                <c:pt idx="111">
                  <c:v>10.160700949863905</c:v>
                </c:pt>
                <c:pt idx="112">
                  <c:v>9.072626948973463</c:v>
                </c:pt>
                <c:pt idx="113">
                  <c:v>9.1056445274558531</c:v>
                </c:pt>
                <c:pt idx="114">
                  <c:v>9.1019680476892653</c:v>
                </c:pt>
                <c:pt idx="115">
                  <c:v>8.9176096971908834</c:v>
                </c:pt>
                <c:pt idx="116">
                  <c:v>9.2944584742533607</c:v>
                </c:pt>
                <c:pt idx="117">
                  <c:v>9.2952785792984916</c:v>
                </c:pt>
                <c:pt idx="118">
                  <c:v>9.5245491913541596</c:v>
                </c:pt>
                <c:pt idx="119">
                  <c:v>9.7365598668287987</c:v>
                </c:pt>
                <c:pt idx="120">
                  <c:v>9.4159478809383099</c:v>
                </c:pt>
                <c:pt idx="121">
                  <c:v>9.3072265129361043</c:v>
                </c:pt>
                <c:pt idx="122">
                  <c:v>9.4103166838730523</c:v>
                </c:pt>
                <c:pt idx="123">
                  <c:v>9.988644977971747</c:v>
                </c:pt>
                <c:pt idx="124">
                  <c:v>9.9501058240096096</c:v>
                </c:pt>
                <c:pt idx="125">
                  <c:v>8.9149583508300481</c:v>
                </c:pt>
                <c:pt idx="126">
                  <c:v>8.9151792755852686</c:v>
                </c:pt>
                <c:pt idx="127">
                  <c:v>9.3980724550853498</c:v>
                </c:pt>
                <c:pt idx="128">
                  <c:v>9.3913969877757886</c:v>
                </c:pt>
                <c:pt idx="129">
                  <c:v>7.8425199775257219</c:v>
                </c:pt>
                <c:pt idx="130">
                  <c:v>7.8130888678043116</c:v>
                </c:pt>
                <c:pt idx="131">
                  <c:v>9.163848161724431</c:v>
                </c:pt>
                <c:pt idx="132">
                  <c:v>10.033433861542242</c:v>
                </c:pt>
                <c:pt idx="133">
                  <c:v>10.01374286624611</c:v>
                </c:pt>
                <c:pt idx="134">
                  <c:v>9.9660384232174515</c:v>
                </c:pt>
                <c:pt idx="135">
                  <c:v>9.5752599621109269</c:v>
                </c:pt>
                <c:pt idx="136">
                  <c:v>9.9725175416255212</c:v>
                </c:pt>
                <c:pt idx="137">
                  <c:v>9.9451566621617005</c:v>
                </c:pt>
                <c:pt idx="138">
                  <c:v>10.042947812820776</c:v>
                </c:pt>
                <c:pt idx="139">
                  <c:v>10.50939603225933</c:v>
                </c:pt>
                <c:pt idx="140">
                  <c:v>10.599337313703987</c:v>
                </c:pt>
                <c:pt idx="141">
                  <c:v>10.459989643826932</c:v>
                </c:pt>
                <c:pt idx="142">
                  <c:v>9.622876126365739</c:v>
                </c:pt>
                <c:pt idx="143">
                  <c:v>9.4759336190070531</c:v>
                </c:pt>
                <c:pt idx="144">
                  <c:v>8.9328256816040348</c:v>
                </c:pt>
                <c:pt idx="145">
                  <c:v>9.1160202978136553</c:v>
                </c:pt>
                <c:pt idx="146">
                  <c:v>8.1955120392397962</c:v>
                </c:pt>
                <c:pt idx="147">
                  <c:v>8.179648331789851</c:v>
                </c:pt>
                <c:pt idx="148">
                  <c:v>8.1925038237081278</c:v>
                </c:pt>
                <c:pt idx="149">
                  <c:v>8.9913588798198365</c:v>
                </c:pt>
                <c:pt idx="150">
                  <c:v>8.1902220242877508</c:v>
                </c:pt>
                <c:pt idx="151">
                  <c:v>7.8054720437525313</c:v>
                </c:pt>
                <c:pt idx="152">
                  <c:v>8.2499697529580356</c:v>
                </c:pt>
                <c:pt idx="153">
                  <c:v>8.1893878588724043</c:v>
                </c:pt>
                <c:pt idx="154">
                  <c:v>7.9110048180475729</c:v>
                </c:pt>
                <c:pt idx="155">
                  <c:v>8.0559893903072908</c:v>
                </c:pt>
                <c:pt idx="156">
                  <c:v>8.4779472563952734</c:v>
                </c:pt>
                <c:pt idx="157">
                  <c:v>8.3974785116514941</c:v>
                </c:pt>
                <c:pt idx="158">
                  <c:v>7.9156469225073218</c:v>
                </c:pt>
                <c:pt idx="159">
                  <c:v>8.0865388336023472</c:v>
                </c:pt>
                <c:pt idx="160">
                  <c:v>8.0954874522121489</c:v>
                </c:pt>
                <c:pt idx="161">
                  <c:v>8.1122995573256649</c:v>
                </c:pt>
                <c:pt idx="162">
                  <c:v>8.8060474431607076</c:v>
                </c:pt>
                <c:pt idx="163">
                  <c:v>8.8251236327991975</c:v>
                </c:pt>
                <c:pt idx="164">
                  <c:v>8.6171343810183245</c:v>
                </c:pt>
                <c:pt idx="165">
                  <c:v>8.6790742833531098</c:v>
                </c:pt>
                <c:pt idx="166">
                  <c:v>8.9800470220913251</c:v>
                </c:pt>
                <c:pt idx="167">
                  <c:v>9.4655773115630897</c:v>
                </c:pt>
                <c:pt idx="168">
                  <c:v>8.2265692996503166</c:v>
                </c:pt>
                <c:pt idx="169">
                  <c:v>8.7228424364922912</c:v>
                </c:pt>
                <c:pt idx="170">
                  <c:v>11.463918959946165</c:v>
                </c:pt>
                <c:pt idx="171">
                  <c:v>11.1815088511669</c:v>
                </c:pt>
                <c:pt idx="172">
                  <c:v>12.593723786647921</c:v>
                </c:pt>
                <c:pt idx="173">
                  <c:v>12.592545567033852</c:v>
                </c:pt>
                <c:pt idx="174">
                  <c:v>12.37377489464599</c:v>
                </c:pt>
                <c:pt idx="175">
                  <c:v>12.024574427257988</c:v>
                </c:pt>
                <c:pt idx="176">
                  <c:v>11.875191050682446</c:v>
                </c:pt>
                <c:pt idx="177">
                  <c:v>12.79580415578539</c:v>
                </c:pt>
                <c:pt idx="178">
                  <c:v>12.866748158535737</c:v>
                </c:pt>
                <c:pt idx="179">
                  <c:v>13.066993758175588</c:v>
                </c:pt>
                <c:pt idx="180">
                  <c:v>13.463018563138323</c:v>
                </c:pt>
                <c:pt idx="181">
                  <c:v>12.888335965886014</c:v>
                </c:pt>
                <c:pt idx="182">
                  <c:v>13.027001441845007</c:v>
                </c:pt>
                <c:pt idx="183">
                  <c:v>13.478343136451713</c:v>
                </c:pt>
                <c:pt idx="184">
                  <c:v>15.342596016423199</c:v>
                </c:pt>
                <c:pt idx="185">
                  <c:v>15.116472965949809</c:v>
                </c:pt>
                <c:pt idx="186">
                  <c:v>15.10735857420425</c:v>
                </c:pt>
                <c:pt idx="187">
                  <c:v>15.20934963662293</c:v>
                </c:pt>
                <c:pt idx="188">
                  <c:v>15.078910270987278</c:v>
                </c:pt>
                <c:pt idx="189">
                  <c:v>13.498289099065438</c:v>
                </c:pt>
                <c:pt idx="190">
                  <c:v>13.836092704404992</c:v>
                </c:pt>
                <c:pt idx="191">
                  <c:v>12.840793171841582</c:v>
                </c:pt>
                <c:pt idx="192">
                  <c:v>12.847203182717163</c:v>
                </c:pt>
                <c:pt idx="193">
                  <c:v>13.188883247425176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CC5D-48C4-AF2B-32538B6F05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22886272"/>
        <c:axId val="822889224"/>
      </c:lineChart>
      <c:dateAx>
        <c:axId val="822886272"/>
        <c:scaling>
          <c:orientation val="minMax"/>
        </c:scaling>
        <c:delete val="0"/>
        <c:axPos val="b"/>
        <c:numFmt formatCode="yyyy/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822889224"/>
        <c:crosses val="autoZero"/>
        <c:auto val="1"/>
        <c:lblOffset val="100"/>
        <c:baseTimeUnit val="days"/>
        <c:majorUnit val="3"/>
        <c:majorTimeUnit val="months"/>
      </c:dateAx>
      <c:valAx>
        <c:axId val="822889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prstDash val="sysDot"/>
              <a:round/>
            </a:ln>
            <a:effectLst/>
          </c:spPr>
        </c:majorGridlines>
        <c:numFmt formatCode="#,##0_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822886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249341881738418E-2"/>
          <c:y val="0.15362293222150319"/>
          <c:w val="0.8245190225008282"/>
          <c:h val="0.73747464596378476"/>
        </c:manualLayout>
      </c:layout>
      <c:lineChart>
        <c:grouping val="standard"/>
        <c:varyColors val="0"/>
        <c:ser>
          <c:idx val="0"/>
          <c:order val="0"/>
          <c:tx>
            <c:v>新台幣</c:v>
          </c:tx>
          <c:spPr>
            <a:ln w="22225"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29-4396-ADFD-90A2DE4859C6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29-4396-ADFD-90A2DE4859C6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29-4396-ADFD-90A2DE4859C6}"/>
                </c:ext>
              </c:extLst>
            </c:dLbl>
            <c:dLbl>
              <c:idx val="22"/>
              <c:layout>
                <c:manualLayout>
                  <c:x val="-1.1828200797601317E-2"/>
                  <c:y val="6.8858774333108901E-3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noFill/>
                        <a:latin typeface="微軟正黑體" panose="020B0604030504040204" pitchFamily="34" charset="-120"/>
                        <a:ea typeface="微軟正黑體" panose="020B0604030504040204" pitchFamily="34" charset="-120"/>
                      </a:defRPr>
                    </a:pPr>
                    <a:fld id="{DFCD513C-43C2-4216-8743-AF4FE71CC5E1}" type="SERIESNAME">
                      <a:rPr lang="zh-TW" altLang="en-US">
                        <a:solidFill>
                          <a:srgbClr val="0070C0"/>
                        </a:solidFill>
                      </a:rPr>
                      <a:pPr>
                        <a:defRPr b="1">
                          <a:noFill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defRPr>
                      </a:pPr>
                      <a:t>[數列名稱]</a:t>
                    </a:fld>
                    <a:r>
                      <a:rPr lang="zh-TW" altLang="en-US" baseline="0" dirty="0">
                        <a:solidFill>
                          <a:srgbClr val="0070C0"/>
                        </a:solidFill>
                      </a:rPr>
                      <a:t> </a:t>
                    </a:r>
                    <a:fld id="{3487F6B0-3A10-455C-89DE-3185D746C08F}" type="VALUE">
                      <a:rPr lang="en-US" altLang="zh-TW" baseline="0">
                        <a:solidFill>
                          <a:srgbClr val="0070C0"/>
                        </a:solidFill>
                      </a:rPr>
                      <a:pPr>
                        <a:defRPr b="1">
                          <a:noFill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defRPr>
                      </a:pPr>
                      <a:t>[值]</a:t>
                    </a:fld>
                    <a:endParaRPr lang="zh-TW" altLang="en-US" baseline="0" dirty="0">
                      <a:solidFill>
                        <a:srgbClr val="0070C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B29-4396-ADFD-90A2DE4859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 </c:separato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vol!$A$6218:$A$6240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vol!$I$6218:$I$6240</c:f>
              <c:numCache>
                <c:formatCode>0.00_ </c:formatCode>
                <c:ptCount val="23"/>
                <c:pt idx="0">
                  <c:v>3.0719698261477535</c:v>
                </c:pt>
                <c:pt idx="1">
                  <c:v>2.7423829396398576</c:v>
                </c:pt>
                <c:pt idx="2">
                  <c:v>2.6496780363951564</c:v>
                </c:pt>
                <c:pt idx="3">
                  <c:v>2.1014808939643426</c:v>
                </c:pt>
                <c:pt idx="4">
                  <c:v>3.0170435686318045</c:v>
                </c:pt>
                <c:pt idx="5">
                  <c:v>3.965094474216067</c:v>
                </c:pt>
                <c:pt idx="6">
                  <c:v>4.3689859581459594</c:v>
                </c:pt>
                <c:pt idx="7">
                  <c:v>2.2187416219490603</c:v>
                </c:pt>
                <c:pt idx="8">
                  <c:v>4.2790960057504686</c:v>
                </c:pt>
                <c:pt idx="9">
                  <c:v>4.5592055113378187</c:v>
                </c:pt>
                <c:pt idx="10">
                  <c:v>3.739431221764788</c:v>
                </c:pt>
                <c:pt idx="11">
                  <c:v>4.2544267440062669</c:v>
                </c:pt>
                <c:pt idx="12">
                  <c:v>2.5742997371156218</c:v>
                </c:pt>
                <c:pt idx="13">
                  <c:v>3.1843524658896571</c:v>
                </c:pt>
                <c:pt idx="14">
                  <c:v>2.2225144819444682</c:v>
                </c:pt>
                <c:pt idx="15">
                  <c:v>4.5399688898348112</c:v>
                </c:pt>
                <c:pt idx="16">
                  <c:v>4.5218257849489554</c:v>
                </c:pt>
                <c:pt idx="17">
                  <c:v>3.4063966401099157</c:v>
                </c:pt>
                <c:pt idx="18">
                  <c:v>3.1571645517104527</c:v>
                </c:pt>
                <c:pt idx="19">
                  <c:v>2.3899120239729963</c:v>
                </c:pt>
                <c:pt idx="20">
                  <c:v>2.6637511885272191</c:v>
                </c:pt>
                <c:pt idx="21">
                  <c:v>2.5477958361462956</c:v>
                </c:pt>
                <c:pt idx="22" formatCode="0.0_ ">
                  <c:v>3.3669817547348391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B29-4396-ADFD-90A2DE4859C6}"/>
            </c:ext>
          </c:extLst>
        </c:ser>
        <c:ser>
          <c:idx val="1"/>
          <c:order val="1"/>
          <c:tx>
            <c:v>日圓</c:v>
          </c:tx>
          <c:spPr>
            <a:ln w="12700">
              <a:solidFill>
                <a:schemeClr val="accent5"/>
              </a:solidFill>
              <a:prstDash val="sysDash"/>
            </a:ln>
          </c:spPr>
          <c:marker>
            <c:symbol val="none"/>
          </c:marker>
          <c:dLbls>
            <c:dLbl>
              <c:idx val="22"/>
              <c:layout>
                <c:manualLayout>
                  <c:x val="-9.7453741610636791E-3"/>
                  <c:y val="1.4197833174082202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accent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defRPr>
                    </a:pPr>
                    <a:fld id="{6511C7B6-0D19-4076-919E-F902769C26C7}" type="SERIESNAME">
                      <a:rPr lang="zh-TW" altLang="en-US">
                        <a:solidFill>
                          <a:schemeClr val="accent5"/>
                        </a:solidFill>
                      </a:rPr>
                      <a:pPr>
                        <a:defRPr b="1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defRPr>
                      </a:pPr>
                      <a:t>[數列名稱]</a:t>
                    </a:fld>
                    <a:r>
                      <a:rPr lang="zh-TW" altLang="en-US" baseline="0" dirty="0">
                        <a:solidFill>
                          <a:schemeClr val="accent5"/>
                        </a:solidFill>
                      </a:rPr>
                      <a:t> </a:t>
                    </a:r>
                    <a:fld id="{E48DE8E2-DE10-4183-829A-53C85C0B0751}" type="VALUE">
                      <a:rPr lang="en-US" altLang="zh-TW" baseline="0">
                        <a:solidFill>
                          <a:schemeClr val="accent5"/>
                        </a:solidFill>
                      </a:rPr>
                      <a:pPr>
                        <a:defRPr b="1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defRPr>
                      </a:pPr>
                      <a:t>[值]</a:t>
                    </a:fld>
                    <a:endParaRPr lang="zh-TW" altLang="en-US" baseline="0" dirty="0">
                      <a:solidFill>
                        <a:schemeClr val="accent5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B29-4396-ADFD-90A2DE4859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vol!$A$6218:$A$6240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vol!$K$6218:$K$6240</c:f>
              <c:numCache>
                <c:formatCode>0.00_ </c:formatCode>
                <c:ptCount val="23"/>
                <c:pt idx="0">
                  <c:v>9.2016408069753393</c:v>
                </c:pt>
                <c:pt idx="1">
                  <c:v>9.6959354689437625</c:v>
                </c:pt>
                <c:pt idx="2">
                  <c:v>9.3055521525219884</c:v>
                </c:pt>
                <c:pt idx="3">
                  <c:v>8.7544802547063725</c:v>
                </c:pt>
                <c:pt idx="4">
                  <c:v>9.2104627335609575</c:v>
                </c:pt>
                <c:pt idx="5">
                  <c:v>8.0105444235670369</c:v>
                </c:pt>
                <c:pt idx="6">
                  <c:v>8.9037452278062403</c:v>
                </c:pt>
                <c:pt idx="7">
                  <c:v>8.6463888093537733</c:v>
                </c:pt>
                <c:pt idx="8">
                  <c:v>14.678593885495577</c:v>
                </c:pt>
                <c:pt idx="9">
                  <c:v>13.96255739655891</c:v>
                </c:pt>
                <c:pt idx="10">
                  <c:v>10.116643743744609</c:v>
                </c:pt>
                <c:pt idx="11">
                  <c:v>9.059897319334846</c:v>
                </c:pt>
                <c:pt idx="12">
                  <c:v>6.417273652242895</c:v>
                </c:pt>
                <c:pt idx="13">
                  <c:v>12.442042694496896</c:v>
                </c:pt>
                <c:pt idx="14">
                  <c:v>7.1602431755914404</c:v>
                </c:pt>
                <c:pt idx="15">
                  <c:v>7.6263077517449167</c:v>
                </c:pt>
                <c:pt idx="16">
                  <c:v>12.149129351407781</c:v>
                </c:pt>
                <c:pt idx="17">
                  <c:v>8.5583181710733633</c:v>
                </c:pt>
                <c:pt idx="18">
                  <c:v>6.4286758785806084</c:v>
                </c:pt>
                <c:pt idx="19">
                  <c:v>6.1317435921776893</c:v>
                </c:pt>
                <c:pt idx="20">
                  <c:v>7.3570443639354366</c:v>
                </c:pt>
                <c:pt idx="21">
                  <c:v>5.5817154624118839</c:v>
                </c:pt>
                <c:pt idx="22" formatCode="0.0_ ">
                  <c:v>9.309377722107584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B29-4396-ADFD-90A2DE4859C6}"/>
            </c:ext>
          </c:extLst>
        </c:ser>
        <c:ser>
          <c:idx val="2"/>
          <c:order val="2"/>
          <c:tx>
            <c:v>韓元</c:v>
          </c:tx>
          <c:spPr>
            <a:ln w="12700">
              <a:solidFill>
                <a:schemeClr val="accent2"/>
              </a:solidFill>
              <a:prstDash val="solid"/>
            </a:ln>
          </c:spPr>
          <c:marker>
            <c:symbol val="none"/>
          </c:marker>
          <c:dLbls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B29-4396-ADFD-90A2DE4859C6}"/>
                </c:ext>
              </c:extLst>
            </c:dLbl>
            <c:dLbl>
              <c:idx val="22"/>
              <c:layout>
                <c:manualLayout>
                  <c:x val="-9.8090039737950031E-3"/>
                  <c:y val="4.2115883929213546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="1">
                        <a:solidFill>
                          <a:schemeClr val="accent3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defRPr>
                    </a:pPr>
                    <a:fld id="{24CE515B-9CED-459D-81D6-AF804FBCA59D}" type="SERIESNAME">
                      <a:rPr lang="zh-TW" altLang="en-US">
                        <a:solidFill>
                          <a:schemeClr val="accent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pPr>
                        <a:defRPr b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defRPr>
                      </a:pPr>
                      <a:t>[數列名稱]</a:t>
                    </a:fld>
                    <a:r>
                      <a:rPr lang="zh-TW" altLang="en-US" baseline="0" dirty="0">
                        <a:solidFill>
                          <a:schemeClr val="accent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 </a:t>
                    </a:r>
                    <a:fld id="{578183EB-C589-4F18-A889-34F08C9752BA}" type="VALUE">
                      <a:rPr lang="en-US" altLang="zh-TW" baseline="0">
                        <a:solidFill>
                          <a:schemeClr val="accent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pPr>
                        <a:defRPr b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defRPr>
                      </a:pPr>
                      <a:t>[值]</a:t>
                    </a:fld>
                    <a:endParaRPr lang="zh-TW" altLang="en-US" baseline="0" dirty="0">
                      <a:solidFill>
                        <a:schemeClr val="accent2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8B29-4396-ADFD-90A2DE4859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 </c:separato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vol!$A$6218:$A$6240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vol!$M$6218:$M$6240</c:f>
              <c:numCache>
                <c:formatCode>0.00_ </c:formatCode>
                <c:ptCount val="23"/>
                <c:pt idx="0">
                  <c:v>5.6177655147680143</c:v>
                </c:pt>
                <c:pt idx="1">
                  <c:v>7.304337161328025</c:v>
                </c:pt>
                <c:pt idx="2">
                  <c:v>6.2431473579121439</c:v>
                </c:pt>
                <c:pt idx="3">
                  <c:v>6.4739321988580096</c:v>
                </c:pt>
                <c:pt idx="4">
                  <c:v>5.7991329286959541</c:v>
                </c:pt>
                <c:pt idx="5">
                  <c:v>6.1975931861277447</c:v>
                </c:pt>
                <c:pt idx="6">
                  <c:v>6.6038742057777764</c:v>
                </c:pt>
                <c:pt idx="7">
                  <c:v>4.5182145956282573</c:v>
                </c:pt>
                <c:pt idx="8">
                  <c:v>20.723113238497941</c:v>
                </c:pt>
                <c:pt idx="9">
                  <c:v>15.328289281691431</c:v>
                </c:pt>
                <c:pt idx="10">
                  <c:v>11.73945509537746</c:v>
                </c:pt>
                <c:pt idx="11">
                  <c:v>9.9254961604965679</c:v>
                </c:pt>
                <c:pt idx="12">
                  <c:v>5.8440896896685999</c:v>
                </c:pt>
                <c:pt idx="13">
                  <c:v>6.9589496597450191</c:v>
                </c:pt>
                <c:pt idx="14">
                  <c:v>6.3104507013549087</c:v>
                </c:pt>
                <c:pt idx="15">
                  <c:v>9.4429818414657287</c:v>
                </c:pt>
                <c:pt idx="16">
                  <c:v>10.086779140816462</c:v>
                </c:pt>
                <c:pt idx="17">
                  <c:v>7.68552063946803</c:v>
                </c:pt>
                <c:pt idx="18">
                  <c:v>7.5508530584296771</c:v>
                </c:pt>
                <c:pt idx="19">
                  <c:v>6.2921807150500157</c:v>
                </c:pt>
                <c:pt idx="20">
                  <c:v>8.7901555997829419</c:v>
                </c:pt>
                <c:pt idx="21">
                  <c:v>6.5114627680130113</c:v>
                </c:pt>
                <c:pt idx="22" formatCode="0.0_ ">
                  <c:v>8.4920746082013494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8B29-4396-ADFD-90A2DE4859C6}"/>
            </c:ext>
          </c:extLst>
        </c:ser>
        <c:ser>
          <c:idx val="3"/>
          <c:order val="3"/>
          <c:tx>
            <c:v>新加坡幣</c:v>
          </c:tx>
          <c:spPr>
            <a:ln w="12700"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B29-4396-ADFD-90A2DE4859C6}"/>
                </c:ext>
              </c:extLst>
            </c:dLbl>
            <c:dLbl>
              <c:idx val="22"/>
              <c:layout>
                <c:manualLayout>
                  <c:x val="-1.230607038103276E-2"/>
                  <c:y val="-1.10716971834460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rgbClr val="7030A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B29-4396-ADFD-90A2DE4859C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separator> </c:separato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vol!$A$6218:$A$6240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vol!$O$6218:$O$6240</c:f>
              <c:numCache>
                <c:formatCode>0.00_ </c:formatCode>
                <c:ptCount val="23"/>
                <c:pt idx="0">
                  <c:v>3.4122263578174703</c:v>
                </c:pt>
                <c:pt idx="1">
                  <c:v>4.2294726106210501</c:v>
                </c:pt>
                <c:pt idx="2">
                  <c:v>3.9988072257088429</c:v>
                </c:pt>
                <c:pt idx="3">
                  <c:v>4.019364370913789</c:v>
                </c:pt>
                <c:pt idx="4">
                  <c:v>4.4564396893297085</c:v>
                </c:pt>
                <c:pt idx="5">
                  <c:v>4.0779720834965074</c:v>
                </c:pt>
                <c:pt idx="6">
                  <c:v>4.0666287067735478</c:v>
                </c:pt>
                <c:pt idx="7">
                  <c:v>3.6814608557071908</c:v>
                </c:pt>
                <c:pt idx="8">
                  <c:v>6.691936908328544</c:v>
                </c:pt>
                <c:pt idx="9">
                  <c:v>6.1596318635488929</c:v>
                </c:pt>
                <c:pt idx="10">
                  <c:v>5.8891264806139674</c:v>
                </c:pt>
                <c:pt idx="11">
                  <c:v>7.0299346762074828</c:v>
                </c:pt>
                <c:pt idx="12">
                  <c:v>4.9442308008444149</c:v>
                </c:pt>
                <c:pt idx="13">
                  <c:v>4.1872335571357784</c:v>
                </c:pt>
                <c:pt idx="14">
                  <c:v>3.5423429864661466</c:v>
                </c:pt>
                <c:pt idx="15">
                  <c:v>6.6642267763124474</c:v>
                </c:pt>
                <c:pt idx="16">
                  <c:v>5.8783276145643493</c:v>
                </c:pt>
                <c:pt idx="17">
                  <c:v>4.0278057241914214</c:v>
                </c:pt>
                <c:pt idx="18">
                  <c:v>4.4547505929060698</c:v>
                </c:pt>
                <c:pt idx="19">
                  <c:v>3.1729669754056915</c:v>
                </c:pt>
                <c:pt idx="20">
                  <c:v>4.6736853905789797</c:v>
                </c:pt>
                <c:pt idx="21">
                  <c:v>3.9942086980688933</c:v>
                </c:pt>
                <c:pt idx="22" formatCode="0.0_ ">
                  <c:v>4.7210225315419763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8B29-4396-ADFD-90A2DE4859C6}"/>
            </c:ext>
          </c:extLst>
        </c:ser>
        <c:ser>
          <c:idx val="4"/>
          <c:order val="4"/>
          <c:tx>
            <c:v>歐元</c:v>
          </c:tx>
          <c:spPr>
            <a:ln w="12700">
              <a:solidFill>
                <a:schemeClr val="accent3"/>
              </a:solidFill>
              <a:prstDash val="sysDash"/>
            </a:ln>
          </c:spPr>
          <c:marker>
            <c:symbol val="none"/>
          </c:marker>
          <c:dLbls>
            <c:dLbl>
              <c:idx val="22"/>
              <c:layout>
                <c:manualLayout>
                  <c:x val="-1.1796385891235656E-2"/>
                  <c:y val="-1.70075798393855E-2"/>
                </c:manualLayout>
              </c:layout>
              <c:tx>
                <c:rich>
                  <a:bodyPr/>
                  <a:lstStyle/>
                  <a:p>
                    <a:fld id="{43EF0BC3-8F08-45A5-914B-702ADA09D9DF}" type="SERIESNAME">
                      <a:rPr lang="zh-TW" altLang="en-US">
                        <a:solidFill>
                          <a:schemeClr val="accent3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pPr/>
                      <a:t>[數列名稱]</a:t>
                    </a:fld>
                    <a:r>
                      <a:rPr lang="zh-TW" altLang="en-US" baseline="0" dirty="0">
                        <a:solidFill>
                          <a:schemeClr val="accent3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 </a:t>
                    </a:r>
                    <a:fld id="{A6CB35F7-EFCF-4A5D-A89B-A66D7723171B}" type="VALUE">
                      <a:rPr lang="en-US" altLang="zh-TW" baseline="0">
                        <a:solidFill>
                          <a:schemeClr val="accent3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pPr/>
                      <a:t>[值]</a:t>
                    </a:fld>
                    <a:endParaRPr lang="zh-TW" altLang="en-US" baseline="0" dirty="0">
                      <a:solidFill>
                        <a:schemeClr val="accent3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8B29-4396-ADFD-90A2DE4859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7F7F7F"/>
                    </a:solidFill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vol!$A$6218:$A$6240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vol!$Q$6218:$Q$6240</c:f>
              <c:numCache>
                <c:formatCode>0.00_ </c:formatCode>
                <c:ptCount val="23"/>
                <c:pt idx="0">
                  <c:v>12.062580210572037</c:v>
                </c:pt>
                <c:pt idx="1">
                  <c:v>11.752436413961314</c:v>
                </c:pt>
                <c:pt idx="2">
                  <c:v>8.942189593349525</c:v>
                </c:pt>
                <c:pt idx="3">
                  <c:v>10.071111283599878</c:v>
                </c:pt>
                <c:pt idx="4">
                  <c:v>10.530373693291486</c:v>
                </c:pt>
                <c:pt idx="5">
                  <c:v>9.2451331228949911</c:v>
                </c:pt>
                <c:pt idx="6">
                  <c:v>7.6615694977503352</c:v>
                </c:pt>
                <c:pt idx="7">
                  <c:v>5.9719432957846461</c:v>
                </c:pt>
                <c:pt idx="8">
                  <c:v>12.795350100503153</c:v>
                </c:pt>
                <c:pt idx="9">
                  <c:v>12.379058344996535</c:v>
                </c:pt>
                <c:pt idx="10">
                  <c:v>11.864591332564117</c:v>
                </c:pt>
                <c:pt idx="11">
                  <c:v>12.341627443727738</c:v>
                </c:pt>
                <c:pt idx="12">
                  <c:v>8.4317289669047675</c:v>
                </c:pt>
                <c:pt idx="13">
                  <c:v>7.3685523175007033</c:v>
                </c:pt>
                <c:pt idx="14">
                  <c:v>6.0015392915797889</c:v>
                </c:pt>
                <c:pt idx="15">
                  <c:v>11.595780831636144</c:v>
                </c:pt>
                <c:pt idx="16">
                  <c:v>8.5455260472908865</c:v>
                </c:pt>
                <c:pt idx="17">
                  <c:v>7.1059305190064208</c:v>
                </c:pt>
                <c:pt idx="18">
                  <c:v>7.5927514960094014</c:v>
                </c:pt>
                <c:pt idx="19">
                  <c:v>5.0987923794937187</c:v>
                </c:pt>
                <c:pt idx="20">
                  <c:v>7.1290175122941237</c:v>
                </c:pt>
                <c:pt idx="21">
                  <c:v>5.3485803256183333</c:v>
                </c:pt>
                <c:pt idx="22" formatCode="0.0_ ">
                  <c:v>9.7022519553443711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8B29-4396-ADFD-90A2DE4859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546816"/>
        <c:axId val="62905344"/>
      </c:lineChart>
      <c:catAx>
        <c:axId val="58546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2905344"/>
        <c:crosses val="autoZero"/>
        <c:auto val="1"/>
        <c:lblAlgn val="ctr"/>
        <c:lblOffset val="100"/>
        <c:tickLblSkip val="2"/>
        <c:noMultiLvlLbl val="0"/>
      </c:catAx>
      <c:valAx>
        <c:axId val="62905344"/>
        <c:scaling>
          <c:orientation val="minMax"/>
          <c:max val="2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b="0"/>
                  <a:t>%</a:t>
                </a:r>
                <a:endParaRPr lang="zh-TW" b="0"/>
              </a:p>
            </c:rich>
          </c:tx>
          <c:layout>
            <c:manualLayout>
              <c:xMode val="edge"/>
              <c:yMode val="edge"/>
              <c:x val="2.311560525713251E-3"/>
              <c:y val="7.6800898733339493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5854681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pPr>
      <a:endParaRPr lang="zh-TW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669223495689856E-2"/>
          <c:y val="0.11579114466361808"/>
          <c:w val="0.91105775550269463"/>
          <c:h val="0.7862382471003363"/>
        </c:manualLayout>
      </c:layout>
      <c:lineChart>
        <c:grouping val="standard"/>
        <c:varyColors val="0"/>
        <c:ser>
          <c:idx val="1"/>
          <c:order val="0"/>
          <c:spPr>
            <a:ln w="15875">
              <a:solidFill>
                <a:srgbClr val="F79646">
                  <a:lumMod val="75000"/>
                </a:srgbClr>
              </a:solidFill>
            </a:ln>
          </c:spPr>
          <c:marker>
            <c:symbol val="triangle"/>
            <c:size val="6"/>
            <c:spPr>
              <a:solidFill>
                <a:srgbClr val="B74919">
                  <a:lumMod val="60000"/>
                  <a:lumOff val="40000"/>
                </a:srgbClr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5.1687402711024774E-2"/>
                  <c:y val="7.85398040384393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DF-4422-840D-4E6090377788}"/>
                </c:ext>
              </c:extLst>
            </c:dLbl>
            <c:dLbl>
              <c:idx val="1"/>
              <c:layout>
                <c:manualLayout>
                  <c:x val="-2.9927958786834605E-3"/>
                  <c:y val="1.02994898935683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DF-4422-840D-4E6090377788}"/>
                </c:ext>
              </c:extLst>
            </c:dLbl>
            <c:dLbl>
              <c:idx val="2"/>
              <c:layout>
                <c:manualLayout>
                  <c:x val="-3.9950064666077728E-2"/>
                  <c:y val="-5.61864182505713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DF-4422-840D-4E6090377788}"/>
                </c:ext>
              </c:extLst>
            </c:dLbl>
            <c:dLbl>
              <c:idx val="3"/>
              <c:layout>
                <c:manualLayout>
                  <c:x val="-5.2719863974999844E-2"/>
                  <c:y val="-7.92005334010668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DF-4422-840D-4E6090377788}"/>
                </c:ext>
              </c:extLst>
            </c:dLbl>
            <c:dLbl>
              <c:idx val="4"/>
              <c:layout>
                <c:manualLayout>
                  <c:x val="-5.088132157955215E-2"/>
                  <c:y val="-6.04086528949544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DF-4422-840D-4E6090377788}"/>
                </c:ext>
              </c:extLst>
            </c:dLbl>
            <c:dLbl>
              <c:idx val="5"/>
              <c:layout>
                <c:manualLayout>
                  <c:x val="-3.7361808191242386E-2"/>
                  <c:y val="-5.16231594420724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DF-4422-840D-4E6090377788}"/>
                </c:ext>
              </c:extLst>
            </c:dLbl>
            <c:dLbl>
              <c:idx val="6"/>
              <c:layout>
                <c:manualLayout>
                  <c:x val="-2.8535760475769768E-2"/>
                  <c:y val="-5.10785825894428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DF-4422-840D-4E6090377788}"/>
                </c:ext>
              </c:extLst>
            </c:dLbl>
            <c:dLbl>
              <c:idx val="7"/>
              <c:layout>
                <c:manualLayout>
                  <c:x val="-2.0202020202020308E-2"/>
                  <c:y val="-3.18725099601593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EDF-4422-840D-4E6090377788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ysClr val="windowText" lastClr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央行數據圖形!$A$4:$A$11</c:f>
              <c:strCache>
                <c:ptCount val="8"/>
                <c:pt idx="0">
                  <c:v>2022/Q1</c:v>
                </c:pt>
                <c:pt idx="1">
                  <c:v>Q2</c:v>
                </c:pt>
                <c:pt idx="2">
                  <c:v>Q3(f)</c:v>
                </c:pt>
                <c:pt idx="3">
                  <c:v>Q4(f)</c:v>
                </c:pt>
                <c:pt idx="4">
                  <c:v>2023/Q1(f)</c:v>
                </c:pt>
                <c:pt idx="5">
                  <c:v>Q2(f)</c:v>
                </c:pt>
                <c:pt idx="6">
                  <c:v>Q3(f)</c:v>
                </c:pt>
                <c:pt idx="7">
                  <c:v>Q4(f)</c:v>
                </c:pt>
              </c:strCache>
            </c:strRef>
          </c:cat>
          <c:val>
            <c:numRef>
              <c:f>央行數據圖形!$B$4:$B$11</c:f>
              <c:numCache>
                <c:formatCode>0.00_ </c:formatCode>
                <c:ptCount val="8"/>
                <c:pt idx="0">
                  <c:v>3.7217153864064518</c:v>
                </c:pt>
                <c:pt idx="1">
                  <c:v>3.0464837816871095</c:v>
                </c:pt>
                <c:pt idx="2">
                  <c:v>4.2683855327400959</c:v>
                </c:pt>
                <c:pt idx="3">
                  <c:v>3.0341523359470344</c:v>
                </c:pt>
                <c:pt idx="4">
                  <c:v>2.6007973004717964</c:v>
                </c:pt>
                <c:pt idx="5">
                  <c:v>4.3212305121720274</c:v>
                </c:pt>
                <c:pt idx="6">
                  <c:v>3.0208611168735904</c:v>
                </c:pt>
                <c:pt idx="7">
                  <c:v>1.7682191492996659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EDF-4422-840D-4E60903777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1050304"/>
        <c:axId val="971057376"/>
      </c:lineChart>
      <c:catAx>
        <c:axId val="97105030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txPr>
          <a:bodyPr/>
          <a:lstStyle/>
          <a:p>
            <a:pPr>
              <a:defRPr sz="700" b="0">
                <a:latin typeface="微軟正黑體" panose="020B0604030504040204" pitchFamily="34" charset="-120"/>
                <a:ea typeface="微軟正黑體" panose="020B0604030504040204" pitchFamily="34" charset="-120"/>
              </a:defRPr>
            </a:pPr>
            <a:endParaRPr lang="zh-TW"/>
          </a:p>
        </c:txPr>
        <c:crossAx val="971057376"/>
        <c:crosses val="autoZero"/>
        <c:auto val="1"/>
        <c:lblAlgn val="ctr"/>
        <c:lblOffset val="100"/>
        <c:noMultiLvlLbl val="0"/>
      </c:catAx>
      <c:valAx>
        <c:axId val="971057376"/>
        <c:scaling>
          <c:orientation val="minMax"/>
          <c:max val="6"/>
          <c:min val="0"/>
        </c:scaling>
        <c:delete val="0"/>
        <c:axPos val="l"/>
        <c:numFmt formatCode="#,##0_ " sourceLinked="0"/>
        <c:majorTickMark val="in"/>
        <c:minorTickMark val="none"/>
        <c:tickLblPos val="nextTo"/>
        <c:txPr>
          <a:bodyPr/>
          <a:lstStyle/>
          <a:p>
            <a:pPr>
              <a:defRPr sz="8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pPr>
            <a:endParaRPr lang="zh-TW"/>
          </a:p>
        </c:txPr>
        <c:crossAx val="971050304"/>
        <c:crosses val="autoZero"/>
        <c:crossBetween val="between"/>
        <c:majorUnit val="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pPr>
      <a:endParaRPr lang="zh-TW"/>
    </a:p>
  </c:txPr>
  <c:externalData r:id="rId2">
    <c:autoUpdate val="0"/>
  </c:externalData>
  <c:userShapes r:id="rId3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6407261592300965E-2"/>
          <c:y val="0.10648148148148148"/>
          <c:w val="0.91386811023622061"/>
          <c:h val="0.76455271216097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表與圖!$C$42</c:f>
              <c:strCache>
                <c:ptCount val="1"/>
                <c:pt idx="0">
                  <c:v>CPI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8.3333333333333454E-3"/>
                  <c:y val="1.610305958132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B3-43DF-AF4C-0A6D2A45E811}"/>
                </c:ext>
              </c:extLst>
            </c:dLbl>
            <c:dLbl>
              <c:idx val="1"/>
              <c:layout>
                <c:manualLayout>
                  <c:x val="-8.3333333333333332E-3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B3-43DF-AF4C-0A6D2A45E811}"/>
                </c:ext>
              </c:extLst>
            </c:dLbl>
            <c:dLbl>
              <c:idx val="2"/>
              <c:layout>
                <c:manualLayout>
                  <c:x val="-2.0046418819866296E-2"/>
                  <c:y val="-1.4947542365101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B3-43DF-AF4C-0A6D2A45E811}"/>
                </c:ext>
              </c:extLst>
            </c:dLbl>
            <c:dLbl>
              <c:idx val="3"/>
              <c:layout>
                <c:manualLayout>
                  <c:x val="-1.1111111111111112E-2"/>
                  <c:y val="-8.05152979066022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B3-43DF-AF4C-0A6D2A45E811}"/>
                </c:ext>
              </c:extLst>
            </c:dLbl>
            <c:dLbl>
              <c:idx val="5"/>
              <c:layout>
                <c:manualLayout>
                  <c:x val="-2.5000000000000001E-2"/>
                  <c:y val="1.2077294685990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B3-43DF-AF4C-0A6D2A45E811}"/>
                </c:ext>
              </c:extLst>
            </c:dLbl>
            <c:dLbl>
              <c:idx val="6"/>
              <c:layout>
                <c:manualLayout>
                  <c:x val="-1.388888888888899E-2"/>
                  <c:y val="2.8180354267310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B3-43DF-AF4C-0A6D2A45E811}"/>
                </c:ext>
              </c:extLst>
            </c:dLbl>
            <c:dLbl>
              <c:idx val="7"/>
              <c:layout>
                <c:manualLayout>
                  <c:x val="-5.5555555555557596E-3"/>
                  <c:y val="2.012882447665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7B3-43DF-AF4C-0A6D2A45E811}"/>
                </c:ext>
              </c:extLst>
            </c:dLbl>
            <c:numFmt formatCode="#,##0.00_);[Red]\(#,##0.00\)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50" b="1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表與圖!$B$43:$B$50</c:f>
              <c:strCache>
                <c:ptCount val="8"/>
                <c:pt idx="0">
                  <c:v>Q1
2022</c:v>
                </c:pt>
                <c:pt idx="1">
                  <c:v>Q2</c:v>
                </c:pt>
                <c:pt idx="2">
                  <c:v>Q3</c:v>
                </c:pt>
                <c:pt idx="3">
                  <c:v>Q4(f)</c:v>
                </c:pt>
                <c:pt idx="4">
                  <c:v>Q1(f)
2023</c:v>
                </c:pt>
                <c:pt idx="5">
                  <c:v>Q2(f)</c:v>
                </c:pt>
                <c:pt idx="6">
                  <c:v>Q3(f)</c:v>
                </c:pt>
                <c:pt idx="7">
                  <c:v>Q4(f)</c:v>
                </c:pt>
              </c:strCache>
            </c:strRef>
          </c:cat>
          <c:val>
            <c:numRef>
              <c:f>表與圖!$C$43:$C$50</c:f>
              <c:numCache>
                <c:formatCode>0.00_);[Red]\(0.00\)</c:formatCode>
                <c:ptCount val="8"/>
                <c:pt idx="0">
                  <c:v>2.81</c:v>
                </c:pt>
                <c:pt idx="1">
                  <c:v>3.46</c:v>
                </c:pt>
                <c:pt idx="2">
                  <c:v>2.92</c:v>
                </c:pt>
                <c:pt idx="3">
                  <c:v>2.63</c:v>
                </c:pt>
                <c:pt idx="4">
                  <c:v>2.35</c:v>
                </c:pt>
                <c:pt idx="5">
                  <c:v>1.64</c:v>
                </c:pt>
                <c:pt idx="6">
                  <c:v>1.88</c:v>
                </c:pt>
                <c:pt idx="7">
                  <c:v>1.64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7B3-43DF-AF4C-0A6D2A45E811}"/>
            </c:ext>
          </c:extLst>
        </c:ser>
        <c:ser>
          <c:idx val="1"/>
          <c:order val="1"/>
          <c:tx>
            <c:strRef>
              <c:f>表與圖!$D$42</c:f>
              <c:strCache>
                <c:ptCount val="1"/>
                <c:pt idx="0">
                  <c:v>核心CPI</c:v>
                </c:pt>
              </c:strCache>
            </c:strRef>
          </c:tx>
          <c:spPr>
            <a:pattFill prst="pct30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1.9444444444444445E-2"/>
                  <c:y val="4.02576489533011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7B3-43DF-AF4C-0A6D2A45E811}"/>
                </c:ext>
              </c:extLst>
            </c:dLbl>
            <c:dLbl>
              <c:idx val="1"/>
              <c:layout>
                <c:manualLayout>
                  <c:x val="1.6666666666666614E-2"/>
                  <c:y val="4.02576489533011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7B3-43DF-AF4C-0A6D2A45E811}"/>
                </c:ext>
              </c:extLst>
            </c:dLbl>
            <c:dLbl>
              <c:idx val="2"/>
              <c:layout>
                <c:manualLayout>
                  <c:x val="1.11111111111111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7B3-43DF-AF4C-0A6D2A45E811}"/>
                </c:ext>
              </c:extLst>
            </c:dLbl>
            <c:dLbl>
              <c:idx val="3"/>
              <c:layout>
                <c:manualLayout>
                  <c:x val="8.3333333333332829E-3"/>
                  <c:y val="2.0128824476650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7B3-43DF-AF4C-0A6D2A45E811}"/>
                </c:ext>
              </c:extLst>
            </c:dLbl>
            <c:dLbl>
              <c:idx val="4"/>
              <c:layout>
                <c:manualLayout>
                  <c:x val="8.3333333333333332E-3"/>
                  <c:y val="2.4154589371980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7B3-43DF-AF4C-0A6D2A45E811}"/>
                </c:ext>
              </c:extLst>
            </c:dLbl>
            <c:dLbl>
              <c:idx val="5"/>
              <c:layout>
                <c:manualLayout>
                  <c:x val="8.3333333333333332E-3"/>
                  <c:y val="1.610305958132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7B3-43DF-AF4C-0A6D2A45E811}"/>
                </c:ext>
              </c:extLst>
            </c:dLbl>
            <c:dLbl>
              <c:idx val="6"/>
              <c:layout>
                <c:manualLayout>
                  <c:x val="1.1111111111111112E-2"/>
                  <c:y val="2.4154589371980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7B3-43DF-AF4C-0A6D2A45E811}"/>
                </c:ext>
              </c:extLst>
            </c:dLbl>
            <c:dLbl>
              <c:idx val="7"/>
              <c:layout>
                <c:manualLayout>
                  <c:x val="1.6666666666666566E-2"/>
                  <c:y val="1.6103059581320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7B3-43DF-AF4C-0A6D2A45E811}"/>
                </c:ext>
              </c:extLst>
            </c:dLbl>
            <c:numFmt formatCode="#,##0.00_);[Red]\(#,##0.00\)" sourceLinked="0"/>
            <c:spPr>
              <a:noFill/>
            </c:spPr>
            <c:txPr>
              <a:bodyPr/>
              <a:lstStyle/>
              <a:p>
                <a:pPr>
                  <a:defRPr sz="900" b="1">
                    <a:solidFill>
                      <a:srgbClr val="CC33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表與圖!$B$43:$B$50</c:f>
              <c:strCache>
                <c:ptCount val="8"/>
                <c:pt idx="0">
                  <c:v>Q1
2022</c:v>
                </c:pt>
                <c:pt idx="1">
                  <c:v>Q2</c:v>
                </c:pt>
                <c:pt idx="2">
                  <c:v>Q3</c:v>
                </c:pt>
                <c:pt idx="3">
                  <c:v>Q4(f)</c:v>
                </c:pt>
                <c:pt idx="4">
                  <c:v>Q1(f)
2023</c:v>
                </c:pt>
                <c:pt idx="5">
                  <c:v>Q2(f)</c:v>
                </c:pt>
                <c:pt idx="6">
                  <c:v>Q3(f)</c:v>
                </c:pt>
                <c:pt idx="7">
                  <c:v>Q4(f)</c:v>
                </c:pt>
              </c:strCache>
            </c:strRef>
          </c:cat>
          <c:val>
            <c:numRef>
              <c:f>表與圖!$D$43:$D$50</c:f>
              <c:numCache>
                <c:formatCode>0.00_ </c:formatCode>
                <c:ptCount val="8"/>
                <c:pt idx="0">
                  <c:v>2.1800000000000002</c:v>
                </c:pt>
                <c:pt idx="1">
                  <c:v>2.63</c:v>
                </c:pt>
                <c:pt idx="2">
                  <c:v>2.76</c:v>
                </c:pt>
                <c:pt idx="3">
                  <c:v>2.5499999999999998</c:v>
                </c:pt>
                <c:pt idx="4">
                  <c:v>2.2999999999999998</c:v>
                </c:pt>
                <c:pt idx="5">
                  <c:v>1.79</c:v>
                </c:pt>
                <c:pt idx="6">
                  <c:v>1.75</c:v>
                </c:pt>
                <c:pt idx="7">
                  <c:v>1.64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7B3-43DF-AF4C-0A6D2A45E8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1070976"/>
        <c:axId val="971042688"/>
      </c:barChart>
      <c:catAx>
        <c:axId val="971070976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extTo"/>
        <c:txPr>
          <a:bodyPr/>
          <a:lstStyle/>
          <a:p>
            <a:pPr>
              <a:defRPr sz="900" b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pPr>
            <a:endParaRPr lang="zh-TW"/>
          </a:p>
        </c:txPr>
        <c:crossAx val="971042688"/>
        <c:crosses val="autoZero"/>
        <c:auto val="1"/>
        <c:lblAlgn val="ctr"/>
        <c:lblOffset val="100"/>
        <c:noMultiLvlLbl val="0"/>
      </c:catAx>
      <c:valAx>
        <c:axId val="971042688"/>
        <c:scaling>
          <c:orientation val="minMax"/>
          <c:max val="4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.0_);[Red]\(#,##0.0\)" sourceLinked="0"/>
        <c:majorTickMark val="in"/>
        <c:minorTickMark val="none"/>
        <c:tickLblPos val="nextTo"/>
        <c:txPr>
          <a:bodyPr/>
          <a:lstStyle/>
          <a:p>
            <a:pPr>
              <a:defRPr sz="8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pPr>
            <a:endParaRPr lang="zh-TW"/>
          </a:p>
        </c:txPr>
        <c:crossAx val="971070976"/>
        <c:crosses val="autoZero"/>
        <c:crossBetween val="between"/>
        <c:majorUnit val="1"/>
      </c:valAx>
    </c:plotArea>
    <c:legend>
      <c:legendPos val="t"/>
      <c:layout>
        <c:manualLayout>
          <c:xMode val="edge"/>
          <c:yMode val="edge"/>
          <c:x val="0.210150762018467"/>
          <c:y val="9.2592374634844488E-3"/>
          <c:w val="0.34611111111111109"/>
          <c:h val="0.11486892064620462"/>
        </c:manualLayout>
      </c:layout>
      <c:overlay val="0"/>
      <c:txPr>
        <a:bodyPr/>
        <a:lstStyle/>
        <a:p>
          <a:pPr>
            <a:defRPr sz="1200" b="1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defRPr>
          </a:pPr>
          <a:endParaRPr lang="zh-TW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615704286964136E-2"/>
          <c:y val="0.16203703703703703"/>
          <c:w val="0.89682874015748026"/>
          <c:h val="0.72257764654418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5555555555555558E-3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F0F-41CA-AFC6-C50C8C421F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'Data 1'!$A$35:$A$38</c:f>
              <c:numCache>
                <c:formatCode>yyyy</c:formatCode>
                <c:ptCount val="4"/>
                <c:pt idx="0">
                  <c:v>43281</c:v>
                </c:pt>
                <c:pt idx="1">
                  <c:v>43646</c:v>
                </c:pt>
                <c:pt idx="2">
                  <c:v>44012</c:v>
                </c:pt>
                <c:pt idx="3">
                  <c:v>44377</c:v>
                </c:pt>
              </c:numCache>
            </c:numRef>
          </c:cat>
          <c:val>
            <c:numRef>
              <c:f>'Data 1'!$B$35:$B$38</c:f>
              <c:numCache>
                <c:formatCode>General</c:formatCode>
                <c:ptCount val="4"/>
                <c:pt idx="0">
                  <c:v>71.209999999999994</c:v>
                </c:pt>
                <c:pt idx="1">
                  <c:v>64.34</c:v>
                </c:pt>
                <c:pt idx="2">
                  <c:v>41.69</c:v>
                </c:pt>
                <c:pt idx="3">
                  <c:v>70.89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0F-41CA-AFC6-C50C8C421F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5940272"/>
        <c:axId val="845937008"/>
      </c:lineChart>
      <c:dateAx>
        <c:axId val="845940272"/>
        <c:scaling>
          <c:orientation val="minMax"/>
        </c:scaling>
        <c:delete val="0"/>
        <c:axPos val="b"/>
        <c:numFmt formatCode="yyyy" sourceLinked="0"/>
        <c:majorTickMark val="in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845937008"/>
        <c:crosses val="autoZero"/>
        <c:auto val="1"/>
        <c:lblOffset val="100"/>
        <c:baseTimeUnit val="years"/>
      </c:dateAx>
      <c:valAx>
        <c:axId val="845937008"/>
        <c:scaling>
          <c:orientation val="minMax"/>
          <c:min val="40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>
            <a:solidFill>
              <a:sysClr val="window" lastClr="FFFFFF">
                <a:lumMod val="50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8459402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200614183069069E-2"/>
          <c:y val="0.12309430978449284"/>
          <c:w val="0.9117684954183759"/>
          <c:h val="0.55805833499843738"/>
        </c:manualLayout>
      </c:layout>
      <c:barChart>
        <c:barDir val="col"/>
        <c:grouping val="clustered"/>
        <c:varyColors val="0"/>
        <c:ser>
          <c:idx val="0"/>
          <c:order val="0"/>
          <c:tx>
            <c:v>2021年1至9月</c:v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3709362063982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8E-41B8-B94B-2F5876F81374}"/>
                </c:ext>
              </c:extLst>
            </c:dLbl>
            <c:dLbl>
              <c:idx val="1"/>
              <c:layout>
                <c:manualLayout>
                  <c:x val="-1.2661499996083339E-2"/>
                  <c:y val="3.42761038532759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8E-41B8-B94B-2F5876F81374}"/>
                </c:ext>
              </c:extLst>
            </c:dLbl>
            <c:dLbl>
              <c:idx val="2"/>
              <c:layout>
                <c:manualLayout>
                  <c:x val="-1.48637476450649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8E-41B8-B94B-2F5876F81374}"/>
                </c:ext>
              </c:extLst>
            </c:dLbl>
            <c:dLbl>
              <c:idx val="4"/>
              <c:layout>
                <c:manualLayout>
                  <c:x val="-1.266149999608333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8E-41B8-B94B-2F5876F81374}"/>
                </c:ext>
              </c:extLst>
            </c:dLbl>
            <c:dLbl>
              <c:idx val="5"/>
              <c:layout>
                <c:manualLayout>
                  <c:x val="-1.3343614389126481E-2"/>
                  <c:y val="-1.1379897724289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8E-41B8-B94B-2F5876F81374}"/>
                </c:ext>
              </c:extLst>
            </c:dLbl>
            <c:dLbl>
              <c:idx val="7"/>
              <c:layout>
                <c:manualLayout>
                  <c:x val="-1.0852774333294823E-2"/>
                  <c:y val="1.1380345751758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8E-41B8-B94B-2F5876F813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50" b="0" i="0" u="none" strike="noStrike" kern="1200" baseline="0">
                    <a:solidFill>
                      <a:schemeClr val="accent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('彙總-礦'!$A$3:$B$5,'彙總-礦'!$A$7:$B$9,'彙總-礦'!$A$11:$B$13)</c:f>
              <c:multiLvlStrCache>
                <c:ptCount val="9"/>
                <c:lvl>
                  <c:pt idx="0">
                    <c:v>全產品</c:v>
                  </c:pt>
                  <c:pt idx="1">
                    <c:v>礦物燃料</c:v>
                  </c:pt>
                  <c:pt idx="2">
                    <c:v>其他</c:v>
                  </c:pt>
                  <c:pt idx="3">
                    <c:v>全產品</c:v>
                  </c:pt>
                  <c:pt idx="4">
                    <c:v>礦物燃料</c:v>
                  </c:pt>
                  <c:pt idx="5">
                    <c:v>其他</c:v>
                  </c:pt>
                  <c:pt idx="6">
                    <c:v>全產品</c:v>
                  </c:pt>
                  <c:pt idx="7">
                    <c:v>礦物燃料</c:v>
                  </c:pt>
                  <c:pt idx="8">
                    <c:v>其他</c:v>
                  </c:pt>
                </c:lvl>
                <c:lvl>
                  <c:pt idx="0">
                    <c:v>台灣</c:v>
                  </c:pt>
                  <c:pt idx="3">
                    <c:v>南韓</c:v>
                  </c:pt>
                  <c:pt idx="6">
                    <c:v>日本*</c:v>
                  </c:pt>
                </c:lvl>
              </c:multiLvlStrCache>
            </c:multiLvlStrRef>
          </c:cat>
          <c:val>
            <c:numRef>
              <c:f>('彙總-礦'!$C$3:$C$5,'彙總-礦'!$C$7:$C$9,'彙總-礦'!$C$11:$C$13)</c:f>
              <c:numCache>
                <c:formatCode>#,##0.0_ </c:formatCode>
                <c:ptCount val="9"/>
                <c:pt idx="0">
                  <c:v>469.18642999999975</c:v>
                </c:pt>
                <c:pt idx="1">
                  <c:v>-267.56822999999997</c:v>
                </c:pt>
                <c:pt idx="2">
                  <c:v>736.75465999999972</c:v>
                </c:pt>
                <c:pt idx="3">
                  <c:v>249.46934000000056</c:v>
                </c:pt>
                <c:pt idx="4">
                  <c:v>-661.92180000000008</c:v>
                </c:pt>
                <c:pt idx="5">
                  <c:v>911.39114000000063</c:v>
                </c:pt>
                <c:pt idx="6">
                  <c:v>52.673433684376505</c:v>
                </c:pt>
                <c:pt idx="7">
                  <c:v>-852.37141015428756</c:v>
                </c:pt>
                <c:pt idx="8">
                  <c:v>905.04484383866406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68E-41B8-B94B-2F5876F81374}"/>
            </c:ext>
          </c:extLst>
        </c:ser>
        <c:ser>
          <c:idx val="1"/>
          <c:order val="1"/>
          <c:tx>
            <c:v>2022年1至9月</c:v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0439285686309562E-3"/>
                  <c:y val="1.3709362063982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68E-41B8-B94B-2F5876F81374}"/>
                </c:ext>
              </c:extLst>
            </c:dLbl>
            <c:dLbl>
              <c:idx val="1"/>
              <c:layout>
                <c:manualLayout>
                  <c:x val="0"/>
                  <c:y val="-5.68994886214463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68E-41B8-B94B-2F5876F81374}"/>
                </c:ext>
              </c:extLst>
            </c:dLbl>
            <c:dLbl>
              <c:idx val="2"/>
              <c:layout>
                <c:manualLayout>
                  <c:x val="-6.6321376686424104E-17"/>
                  <c:y val="-1.3709362063982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68E-41B8-B94B-2F5876F81374}"/>
                </c:ext>
              </c:extLst>
            </c:dLbl>
            <c:dLbl>
              <c:idx val="5"/>
              <c:layout>
                <c:manualLayout>
                  <c:x val="1.0800803001432463E-2"/>
                  <c:y val="-1.562583176830730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68E-41B8-B94B-2F5876F81374}"/>
                </c:ext>
              </c:extLst>
            </c:dLbl>
            <c:dLbl>
              <c:idx val="8"/>
              <c:layout>
                <c:manualLayout>
                  <c:x val="7.2351428549046323E-3"/>
                  <c:y val="-3.141692513229259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68E-41B8-B94B-2F5876F813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50" b="0" i="0" u="none" strike="noStrike" kern="1200" baseline="0">
                    <a:solidFill>
                      <a:schemeClr val="accent4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('彙總-礦'!$A$3:$B$5,'彙總-礦'!$A$7:$B$9,'彙總-礦'!$A$11:$B$13)</c:f>
              <c:multiLvlStrCache>
                <c:ptCount val="9"/>
                <c:lvl>
                  <c:pt idx="0">
                    <c:v>全產品</c:v>
                  </c:pt>
                  <c:pt idx="1">
                    <c:v>礦物燃料</c:v>
                  </c:pt>
                  <c:pt idx="2">
                    <c:v>其他</c:v>
                  </c:pt>
                  <c:pt idx="3">
                    <c:v>全產品</c:v>
                  </c:pt>
                  <c:pt idx="4">
                    <c:v>礦物燃料</c:v>
                  </c:pt>
                  <c:pt idx="5">
                    <c:v>其他</c:v>
                  </c:pt>
                  <c:pt idx="6">
                    <c:v>全產品</c:v>
                  </c:pt>
                  <c:pt idx="7">
                    <c:v>礦物燃料</c:v>
                  </c:pt>
                  <c:pt idx="8">
                    <c:v>其他</c:v>
                  </c:pt>
                </c:lvl>
                <c:lvl>
                  <c:pt idx="0">
                    <c:v>台灣</c:v>
                  </c:pt>
                  <c:pt idx="3">
                    <c:v>南韓</c:v>
                  </c:pt>
                  <c:pt idx="6">
                    <c:v>日本*</c:v>
                  </c:pt>
                </c:lvl>
              </c:multiLvlStrCache>
            </c:multiLvlStrRef>
          </c:cat>
          <c:val>
            <c:numRef>
              <c:f>('彙總-礦'!$D$3:$D$5,'彙總-礦'!$D$7:$D$9,'彙總-礦'!$D$11:$D$13)</c:f>
              <c:numCache>
                <c:formatCode>#,##0.0_ </c:formatCode>
                <c:ptCount val="9"/>
                <c:pt idx="0">
                  <c:v>407.00832000000037</c:v>
                </c:pt>
                <c:pt idx="1">
                  <c:v>-452.33120000000002</c:v>
                </c:pt>
                <c:pt idx="2">
                  <c:v>859.33952000000045</c:v>
                </c:pt>
                <c:pt idx="3">
                  <c:v>-288.88644000000022</c:v>
                </c:pt>
                <c:pt idx="4">
                  <c:v>-1143.38438</c:v>
                </c:pt>
                <c:pt idx="5">
                  <c:v>854.49793999999974</c:v>
                </c:pt>
                <c:pt idx="6">
                  <c:v>-958.34665665053126</c:v>
                </c:pt>
                <c:pt idx="7">
                  <c:v>-1510.8703856204831</c:v>
                </c:pt>
                <c:pt idx="8">
                  <c:v>552.52372896995189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68E-41B8-B94B-2F5876F813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2273696"/>
        <c:axId val="692274024"/>
      </c:barChart>
      <c:catAx>
        <c:axId val="69227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eaVert" wrap="square" anchor="ctr" anchorCtr="1"/>
          <a:lstStyle/>
          <a:p>
            <a:pPr>
              <a:defRPr sz="750" b="0" i="0" u="none" strike="noStrike" kern="1200" baseline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pPr>
            <a:endParaRPr lang="zh-TW"/>
          </a:p>
        </c:txPr>
        <c:crossAx val="692274024"/>
        <c:crosses val="autoZero"/>
        <c:auto val="1"/>
        <c:lblAlgn val="ctr"/>
        <c:lblOffset val="100"/>
        <c:noMultiLvlLbl val="0"/>
      </c:catAx>
      <c:valAx>
        <c:axId val="692274024"/>
        <c:scaling>
          <c:orientation val="minMax"/>
          <c:max val="150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750" b="0" i="0" u="none" strike="noStrike" kern="1200" baseline="0">
                    <a:solidFill>
                      <a:sysClr val="windowText" lastClr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pPr>
                <a:r>
                  <a:rPr lang="zh-TW" sz="75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億美元</a:t>
                </a:r>
              </a:p>
            </c:rich>
          </c:tx>
          <c:layout>
            <c:manualLayout>
              <c:xMode val="edge"/>
              <c:yMode val="edge"/>
              <c:x val="0"/>
              <c:y val="1.6641199734127581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750" b="0" i="0" u="none" strike="noStrike" kern="1200" baseline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defRPr>
              </a:pPr>
              <a:endParaRPr lang="zh-TW"/>
            </a:p>
          </c:txPr>
        </c:title>
        <c:numFmt formatCode="#,##0_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pPr>
            <a:endParaRPr lang="zh-TW"/>
          </a:p>
        </c:txPr>
        <c:crossAx val="69227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690549764841871"/>
          <c:y val="1.9555502986999138E-2"/>
          <c:w val="0.37618913084699168"/>
          <c:h val="0.108503524644506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50" b="0" i="0" u="none" strike="noStrike" kern="1200" baseline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defRPr>
          </a:pPr>
          <a:endParaRPr lang="zh-TW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pPr>
      <a:endParaRPr lang="zh-TW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818947176142881"/>
          <c:y val="0.11524706995897044"/>
          <c:w val="0.79561058829474185"/>
          <c:h val="0.79486444343269047"/>
        </c:manualLayout>
      </c:layout>
      <c:lineChart>
        <c:grouping val="standard"/>
        <c:varyColors val="0"/>
        <c:ser>
          <c:idx val="0"/>
          <c:order val="0"/>
          <c:spPr>
            <a:ln w="12700" cmpd="sng">
              <a:solidFill>
                <a:srgbClr val="C00000"/>
              </a:solidFill>
            </a:ln>
          </c:spPr>
          <c:marker>
            <c:symbol val="none"/>
          </c:marker>
          <c:dPt>
            <c:idx val="65"/>
            <c:bubble3D val="0"/>
            <c:extLst>
              <c:ext xmlns:c16="http://schemas.microsoft.com/office/drawing/2014/chart" uri="{C3380CC4-5D6E-409C-BE32-E72D297353CC}">
                <c16:uniqueId val="{00000000-64CA-47BA-A200-6CC6799FCDA7}"/>
              </c:ext>
            </c:extLst>
          </c:dPt>
          <c:dPt>
            <c:idx val="66"/>
            <c:bubble3D val="0"/>
            <c:extLst>
              <c:ext xmlns:c16="http://schemas.microsoft.com/office/drawing/2014/chart" uri="{C3380CC4-5D6E-409C-BE32-E72D297353CC}">
                <c16:uniqueId val="{00000001-64CA-47BA-A200-6CC6799FCDA7}"/>
              </c:ext>
            </c:extLst>
          </c:dPt>
          <c:dPt>
            <c:idx val="74"/>
            <c:bubble3D val="0"/>
            <c:extLst>
              <c:ext xmlns:c16="http://schemas.microsoft.com/office/drawing/2014/chart" uri="{C3380CC4-5D6E-409C-BE32-E72D297353CC}">
                <c16:uniqueId val="{00000002-64CA-47BA-A200-6CC6799FCDA7}"/>
              </c:ext>
            </c:extLst>
          </c:dPt>
          <c:dPt>
            <c:idx val="234"/>
            <c:bubble3D val="0"/>
            <c:extLst>
              <c:ext xmlns:c16="http://schemas.microsoft.com/office/drawing/2014/chart" uri="{C3380CC4-5D6E-409C-BE32-E72D297353CC}">
                <c16:uniqueId val="{00000003-64CA-47BA-A200-6CC6799FCDA7}"/>
              </c:ext>
            </c:extLst>
          </c:dPt>
          <c:dPt>
            <c:idx val="235"/>
            <c:bubble3D val="0"/>
            <c:extLst>
              <c:ext xmlns:c16="http://schemas.microsoft.com/office/drawing/2014/chart" uri="{C3380CC4-5D6E-409C-BE32-E72D297353CC}">
                <c16:uniqueId val="{00000004-64CA-47BA-A200-6CC6799FCDA7}"/>
              </c:ext>
            </c:extLst>
          </c:dPt>
          <c:dPt>
            <c:idx val="237"/>
            <c:bubble3D val="0"/>
            <c:extLst>
              <c:ext xmlns:c16="http://schemas.microsoft.com/office/drawing/2014/chart" uri="{C3380CC4-5D6E-409C-BE32-E72D297353CC}">
                <c16:uniqueId val="{00000005-64CA-47BA-A200-6CC6799FCDA7}"/>
              </c:ext>
            </c:extLst>
          </c:dPt>
          <c:dPt>
            <c:idx val="238"/>
            <c:bubble3D val="0"/>
            <c:extLst>
              <c:ext xmlns:c16="http://schemas.microsoft.com/office/drawing/2014/chart" uri="{C3380CC4-5D6E-409C-BE32-E72D297353CC}">
                <c16:uniqueId val="{00000006-64CA-47BA-A200-6CC6799FCDA7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07-64CA-47BA-A200-6CC6799FCDA7}"/>
              </c:ext>
            </c:extLst>
          </c:dPt>
          <c:dPt>
            <c:idx val="253"/>
            <c:bubble3D val="0"/>
            <c:extLst>
              <c:ext xmlns:c16="http://schemas.microsoft.com/office/drawing/2014/chart" uri="{C3380CC4-5D6E-409C-BE32-E72D297353CC}">
                <c16:uniqueId val="{00000008-64CA-47BA-A200-6CC6799FCDA7}"/>
              </c:ext>
            </c:extLst>
          </c:dPt>
          <c:dPt>
            <c:idx val="254"/>
            <c:bubble3D val="0"/>
            <c:extLst>
              <c:ext xmlns:c16="http://schemas.microsoft.com/office/drawing/2014/chart" uri="{C3380CC4-5D6E-409C-BE32-E72D297353CC}">
                <c16:uniqueId val="{00000009-64CA-47BA-A200-6CC6799FCDA7}"/>
              </c:ext>
            </c:extLst>
          </c:dPt>
          <c:dPt>
            <c:idx val="255"/>
            <c:bubble3D val="0"/>
            <c:extLst>
              <c:ext xmlns:c16="http://schemas.microsoft.com/office/drawing/2014/chart" uri="{C3380CC4-5D6E-409C-BE32-E72D297353CC}">
                <c16:uniqueId val="{0000000A-64CA-47BA-A200-6CC6799FCDA7}"/>
              </c:ext>
            </c:extLst>
          </c:dPt>
          <c:dPt>
            <c:idx val="256"/>
            <c:bubble3D val="0"/>
            <c:extLst>
              <c:ext xmlns:c16="http://schemas.microsoft.com/office/drawing/2014/chart" uri="{C3380CC4-5D6E-409C-BE32-E72D297353CC}">
                <c16:uniqueId val="{0000000B-64CA-47BA-A200-6CC6799FCDA7}"/>
              </c:ext>
            </c:extLst>
          </c:dPt>
          <c:dLbls>
            <c:dLbl>
              <c:idx val="3"/>
              <c:layout>
                <c:manualLayout>
                  <c:x val="-2.242282261232895E-2"/>
                  <c:y val="5.194239064371655E-2"/>
                </c:manualLayout>
              </c:layout>
              <c:tx>
                <c:rich>
                  <a:bodyPr/>
                  <a:lstStyle/>
                  <a:p>
                    <a:r>
                      <a:rPr lang="en-US" altLang="zh-TW"/>
                      <a:t>50.37</a:t>
                    </a:r>
                  </a:p>
                  <a:p>
                    <a:r>
                      <a:rPr lang="en-US" altLang="zh-TW"/>
                      <a:t>1/4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4CA-47BA-A200-6CC6799FCDA7}"/>
                </c:ext>
              </c:extLst>
            </c:dLbl>
            <c:dLbl>
              <c:idx val="80"/>
              <c:layout>
                <c:manualLayout>
                  <c:x val="0.49432914439935471"/>
                  <c:y val="1.7192845697457885E-2"/>
                </c:manualLayout>
              </c:layout>
              <c:tx>
                <c:rich>
                  <a:bodyPr/>
                  <a:lstStyle/>
                  <a:p>
                    <a:r>
                      <a:rPr lang="en-US" altLang="zh-TW"/>
                      <a:t>77.23</a:t>
                    </a:r>
                  </a:p>
                  <a:p>
                    <a:r>
                      <a:rPr lang="en-US" altLang="zh-TW"/>
                      <a:t>12/31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4CA-47BA-A200-6CC6799FCDA7}"/>
                </c:ext>
              </c:extLst>
            </c:dLbl>
            <c:dLbl>
              <c:idx val="207"/>
              <c:layout>
                <c:manualLayout>
                  <c:x val="-4.5587854526296358E-2"/>
                  <c:y val="0.10027502887635478"/>
                </c:manualLayout>
              </c:layout>
              <c:tx>
                <c:rich>
                  <a:bodyPr/>
                  <a:lstStyle/>
                  <a:p>
                    <a:r>
                      <a:rPr lang="en-US" altLang="zh-TW"/>
                      <a:t>85.76</a:t>
                    </a:r>
                  </a:p>
                  <a:p>
                    <a:r>
                      <a:rPr lang="en-US" altLang="zh-TW"/>
                      <a:t>10/20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4CA-47BA-A200-6CC6799FCDA7}"/>
                </c:ext>
              </c:extLst>
            </c:dLbl>
            <c:dLbl>
              <c:idx val="222"/>
              <c:layout>
                <c:manualLayout>
                  <c:x val="-0.41451794692793253"/>
                  <c:y val="0.18916071196570092"/>
                </c:manualLayout>
              </c:layout>
              <c:tx>
                <c:rich>
                  <a:bodyPr/>
                  <a:lstStyle/>
                  <a:p>
                    <a:pPr>
                      <a:defRPr sz="1000" b="1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defRPr>
                    </a:pPr>
                    <a:r>
                      <a:rPr lang="en-US" altLang="zh-TW" sz="1000" b="1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rPr>
                      <a:t>2021</a:t>
                    </a:r>
                    <a:r>
                      <a:rPr lang="zh-TW" altLang="en-US" sz="1000" b="1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rPr>
                      <a:t>年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4CA-47BA-A200-6CC6799FCD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圖_Brent_Spot!$A$2:$A$270</c:f>
              <c:numCache>
                <c:formatCode>m/d/yyyy</c:formatCode>
                <c:ptCount val="269"/>
                <c:pt idx="0">
                  <c:v>44197</c:v>
                </c:pt>
                <c:pt idx="1">
                  <c:v>44199</c:v>
                </c:pt>
                <c:pt idx="2">
                  <c:v>44200</c:v>
                </c:pt>
                <c:pt idx="3">
                  <c:v>44201</c:v>
                </c:pt>
                <c:pt idx="4">
                  <c:v>44202</c:v>
                </c:pt>
                <c:pt idx="5">
                  <c:v>44203</c:v>
                </c:pt>
                <c:pt idx="6">
                  <c:v>44204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44214</c:v>
                </c:pt>
                <c:pt idx="13">
                  <c:v>44215</c:v>
                </c:pt>
                <c:pt idx="14">
                  <c:v>44216</c:v>
                </c:pt>
                <c:pt idx="15">
                  <c:v>44217</c:v>
                </c:pt>
                <c:pt idx="16">
                  <c:v>44218</c:v>
                </c:pt>
                <c:pt idx="17">
                  <c:v>44221</c:v>
                </c:pt>
                <c:pt idx="18">
                  <c:v>44222</c:v>
                </c:pt>
                <c:pt idx="19">
                  <c:v>44223</c:v>
                </c:pt>
                <c:pt idx="20">
                  <c:v>44224</c:v>
                </c:pt>
                <c:pt idx="21">
                  <c:v>44225</c:v>
                </c:pt>
                <c:pt idx="22">
                  <c:v>44226</c:v>
                </c:pt>
                <c:pt idx="23">
                  <c:v>44227</c:v>
                </c:pt>
                <c:pt idx="24">
                  <c:v>44228</c:v>
                </c:pt>
                <c:pt idx="25">
                  <c:v>44229</c:v>
                </c:pt>
                <c:pt idx="26">
                  <c:v>44230</c:v>
                </c:pt>
                <c:pt idx="27">
                  <c:v>44231</c:v>
                </c:pt>
                <c:pt idx="28">
                  <c:v>44232</c:v>
                </c:pt>
                <c:pt idx="29">
                  <c:v>44235</c:v>
                </c:pt>
                <c:pt idx="30">
                  <c:v>44236</c:v>
                </c:pt>
                <c:pt idx="31">
                  <c:v>44237</c:v>
                </c:pt>
                <c:pt idx="32">
                  <c:v>44238</c:v>
                </c:pt>
                <c:pt idx="33">
                  <c:v>44239</c:v>
                </c:pt>
                <c:pt idx="34">
                  <c:v>44242</c:v>
                </c:pt>
                <c:pt idx="35">
                  <c:v>44243</c:v>
                </c:pt>
                <c:pt idx="36">
                  <c:v>44244</c:v>
                </c:pt>
                <c:pt idx="37">
                  <c:v>44245</c:v>
                </c:pt>
                <c:pt idx="38">
                  <c:v>44246</c:v>
                </c:pt>
                <c:pt idx="39">
                  <c:v>44249</c:v>
                </c:pt>
                <c:pt idx="40">
                  <c:v>44250</c:v>
                </c:pt>
                <c:pt idx="41">
                  <c:v>44251</c:v>
                </c:pt>
                <c:pt idx="42">
                  <c:v>44252</c:v>
                </c:pt>
                <c:pt idx="43">
                  <c:v>44253</c:v>
                </c:pt>
                <c:pt idx="44">
                  <c:v>44256</c:v>
                </c:pt>
                <c:pt idx="45">
                  <c:v>44257</c:v>
                </c:pt>
                <c:pt idx="46">
                  <c:v>44258</c:v>
                </c:pt>
                <c:pt idx="47">
                  <c:v>44259</c:v>
                </c:pt>
                <c:pt idx="48">
                  <c:v>44260</c:v>
                </c:pt>
                <c:pt idx="49">
                  <c:v>44263</c:v>
                </c:pt>
                <c:pt idx="50">
                  <c:v>44264</c:v>
                </c:pt>
                <c:pt idx="51">
                  <c:v>44265</c:v>
                </c:pt>
                <c:pt idx="52">
                  <c:v>44266</c:v>
                </c:pt>
                <c:pt idx="53">
                  <c:v>44267</c:v>
                </c:pt>
                <c:pt idx="54">
                  <c:v>44270</c:v>
                </c:pt>
                <c:pt idx="55">
                  <c:v>44271</c:v>
                </c:pt>
                <c:pt idx="56">
                  <c:v>44272</c:v>
                </c:pt>
                <c:pt idx="57">
                  <c:v>44273</c:v>
                </c:pt>
                <c:pt idx="58">
                  <c:v>44274</c:v>
                </c:pt>
                <c:pt idx="59">
                  <c:v>44277</c:v>
                </c:pt>
                <c:pt idx="60">
                  <c:v>44278</c:v>
                </c:pt>
                <c:pt idx="61">
                  <c:v>44279</c:v>
                </c:pt>
                <c:pt idx="62">
                  <c:v>44280</c:v>
                </c:pt>
                <c:pt idx="63">
                  <c:v>44281</c:v>
                </c:pt>
                <c:pt idx="64">
                  <c:v>44284</c:v>
                </c:pt>
                <c:pt idx="65">
                  <c:v>44285</c:v>
                </c:pt>
                <c:pt idx="66">
                  <c:v>44286</c:v>
                </c:pt>
                <c:pt idx="67">
                  <c:v>44287</c:v>
                </c:pt>
                <c:pt idx="68">
                  <c:v>44288</c:v>
                </c:pt>
                <c:pt idx="69">
                  <c:v>44291</c:v>
                </c:pt>
                <c:pt idx="70">
                  <c:v>44292</c:v>
                </c:pt>
                <c:pt idx="71">
                  <c:v>44293</c:v>
                </c:pt>
                <c:pt idx="72">
                  <c:v>44294</c:v>
                </c:pt>
                <c:pt idx="73">
                  <c:v>44295</c:v>
                </c:pt>
                <c:pt idx="74">
                  <c:v>44298</c:v>
                </c:pt>
                <c:pt idx="75">
                  <c:v>44299</c:v>
                </c:pt>
                <c:pt idx="76">
                  <c:v>44300</c:v>
                </c:pt>
                <c:pt idx="77">
                  <c:v>44301</c:v>
                </c:pt>
                <c:pt idx="78">
                  <c:v>44302</c:v>
                </c:pt>
                <c:pt idx="79">
                  <c:v>44305</c:v>
                </c:pt>
                <c:pt idx="80">
                  <c:v>44306</c:v>
                </c:pt>
                <c:pt idx="81">
                  <c:v>44307</c:v>
                </c:pt>
                <c:pt idx="82">
                  <c:v>44308</c:v>
                </c:pt>
                <c:pt idx="83">
                  <c:v>44309</c:v>
                </c:pt>
                <c:pt idx="84">
                  <c:v>44312</c:v>
                </c:pt>
                <c:pt idx="85">
                  <c:v>44313</c:v>
                </c:pt>
                <c:pt idx="86">
                  <c:v>44314</c:v>
                </c:pt>
                <c:pt idx="87">
                  <c:v>44315</c:v>
                </c:pt>
                <c:pt idx="88">
                  <c:v>44316</c:v>
                </c:pt>
                <c:pt idx="89">
                  <c:v>44319</c:v>
                </c:pt>
                <c:pt idx="90">
                  <c:v>44320</c:v>
                </c:pt>
                <c:pt idx="91">
                  <c:v>44321</c:v>
                </c:pt>
                <c:pt idx="92">
                  <c:v>44322</c:v>
                </c:pt>
                <c:pt idx="93">
                  <c:v>44323</c:v>
                </c:pt>
                <c:pt idx="94">
                  <c:v>44326</c:v>
                </c:pt>
                <c:pt idx="95">
                  <c:v>44327</c:v>
                </c:pt>
                <c:pt idx="96">
                  <c:v>44328</c:v>
                </c:pt>
                <c:pt idx="97">
                  <c:v>44329</c:v>
                </c:pt>
                <c:pt idx="98">
                  <c:v>44330</c:v>
                </c:pt>
                <c:pt idx="99">
                  <c:v>44333</c:v>
                </c:pt>
                <c:pt idx="100">
                  <c:v>44334</c:v>
                </c:pt>
                <c:pt idx="101">
                  <c:v>44335</c:v>
                </c:pt>
                <c:pt idx="102">
                  <c:v>44336</c:v>
                </c:pt>
                <c:pt idx="103">
                  <c:v>44337</c:v>
                </c:pt>
                <c:pt idx="104">
                  <c:v>44340</c:v>
                </c:pt>
                <c:pt idx="105">
                  <c:v>44341</c:v>
                </c:pt>
                <c:pt idx="106">
                  <c:v>44342</c:v>
                </c:pt>
                <c:pt idx="107">
                  <c:v>44343</c:v>
                </c:pt>
                <c:pt idx="108">
                  <c:v>44344</c:v>
                </c:pt>
                <c:pt idx="109">
                  <c:v>44347</c:v>
                </c:pt>
                <c:pt idx="110">
                  <c:v>44348</c:v>
                </c:pt>
                <c:pt idx="111">
                  <c:v>44349</c:v>
                </c:pt>
                <c:pt idx="112">
                  <c:v>44350</c:v>
                </c:pt>
                <c:pt idx="113">
                  <c:v>44351</c:v>
                </c:pt>
                <c:pt idx="114">
                  <c:v>44354</c:v>
                </c:pt>
                <c:pt idx="115">
                  <c:v>44355</c:v>
                </c:pt>
                <c:pt idx="116">
                  <c:v>44356</c:v>
                </c:pt>
                <c:pt idx="117">
                  <c:v>44357</c:v>
                </c:pt>
                <c:pt idx="118">
                  <c:v>44358</c:v>
                </c:pt>
                <c:pt idx="119">
                  <c:v>44361</c:v>
                </c:pt>
                <c:pt idx="120">
                  <c:v>44362</c:v>
                </c:pt>
                <c:pt idx="121">
                  <c:v>44363</c:v>
                </c:pt>
                <c:pt idx="122">
                  <c:v>44364</c:v>
                </c:pt>
                <c:pt idx="123">
                  <c:v>44365</c:v>
                </c:pt>
                <c:pt idx="124">
                  <c:v>44368</c:v>
                </c:pt>
                <c:pt idx="125">
                  <c:v>44369</c:v>
                </c:pt>
                <c:pt idx="126">
                  <c:v>44370</c:v>
                </c:pt>
                <c:pt idx="127">
                  <c:v>44371</c:v>
                </c:pt>
                <c:pt idx="128">
                  <c:v>44372</c:v>
                </c:pt>
                <c:pt idx="129">
                  <c:v>44375</c:v>
                </c:pt>
                <c:pt idx="130">
                  <c:v>44376</c:v>
                </c:pt>
                <c:pt idx="131">
                  <c:v>44377</c:v>
                </c:pt>
                <c:pt idx="132">
                  <c:v>44378</c:v>
                </c:pt>
                <c:pt idx="133">
                  <c:v>44379</c:v>
                </c:pt>
                <c:pt idx="134">
                  <c:v>44382</c:v>
                </c:pt>
                <c:pt idx="135">
                  <c:v>44383</c:v>
                </c:pt>
                <c:pt idx="136">
                  <c:v>44384</c:v>
                </c:pt>
                <c:pt idx="137">
                  <c:v>44385</c:v>
                </c:pt>
                <c:pt idx="138">
                  <c:v>44386</c:v>
                </c:pt>
                <c:pt idx="139">
                  <c:v>44389</c:v>
                </c:pt>
                <c:pt idx="140">
                  <c:v>44390</c:v>
                </c:pt>
                <c:pt idx="141">
                  <c:v>44391</c:v>
                </c:pt>
                <c:pt idx="142">
                  <c:v>44392</c:v>
                </c:pt>
                <c:pt idx="143">
                  <c:v>44393</c:v>
                </c:pt>
                <c:pt idx="144">
                  <c:v>44396</c:v>
                </c:pt>
                <c:pt idx="145">
                  <c:v>44397</c:v>
                </c:pt>
                <c:pt idx="146">
                  <c:v>44398</c:v>
                </c:pt>
                <c:pt idx="147">
                  <c:v>44399</c:v>
                </c:pt>
                <c:pt idx="148">
                  <c:v>44400</c:v>
                </c:pt>
                <c:pt idx="149">
                  <c:v>44403</c:v>
                </c:pt>
                <c:pt idx="150">
                  <c:v>44404</c:v>
                </c:pt>
                <c:pt idx="151">
                  <c:v>44405</c:v>
                </c:pt>
                <c:pt idx="152">
                  <c:v>44406</c:v>
                </c:pt>
                <c:pt idx="153">
                  <c:v>44407</c:v>
                </c:pt>
                <c:pt idx="154">
                  <c:v>44410</c:v>
                </c:pt>
                <c:pt idx="155">
                  <c:v>44411</c:v>
                </c:pt>
                <c:pt idx="156">
                  <c:v>44412</c:v>
                </c:pt>
                <c:pt idx="157">
                  <c:v>44413</c:v>
                </c:pt>
                <c:pt idx="158">
                  <c:v>44414</c:v>
                </c:pt>
                <c:pt idx="159">
                  <c:v>44417</c:v>
                </c:pt>
                <c:pt idx="160">
                  <c:v>44418</c:v>
                </c:pt>
                <c:pt idx="161">
                  <c:v>44419</c:v>
                </c:pt>
                <c:pt idx="162">
                  <c:v>44420</c:v>
                </c:pt>
                <c:pt idx="163">
                  <c:v>44421</c:v>
                </c:pt>
                <c:pt idx="164">
                  <c:v>44424</c:v>
                </c:pt>
                <c:pt idx="165">
                  <c:v>44425</c:v>
                </c:pt>
                <c:pt idx="166">
                  <c:v>44426</c:v>
                </c:pt>
                <c:pt idx="167">
                  <c:v>44427</c:v>
                </c:pt>
                <c:pt idx="168">
                  <c:v>44428</c:v>
                </c:pt>
                <c:pt idx="169">
                  <c:v>44431</c:v>
                </c:pt>
                <c:pt idx="170">
                  <c:v>44432</c:v>
                </c:pt>
                <c:pt idx="171">
                  <c:v>44433</c:v>
                </c:pt>
                <c:pt idx="172">
                  <c:v>44434</c:v>
                </c:pt>
                <c:pt idx="173">
                  <c:v>44435</c:v>
                </c:pt>
                <c:pt idx="174">
                  <c:v>44438</c:v>
                </c:pt>
                <c:pt idx="175">
                  <c:v>44439</c:v>
                </c:pt>
                <c:pt idx="176">
                  <c:v>44440</c:v>
                </c:pt>
                <c:pt idx="177">
                  <c:v>44441</c:v>
                </c:pt>
                <c:pt idx="178">
                  <c:v>44442</c:v>
                </c:pt>
                <c:pt idx="179">
                  <c:v>44445</c:v>
                </c:pt>
                <c:pt idx="180">
                  <c:v>44446</c:v>
                </c:pt>
                <c:pt idx="181">
                  <c:v>44447</c:v>
                </c:pt>
                <c:pt idx="182">
                  <c:v>44448</c:v>
                </c:pt>
                <c:pt idx="183">
                  <c:v>44449</c:v>
                </c:pt>
                <c:pt idx="184">
                  <c:v>44452</c:v>
                </c:pt>
                <c:pt idx="185">
                  <c:v>44453</c:v>
                </c:pt>
                <c:pt idx="186">
                  <c:v>44454</c:v>
                </c:pt>
                <c:pt idx="187">
                  <c:v>44455</c:v>
                </c:pt>
                <c:pt idx="188">
                  <c:v>44456</c:v>
                </c:pt>
                <c:pt idx="189">
                  <c:v>44459</c:v>
                </c:pt>
                <c:pt idx="190">
                  <c:v>44460</c:v>
                </c:pt>
                <c:pt idx="191">
                  <c:v>44461</c:v>
                </c:pt>
                <c:pt idx="192">
                  <c:v>44462</c:v>
                </c:pt>
                <c:pt idx="193">
                  <c:v>44463</c:v>
                </c:pt>
                <c:pt idx="194">
                  <c:v>44466</c:v>
                </c:pt>
                <c:pt idx="195">
                  <c:v>44467</c:v>
                </c:pt>
                <c:pt idx="196">
                  <c:v>44468</c:v>
                </c:pt>
                <c:pt idx="197">
                  <c:v>44469</c:v>
                </c:pt>
                <c:pt idx="198">
                  <c:v>44470</c:v>
                </c:pt>
                <c:pt idx="199">
                  <c:v>44473</c:v>
                </c:pt>
                <c:pt idx="200">
                  <c:v>44474</c:v>
                </c:pt>
                <c:pt idx="201">
                  <c:v>44475</c:v>
                </c:pt>
                <c:pt idx="202">
                  <c:v>44476</c:v>
                </c:pt>
                <c:pt idx="203">
                  <c:v>44477</c:v>
                </c:pt>
                <c:pt idx="204">
                  <c:v>44480</c:v>
                </c:pt>
                <c:pt idx="205">
                  <c:v>44481</c:v>
                </c:pt>
                <c:pt idx="206">
                  <c:v>44482</c:v>
                </c:pt>
                <c:pt idx="207">
                  <c:v>44483</c:v>
                </c:pt>
                <c:pt idx="208">
                  <c:v>44484</c:v>
                </c:pt>
                <c:pt idx="209">
                  <c:v>44487</c:v>
                </c:pt>
                <c:pt idx="210">
                  <c:v>44488</c:v>
                </c:pt>
                <c:pt idx="211">
                  <c:v>44489</c:v>
                </c:pt>
                <c:pt idx="212">
                  <c:v>44490</c:v>
                </c:pt>
                <c:pt idx="213">
                  <c:v>44491</c:v>
                </c:pt>
                <c:pt idx="214">
                  <c:v>44494</c:v>
                </c:pt>
                <c:pt idx="215">
                  <c:v>44495</c:v>
                </c:pt>
                <c:pt idx="216">
                  <c:v>44496</c:v>
                </c:pt>
                <c:pt idx="217">
                  <c:v>44497</c:v>
                </c:pt>
                <c:pt idx="218">
                  <c:v>44498</c:v>
                </c:pt>
                <c:pt idx="219">
                  <c:v>44501</c:v>
                </c:pt>
                <c:pt idx="220">
                  <c:v>44502</c:v>
                </c:pt>
                <c:pt idx="221">
                  <c:v>44503</c:v>
                </c:pt>
                <c:pt idx="222">
                  <c:v>44504</c:v>
                </c:pt>
                <c:pt idx="223">
                  <c:v>44505</c:v>
                </c:pt>
                <c:pt idx="224">
                  <c:v>44508</c:v>
                </c:pt>
                <c:pt idx="225">
                  <c:v>44509</c:v>
                </c:pt>
                <c:pt idx="226">
                  <c:v>44510</c:v>
                </c:pt>
                <c:pt idx="227">
                  <c:v>44511</c:v>
                </c:pt>
                <c:pt idx="228">
                  <c:v>44512</c:v>
                </c:pt>
                <c:pt idx="229">
                  <c:v>44515</c:v>
                </c:pt>
                <c:pt idx="230">
                  <c:v>44516</c:v>
                </c:pt>
                <c:pt idx="231">
                  <c:v>44517</c:v>
                </c:pt>
                <c:pt idx="232">
                  <c:v>44518</c:v>
                </c:pt>
                <c:pt idx="233">
                  <c:v>44519</c:v>
                </c:pt>
                <c:pt idx="234">
                  <c:v>44522</c:v>
                </c:pt>
                <c:pt idx="235">
                  <c:v>44523</c:v>
                </c:pt>
                <c:pt idx="236">
                  <c:v>44524</c:v>
                </c:pt>
                <c:pt idx="237">
                  <c:v>44525</c:v>
                </c:pt>
                <c:pt idx="238">
                  <c:v>44526</c:v>
                </c:pt>
                <c:pt idx="239">
                  <c:v>44529</c:v>
                </c:pt>
                <c:pt idx="240">
                  <c:v>44530</c:v>
                </c:pt>
                <c:pt idx="241">
                  <c:v>44531</c:v>
                </c:pt>
                <c:pt idx="242">
                  <c:v>44532</c:v>
                </c:pt>
                <c:pt idx="243">
                  <c:v>44533</c:v>
                </c:pt>
                <c:pt idx="244">
                  <c:v>44536</c:v>
                </c:pt>
                <c:pt idx="245">
                  <c:v>44537</c:v>
                </c:pt>
                <c:pt idx="246">
                  <c:v>44538</c:v>
                </c:pt>
                <c:pt idx="247">
                  <c:v>44539</c:v>
                </c:pt>
                <c:pt idx="248">
                  <c:v>44540</c:v>
                </c:pt>
                <c:pt idx="249">
                  <c:v>44543</c:v>
                </c:pt>
                <c:pt idx="250">
                  <c:v>44544</c:v>
                </c:pt>
                <c:pt idx="251">
                  <c:v>44545</c:v>
                </c:pt>
                <c:pt idx="252">
                  <c:v>44546</c:v>
                </c:pt>
                <c:pt idx="253">
                  <c:v>44547</c:v>
                </c:pt>
                <c:pt idx="254">
                  <c:v>44550</c:v>
                </c:pt>
                <c:pt idx="255">
                  <c:v>44551</c:v>
                </c:pt>
                <c:pt idx="256">
                  <c:v>44552</c:v>
                </c:pt>
                <c:pt idx="257">
                  <c:v>44553</c:v>
                </c:pt>
                <c:pt idx="258">
                  <c:v>44554</c:v>
                </c:pt>
                <c:pt idx="259">
                  <c:v>44557</c:v>
                </c:pt>
                <c:pt idx="260">
                  <c:v>44558</c:v>
                </c:pt>
                <c:pt idx="261">
                  <c:v>44559</c:v>
                </c:pt>
                <c:pt idx="262">
                  <c:v>44560</c:v>
                </c:pt>
                <c:pt idx="263">
                  <c:v>44561</c:v>
                </c:pt>
              </c:numCache>
            </c:numRef>
          </c:cat>
          <c:val>
            <c:numRef>
              <c:f>圖_Brent_Spot!$B$2:$B$269</c:f>
              <c:numCache>
                <c:formatCode>General</c:formatCode>
                <c:ptCount val="268"/>
                <c:pt idx="0">
                  <c:v>51.22</c:v>
                </c:pt>
                <c:pt idx="1">
                  <c:v>51.22</c:v>
                </c:pt>
                <c:pt idx="2">
                  <c:v>50.37</c:v>
                </c:pt>
                <c:pt idx="3">
                  <c:v>53.16</c:v>
                </c:pt>
                <c:pt idx="4">
                  <c:v>53.8</c:v>
                </c:pt>
                <c:pt idx="5">
                  <c:v>53.7</c:v>
                </c:pt>
                <c:pt idx="6">
                  <c:v>55.51</c:v>
                </c:pt>
                <c:pt idx="7">
                  <c:v>54.84</c:v>
                </c:pt>
                <c:pt idx="8">
                  <c:v>55.98</c:v>
                </c:pt>
                <c:pt idx="9">
                  <c:v>55.52</c:v>
                </c:pt>
                <c:pt idx="10">
                  <c:v>55.76</c:v>
                </c:pt>
                <c:pt idx="11">
                  <c:v>54.8</c:v>
                </c:pt>
                <c:pt idx="12">
                  <c:v>54.21</c:v>
                </c:pt>
                <c:pt idx="13">
                  <c:v>55.38</c:v>
                </c:pt>
                <c:pt idx="14">
                  <c:v>55.66</c:v>
                </c:pt>
                <c:pt idx="15">
                  <c:v>55.68</c:v>
                </c:pt>
                <c:pt idx="16">
                  <c:v>55.22</c:v>
                </c:pt>
                <c:pt idx="17">
                  <c:v>55.44</c:v>
                </c:pt>
                <c:pt idx="18">
                  <c:v>55.26</c:v>
                </c:pt>
                <c:pt idx="19">
                  <c:v>55.07</c:v>
                </c:pt>
                <c:pt idx="20">
                  <c:v>54.87</c:v>
                </c:pt>
                <c:pt idx="21">
                  <c:v>55.25</c:v>
                </c:pt>
                <c:pt idx="22">
                  <c:v>55.25</c:v>
                </c:pt>
                <c:pt idx="23">
                  <c:v>56.42</c:v>
                </c:pt>
                <c:pt idx="24">
                  <c:v>56.42</c:v>
                </c:pt>
                <c:pt idx="25">
                  <c:v>57.62</c:v>
                </c:pt>
                <c:pt idx="26">
                  <c:v>58.61</c:v>
                </c:pt>
                <c:pt idx="27">
                  <c:v>58.98</c:v>
                </c:pt>
                <c:pt idx="28">
                  <c:v>59.48</c:v>
                </c:pt>
                <c:pt idx="29">
                  <c:v>60.17</c:v>
                </c:pt>
                <c:pt idx="30">
                  <c:v>60.74</c:v>
                </c:pt>
                <c:pt idx="31">
                  <c:v>61.17</c:v>
                </c:pt>
                <c:pt idx="32">
                  <c:v>61.09</c:v>
                </c:pt>
                <c:pt idx="33">
                  <c:v>62.47</c:v>
                </c:pt>
                <c:pt idx="34">
                  <c:v>63.58</c:v>
                </c:pt>
                <c:pt idx="35">
                  <c:v>63.96</c:v>
                </c:pt>
                <c:pt idx="36">
                  <c:v>65.02</c:v>
                </c:pt>
                <c:pt idx="37">
                  <c:v>64.09</c:v>
                </c:pt>
                <c:pt idx="38">
                  <c:v>62.84</c:v>
                </c:pt>
                <c:pt idx="39">
                  <c:v>64.73</c:v>
                </c:pt>
                <c:pt idx="40">
                  <c:v>65.16</c:v>
                </c:pt>
                <c:pt idx="41">
                  <c:v>66.849999999999994</c:v>
                </c:pt>
                <c:pt idx="42">
                  <c:v>66.69</c:v>
                </c:pt>
                <c:pt idx="43">
                  <c:v>65.86</c:v>
                </c:pt>
                <c:pt idx="44">
                  <c:v>64.56</c:v>
                </c:pt>
                <c:pt idx="45">
                  <c:v>63.17</c:v>
                </c:pt>
                <c:pt idx="46">
                  <c:v>64.7</c:v>
                </c:pt>
                <c:pt idx="47">
                  <c:v>67.319999999999993</c:v>
                </c:pt>
                <c:pt idx="48">
                  <c:v>69.95</c:v>
                </c:pt>
                <c:pt idx="49">
                  <c:v>68</c:v>
                </c:pt>
                <c:pt idx="50">
                  <c:v>67.03</c:v>
                </c:pt>
                <c:pt idx="51">
                  <c:v>67.53</c:v>
                </c:pt>
                <c:pt idx="52">
                  <c:v>69.34</c:v>
                </c:pt>
                <c:pt idx="53">
                  <c:v>68.87</c:v>
                </c:pt>
                <c:pt idx="54">
                  <c:v>68.78</c:v>
                </c:pt>
                <c:pt idx="55">
                  <c:v>67.95</c:v>
                </c:pt>
                <c:pt idx="56">
                  <c:v>67.73</c:v>
                </c:pt>
                <c:pt idx="57">
                  <c:v>62.11</c:v>
                </c:pt>
                <c:pt idx="58">
                  <c:v>64</c:v>
                </c:pt>
                <c:pt idx="59">
                  <c:v>63.89</c:v>
                </c:pt>
                <c:pt idx="60">
                  <c:v>59.96</c:v>
                </c:pt>
                <c:pt idx="61">
                  <c:v>63.7</c:v>
                </c:pt>
                <c:pt idx="62">
                  <c:v>61.21</c:v>
                </c:pt>
                <c:pt idx="63">
                  <c:v>63.77</c:v>
                </c:pt>
                <c:pt idx="64">
                  <c:v>64.06</c:v>
                </c:pt>
                <c:pt idx="65">
                  <c:v>63.28</c:v>
                </c:pt>
                <c:pt idx="66">
                  <c:v>63.52</c:v>
                </c:pt>
                <c:pt idx="67">
                  <c:v>63.85</c:v>
                </c:pt>
                <c:pt idx="68">
                  <c:v>63.85</c:v>
                </c:pt>
                <c:pt idx="69">
                  <c:v>63.85</c:v>
                </c:pt>
                <c:pt idx="70">
                  <c:v>61.47</c:v>
                </c:pt>
                <c:pt idx="71">
                  <c:v>61.86</c:v>
                </c:pt>
                <c:pt idx="72">
                  <c:v>62.08</c:v>
                </c:pt>
                <c:pt idx="73">
                  <c:v>61.88</c:v>
                </c:pt>
                <c:pt idx="74">
                  <c:v>62.37</c:v>
                </c:pt>
                <c:pt idx="75">
                  <c:v>62.82</c:v>
                </c:pt>
                <c:pt idx="76">
                  <c:v>66.099999999999994</c:v>
                </c:pt>
                <c:pt idx="77">
                  <c:v>66.12</c:v>
                </c:pt>
                <c:pt idx="78">
                  <c:v>65.97</c:v>
                </c:pt>
                <c:pt idx="79">
                  <c:v>66.53</c:v>
                </c:pt>
                <c:pt idx="80">
                  <c:v>65.33</c:v>
                </c:pt>
                <c:pt idx="81">
                  <c:v>64.010000000000005</c:v>
                </c:pt>
                <c:pt idx="82">
                  <c:v>65.06</c:v>
                </c:pt>
                <c:pt idx="83">
                  <c:v>65.739999999999995</c:v>
                </c:pt>
                <c:pt idx="84">
                  <c:v>65.489999999999995</c:v>
                </c:pt>
                <c:pt idx="85">
                  <c:v>66.239999999999995</c:v>
                </c:pt>
                <c:pt idx="86">
                  <c:v>67.069999999999993</c:v>
                </c:pt>
                <c:pt idx="87">
                  <c:v>68.25</c:v>
                </c:pt>
                <c:pt idx="88">
                  <c:v>67.72</c:v>
                </c:pt>
                <c:pt idx="89">
                  <c:v>67.72</c:v>
                </c:pt>
                <c:pt idx="90">
                  <c:v>68.900000000000006</c:v>
                </c:pt>
                <c:pt idx="91">
                  <c:v>69.7</c:v>
                </c:pt>
                <c:pt idx="92">
                  <c:v>68.61</c:v>
                </c:pt>
                <c:pt idx="93">
                  <c:v>68.72</c:v>
                </c:pt>
                <c:pt idx="94">
                  <c:v>68.599999999999994</c:v>
                </c:pt>
                <c:pt idx="95">
                  <c:v>68.819999999999993</c:v>
                </c:pt>
                <c:pt idx="96">
                  <c:v>69.61</c:v>
                </c:pt>
                <c:pt idx="97">
                  <c:v>67.349999999999994</c:v>
                </c:pt>
                <c:pt idx="98">
                  <c:v>69.23</c:v>
                </c:pt>
                <c:pt idx="99">
                  <c:v>69.61</c:v>
                </c:pt>
                <c:pt idx="100">
                  <c:v>69</c:v>
                </c:pt>
                <c:pt idx="101">
                  <c:v>66.87</c:v>
                </c:pt>
                <c:pt idx="102">
                  <c:v>65.17</c:v>
                </c:pt>
                <c:pt idx="103">
                  <c:v>66.709999999999994</c:v>
                </c:pt>
                <c:pt idx="104">
                  <c:v>68.58</c:v>
                </c:pt>
                <c:pt idx="105">
                  <c:v>68.790000000000006</c:v>
                </c:pt>
                <c:pt idx="106">
                  <c:v>68.92</c:v>
                </c:pt>
                <c:pt idx="107">
                  <c:v>69.42</c:v>
                </c:pt>
                <c:pt idx="108">
                  <c:v>69.349999999999994</c:v>
                </c:pt>
                <c:pt idx="109">
                  <c:v>69.349999999999994</c:v>
                </c:pt>
                <c:pt idx="110">
                  <c:v>70.02</c:v>
                </c:pt>
                <c:pt idx="111">
                  <c:v>70.59</c:v>
                </c:pt>
                <c:pt idx="112">
                  <c:v>70.7</c:v>
                </c:pt>
                <c:pt idx="113">
                  <c:v>71.290000000000006</c:v>
                </c:pt>
                <c:pt idx="114">
                  <c:v>70.88</c:v>
                </c:pt>
                <c:pt idx="115">
                  <c:v>71.38</c:v>
                </c:pt>
                <c:pt idx="116">
                  <c:v>71.3</c:v>
                </c:pt>
                <c:pt idx="117">
                  <c:v>71.64</c:v>
                </c:pt>
                <c:pt idx="118">
                  <c:v>72.040000000000006</c:v>
                </c:pt>
                <c:pt idx="119">
                  <c:v>72.260000000000005</c:v>
                </c:pt>
                <c:pt idx="120">
                  <c:v>73.37</c:v>
                </c:pt>
                <c:pt idx="121">
                  <c:v>73.87</c:v>
                </c:pt>
                <c:pt idx="122">
                  <c:v>72.91</c:v>
                </c:pt>
                <c:pt idx="123">
                  <c:v>73.09</c:v>
                </c:pt>
                <c:pt idx="124">
                  <c:v>74.48</c:v>
                </c:pt>
                <c:pt idx="125">
                  <c:v>74.92</c:v>
                </c:pt>
                <c:pt idx="126">
                  <c:v>75.209999999999994</c:v>
                </c:pt>
                <c:pt idx="127">
                  <c:v>75.94</c:v>
                </c:pt>
                <c:pt idx="128">
                  <c:v>76.44</c:v>
                </c:pt>
                <c:pt idx="129">
                  <c:v>74.77</c:v>
                </c:pt>
                <c:pt idx="130">
                  <c:v>75.37</c:v>
                </c:pt>
                <c:pt idx="131">
                  <c:v>76.930000000000007</c:v>
                </c:pt>
                <c:pt idx="132">
                  <c:v>76.680000000000007</c:v>
                </c:pt>
                <c:pt idx="133">
                  <c:v>77.5</c:v>
                </c:pt>
                <c:pt idx="134">
                  <c:v>78.34</c:v>
                </c:pt>
                <c:pt idx="135">
                  <c:v>75.81</c:v>
                </c:pt>
                <c:pt idx="136">
                  <c:v>74.31</c:v>
                </c:pt>
                <c:pt idx="137">
                  <c:v>75.069999999999993</c:v>
                </c:pt>
                <c:pt idx="138">
                  <c:v>77.14</c:v>
                </c:pt>
                <c:pt idx="139">
                  <c:v>76.760000000000005</c:v>
                </c:pt>
                <c:pt idx="140">
                  <c:v>77.489999999999995</c:v>
                </c:pt>
                <c:pt idx="141">
                  <c:v>75.73</c:v>
                </c:pt>
                <c:pt idx="142">
                  <c:v>74.52</c:v>
                </c:pt>
                <c:pt idx="143">
                  <c:v>74.45</c:v>
                </c:pt>
                <c:pt idx="144">
                  <c:v>69.33</c:v>
                </c:pt>
                <c:pt idx="145">
                  <c:v>70.03</c:v>
                </c:pt>
                <c:pt idx="146">
                  <c:v>72.540000000000006</c:v>
                </c:pt>
                <c:pt idx="147">
                  <c:v>74.25</c:v>
                </c:pt>
                <c:pt idx="148">
                  <c:v>74.86</c:v>
                </c:pt>
                <c:pt idx="149">
                  <c:v>74.790000000000006</c:v>
                </c:pt>
                <c:pt idx="150">
                  <c:v>74.87</c:v>
                </c:pt>
                <c:pt idx="151">
                  <c:v>75.09</c:v>
                </c:pt>
                <c:pt idx="152">
                  <c:v>76.3</c:v>
                </c:pt>
                <c:pt idx="153">
                  <c:v>77.72</c:v>
                </c:pt>
                <c:pt idx="154">
                  <c:v>73.91</c:v>
                </c:pt>
                <c:pt idx="155">
                  <c:v>73.239999999999995</c:v>
                </c:pt>
                <c:pt idx="156">
                  <c:v>70.989999999999995</c:v>
                </c:pt>
                <c:pt idx="157">
                  <c:v>72.14</c:v>
                </c:pt>
                <c:pt idx="158">
                  <c:v>71.02</c:v>
                </c:pt>
                <c:pt idx="159">
                  <c:v>69.650000000000006</c:v>
                </c:pt>
                <c:pt idx="160">
                  <c:v>71.14</c:v>
                </c:pt>
                <c:pt idx="161">
                  <c:v>71.989999999999995</c:v>
                </c:pt>
                <c:pt idx="162">
                  <c:v>71.790000000000006</c:v>
                </c:pt>
                <c:pt idx="163">
                  <c:v>70.900000000000006</c:v>
                </c:pt>
                <c:pt idx="164">
                  <c:v>70.069999999999993</c:v>
                </c:pt>
                <c:pt idx="165">
                  <c:v>69.400000000000006</c:v>
                </c:pt>
                <c:pt idx="166">
                  <c:v>68.61</c:v>
                </c:pt>
                <c:pt idx="167">
                  <c:v>66.8</c:v>
                </c:pt>
                <c:pt idx="168">
                  <c:v>65.510000000000005</c:v>
                </c:pt>
                <c:pt idx="169">
                  <c:v>69.069999999999993</c:v>
                </c:pt>
                <c:pt idx="170">
                  <c:v>71.209999999999994</c:v>
                </c:pt>
                <c:pt idx="171">
                  <c:v>72.12</c:v>
                </c:pt>
                <c:pt idx="172">
                  <c:v>70.42</c:v>
                </c:pt>
                <c:pt idx="173">
                  <c:v>72.260000000000005</c:v>
                </c:pt>
                <c:pt idx="174">
                  <c:v>72.260000000000005</c:v>
                </c:pt>
                <c:pt idx="175">
                  <c:v>73.45</c:v>
                </c:pt>
                <c:pt idx="176">
                  <c:v>71.989999999999995</c:v>
                </c:pt>
                <c:pt idx="177">
                  <c:v>73.56</c:v>
                </c:pt>
                <c:pt idx="178">
                  <c:v>73.069999999999993</c:v>
                </c:pt>
                <c:pt idx="179">
                  <c:v>72.45</c:v>
                </c:pt>
                <c:pt idx="180">
                  <c:v>71.52</c:v>
                </c:pt>
                <c:pt idx="181">
                  <c:v>72.36</c:v>
                </c:pt>
                <c:pt idx="182">
                  <c:v>71.319999999999993</c:v>
                </c:pt>
                <c:pt idx="183">
                  <c:v>72.44</c:v>
                </c:pt>
                <c:pt idx="184">
                  <c:v>72.97</c:v>
                </c:pt>
                <c:pt idx="185">
                  <c:v>73.05</c:v>
                </c:pt>
                <c:pt idx="186">
                  <c:v>74.84</c:v>
                </c:pt>
                <c:pt idx="187">
                  <c:v>75.14</c:v>
                </c:pt>
                <c:pt idx="188">
                  <c:v>74.64</c:v>
                </c:pt>
                <c:pt idx="189">
                  <c:v>73.59</c:v>
                </c:pt>
                <c:pt idx="190">
                  <c:v>73.650000000000006</c:v>
                </c:pt>
                <c:pt idx="191">
                  <c:v>75.5</c:v>
                </c:pt>
                <c:pt idx="192">
                  <c:v>76.44</c:v>
                </c:pt>
                <c:pt idx="193">
                  <c:v>77.42</c:v>
                </c:pt>
                <c:pt idx="194">
                  <c:v>78.849999999999994</c:v>
                </c:pt>
                <c:pt idx="195">
                  <c:v>78.3</c:v>
                </c:pt>
                <c:pt idx="196">
                  <c:v>77.86</c:v>
                </c:pt>
                <c:pt idx="197">
                  <c:v>77.81</c:v>
                </c:pt>
                <c:pt idx="198">
                  <c:v>79.400000000000006</c:v>
                </c:pt>
                <c:pt idx="199">
                  <c:v>81.44</c:v>
                </c:pt>
                <c:pt idx="200">
                  <c:v>82.72</c:v>
                </c:pt>
                <c:pt idx="201">
                  <c:v>81.39</c:v>
                </c:pt>
                <c:pt idx="202">
                  <c:v>82.34</c:v>
                </c:pt>
                <c:pt idx="203">
                  <c:v>82.17</c:v>
                </c:pt>
                <c:pt idx="204">
                  <c:v>83.75</c:v>
                </c:pt>
                <c:pt idx="205">
                  <c:v>83.53</c:v>
                </c:pt>
                <c:pt idx="206">
                  <c:v>83.53</c:v>
                </c:pt>
                <c:pt idx="207">
                  <c:v>83.86</c:v>
                </c:pt>
                <c:pt idx="208">
                  <c:v>84.67</c:v>
                </c:pt>
                <c:pt idx="209">
                  <c:v>84.13</c:v>
                </c:pt>
                <c:pt idx="210">
                  <c:v>85.02</c:v>
                </c:pt>
                <c:pt idx="211">
                  <c:v>85.76</c:v>
                </c:pt>
                <c:pt idx="212">
                  <c:v>84.58</c:v>
                </c:pt>
                <c:pt idx="213">
                  <c:v>85.43</c:v>
                </c:pt>
                <c:pt idx="214">
                  <c:v>84.85</c:v>
                </c:pt>
                <c:pt idx="215">
                  <c:v>85.11</c:v>
                </c:pt>
                <c:pt idx="216">
                  <c:v>84.12</c:v>
                </c:pt>
                <c:pt idx="217">
                  <c:v>83.4</c:v>
                </c:pt>
                <c:pt idx="218">
                  <c:v>83.1</c:v>
                </c:pt>
                <c:pt idx="219">
                  <c:v>84.51</c:v>
                </c:pt>
                <c:pt idx="220">
                  <c:v>84.42</c:v>
                </c:pt>
                <c:pt idx="221">
                  <c:v>81.099999999999994</c:v>
                </c:pt>
                <c:pt idx="222">
                  <c:v>80.150000000000006</c:v>
                </c:pt>
                <c:pt idx="223">
                  <c:v>82.43</c:v>
                </c:pt>
                <c:pt idx="224">
                  <c:v>83.22</c:v>
                </c:pt>
                <c:pt idx="225">
                  <c:v>84.52</c:v>
                </c:pt>
                <c:pt idx="226">
                  <c:v>82.91</c:v>
                </c:pt>
                <c:pt idx="227">
                  <c:v>83.4</c:v>
                </c:pt>
                <c:pt idx="228">
                  <c:v>82.9</c:v>
                </c:pt>
                <c:pt idx="229">
                  <c:v>81.94</c:v>
                </c:pt>
                <c:pt idx="230">
                  <c:v>82.85</c:v>
                </c:pt>
                <c:pt idx="231">
                  <c:v>80.67</c:v>
                </c:pt>
                <c:pt idx="232">
                  <c:v>82.45</c:v>
                </c:pt>
                <c:pt idx="233">
                  <c:v>80.239999999999995</c:v>
                </c:pt>
                <c:pt idx="234">
                  <c:v>80.97</c:v>
                </c:pt>
                <c:pt idx="235">
                  <c:v>83.43</c:v>
                </c:pt>
                <c:pt idx="236">
                  <c:v>82.37</c:v>
                </c:pt>
                <c:pt idx="237">
                  <c:v>82.05</c:v>
                </c:pt>
                <c:pt idx="238">
                  <c:v>72.37</c:v>
                </c:pt>
                <c:pt idx="239">
                  <c:v>73.34</c:v>
                </c:pt>
                <c:pt idx="240">
                  <c:v>70.86</c:v>
                </c:pt>
                <c:pt idx="241">
                  <c:v>69.53</c:v>
                </c:pt>
                <c:pt idx="242">
                  <c:v>70.56</c:v>
                </c:pt>
                <c:pt idx="243">
                  <c:v>70.709999999999994</c:v>
                </c:pt>
                <c:pt idx="244">
                  <c:v>73.37</c:v>
                </c:pt>
                <c:pt idx="245">
                  <c:v>75.53</c:v>
                </c:pt>
                <c:pt idx="246">
                  <c:v>75.930000000000007</c:v>
                </c:pt>
                <c:pt idx="247">
                  <c:v>74.09</c:v>
                </c:pt>
                <c:pt idx="248">
                  <c:v>74.97</c:v>
                </c:pt>
                <c:pt idx="249">
                  <c:v>74.12</c:v>
                </c:pt>
                <c:pt idx="250">
                  <c:v>73.37</c:v>
                </c:pt>
                <c:pt idx="251">
                  <c:v>73.709999999999994</c:v>
                </c:pt>
                <c:pt idx="252">
                  <c:v>74.64</c:v>
                </c:pt>
                <c:pt idx="253">
                  <c:v>72.97</c:v>
                </c:pt>
                <c:pt idx="254">
                  <c:v>70.510000000000005</c:v>
                </c:pt>
                <c:pt idx="255">
                  <c:v>72.849999999999994</c:v>
                </c:pt>
                <c:pt idx="256">
                  <c:v>74.69</c:v>
                </c:pt>
                <c:pt idx="257">
                  <c:v>76.260000000000005</c:v>
                </c:pt>
                <c:pt idx="258">
                  <c:v>75.239999999999995</c:v>
                </c:pt>
                <c:pt idx="259">
                  <c:v>75.239999999999995</c:v>
                </c:pt>
                <c:pt idx="260">
                  <c:v>75.239999999999995</c:v>
                </c:pt>
                <c:pt idx="261">
                  <c:v>78.63</c:v>
                </c:pt>
                <c:pt idx="262">
                  <c:v>78.61</c:v>
                </c:pt>
                <c:pt idx="263">
                  <c:v>77.23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64CA-47BA-A200-6CC6799FCDA7}"/>
            </c:ext>
          </c:extLst>
        </c:ser>
        <c:ser>
          <c:idx val="1"/>
          <c:order val="1"/>
          <c:spPr>
            <a:ln w="19050">
              <a:solidFill>
                <a:srgbClr val="002060"/>
              </a:solidFill>
            </a:ln>
          </c:spPr>
          <c:marker>
            <c:symbol val="none"/>
          </c:marker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1-64CA-47BA-A200-6CC6799FCDA7}"/>
              </c:ext>
            </c:extLst>
          </c:dPt>
          <c:dPt>
            <c:idx val="20"/>
            <c:bubble3D val="0"/>
            <c:extLst>
              <c:ext xmlns:c16="http://schemas.microsoft.com/office/drawing/2014/chart" uri="{C3380CC4-5D6E-409C-BE32-E72D297353CC}">
                <c16:uniqueId val="{00000012-64CA-47BA-A200-6CC6799FCDA7}"/>
              </c:ext>
            </c:extLst>
          </c:dPt>
          <c:dPt>
            <c:idx val="21"/>
            <c:bubble3D val="0"/>
            <c:extLst>
              <c:ext xmlns:c16="http://schemas.microsoft.com/office/drawing/2014/chart" uri="{C3380CC4-5D6E-409C-BE32-E72D297353CC}">
                <c16:uniqueId val="{00000013-64CA-47BA-A200-6CC6799FCDA7}"/>
              </c:ext>
            </c:extLst>
          </c:dPt>
          <c:dPt>
            <c:idx val="22"/>
            <c:bubble3D val="0"/>
            <c:extLst>
              <c:ext xmlns:c16="http://schemas.microsoft.com/office/drawing/2014/chart" uri="{C3380CC4-5D6E-409C-BE32-E72D297353CC}">
                <c16:uniqueId val="{00000014-64CA-47BA-A200-6CC6799FCDA7}"/>
              </c:ext>
            </c:extLst>
          </c:dPt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15-64CA-47BA-A200-6CC6799FCDA7}"/>
              </c:ext>
            </c:extLst>
          </c:dPt>
          <c:dPt>
            <c:idx val="41"/>
            <c:bubble3D val="0"/>
            <c:extLst>
              <c:ext xmlns:c16="http://schemas.microsoft.com/office/drawing/2014/chart" uri="{C3380CC4-5D6E-409C-BE32-E72D297353CC}">
                <c16:uniqueId val="{00000016-64CA-47BA-A200-6CC6799FCDA7}"/>
              </c:ext>
            </c:extLst>
          </c:dPt>
          <c:dPt>
            <c:idx val="57"/>
            <c:bubble3D val="0"/>
            <c:extLst>
              <c:ext xmlns:c16="http://schemas.microsoft.com/office/drawing/2014/chart" uri="{C3380CC4-5D6E-409C-BE32-E72D297353CC}">
                <c16:uniqueId val="{00000017-64CA-47BA-A200-6CC6799FCDA7}"/>
              </c:ext>
            </c:extLst>
          </c:dPt>
          <c:dPt>
            <c:idx val="62"/>
            <c:bubble3D val="0"/>
            <c:extLst>
              <c:ext xmlns:c16="http://schemas.microsoft.com/office/drawing/2014/chart" uri="{C3380CC4-5D6E-409C-BE32-E72D297353CC}">
                <c16:uniqueId val="{00000018-64CA-47BA-A200-6CC6799FCDA7}"/>
              </c:ext>
            </c:extLst>
          </c:dPt>
          <c:dPt>
            <c:idx val="63"/>
            <c:bubble3D val="0"/>
            <c:extLst>
              <c:ext xmlns:c16="http://schemas.microsoft.com/office/drawing/2014/chart" uri="{C3380CC4-5D6E-409C-BE32-E72D297353CC}">
                <c16:uniqueId val="{00000019-64CA-47BA-A200-6CC6799FCDA7}"/>
              </c:ext>
            </c:extLst>
          </c:dPt>
          <c:dPt>
            <c:idx val="65"/>
            <c:bubble3D val="0"/>
            <c:extLst>
              <c:ext xmlns:c16="http://schemas.microsoft.com/office/drawing/2014/chart" uri="{C3380CC4-5D6E-409C-BE32-E72D297353CC}">
                <c16:uniqueId val="{0000001A-64CA-47BA-A200-6CC6799FCDA7}"/>
              </c:ext>
            </c:extLst>
          </c:dPt>
          <c:dPt>
            <c:idx val="82"/>
            <c:bubble3D val="0"/>
            <c:extLst>
              <c:ext xmlns:c16="http://schemas.microsoft.com/office/drawing/2014/chart" uri="{C3380CC4-5D6E-409C-BE32-E72D297353CC}">
                <c16:uniqueId val="{0000001B-64CA-47BA-A200-6CC6799FCDA7}"/>
              </c:ext>
            </c:extLst>
          </c:dPt>
          <c:dPt>
            <c:idx val="84"/>
            <c:bubble3D val="0"/>
            <c:extLst>
              <c:ext xmlns:c16="http://schemas.microsoft.com/office/drawing/2014/chart" uri="{C3380CC4-5D6E-409C-BE32-E72D297353CC}">
                <c16:uniqueId val="{0000001C-64CA-47BA-A200-6CC6799FCDA7}"/>
              </c:ext>
            </c:extLst>
          </c:dPt>
          <c:dPt>
            <c:idx val="104"/>
            <c:bubble3D val="0"/>
            <c:extLst>
              <c:ext xmlns:c16="http://schemas.microsoft.com/office/drawing/2014/chart" uri="{C3380CC4-5D6E-409C-BE32-E72D297353CC}">
                <c16:uniqueId val="{0000001D-64CA-47BA-A200-6CC6799FCDA7}"/>
              </c:ext>
            </c:extLst>
          </c:dPt>
          <c:dPt>
            <c:idx val="106"/>
            <c:bubble3D val="0"/>
            <c:extLst>
              <c:ext xmlns:c16="http://schemas.microsoft.com/office/drawing/2014/chart" uri="{C3380CC4-5D6E-409C-BE32-E72D297353CC}">
                <c16:uniqueId val="{0000001E-64CA-47BA-A200-6CC6799FCDA7}"/>
              </c:ext>
            </c:extLst>
          </c:dPt>
          <c:dPt>
            <c:idx val="123"/>
            <c:bubble3D val="0"/>
            <c:extLst>
              <c:ext xmlns:c16="http://schemas.microsoft.com/office/drawing/2014/chart" uri="{C3380CC4-5D6E-409C-BE32-E72D297353CC}">
                <c16:uniqueId val="{0000001F-64CA-47BA-A200-6CC6799FCDA7}"/>
              </c:ext>
            </c:extLst>
          </c:dPt>
          <c:dPt>
            <c:idx val="126"/>
            <c:bubble3D val="0"/>
            <c:extLst>
              <c:ext xmlns:c16="http://schemas.microsoft.com/office/drawing/2014/chart" uri="{C3380CC4-5D6E-409C-BE32-E72D297353CC}">
                <c16:uniqueId val="{00000020-64CA-47BA-A200-6CC6799FCDA7}"/>
              </c:ext>
            </c:extLst>
          </c:dPt>
          <c:dPt>
            <c:idx val="127"/>
            <c:bubble3D val="0"/>
            <c:extLst>
              <c:ext xmlns:c16="http://schemas.microsoft.com/office/drawing/2014/chart" uri="{C3380CC4-5D6E-409C-BE32-E72D297353CC}">
                <c16:uniqueId val="{00000021-64CA-47BA-A200-6CC6799FCDA7}"/>
              </c:ext>
            </c:extLst>
          </c:dPt>
          <c:dPt>
            <c:idx val="130"/>
            <c:marker>
              <c:symbol val="square"/>
              <c:size val="3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2-64CA-47BA-A200-6CC6799FCDA7}"/>
              </c:ext>
            </c:extLst>
          </c:dPt>
          <c:dPt>
            <c:idx val="131"/>
            <c:bubble3D val="0"/>
            <c:extLst>
              <c:ext xmlns:c16="http://schemas.microsoft.com/office/drawing/2014/chart" uri="{C3380CC4-5D6E-409C-BE32-E72D297353CC}">
                <c16:uniqueId val="{00000023-64CA-47BA-A200-6CC6799FCDA7}"/>
              </c:ext>
            </c:extLst>
          </c:dPt>
          <c:dPt>
            <c:idx val="143"/>
            <c:bubble3D val="0"/>
            <c:extLst>
              <c:ext xmlns:c16="http://schemas.microsoft.com/office/drawing/2014/chart" uri="{C3380CC4-5D6E-409C-BE32-E72D297353CC}">
                <c16:uniqueId val="{00000024-64CA-47BA-A200-6CC6799FCDA7}"/>
              </c:ext>
            </c:extLst>
          </c:dPt>
          <c:dPt>
            <c:idx val="146"/>
            <c:bubble3D val="0"/>
            <c:extLst>
              <c:ext xmlns:c16="http://schemas.microsoft.com/office/drawing/2014/chart" uri="{C3380CC4-5D6E-409C-BE32-E72D297353CC}">
                <c16:uniqueId val="{00000025-64CA-47BA-A200-6CC6799FCDA7}"/>
              </c:ext>
            </c:extLst>
          </c:dPt>
          <c:dPt>
            <c:idx val="147"/>
            <c:bubble3D val="0"/>
            <c:extLst>
              <c:ext xmlns:c16="http://schemas.microsoft.com/office/drawing/2014/chart" uri="{C3380CC4-5D6E-409C-BE32-E72D297353CC}">
                <c16:uniqueId val="{00000026-64CA-47BA-A200-6CC6799FCDA7}"/>
              </c:ext>
            </c:extLst>
          </c:dPt>
          <c:dPt>
            <c:idx val="148"/>
            <c:bubble3D val="0"/>
            <c:extLst>
              <c:ext xmlns:c16="http://schemas.microsoft.com/office/drawing/2014/chart" uri="{C3380CC4-5D6E-409C-BE32-E72D297353CC}">
                <c16:uniqueId val="{00000027-64CA-47BA-A200-6CC6799FCDA7}"/>
              </c:ext>
            </c:extLst>
          </c:dPt>
          <c:dPt>
            <c:idx val="149"/>
            <c:bubble3D val="0"/>
            <c:extLst>
              <c:ext xmlns:c16="http://schemas.microsoft.com/office/drawing/2014/chart" uri="{C3380CC4-5D6E-409C-BE32-E72D297353CC}">
                <c16:uniqueId val="{00000028-64CA-47BA-A200-6CC6799FCDA7}"/>
              </c:ext>
            </c:extLst>
          </c:dPt>
          <c:dPt>
            <c:idx val="164"/>
            <c:bubble3D val="0"/>
            <c:extLst>
              <c:ext xmlns:c16="http://schemas.microsoft.com/office/drawing/2014/chart" uri="{C3380CC4-5D6E-409C-BE32-E72D297353CC}">
                <c16:uniqueId val="{00000029-64CA-47BA-A200-6CC6799FCDA7}"/>
              </c:ext>
            </c:extLst>
          </c:dPt>
          <c:dPt>
            <c:idx val="168"/>
            <c:bubble3D val="0"/>
            <c:extLst>
              <c:ext xmlns:c16="http://schemas.microsoft.com/office/drawing/2014/chart" uri="{C3380CC4-5D6E-409C-BE32-E72D297353CC}">
                <c16:uniqueId val="{0000002A-64CA-47BA-A200-6CC6799FCDA7}"/>
              </c:ext>
            </c:extLst>
          </c:dPt>
          <c:dPt>
            <c:idx val="170"/>
            <c:bubble3D val="0"/>
            <c:extLst>
              <c:ext xmlns:c16="http://schemas.microsoft.com/office/drawing/2014/chart" uri="{C3380CC4-5D6E-409C-BE32-E72D297353CC}">
                <c16:uniqueId val="{0000002B-64CA-47BA-A200-6CC6799FCDA7}"/>
              </c:ext>
            </c:extLst>
          </c:dPt>
          <c:dPt>
            <c:idx val="184"/>
            <c:bubble3D val="0"/>
            <c:extLst>
              <c:ext xmlns:c16="http://schemas.microsoft.com/office/drawing/2014/chart" uri="{C3380CC4-5D6E-409C-BE32-E72D297353CC}">
                <c16:uniqueId val="{0000002C-64CA-47BA-A200-6CC6799FCDA7}"/>
              </c:ext>
            </c:extLst>
          </c:dPt>
          <c:dPt>
            <c:idx val="190"/>
            <c:bubble3D val="0"/>
            <c:extLst>
              <c:ext xmlns:c16="http://schemas.microsoft.com/office/drawing/2014/chart" uri="{C3380CC4-5D6E-409C-BE32-E72D297353CC}">
                <c16:uniqueId val="{0000002D-64CA-47BA-A200-6CC6799FCDA7}"/>
              </c:ext>
            </c:extLst>
          </c:dPt>
          <c:dPt>
            <c:idx val="192"/>
            <c:bubble3D val="0"/>
            <c:extLst>
              <c:ext xmlns:c16="http://schemas.microsoft.com/office/drawing/2014/chart" uri="{C3380CC4-5D6E-409C-BE32-E72D297353CC}">
                <c16:uniqueId val="{0000002E-64CA-47BA-A200-6CC6799FCDA7}"/>
              </c:ext>
            </c:extLst>
          </c:dPt>
          <c:dPt>
            <c:idx val="193"/>
            <c:bubble3D val="0"/>
            <c:extLst>
              <c:ext xmlns:c16="http://schemas.microsoft.com/office/drawing/2014/chart" uri="{C3380CC4-5D6E-409C-BE32-E72D297353CC}">
                <c16:uniqueId val="{0000002F-64CA-47BA-A200-6CC6799FCDA7}"/>
              </c:ext>
            </c:extLst>
          </c:dPt>
          <c:dPt>
            <c:idx val="194"/>
            <c:bubble3D val="0"/>
            <c:extLst>
              <c:ext xmlns:c16="http://schemas.microsoft.com/office/drawing/2014/chart" uri="{C3380CC4-5D6E-409C-BE32-E72D297353CC}">
                <c16:uniqueId val="{00000030-64CA-47BA-A200-6CC6799FCDA7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31-64CA-47BA-A200-6CC6799FCDA7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32-64CA-47BA-A200-6CC6799FCDA7}"/>
              </c:ext>
            </c:extLst>
          </c:dPt>
          <c:dPt>
            <c:idx val="215"/>
            <c:bubble3D val="0"/>
            <c:extLst>
              <c:ext xmlns:c16="http://schemas.microsoft.com/office/drawing/2014/chart" uri="{C3380CC4-5D6E-409C-BE32-E72D297353CC}">
                <c16:uniqueId val="{00000033-64CA-47BA-A200-6CC6799FCDA7}"/>
              </c:ext>
            </c:extLst>
          </c:dPt>
          <c:dPt>
            <c:idx val="234"/>
            <c:bubble3D val="0"/>
            <c:extLst>
              <c:ext xmlns:c16="http://schemas.microsoft.com/office/drawing/2014/chart" uri="{C3380CC4-5D6E-409C-BE32-E72D297353CC}">
                <c16:uniqueId val="{00000034-64CA-47BA-A200-6CC6799FCDA7}"/>
              </c:ext>
            </c:extLst>
          </c:dPt>
          <c:dPt>
            <c:idx val="235"/>
            <c:bubble3D val="0"/>
            <c:extLst>
              <c:ext xmlns:c16="http://schemas.microsoft.com/office/drawing/2014/chart" uri="{C3380CC4-5D6E-409C-BE32-E72D297353CC}">
                <c16:uniqueId val="{00000035-64CA-47BA-A200-6CC6799FCDA7}"/>
              </c:ext>
            </c:extLst>
          </c:dPt>
          <c:dPt>
            <c:idx val="236"/>
            <c:bubble3D val="0"/>
            <c:extLst>
              <c:ext xmlns:c16="http://schemas.microsoft.com/office/drawing/2014/chart" uri="{C3380CC4-5D6E-409C-BE32-E72D297353CC}">
                <c16:uniqueId val="{00000036-64CA-47BA-A200-6CC6799FCDA7}"/>
              </c:ext>
            </c:extLst>
          </c:dPt>
          <c:dPt>
            <c:idx val="237"/>
            <c:bubble3D val="0"/>
            <c:extLst>
              <c:ext xmlns:c16="http://schemas.microsoft.com/office/drawing/2014/chart" uri="{C3380CC4-5D6E-409C-BE32-E72D297353CC}">
                <c16:uniqueId val="{00000037-64CA-47BA-A200-6CC6799FCDA7}"/>
              </c:ext>
            </c:extLst>
          </c:dPt>
          <c:dPt>
            <c:idx val="250"/>
            <c:marker>
              <c:symbol val="square"/>
              <c:size val="3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8-64CA-47BA-A200-6CC6799FCDA7}"/>
              </c:ext>
            </c:extLst>
          </c:dPt>
          <c:dPt>
            <c:idx val="255"/>
            <c:bubble3D val="0"/>
            <c:extLst>
              <c:ext xmlns:c16="http://schemas.microsoft.com/office/drawing/2014/chart" uri="{C3380CC4-5D6E-409C-BE32-E72D297353CC}">
                <c16:uniqueId val="{00000039-64CA-47BA-A200-6CC6799FCDA7}"/>
              </c:ext>
            </c:extLst>
          </c:dPt>
          <c:dPt>
            <c:idx val="257"/>
            <c:marker>
              <c:symbol val="square"/>
              <c:size val="3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A-64CA-47BA-A200-6CC6799FCDA7}"/>
              </c:ext>
            </c:extLst>
          </c:dPt>
          <c:dLbls>
            <c:dLbl>
              <c:idx val="1"/>
              <c:layout>
                <c:manualLayout>
                  <c:x val="-2.7503100288702113E-2"/>
                  <c:y val="6.5151320134995194E-2"/>
                </c:manualLayout>
              </c:layout>
              <c:tx>
                <c:rich>
                  <a:bodyPr/>
                  <a:lstStyle/>
                  <a:p>
                    <a:r>
                      <a:rPr lang="en-US" altLang="zh-TW"/>
                      <a:t>78.25</a:t>
                    </a:r>
                  </a:p>
                  <a:p>
                    <a:r>
                      <a:rPr lang="en-US" altLang="zh-TW"/>
                      <a:t>1/3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64CA-47BA-A200-6CC6799FCDA7}"/>
                </c:ext>
              </c:extLst>
            </c:dLbl>
            <c:dLbl>
              <c:idx val="7"/>
              <c:layout>
                <c:manualLayout>
                  <c:x val="0.2382607199603792"/>
                  <c:y val="-0.39194906264299467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zh-TW" altLang="en-US" sz="1000" b="1" i="0" u="none" strike="noStrike" kern="1200" baseline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defRPr>
                    </a:pPr>
                    <a:r>
                      <a:rPr lang="en-US" altLang="zh-TW" sz="1000" b="1" i="0" u="none" strike="noStrike" kern="1200" baseline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rPr>
                      <a:t>2022</a:t>
                    </a:r>
                    <a:r>
                      <a:rPr lang="zh-TW" altLang="en-US" sz="1000" b="1" i="0" u="none" strike="noStrike" kern="1200" baseline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rPr>
                      <a:t>年</a:t>
                    </a:r>
                    <a:endParaRPr lang="zh-TW" altLang="en-US" sz="1000" b="1">
                      <a:solidFill>
                        <a:srgbClr val="00206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64CA-47BA-A200-6CC6799FCDA7}"/>
                </c:ext>
              </c:extLst>
            </c:dLbl>
            <c:dLbl>
              <c:idx val="45"/>
              <c:layout>
                <c:manualLayout>
                  <c:x val="-5.6757541799233459E-2"/>
                  <c:y val="-0.18366183898389959"/>
                </c:manualLayout>
              </c:layout>
              <c:tx>
                <c:rich>
                  <a:bodyPr/>
                  <a:lstStyle/>
                  <a:p>
                    <a:r>
                      <a:rPr lang="en-US" altLang="zh-TW"/>
                      <a:t>133.17</a:t>
                    </a:r>
                  </a:p>
                  <a:p>
                    <a:r>
                      <a:rPr lang="en-US" altLang="zh-TW"/>
                      <a:t>3/8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64CA-47BA-A200-6CC6799FCDA7}"/>
                </c:ext>
              </c:extLst>
            </c:dLbl>
            <c:dLbl>
              <c:idx val="207"/>
              <c:layout>
                <c:manualLayout>
                  <c:x val="-3.9397117987369543E-2"/>
                  <c:y val="-3.7350049802953582E-2"/>
                </c:manualLayout>
              </c:layout>
              <c:tx>
                <c:rich>
                  <a:bodyPr/>
                  <a:lstStyle/>
                  <a:p>
                    <a:r>
                      <a:rPr lang="en-US" altLang="zh-TW"/>
                      <a:t>10/17</a:t>
                    </a:r>
                  </a:p>
                  <a:p>
                    <a:r>
                      <a:rPr lang="en-US" altLang="zh-TW"/>
                      <a:t>91.03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21220803805182"/>
                      <c:h val="0.195026633753410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1-64CA-47BA-A200-6CC6799FCDA7}"/>
                </c:ext>
              </c:extLst>
            </c:dLbl>
            <c:dLbl>
              <c:idx val="211"/>
              <c:layout>
                <c:manualLayout>
                  <c:x val="-6.2758100296555208E-2"/>
                  <c:y val="-6.1297000224598684E-2"/>
                </c:manualLayout>
              </c:layout>
              <c:tx>
                <c:rich>
                  <a:bodyPr/>
                  <a:lstStyle/>
                  <a:p>
                    <a:fld id="{21AE17AA-DD58-4AD7-A739-8BD2DC91FF76}" type="VALUE">
                      <a:rPr lang="en-US" altLang="zh-TW"/>
                      <a:pPr/>
                      <a:t>[值]</a:t>
                    </a:fld>
                    <a:endParaRPr lang="en-US" altLang="zh-TW" sz="1000" b="0" i="0" u="none" strike="noStrike" baseline="0">
                      <a:effectLst/>
                    </a:endParaRPr>
                  </a:p>
                  <a:p>
                    <a:r>
                      <a:rPr lang="en-US" altLang="zh-TW" sz="1000" b="1" i="0" u="none" strike="noStrike" baseline="0">
                        <a:effectLst/>
                      </a:rPr>
                      <a:t>10/20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3E-64CA-47BA-A200-6CC6799FCDA7}"/>
                </c:ext>
              </c:extLst>
            </c:dLbl>
            <c:dLbl>
              <c:idx val="241"/>
              <c:layout>
                <c:manualLayout>
                  <c:x val="-7.9705564596025485E-2"/>
                  <c:y val="7.1450888110159635E-2"/>
                </c:manualLayout>
              </c:layout>
              <c:tx>
                <c:rich>
                  <a:bodyPr/>
                  <a:lstStyle/>
                  <a:p>
                    <a:fld id="{83E3E409-2E62-47F3-93F0-C7AE7898E389}" type="VALUE">
                      <a:rPr lang="en-US" altLang="zh-TW"/>
                      <a:pPr/>
                      <a:t>[值]</a:t>
                    </a:fld>
                    <a:endParaRPr lang="en-US" altLang="zh-TW" sz="1000" b="0" i="0" u="none" strike="noStrike" baseline="0">
                      <a:effectLst/>
                    </a:endParaRPr>
                  </a:p>
                  <a:p>
                    <a:r>
                      <a:rPr lang="en-US" altLang="zh-TW" sz="1000" b="1" i="0" u="none" strike="noStrike" baseline="0">
                        <a:effectLst/>
                      </a:rPr>
                      <a:t> 11/30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3F-64CA-47BA-A200-6CC6799FCDA7}"/>
                </c:ext>
              </c:extLst>
            </c:dLbl>
            <c:dLbl>
              <c:idx val="250"/>
              <c:layout>
                <c:manualLayout>
                  <c:x val="2.5138421972683147E-2"/>
                  <c:y val="-7.2218618234978924E-2"/>
                </c:manualLayout>
              </c:layout>
              <c:tx>
                <c:rich>
                  <a:bodyPr/>
                  <a:lstStyle/>
                  <a:p>
                    <a:r>
                      <a:rPr lang="en-US" altLang="zh-TW"/>
                      <a:t>78.61</a:t>
                    </a:r>
                  </a:p>
                  <a:p>
                    <a:r>
                      <a:rPr lang="en-US" altLang="zh-TW"/>
                      <a:t>12/31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64CA-47BA-A200-6CC6799FCD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zh-TW" altLang="en-US" sz="900" b="1" i="0" u="none" strike="noStrike" kern="1200" baseline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圖_Brent_Spot!$A$2:$A$270</c:f>
              <c:numCache>
                <c:formatCode>m/d/yyyy</c:formatCode>
                <c:ptCount val="269"/>
                <c:pt idx="0">
                  <c:v>44197</c:v>
                </c:pt>
                <c:pt idx="1">
                  <c:v>44199</c:v>
                </c:pt>
                <c:pt idx="2">
                  <c:v>44200</c:v>
                </c:pt>
                <c:pt idx="3">
                  <c:v>44201</c:v>
                </c:pt>
                <c:pt idx="4">
                  <c:v>44202</c:v>
                </c:pt>
                <c:pt idx="5">
                  <c:v>44203</c:v>
                </c:pt>
                <c:pt idx="6">
                  <c:v>44204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44214</c:v>
                </c:pt>
                <c:pt idx="13">
                  <c:v>44215</c:v>
                </c:pt>
                <c:pt idx="14">
                  <c:v>44216</c:v>
                </c:pt>
                <c:pt idx="15">
                  <c:v>44217</c:v>
                </c:pt>
                <c:pt idx="16">
                  <c:v>44218</c:v>
                </c:pt>
                <c:pt idx="17">
                  <c:v>44221</c:v>
                </c:pt>
                <c:pt idx="18">
                  <c:v>44222</c:v>
                </c:pt>
                <c:pt idx="19">
                  <c:v>44223</c:v>
                </c:pt>
                <c:pt idx="20">
                  <c:v>44224</c:v>
                </c:pt>
                <c:pt idx="21">
                  <c:v>44225</c:v>
                </c:pt>
                <c:pt idx="22">
                  <c:v>44226</c:v>
                </c:pt>
                <c:pt idx="23">
                  <c:v>44227</c:v>
                </c:pt>
                <c:pt idx="24">
                  <c:v>44228</c:v>
                </c:pt>
                <c:pt idx="25">
                  <c:v>44229</c:v>
                </c:pt>
                <c:pt idx="26">
                  <c:v>44230</c:v>
                </c:pt>
                <c:pt idx="27">
                  <c:v>44231</c:v>
                </c:pt>
                <c:pt idx="28">
                  <c:v>44232</c:v>
                </c:pt>
                <c:pt idx="29">
                  <c:v>44235</c:v>
                </c:pt>
                <c:pt idx="30">
                  <c:v>44236</c:v>
                </c:pt>
                <c:pt idx="31">
                  <c:v>44237</c:v>
                </c:pt>
                <c:pt idx="32">
                  <c:v>44238</c:v>
                </c:pt>
                <c:pt idx="33">
                  <c:v>44239</c:v>
                </c:pt>
                <c:pt idx="34">
                  <c:v>44242</c:v>
                </c:pt>
                <c:pt idx="35">
                  <c:v>44243</c:v>
                </c:pt>
                <c:pt idx="36">
                  <c:v>44244</c:v>
                </c:pt>
                <c:pt idx="37">
                  <c:v>44245</c:v>
                </c:pt>
                <c:pt idx="38">
                  <c:v>44246</c:v>
                </c:pt>
                <c:pt idx="39">
                  <c:v>44249</c:v>
                </c:pt>
                <c:pt idx="40">
                  <c:v>44250</c:v>
                </c:pt>
                <c:pt idx="41">
                  <c:v>44251</c:v>
                </c:pt>
                <c:pt idx="42">
                  <c:v>44252</c:v>
                </c:pt>
                <c:pt idx="43">
                  <c:v>44253</c:v>
                </c:pt>
                <c:pt idx="44">
                  <c:v>44256</c:v>
                </c:pt>
                <c:pt idx="45">
                  <c:v>44257</c:v>
                </c:pt>
                <c:pt idx="46">
                  <c:v>44258</c:v>
                </c:pt>
                <c:pt idx="47">
                  <c:v>44259</c:v>
                </c:pt>
                <c:pt idx="48">
                  <c:v>44260</c:v>
                </c:pt>
                <c:pt idx="49">
                  <c:v>44263</c:v>
                </c:pt>
                <c:pt idx="50">
                  <c:v>44264</c:v>
                </c:pt>
                <c:pt idx="51">
                  <c:v>44265</c:v>
                </c:pt>
                <c:pt idx="52">
                  <c:v>44266</c:v>
                </c:pt>
                <c:pt idx="53">
                  <c:v>44267</c:v>
                </c:pt>
                <c:pt idx="54">
                  <c:v>44270</c:v>
                </c:pt>
                <c:pt idx="55">
                  <c:v>44271</c:v>
                </c:pt>
                <c:pt idx="56">
                  <c:v>44272</c:v>
                </c:pt>
                <c:pt idx="57">
                  <c:v>44273</c:v>
                </c:pt>
                <c:pt idx="58">
                  <c:v>44274</c:v>
                </c:pt>
                <c:pt idx="59">
                  <c:v>44277</c:v>
                </c:pt>
                <c:pt idx="60">
                  <c:v>44278</c:v>
                </c:pt>
                <c:pt idx="61">
                  <c:v>44279</c:v>
                </c:pt>
                <c:pt idx="62">
                  <c:v>44280</c:v>
                </c:pt>
                <c:pt idx="63">
                  <c:v>44281</c:v>
                </c:pt>
                <c:pt idx="64">
                  <c:v>44284</c:v>
                </c:pt>
                <c:pt idx="65">
                  <c:v>44285</c:v>
                </c:pt>
                <c:pt idx="66">
                  <c:v>44286</c:v>
                </c:pt>
                <c:pt idx="67">
                  <c:v>44287</c:v>
                </c:pt>
                <c:pt idx="68">
                  <c:v>44288</c:v>
                </c:pt>
                <c:pt idx="69">
                  <c:v>44291</c:v>
                </c:pt>
                <c:pt idx="70">
                  <c:v>44292</c:v>
                </c:pt>
                <c:pt idx="71">
                  <c:v>44293</c:v>
                </c:pt>
                <c:pt idx="72">
                  <c:v>44294</c:v>
                </c:pt>
                <c:pt idx="73">
                  <c:v>44295</c:v>
                </c:pt>
                <c:pt idx="74">
                  <c:v>44298</c:v>
                </c:pt>
                <c:pt idx="75">
                  <c:v>44299</c:v>
                </c:pt>
                <c:pt idx="76">
                  <c:v>44300</c:v>
                </c:pt>
                <c:pt idx="77">
                  <c:v>44301</c:v>
                </c:pt>
                <c:pt idx="78">
                  <c:v>44302</c:v>
                </c:pt>
                <c:pt idx="79">
                  <c:v>44305</c:v>
                </c:pt>
                <c:pt idx="80">
                  <c:v>44306</c:v>
                </c:pt>
                <c:pt idx="81">
                  <c:v>44307</c:v>
                </c:pt>
                <c:pt idx="82">
                  <c:v>44308</c:v>
                </c:pt>
                <c:pt idx="83">
                  <c:v>44309</c:v>
                </c:pt>
                <c:pt idx="84">
                  <c:v>44312</c:v>
                </c:pt>
                <c:pt idx="85">
                  <c:v>44313</c:v>
                </c:pt>
                <c:pt idx="86">
                  <c:v>44314</c:v>
                </c:pt>
                <c:pt idx="87">
                  <c:v>44315</c:v>
                </c:pt>
                <c:pt idx="88">
                  <c:v>44316</c:v>
                </c:pt>
                <c:pt idx="89">
                  <c:v>44319</c:v>
                </c:pt>
                <c:pt idx="90">
                  <c:v>44320</c:v>
                </c:pt>
                <c:pt idx="91">
                  <c:v>44321</c:v>
                </c:pt>
                <c:pt idx="92">
                  <c:v>44322</c:v>
                </c:pt>
                <c:pt idx="93">
                  <c:v>44323</c:v>
                </c:pt>
                <c:pt idx="94">
                  <c:v>44326</c:v>
                </c:pt>
                <c:pt idx="95">
                  <c:v>44327</c:v>
                </c:pt>
                <c:pt idx="96">
                  <c:v>44328</c:v>
                </c:pt>
                <c:pt idx="97">
                  <c:v>44329</c:v>
                </c:pt>
                <c:pt idx="98">
                  <c:v>44330</c:v>
                </c:pt>
                <c:pt idx="99">
                  <c:v>44333</c:v>
                </c:pt>
                <c:pt idx="100">
                  <c:v>44334</c:v>
                </c:pt>
                <c:pt idx="101">
                  <c:v>44335</c:v>
                </c:pt>
                <c:pt idx="102">
                  <c:v>44336</c:v>
                </c:pt>
                <c:pt idx="103">
                  <c:v>44337</c:v>
                </c:pt>
                <c:pt idx="104">
                  <c:v>44340</c:v>
                </c:pt>
                <c:pt idx="105">
                  <c:v>44341</c:v>
                </c:pt>
                <c:pt idx="106">
                  <c:v>44342</c:v>
                </c:pt>
                <c:pt idx="107">
                  <c:v>44343</c:v>
                </c:pt>
                <c:pt idx="108">
                  <c:v>44344</c:v>
                </c:pt>
                <c:pt idx="109">
                  <c:v>44347</c:v>
                </c:pt>
                <c:pt idx="110">
                  <c:v>44348</c:v>
                </c:pt>
                <c:pt idx="111">
                  <c:v>44349</c:v>
                </c:pt>
                <c:pt idx="112">
                  <c:v>44350</c:v>
                </c:pt>
                <c:pt idx="113">
                  <c:v>44351</c:v>
                </c:pt>
                <c:pt idx="114">
                  <c:v>44354</c:v>
                </c:pt>
                <c:pt idx="115">
                  <c:v>44355</c:v>
                </c:pt>
                <c:pt idx="116">
                  <c:v>44356</c:v>
                </c:pt>
                <c:pt idx="117">
                  <c:v>44357</c:v>
                </c:pt>
                <c:pt idx="118">
                  <c:v>44358</c:v>
                </c:pt>
                <c:pt idx="119">
                  <c:v>44361</c:v>
                </c:pt>
                <c:pt idx="120">
                  <c:v>44362</c:v>
                </c:pt>
                <c:pt idx="121">
                  <c:v>44363</c:v>
                </c:pt>
                <c:pt idx="122">
                  <c:v>44364</c:v>
                </c:pt>
                <c:pt idx="123">
                  <c:v>44365</c:v>
                </c:pt>
                <c:pt idx="124">
                  <c:v>44368</c:v>
                </c:pt>
                <c:pt idx="125">
                  <c:v>44369</c:v>
                </c:pt>
                <c:pt idx="126">
                  <c:v>44370</c:v>
                </c:pt>
                <c:pt idx="127">
                  <c:v>44371</c:v>
                </c:pt>
                <c:pt idx="128">
                  <c:v>44372</c:v>
                </c:pt>
                <c:pt idx="129">
                  <c:v>44375</c:v>
                </c:pt>
                <c:pt idx="130">
                  <c:v>44376</c:v>
                </c:pt>
                <c:pt idx="131">
                  <c:v>44377</c:v>
                </c:pt>
                <c:pt idx="132">
                  <c:v>44378</c:v>
                </c:pt>
                <c:pt idx="133">
                  <c:v>44379</c:v>
                </c:pt>
                <c:pt idx="134">
                  <c:v>44382</c:v>
                </c:pt>
                <c:pt idx="135">
                  <c:v>44383</c:v>
                </c:pt>
                <c:pt idx="136">
                  <c:v>44384</c:v>
                </c:pt>
                <c:pt idx="137">
                  <c:v>44385</c:v>
                </c:pt>
                <c:pt idx="138">
                  <c:v>44386</c:v>
                </c:pt>
                <c:pt idx="139">
                  <c:v>44389</c:v>
                </c:pt>
                <c:pt idx="140">
                  <c:v>44390</c:v>
                </c:pt>
                <c:pt idx="141">
                  <c:v>44391</c:v>
                </c:pt>
                <c:pt idx="142">
                  <c:v>44392</c:v>
                </c:pt>
                <c:pt idx="143">
                  <c:v>44393</c:v>
                </c:pt>
                <c:pt idx="144">
                  <c:v>44396</c:v>
                </c:pt>
                <c:pt idx="145">
                  <c:v>44397</c:v>
                </c:pt>
                <c:pt idx="146">
                  <c:v>44398</c:v>
                </c:pt>
                <c:pt idx="147">
                  <c:v>44399</c:v>
                </c:pt>
                <c:pt idx="148">
                  <c:v>44400</c:v>
                </c:pt>
                <c:pt idx="149">
                  <c:v>44403</c:v>
                </c:pt>
                <c:pt idx="150">
                  <c:v>44404</c:v>
                </c:pt>
                <c:pt idx="151">
                  <c:v>44405</c:v>
                </c:pt>
                <c:pt idx="152">
                  <c:v>44406</c:v>
                </c:pt>
                <c:pt idx="153">
                  <c:v>44407</c:v>
                </c:pt>
                <c:pt idx="154">
                  <c:v>44410</c:v>
                </c:pt>
                <c:pt idx="155">
                  <c:v>44411</c:v>
                </c:pt>
                <c:pt idx="156">
                  <c:v>44412</c:v>
                </c:pt>
                <c:pt idx="157">
                  <c:v>44413</c:v>
                </c:pt>
                <c:pt idx="158">
                  <c:v>44414</c:v>
                </c:pt>
                <c:pt idx="159">
                  <c:v>44417</c:v>
                </c:pt>
                <c:pt idx="160">
                  <c:v>44418</c:v>
                </c:pt>
                <c:pt idx="161">
                  <c:v>44419</c:v>
                </c:pt>
                <c:pt idx="162">
                  <c:v>44420</c:v>
                </c:pt>
                <c:pt idx="163">
                  <c:v>44421</c:v>
                </c:pt>
                <c:pt idx="164">
                  <c:v>44424</c:v>
                </c:pt>
                <c:pt idx="165">
                  <c:v>44425</c:v>
                </c:pt>
                <c:pt idx="166">
                  <c:v>44426</c:v>
                </c:pt>
                <c:pt idx="167">
                  <c:v>44427</c:v>
                </c:pt>
                <c:pt idx="168">
                  <c:v>44428</c:v>
                </c:pt>
                <c:pt idx="169">
                  <c:v>44431</c:v>
                </c:pt>
                <c:pt idx="170">
                  <c:v>44432</c:v>
                </c:pt>
                <c:pt idx="171">
                  <c:v>44433</c:v>
                </c:pt>
                <c:pt idx="172">
                  <c:v>44434</c:v>
                </c:pt>
                <c:pt idx="173">
                  <c:v>44435</c:v>
                </c:pt>
                <c:pt idx="174">
                  <c:v>44438</c:v>
                </c:pt>
                <c:pt idx="175">
                  <c:v>44439</c:v>
                </c:pt>
                <c:pt idx="176">
                  <c:v>44440</c:v>
                </c:pt>
                <c:pt idx="177">
                  <c:v>44441</c:v>
                </c:pt>
                <c:pt idx="178">
                  <c:v>44442</c:v>
                </c:pt>
                <c:pt idx="179">
                  <c:v>44445</c:v>
                </c:pt>
                <c:pt idx="180">
                  <c:v>44446</c:v>
                </c:pt>
                <c:pt idx="181">
                  <c:v>44447</c:v>
                </c:pt>
                <c:pt idx="182">
                  <c:v>44448</c:v>
                </c:pt>
                <c:pt idx="183">
                  <c:v>44449</c:v>
                </c:pt>
                <c:pt idx="184">
                  <c:v>44452</c:v>
                </c:pt>
                <c:pt idx="185">
                  <c:v>44453</c:v>
                </c:pt>
                <c:pt idx="186">
                  <c:v>44454</c:v>
                </c:pt>
                <c:pt idx="187">
                  <c:v>44455</c:v>
                </c:pt>
                <c:pt idx="188">
                  <c:v>44456</c:v>
                </c:pt>
                <c:pt idx="189">
                  <c:v>44459</c:v>
                </c:pt>
                <c:pt idx="190">
                  <c:v>44460</c:v>
                </c:pt>
                <c:pt idx="191">
                  <c:v>44461</c:v>
                </c:pt>
                <c:pt idx="192">
                  <c:v>44462</c:v>
                </c:pt>
                <c:pt idx="193">
                  <c:v>44463</c:v>
                </c:pt>
                <c:pt idx="194">
                  <c:v>44466</c:v>
                </c:pt>
                <c:pt idx="195">
                  <c:v>44467</c:v>
                </c:pt>
                <c:pt idx="196">
                  <c:v>44468</c:v>
                </c:pt>
                <c:pt idx="197">
                  <c:v>44469</c:v>
                </c:pt>
                <c:pt idx="198">
                  <c:v>44470</c:v>
                </c:pt>
                <c:pt idx="199">
                  <c:v>44473</c:v>
                </c:pt>
                <c:pt idx="200">
                  <c:v>44474</c:v>
                </c:pt>
                <c:pt idx="201">
                  <c:v>44475</c:v>
                </c:pt>
                <c:pt idx="202">
                  <c:v>44476</c:v>
                </c:pt>
                <c:pt idx="203">
                  <c:v>44477</c:v>
                </c:pt>
                <c:pt idx="204">
                  <c:v>44480</c:v>
                </c:pt>
                <c:pt idx="205">
                  <c:v>44481</c:v>
                </c:pt>
                <c:pt idx="206">
                  <c:v>44482</c:v>
                </c:pt>
                <c:pt idx="207">
                  <c:v>44483</c:v>
                </c:pt>
                <c:pt idx="208">
                  <c:v>44484</c:v>
                </c:pt>
                <c:pt idx="209">
                  <c:v>44487</c:v>
                </c:pt>
                <c:pt idx="210">
                  <c:v>44488</c:v>
                </c:pt>
                <c:pt idx="211">
                  <c:v>44489</c:v>
                </c:pt>
                <c:pt idx="212">
                  <c:v>44490</c:v>
                </c:pt>
                <c:pt idx="213">
                  <c:v>44491</c:v>
                </c:pt>
                <c:pt idx="214">
                  <c:v>44494</c:v>
                </c:pt>
                <c:pt idx="215">
                  <c:v>44495</c:v>
                </c:pt>
                <c:pt idx="216">
                  <c:v>44496</c:v>
                </c:pt>
                <c:pt idx="217">
                  <c:v>44497</c:v>
                </c:pt>
                <c:pt idx="218">
                  <c:v>44498</c:v>
                </c:pt>
                <c:pt idx="219">
                  <c:v>44501</c:v>
                </c:pt>
                <c:pt idx="220">
                  <c:v>44502</c:v>
                </c:pt>
                <c:pt idx="221">
                  <c:v>44503</c:v>
                </c:pt>
                <c:pt idx="222">
                  <c:v>44504</c:v>
                </c:pt>
                <c:pt idx="223">
                  <c:v>44505</c:v>
                </c:pt>
                <c:pt idx="224">
                  <c:v>44508</c:v>
                </c:pt>
                <c:pt idx="225">
                  <c:v>44509</c:v>
                </c:pt>
                <c:pt idx="226">
                  <c:v>44510</c:v>
                </c:pt>
                <c:pt idx="227">
                  <c:v>44511</c:v>
                </c:pt>
                <c:pt idx="228">
                  <c:v>44512</c:v>
                </c:pt>
                <c:pt idx="229">
                  <c:v>44515</c:v>
                </c:pt>
                <c:pt idx="230">
                  <c:v>44516</c:v>
                </c:pt>
                <c:pt idx="231">
                  <c:v>44517</c:v>
                </c:pt>
                <c:pt idx="232">
                  <c:v>44518</c:v>
                </c:pt>
                <c:pt idx="233">
                  <c:v>44519</c:v>
                </c:pt>
                <c:pt idx="234">
                  <c:v>44522</c:v>
                </c:pt>
                <c:pt idx="235">
                  <c:v>44523</c:v>
                </c:pt>
                <c:pt idx="236">
                  <c:v>44524</c:v>
                </c:pt>
                <c:pt idx="237">
                  <c:v>44525</c:v>
                </c:pt>
                <c:pt idx="238">
                  <c:v>44526</c:v>
                </c:pt>
                <c:pt idx="239">
                  <c:v>44529</c:v>
                </c:pt>
                <c:pt idx="240">
                  <c:v>44530</c:v>
                </c:pt>
                <c:pt idx="241">
                  <c:v>44531</c:v>
                </c:pt>
                <c:pt idx="242">
                  <c:v>44532</c:v>
                </c:pt>
                <c:pt idx="243">
                  <c:v>44533</c:v>
                </c:pt>
                <c:pt idx="244">
                  <c:v>44536</c:v>
                </c:pt>
                <c:pt idx="245">
                  <c:v>44537</c:v>
                </c:pt>
                <c:pt idx="246">
                  <c:v>44538</c:v>
                </c:pt>
                <c:pt idx="247">
                  <c:v>44539</c:v>
                </c:pt>
                <c:pt idx="248">
                  <c:v>44540</c:v>
                </c:pt>
                <c:pt idx="249">
                  <c:v>44543</c:v>
                </c:pt>
                <c:pt idx="250">
                  <c:v>44544</c:v>
                </c:pt>
                <c:pt idx="251">
                  <c:v>44545</c:v>
                </c:pt>
                <c:pt idx="252">
                  <c:v>44546</c:v>
                </c:pt>
                <c:pt idx="253">
                  <c:v>44547</c:v>
                </c:pt>
                <c:pt idx="254">
                  <c:v>44550</c:v>
                </c:pt>
                <c:pt idx="255">
                  <c:v>44551</c:v>
                </c:pt>
                <c:pt idx="256">
                  <c:v>44552</c:v>
                </c:pt>
                <c:pt idx="257">
                  <c:v>44553</c:v>
                </c:pt>
                <c:pt idx="258">
                  <c:v>44554</c:v>
                </c:pt>
                <c:pt idx="259">
                  <c:v>44557</c:v>
                </c:pt>
                <c:pt idx="260">
                  <c:v>44558</c:v>
                </c:pt>
                <c:pt idx="261">
                  <c:v>44559</c:v>
                </c:pt>
                <c:pt idx="262">
                  <c:v>44560</c:v>
                </c:pt>
                <c:pt idx="263">
                  <c:v>44561</c:v>
                </c:pt>
              </c:numCache>
            </c:numRef>
          </c:cat>
          <c:val>
            <c:numRef>
              <c:f>圖_Brent_Spot!$C$2:$C$270</c:f>
              <c:numCache>
                <c:formatCode>General</c:formatCode>
                <c:ptCount val="269"/>
                <c:pt idx="0">
                  <c:v>78.25</c:v>
                </c:pt>
                <c:pt idx="1">
                  <c:v>78.25</c:v>
                </c:pt>
                <c:pt idx="2">
                  <c:v>79.39</c:v>
                </c:pt>
                <c:pt idx="3">
                  <c:v>80.599999999999994</c:v>
                </c:pt>
                <c:pt idx="4">
                  <c:v>81.99</c:v>
                </c:pt>
                <c:pt idx="5">
                  <c:v>82.28</c:v>
                </c:pt>
                <c:pt idx="6">
                  <c:v>81.56</c:v>
                </c:pt>
                <c:pt idx="7">
                  <c:v>84.98</c:v>
                </c:pt>
                <c:pt idx="8">
                  <c:v>85.83</c:v>
                </c:pt>
                <c:pt idx="9">
                  <c:v>85.8</c:v>
                </c:pt>
                <c:pt idx="10">
                  <c:v>87.17</c:v>
                </c:pt>
                <c:pt idx="11" formatCode="_(* #,##0.00_);_(* \(#,##0.00\);_(* &quot;-&quot;??_);_(@_)">
                  <c:v>87.81</c:v>
                </c:pt>
                <c:pt idx="12" formatCode="_(* #,##0.00_);_(* \(#,##0.00\);_(* &quot;-&quot;??_);_(@_)">
                  <c:v>88.82</c:v>
                </c:pt>
                <c:pt idx="13">
                  <c:v>89.64</c:v>
                </c:pt>
                <c:pt idx="14">
                  <c:v>89.75</c:v>
                </c:pt>
                <c:pt idx="15">
                  <c:v>89.75</c:v>
                </c:pt>
                <c:pt idx="16" formatCode="_(* #,##0.00_);_(* \(#,##0.00\);_(* &quot;-&quot;??_);_(@_)">
                  <c:v>87.73</c:v>
                </c:pt>
                <c:pt idx="17" formatCode="_(* #,##0.00_);_(* \(#,##0.00\);_(* &quot;-&quot;??_);_(@_)">
                  <c:v>89.48</c:v>
                </c:pt>
                <c:pt idx="18">
                  <c:v>91.21</c:v>
                </c:pt>
                <c:pt idx="19">
                  <c:v>90.7</c:v>
                </c:pt>
                <c:pt idx="20" formatCode="_(* #,##0.00_);_(* \(#,##0.00\);_(* &quot;-&quot;??_);_(@_)">
                  <c:v>91.47</c:v>
                </c:pt>
                <c:pt idx="21" formatCode="_(* #,##0.00_);_(* \(#,##0.00\);_(* &quot;-&quot;??_);_(@_)">
                  <c:v>91.47</c:v>
                </c:pt>
                <c:pt idx="22" formatCode="_(* #,##0.00_);_(* \(#,##0.00\);_(* &quot;-&quot;??_);_(@_)">
                  <c:v>92.35</c:v>
                </c:pt>
                <c:pt idx="23" formatCode="_(* #,##0.00_);_(* \(#,##0.00\);_(* &quot;-&quot;??_);_(@_)">
                  <c:v>92.35</c:v>
                </c:pt>
                <c:pt idx="24" formatCode="_(* #,##0.00_);_(* \(#,##0.00\);_(* &quot;-&quot;??_);_(@_)">
                  <c:v>90.24</c:v>
                </c:pt>
                <c:pt idx="25" formatCode="_(* #,##0.00_);_(* \(#,##0.00\);_(* &quot;-&quot;??_);_(@_)">
                  <c:v>91.43</c:v>
                </c:pt>
                <c:pt idx="26" formatCode="_(* #,##0.00_);_(* \(#,##0.00\);_(* &quot;-&quot;??_);_(@_)">
                  <c:v>92.99</c:v>
                </c:pt>
                <c:pt idx="27" formatCode="_(* #,##0.00_);_(* \(#,##0.00\);_(* &quot;-&quot;??_);_(@_)">
                  <c:v>96.86</c:v>
                </c:pt>
                <c:pt idx="28" formatCode="_(* #,##0.00_);_(* \(#,##0.00\);_(* &quot;-&quot;??_);_(@_)">
                  <c:v>97.28</c:v>
                </c:pt>
                <c:pt idx="29" formatCode="_(* #,##0.00_);_(* \(#,##0.00\);_(* &quot;-&quot;??_);_(@_)">
                  <c:v>96.07</c:v>
                </c:pt>
                <c:pt idx="30" formatCode="_(* #,##0.00_);_(* \(#,##0.00\);_(* &quot;-&quot;??_);_(@_)">
                  <c:v>94.95</c:v>
                </c:pt>
                <c:pt idx="31" formatCode="_(* #,##0.00_);_(* \(#,##0.00\);_(* &quot;-&quot;??_);_(@_)">
                  <c:v>96.37</c:v>
                </c:pt>
                <c:pt idx="32" formatCode="_(* #,##0.00_);_(* \(#,##0.00\);_(* &quot;-&quot;??_);_(@_)">
                  <c:v>97.5</c:v>
                </c:pt>
                <c:pt idx="33" formatCode="_(* #,##0.00_);_(* \(#,##0.00\);_(* &quot;-&quot;??_);_(@_)">
                  <c:v>101.66</c:v>
                </c:pt>
                <c:pt idx="34" formatCode="_(* #,##0.00_);_(* \(#,##0.00\);_(* &quot;-&quot;??_);_(@_)">
                  <c:v>98.43</c:v>
                </c:pt>
                <c:pt idx="35" formatCode="_(* #,##0.00_);_(* \(#,##0.00\);_(* &quot;-&quot;??_);_(@_)">
                  <c:v>97.44</c:v>
                </c:pt>
                <c:pt idx="36" formatCode="_(* #,##0.00_);_(* \(#,##0.00\);_(* &quot;-&quot;??_);_(@_)">
                  <c:v>95.28</c:v>
                </c:pt>
                <c:pt idx="37" formatCode="_(* #,##0.00_);_(* \(#,##0.00\);_(* &quot;-&quot;??_);_(@_)">
                  <c:v>96.18</c:v>
                </c:pt>
                <c:pt idx="38" formatCode="_(* #,##0.00_);_(* \(#,##0.00\);_(* &quot;-&quot;??_);_(@_)">
                  <c:v>98.94</c:v>
                </c:pt>
                <c:pt idx="39" formatCode="_(* #,##0.00_);_(* \(#,##0.00\);_(* &quot;-&quot;??_);_(@_)">
                  <c:v>98.72</c:v>
                </c:pt>
                <c:pt idx="40" formatCode="_(* #,##0.00_);_(* \(#,##0.00\);_(* &quot;-&quot;??_);_(@_)">
                  <c:v>99.28</c:v>
                </c:pt>
                <c:pt idx="41" formatCode="_(* #,##0.00_);_(* \(#,##0.00\);_(* &quot;-&quot;??_);_(@_)">
                  <c:v>101.28</c:v>
                </c:pt>
                <c:pt idx="42" formatCode="_(* #,##0.00_);_(* \(#,##0.00\);_(* &quot;-&quot;??_);_(@_)">
                  <c:v>101.28</c:v>
                </c:pt>
                <c:pt idx="43" formatCode="_(* #,##0.00_);_(* \(#,##0.00\);_(* &quot;-&quot;??_);_(@_)">
                  <c:v>103.07</c:v>
                </c:pt>
                <c:pt idx="44">
                  <c:v>110.93</c:v>
                </c:pt>
                <c:pt idx="45">
                  <c:v>118.94</c:v>
                </c:pt>
                <c:pt idx="46">
                  <c:v>115.36</c:v>
                </c:pt>
                <c:pt idx="47">
                  <c:v>123.86</c:v>
                </c:pt>
                <c:pt idx="48">
                  <c:v>129.02000000000001</c:v>
                </c:pt>
                <c:pt idx="49">
                  <c:v>133.18</c:v>
                </c:pt>
                <c:pt idx="50">
                  <c:v>116.58</c:v>
                </c:pt>
                <c:pt idx="51">
                  <c:v>114.54</c:v>
                </c:pt>
                <c:pt idx="52">
                  <c:v>118.11</c:v>
                </c:pt>
                <c:pt idx="53">
                  <c:v>110.39</c:v>
                </c:pt>
                <c:pt idx="54">
                  <c:v>105.14</c:v>
                </c:pt>
                <c:pt idx="55" formatCode="_(* #,##0.00_);_(* \(#,##0.00\);_(* &quot;-&quot;??_);_(@_)">
                  <c:v>104.61</c:v>
                </c:pt>
                <c:pt idx="56" formatCode="_(* #,##0.00_);_(* \(#,##0.00\);_(* &quot;-&quot;??_);_(@_)">
                  <c:v>113.5</c:v>
                </c:pt>
                <c:pt idx="57" formatCode="_(* #,##0.00_);_(* \(#,##0.00\);_(* &quot;-&quot;??_);_(@_)">
                  <c:v>114.32</c:v>
                </c:pt>
                <c:pt idx="58" formatCode="_(* #,##0.00_);_(* \(#,##0.00\);_(* &quot;-&quot;??_);_(@_)">
                  <c:v>122.29</c:v>
                </c:pt>
                <c:pt idx="59" formatCode="_(* #,##0.00_);_(* \(#,##0.00\);_(* &quot;-&quot;??_);_(@_)">
                  <c:v>121.53</c:v>
                </c:pt>
                <c:pt idx="60" formatCode="_(* #,##0.00_);_(* \(#,##0.00\);_(* &quot;-&quot;??_);_(@_)">
                  <c:v>127.52</c:v>
                </c:pt>
                <c:pt idx="61" formatCode="_(* #,##0.00_);_(* \(#,##0.00\);_(* &quot;-&quot;??_);_(@_)">
                  <c:v>123.98</c:v>
                </c:pt>
                <c:pt idx="62" formatCode="_(* #,##0.00_);_(* \(#,##0.00\);_(* &quot;-&quot;??_);_(@_)">
                  <c:v>122.67</c:v>
                </c:pt>
                <c:pt idx="63" formatCode="_(* #,##0.00_);_(* \(#,##0.00\);_(* &quot;-&quot;??_);_(@_)">
                  <c:v>114.5</c:v>
                </c:pt>
                <c:pt idx="64" formatCode="_(* #,##0.00_);_(* \(#,##0.00\);_(* &quot;-&quot;??_);_(@_)">
                  <c:v>112.79</c:v>
                </c:pt>
                <c:pt idx="65" formatCode="_(* #,##0.00_);_(* \(#,##0.00\);_(* &quot;-&quot;??_);_(@_)">
                  <c:v>115.59</c:v>
                </c:pt>
                <c:pt idx="66" formatCode="_(* #,##0.00_);_(* \(#,##0.00\);_(* &quot;-&quot;??_);_(@_)">
                  <c:v>107.29</c:v>
                </c:pt>
                <c:pt idx="67" formatCode="_(* #,##0.00_);_(* \(#,##0.00\);_(* &quot;-&quot;??_);_(@_)">
                  <c:v>106.13</c:v>
                </c:pt>
                <c:pt idx="68" formatCode="_(* #,##0.00_);_(* \(#,##0.00\);_(* &quot;-&quot;??_);_(@_)">
                  <c:v>108.15</c:v>
                </c:pt>
                <c:pt idx="69" formatCode="_(* #,##0.00_);_(* \(#,##0.00\);_(* &quot;-&quot;??_);_(@_)">
                  <c:v>106.6</c:v>
                </c:pt>
                <c:pt idx="70" formatCode="_(* #,##0.00_);_(* \(#,##0.00\);_(* &quot;-&quot;??_);_(@_)">
                  <c:v>100.81</c:v>
                </c:pt>
                <c:pt idx="71" formatCode="_(* #,##0.00_);_(* \(#,##0.00\);_(* &quot;-&quot;??_);_(@_)">
                  <c:v>99.83</c:v>
                </c:pt>
                <c:pt idx="72" formatCode="_(* #,##0.00_);_(* \(#,##0.00\);_(* &quot;-&quot;??_);_(@_)">
                  <c:v>101.26</c:v>
                </c:pt>
                <c:pt idx="73" formatCode="_(* #,##0.00_);_(* \(#,##0.00\);_(* &quot;-&quot;??_);_(@_)">
                  <c:v>97.92</c:v>
                </c:pt>
                <c:pt idx="74" formatCode="_(* #,##0.00_);_(* \(#,##0.00\);_(* &quot;-&quot;??_);_(@_)">
                  <c:v>104.42</c:v>
                </c:pt>
                <c:pt idx="75" formatCode="_(* #,##0.00_);_(* \(#,##0.00\);_(* &quot;-&quot;??_);_(@_)">
                  <c:v>108.49</c:v>
                </c:pt>
                <c:pt idx="76" formatCode="_(* #,##0.00_);_(* \(#,##0.00\);_(* &quot;-&quot;??_);_(@_)">
                  <c:v>110.83</c:v>
                </c:pt>
                <c:pt idx="77" formatCode="_(* #,##0.00_);_(* \(#,##0.00\);_(* &quot;-&quot;??_);_(@_)">
                  <c:v>110.83</c:v>
                </c:pt>
                <c:pt idx="78" formatCode="_(* #,##0.00_);_(* \(#,##0.00\);_(* &quot;-&quot;??_);_(@_)">
                  <c:v>110.83</c:v>
                </c:pt>
                <c:pt idx="79" formatCode="_(* #,##0.00_);_(* \(#,##0.00\);_(* &quot;-&quot;??_);_(@_)">
                  <c:v>105.49</c:v>
                </c:pt>
                <c:pt idx="80" formatCode="_(* #,##0.00_);_(* \(#,##0.00\);_(* &quot;-&quot;??_);_(@_)">
                  <c:v>105.05</c:v>
                </c:pt>
                <c:pt idx="81" formatCode="_(* #,##0.00_);_(* \(#,##0.00\);_(* &quot;-&quot;??_);_(@_)">
                  <c:v>107.2</c:v>
                </c:pt>
                <c:pt idx="82" formatCode="_(* #,##0.00_);_(* \(#,##0.00\);_(* &quot;-&quot;??_);_(@_)">
                  <c:v>105.15</c:v>
                </c:pt>
                <c:pt idx="83" formatCode="_(* #,##0.00_);_(* \(#,##0.00\);_(* &quot;-&quot;??_);_(@_)">
                  <c:v>99.27</c:v>
                </c:pt>
                <c:pt idx="84" formatCode="_(* #,##0.00_);_(* \(#,##0.00\);_(* &quot;-&quot;??_);_(@_)">
                  <c:v>102.89</c:v>
                </c:pt>
                <c:pt idx="85" formatCode="_(* #,##0.00_);_(* \(#,##0.00\);_(* &quot;-&quot;??_);_(@_)">
                  <c:v>103.3</c:v>
                </c:pt>
                <c:pt idx="86" formatCode="_(* #,##0.00_);_(* \(#,##0.00\);_(* &quot;-&quot;??_);_(@_)">
                  <c:v>105.78</c:v>
                </c:pt>
                <c:pt idx="87" formatCode="_(* #,##0.00_);_(* \(#,##0.00\);_(* &quot;-&quot;??_);_(@_)">
                  <c:v>108.36</c:v>
                </c:pt>
                <c:pt idx="88" formatCode="_(* #,##0.00_);_(* \(#,##0.00\);_(* &quot;-&quot;??_);_(@_)">
                  <c:v>108.36</c:v>
                </c:pt>
                <c:pt idx="89" formatCode="_(* #,##0.00_);_(* \(#,##0.00\);_(* &quot;-&quot;??_);_(@_)">
                  <c:v>104.94</c:v>
                </c:pt>
                <c:pt idx="90" formatCode="_(* #,##0.00_);_(* \(#,##0.00\);_(* &quot;-&quot;??_);_(@_)">
                  <c:v>110.53</c:v>
                </c:pt>
                <c:pt idx="91" formatCode="_(* #,##0.00_);_(* \(#,##0.00\);_(* &quot;-&quot;??_);_(@_)">
                  <c:v>112.11</c:v>
                </c:pt>
                <c:pt idx="92" formatCode="_(* #,##0.00_);_(* \(#,##0.00\);_(* &quot;-&quot;??_);_(@_)">
                  <c:v>113.86</c:v>
                </c:pt>
                <c:pt idx="93" formatCode="_(* #,##0.00_);_(* \(#,##0.00\);_(* &quot;-&quot;??_);_(@_)">
                  <c:v>106.67</c:v>
                </c:pt>
                <c:pt idx="94" formatCode="_(* #,##0.00_);_(* \(#,##0.00\);_(* &quot;-&quot;??_);_(@_)">
                  <c:v>102.61</c:v>
                </c:pt>
                <c:pt idx="95" formatCode="_(* #,##0.00_);_(* \(#,##0.00\);_(* &quot;-&quot;??_);_(@_)">
                  <c:v>107.7</c:v>
                </c:pt>
                <c:pt idx="96" formatCode="_(* #,##0.00_);_(* \(#,##0.00\);_(* &quot;-&quot;??_);_(@_)">
                  <c:v>108.06</c:v>
                </c:pt>
                <c:pt idx="97" formatCode="_(* #,##0.00_);_(* \(#,##0.00\);_(* &quot;-&quot;??_);_(@_)">
                  <c:v>112.12</c:v>
                </c:pt>
                <c:pt idx="98" formatCode="_(* #,##0.00_);_(* \(#,##0.00\);_(* &quot;-&quot;??_);_(@_)">
                  <c:v>114.86</c:v>
                </c:pt>
                <c:pt idx="99" formatCode="_(* #,##0.00_);_(* \(#,##0.00\);_(* &quot;-&quot;??_);_(@_)">
                  <c:v>112.89</c:v>
                </c:pt>
                <c:pt idx="100" formatCode="_(* #,##0.00_);_(* \(#,##0.00\);_(* &quot;-&quot;??_);_(@_)">
                  <c:v>110.04</c:v>
                </c:pt>
                <c:pt idx="101" formatCode="_(* #,##0.00_);_(* \(#,##0.00\);_(* &quot;-&quot;??_);_(@_)">
                  <c:v>113.22</c:v>
                </c:pt>
                <c:pt idx="102" formatCode="_(* #,##0.00_);_(* \(#,##0.00\);_(* &quot;-&quot;??_);_(@_)">
                  <c:v>113.63</c:v>
                </c:pt>
                <c:pt idx="103" formatCode="_(* #,##0.00_);_(* \(#,##0.00\);_(* &quot;-&quot;??_);_(@_)">
                  <c:v>115.13</c:v>
                </c:pt>
                <c:pt idx="104" formatCode="_(* #,##0.00_);_(* \(#,##0.00\);_(* &quot;-&quot;??_);_(@_)">
                  <c:v>115.77</c:v>
                </c:pt>
                <c:pt idx="105" formatCode="_(* #,##0.00_);_(* \(#,##0.00\);_(* &quot;-&quot;??_);_(@_)">
                  <c:v>116.41</c:v>
                </c:pt>
                <c:pt idx="106" formatCode="_(* #,##0.00_);_(* \(#,##0.00\);_(* &quot;-&quot;??_);_(@_)">
                  <c:v>119.81</c:v>
                </c:pt>
                <c:pt idx="107" formatCode="_(* #,##0.00_);_(* \(#,##0.00\);_(* &quot;-&quot;??_);_(@_)">
                  <c:v>121.19</c:v>
                </c:pt>
                <c:pt idx="108" formatCode="_(* #,##0.00_);_(* \(#,##0.00\);_(* &quot;-&quot;??_);_(@_)">
                  <c:v>123.01</c:v>
                </c:pt>
                <c:pt idx="109" formatCode="_(* #,##0.00_);_(* \(#,##0.00\);_(* &quot;-&quot;??_);_(@_)">
                  <c:v>125.53</c:v>
                </c:pt>
                <c:pt idx="110" formatCode="_(* #,##0.00_);_(* \(#,##0.00\);_(* &quot;-&quot;??_);_(@_)">
                  <c:v>122.2</c:v>
                </c:pt>
                <c:pt idx="111" formatCode="_(* #,##0.00_);_(* \(#,##0.00\);_(* &quot;-&quot;??_);_(@_)">
                  <c:v>122.35</c:v>
                </c:pt>
                <c:pt idx="112" formatCode="_(* #,##0.00_);_(* \(#,##0.00\);_(* &quot;-&quot;??_);_(@_)">
                  <c:v>125.68</c:v>
                </c:pt>
                <c:pt idx="113" formatCode="_(* #,##0.00_);_(* \(#,##0.00\);_(* &quot;-&quot;??_);_(@_)">
                  <c:v>124.99</c:v>
                </c:pt>
                <c:pt idx="114" formatCode="_(* #,##0.00_);_(* \(#,##0.00\);_(* &quot;-&quot;??_);_(@_)">
                  <c:v>126.89</c:v>
                </c:pt>
                <c:pt idx="115" formatCode="_(* #,##0.00_);_(* \(#,##0.00\);_(* &quot;-&quot;??_);_(@_)">
                  <c:v>129.19999999999999</c:v>
                </c:pt>
                <c:pt idx="116" formatCode="_(* #,##0.00_);_(* \(#,##0.00\);_(* &quot;-&quot;??_);_(@_)">
                  <c:v>128.47</c:v>
                </c:pt>
                <c:pt idx="117" formatCode="_(* #,##0.00_);_(* \(#,##0.00\);_(* &quot;-&quot;??_);_(@_)">
                  <c:v>127.44</c:v>
                </c:pt>
                <c:pt idx="118" formatCode="_(* #,##0.00_);_(* \(#,##0.00\);_(* &quot;-&quot;??_);_(@_)">
                  <c:v>128.44</c:v>
                </c:pt>
                <c:pt idx="119" formatCode="_(* #,##0.00_);_(* \(#,##0.00\);_(* &quot;-&quot;??_);_(@_)">
                  <c:v>127.02</c:v>
                </c:pt>
                <c:pt idx="120" formatCode="_(* #,##0.00_);_(* \(#,##0.00\);_(* &quot;-&quot;??_);_(@_)">
                  <c:v>124.96</c:v>
                </c:pt>
                <c:pt idx="121" formatCode="_(* #,##0.00_);_(* \(#,##0.00\);_(* &quot;-&quot;??_);_(@_)">
                  <c:v>125.78</c:v>
                </c:pt>
                <c:pt idx="122" formatCode="_(* #,##0.00_);_(* \(#,##0.00\);_(* &quot;-&quot;??_);_(@_)">
                  <c:v>119.22</c:v>
                </c:pt>
                <c:pt idx="123" formatCode="_(* #,##0.00_);_(* \(#,##0.00\);_(* &quot;-&quot;??_);_(@_)">
                  <c:v>118.25</c:v>
                </c:pt>
                <c:pt idx="124" formatCode="_(* #,##0.00_);_(* \(#,##0.00\);_(* &quot;-&quot;??_);_(@_)">
                  <c:v>118.51</c:v>
                </c:pt>
                <c:pt idx="125" formatCode="_(* #,##0.00_);_(* \(#,##0.00\);_(* &quot;-&quot;??_);_(@_)">
                  <c:v>115.54</c:v>
                </c:pt>
                <c:pt idx="126" formatCode="_(* #,##0.00_);_(* \(#,##0.00\);_(* &quot;-&quot;??_);_(@_)">
                  <c:v>114.5</c:v>
                </c:pt>
                <c:pt idx="127" formatCode="_(* #,##0.00_);_(* \(#,##0.00\);_(* &quot;-&quot;??_);_(@_)">
                  <c:v>117.36</c:v>
                </c:pt>
                <c:pt idx="128" formatCode="_(* #,##0.00_);_(* \(#,##0.00\);_(* &quot;-&quot;??_);_(@_)">
                  <c:v>119.69</c:v>
                </c:pt>
                <c:pt idx="129" formatCode="_(* #,##0.00_);_(* \(#,##0.00\);_(* &quot;-&quot;??_);_(@_)">
                  <c:v>122.21</c:v>
                </c:pt>
                <c:pt idx="130" formatCode="_(* #,##0.00_);_(* \(#,##0.00\);_(* &quot;-&quot;??_);_(@_)">
                  <c:v>120.8</c:v>
                </c:pt>
                <c:pt idx="131" formatCode="_(* #,##0.00_);_(* \(#,##0.00\);_(* &quot;-&quot;??_);_(@_)">
                  <c:v>119.78</c:v>
                </c:pt>
                <c:pt idx="132" formatCode="_(* #,##0.00_);_(* \(#,##0.00\);_(* &quot;-&quot;??_);_(@_)">
                  <c:v>119.21</c:v>
                </c:pt>
                <c:pt idx="133" formatCode="_(* #,##0.00_);_(* \(#,##0.00\);_(* &quot;-&quot;??_);_(@_)">
                  <c:v>121.8</c:v>
                </c:pt>
                <c:pt idx="134" formatCode="_(* #,##0.00_);_(* \(#,##0.00\);_(* &quot;-&quot;??_);_(@_)">
                  <c:v>110.49</c:v>
                </c:pt>
                <c:pt idx="135" formatCode="_(* #,##0.00_);_(* \(#,##0.00\);_(* &quot;-&quot;??_);_(@_)">
                  <c:v>108.54</c:v>
                </c:pt>
                <c:pt idx="136" formatCode="_(* #,##0.00_);_(* \(#,##0.00\);_(* &quot;-&quot;??_);_(@_)">
                  <c:v>113.4</c:v>
                </c:pt>
                <c:pt idx="137" formatCode="_(* #,##0.00_);_(* \(#,##0.00\);_(* &quot;-&quot;??_);_(@_)">
                  <c:v>113.95</c:v>
                </c:pt>
                <c:pt idx="138" formatCode="_(* #,##0.00_);_(* \(#,##0.00\);_(* &quot;-&quot;??_);_(@_)">
                  <c:v>114.85</c:v>
                </c:pt>
                <c:pt idx="139" formatCode="_(* #,##0.00_);_(* \(#,##0.00\);_(* &quot;-&quot;??_);_(@_)">
                  <c:v>106.98</c:v>
                </c:pt>
                <c:pt idx="140" formatCode="_(* #,##0.00_);_(* \(#,##0.00\);_(* &quot;-&quot;??_);_(@_)">
                  <c:v>107.17</c:v>
                </c:pt>
                <c:pt idx="141" formatCode="_(* #,##0.00_);_(* \(#,##0.00\);_(* &quot;-&quot;??_);_(@_)">
                  <c:v>107.74</c:v>
                </c:pt>
                <c:pt idx="142" formatCode="_(* #,##0.00_);_(* \(#,##0.00\);_(* &quot;-&quot;??_);_(@_)">
                  <c:v>112.26</c:v>
                </c:pt>
                <c:pt idx="143" formatCode="_(* #,##0.00_);_(* \(#,##0.00\);_(* &quot;-&quot;??_);_(@_)">
                  <c:v>117.27</c:v>
                </c:pt>
                <c:pt idx="144" formatCode="_(* #,##0.00_);_(* \(#,##0.00\);_(* &quot;-&quot;??_);_(@_)">
                  <c:v>114.96</c:v>
                </c:pt>
                <c:pt idx="145" formatCode="_(* #,##0.00_);_(* \(#,##0.00\);_(* &quot;-&quot;??_);_(@_)">
                  <c:v>115.86</c:v>
                </c:pt>
                <c:pt idx="146" formatCode="_(* #,##0.00_);_(* \(#,##0.00\);_(* &quot;-&quot;??_);_(@_)">
                  <c:v>112.81</c:v>
                </c:pt>
                <c:pt idx="147" formatCode="_(* #,##0.00_);_(* \(#,##0.00\);_(* &quot;-&quot;??_);_(@_)">
                  <c:v>106.77</c:v>
                </c:pt>
                <c:pt idx="148" formatCode="_(* #,##0.00_);_(* \(#,##0.00\);_(* &quot;-&quot;??_);_(@_)">
                  <c:v>108.23</c:v>
                </c:pt>
                <c:pt idx="149" formatCode="_(* #,##0.00_);_(* \(#,##0.00\);_(* &quot;-&quot;??_);_(@_)">
                  <c:v>107.32</c:v>
                </c:pt>
                <c:pt idx="150" formatCode="_(* #,##0.00_);_(* \(#,##0.00\);_(* &quot;-&quot;??_);_(@_)">
                  <c:v>109.64</c:v>
                </c:pt>
                <c:pt idx="151" formatCode="_(* #,##0.00_);_(* \(#,##0.00\);_(* &quot;-&quot;??_);_(@_)">
                  <c:v>109.68</c:v>
                </c:pt>
                <c:pt idx="152" formatCode="_(* #,##0.00_);_(* \(#,##0.00\);_(* &quot;-&quot;??_);_(@_)">
                  <c:v>111.51</c:v>
                </c:pt>
                <c:pt idx="153" formatCode="_(* #,##0.00_);_(* \(#,##0.00\);_(* &quot;-&quot;??_);_(@_)">
                  <c:v>106.09</c:v>
                </c:pt>
                <c:pt idx="154" formatCode="_(* #,##0.00_);_(* \(#,##0.00\);_(* &quot;-&quot;??_);_(@_)">
                  <c:v>106.51</c:v>
                </c:pt>
                <c:pt idx="155" formatCode="_(* #,##0.00_);_(* \(#,##0.00\);_(* &quot;-&quot;??_);_(@_)">
                  <c:v>101.82</c:v>
                </c:pt>
                <c:pt idx="156" formatCode="_(* #,##0.00_);_(* \(#,##0.00\);_(* &quot;-&quot;??_);_(@_)">
                  <c:v>97.99</c:v>
                </c:pt>
                <c:pt idx="157" formatCode="_(* #,##0.00_);_(* \(#,##0.00\);_(* &quot;-&quot;??_);_(@_)">
                  <c:v>100.31</c:v>
                </c:pt>
                <c:pt idx="158" formatCode="_(* #,##0.00_);_(* \(#,##0.00\);_(* &quot;-&quot;??_);_(@_)">
                  <c:v>103.46</c:v>
                </c:pt>
                <c:pt idx="159" formatCode="_(* #,##0.00_);_(* \(#,##0.00\);_(* &quot;-&quot;??_);_(@_)">
                  <c:v>103.81</c:v>
                </c:pt>
                <c:pt idx="160" formatCode="_(* #,##0.00_);_(* \(#,##0.00\);_(* &quot;-&quot;??_);_(@_)">
                  <c:v>105.06</c:v>
                </c:pt>
                <c:pt idx="161" formatCode="_(* #,##0.00_);_(* \(#,##0.00\);_(* &quot;-&quot;??_);_(@_)">
                  <c:v>107.19</c:v>
                </c:pt>
                <c:pt idx="162" formatCode="_(* #,##0.00_);_(* \(#,##0.00\);_(* &quot;-&quot;??_);_(@_)">
                  <c:v>103.7</c:v>
                </c:pt>
                <c:pt idx="163" formatCode="_(* #,##0.00_);_(* \(#,##0.00\);_(* &quot;-&quot;??_);_(@_)">
                  <c:v>98.25</c:v>
                </c:pt>
                <c:pt idx="164" formatCode="_(* #,##0.00_);_(* \(#,##0.00\);_(* &quot;-&quot;??_);_(@_)">
                  <c:v>95.36</c:v>
                </c:pt>
                <c:pt idx="165" formatCode="_(* #,##0.00_);_(* \(#,##0.00\);_(* &quot;-&quot;??_);_(@_)">
                  <c:v>97.22</c:v>
                </c:pt>
                <c:pt idx="166" formatCode="_(* #,##0.00_);_(* \(#,##0.00\);_(* &quot;-&quot;??_);_(@_)">
                  <c:v>96.35</c:v>
                </c:pt>
                <c:pt idx="167" formatCode="_(* #,##0.00_);_(* \(#,##0.00\);_(* &quot;-&quot;??_);_(@_)">
                  <c:v>96.45</c:v>
                </c:pt>
                <c:pt idx="168" formatCode="_(* #,##0.00_);_(* \(#,##0.00\);_(* &quot;-&quot;??_);_(@_)">
                  <c:v>95.06</c:v>
                </c:pt>
                <c:pt idx="169" formatCode="_(* #,##0.00_);_(* \(#,##0.00\);_(* &quot;-&quot;??_);_(@_)">
                  <c:v>99.49</c:v>
                </c:pt>
                <c:pt idx="170" formatCode="_(* #,##0.00_);_(* \(#,##0.00\);_(* &quot;-&quot;??_);_(@_)">
                  <c:v>99.87</c:v>
                </c:pt>
                <c:pt idx="171" formatCode="_(* #,##0.00_);_(* \(#,##0.00\);_(* &quot;-&quot;??_);_(@_)">
                  <c:v>98.81</c:v>
                </c:pt>
                <c:pt idx="172" formatCode="_(* #,##0.00_);_(* \(#,##0.00\);_(* &quot;-&quot;??_);_(@_)">
                  <c:v>101.13</c:v>
                </c:pt>
                <c:pt idx="173" formatCode="_(* #,##0.00_);_(* \(#,##0.00\);_(* &quot;-&quot;??_);_(@_)">
                  <c:v>101.13</c:v>
                </c:pt>
                <c:pt idx="174" formatCode="_(* #,##0.00_);_(* \(#,##0.00\);_(* &quot;-&quot;??_);_(@_)">
                  <c:v>99.34</c:v>
                </c:pt>
                <c:pt idx="175" formatCode="_(* #,##0.00_);_(* \(#,##0.00\);_(* &quot;-&quot;??_);_(@_)">
                  <c:v>96.55</c:v>
                </c:pt>
                <c:pt idx="176" formatCode="_(* #,##0.00_);_(* \(#,##0.00\);_(* &quot;-&quot;??_);_(@_)">
                  <c:v>92.24</c:v>
                </c:pt>
                <c:pt idx="177" formatCode="_(* #,##0.00_);_(* \(#,##0.00\);_(* &quot;-&quot;??_);_(@_)">
                  <c:v>93.09</c:v>
                </c:pt>
                <c:pt idx="178" formatCode="_(* #,##0.00_);_(* \(#,##0.00\);_(* &quot;-&quot;??_);_(@_)">
                  <c:v>94.22</c:v>
                </c:pt>
                <c:pt idx="179" formatCode="_(* #,##0.00_);_(* \(#,##0.00\);_(* &quot;-&quot;??_);_(@_)">
                  <c:v>91.43</c:v>
                </c:pt>
                <c:pt idx="180" formatCode="_(* #,##0.00_);_(* \(#,##0.00\);_(* &quot;-&quot;??_);_(@_)">
                  <c:v>86.83</c:v>
                </c:pt>
                <c:pt idx="181" formatCode="_(* #,##0.00_);_(* \(#,##0.00\);_(* &quot;-&quot;??_);_(@_)">
                  <c:v>87.99</c:v>
                </c:pt>
                <c:pt idx="182" formatCode="_(* #,##0.00_);_(* \(#,##0.00\);_(* &quot;-&quot;??_);_(@_)">
                  <c:v>91.68</c:v>
                </c:pt>
                <c:pt idx="183" formatCode="_(* #,##0.00_);_(* \(#,##0.00\);_(* &quot;-&quot;??_);_(@_)">
                  <c:v>93.45</c:v>
                </c:pt>
                <c:pt idx="184" formatCode="_(* #,##0.00_);_(* \(#,##0.00\);_(* &quot;-&quot;??_);_(@_)">
                  <c:v>92.04</c:v>
                </c:pt>
                <c:pt idx="185" formatCode="_(* #,##0.00_);_(* \(#,##0.00\);_(* &quot;-&quot;??_);_(@_)">
                  <c:v>92.83</c:v>
                </c:pt>
                <c:pt idx="186" formatCode="_(* #,##0.00_);_(* \(#,##0.00\);_(* &quot;-&quot;??_);_(@_)">
                  <c:v>89.28</c:v>
                </c:pt>
                <c:pt idx="187" formatCode="_(* #,##0.00_);_(* \(#,##0.00\);_(* &quot;-&quot;??_);_(@_)">
                  <c:v>89.43</c:v>
                </c:pt>
                <c:pt idx="188">
                  <c:v>89.43</c:v>
                </c:pt>
                <c:pt idx="189">
                  <c:v>89.61</c:v>
                </c:pt>
                <c:pt idx="190">
                  <c:v>89.86</c:v>
                </c:pt>
                <c:pt idx="191">
                  <c:v>90.4</c:v>
                </c:pt>
                <c:pt idx="192">
                  <c:v>84.29</c:v>
                </c:pt>
                <c:pt idx="193">
                  <c:v>82.55</c:v>
                </c:pt>
                <c:pt idx="194">
                  <c:v>85.97</c:v>
                </c:pt>
                <c:pt idx="195">
                  <c:v>89.55</c:v>
                </c:pt>
                <c:pt idx="196">
                  <c:v>89.41</c:v>
                </c:pt>
                <c:pt idx="197">
                  <c:v>88.9</c:v>
                </c:pt>
                <c:pt idx="198">
                  <c:v>90.68</c:v>
                </c:pt>
                <c:pt idx="199">
                  <c:v>93.74</c:v>
                </c:pt>
                <c:pt idx="200" formatCode="_(* #,##0.00_);_(* \(#,##0.00\);_(* &quot;-&quot;??_);_(@_)">
                  <c:v>94.35</c:v>
                </c:pt>
                <c:pt idx="201" formatCode="_(* #,##0.00_);_(* \(#,##0.00\);_(* &quot;-&quot;??_);_(@_)">
                  <c:v>95.65</c:v>
                </c:pt>
                <c:pt idx="202" formatCode="_(* #,##0.00_);_(* \(#,##0.00\);_(* &quot;-&quot;??_);_(@_)">
                  <c:v>98.88</c:v>
                </c:pt>
                <c:pt idx="203" formatCode="_(* #,##0.00_);_(* \(#,##0.00\);_(* &quot;-&quot;??_);_(@_)">
                  <c:v>97.13</c:v>
                </c:pt>
                <c:pt idx="204" formatCode="_(* #,##0.00_);_(* \(#,##0.00\);_(* &quot;-&quot;??_);_(@_)">
                  <c:v>95.17</c:v>
                </c:pt>
                <c:pt idx="205" formatCode="_(* #,##0.00_);_(* \(#,##0.00\);_(* &quot;-&quot;??_);_(@_)">
                  <c:v>93.44</c:v>
                </c:pt>
                <c:pt idx="206" formatCode="_(* #,##0.00_);_(* \(#,##0.00\);_(* &quot;-&quot;??_);_(@_)">
                  <c:v>95.15</c:v>
                </c:pt>
                <c:pt idx="207" formatCode="_(* #,##0.00_);_(* \(#,##0.00\);_(* &quot;-&quot;??_);_(@_)">
                  <c:v>92.21</c:v>
                </c:pt>
                <c:pt idx="208">
                  <c:v>91.03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0-64CA-47BA-A200-6CC6799FCD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9641472"/>
        <c:axId val="469643264"/>
      </c:lineChart>
      <c:dateAx>
        <c:axId val="469641472"/>
        <c:scaling>
          <c:orientation val="minMax"/>
        </c:scaling>
        <c:delete val="0"/>
        <c:axPos val="b"/>
        <c:numFmt formatCode="m" sourceLinked="0"/>
        <c:majorTickMark val="in"/>
        <c:minorTickMark val="none"/>
        <c:tickLblPos val="nextTo"/>
        <c:txPr>
          <a:bodyPr/>
          <a:lstStyle/>
          <a:p>
            <a:pPr>
              <a:defRPr sz="8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pPr>
            <a:endParaRPr lang="zh-TW"/>
          </a:p>
        </c:txPr>
        <c:crossAx val="469643264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469643264"/>
        <c:scaling>
          <c:orientation val="minMax"/>
          <c:max val="140"/>
          <c:min val="40"/>
        </c:scaling>
        <c:delete val="0"/>
        <c:axPos val="l"/>
        <c:numFmt formatCode="#,##0_);[Red]\(#,##0\)" sourceLinked="0"/>
        <c:majorTickMark val="in"/>
        <c:minorTickMark val="none"/>
        <c:tickLblPos val="nextTo"/>
        <c:txPr>
          <a:bodyPr/>
          <a:lstStyle/>
          <a:p>
            <a:pPr>
              <a:defRPr sz="9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pPr>
            <a:endParaRPr lang="zh-TW"/>
          </a:p>
        </c:txPr>
        <c:crossAx val="469641472"/>
        <c:crosses val="autoZero"/>
        <c:crossBetween val="between"/>
        <c:majorUnit val="10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108923884514435E-2"/>
          <c:y val="0.14549619094091892"/>
          <c:w val="0.87133552055992991"/>
          <c:h val="0.72298984949274125"/>
        </c:manualLayout>
      </c:layout>
      <c:barChart>
        <c:barDir val="col"/>
        <c:grouping val="clustered"/>
        <c:varyColors val="0"/>
        <c:ser>
          <c:idx val="0"/>
          <c:order val="0"/>
          <c:tx>
            <c:v>2021年1-9月</c:v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B05-4834-991F-60220AADE2C5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4A3-487D-9DED-49E96A084A34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A3-487D-9DED-49E96A084A3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('彙總-礦'!$A$3,'彙總-礦'!$A$7,'彙總-礦'!$A$11)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日本*</c:v>
                </c:pt>
              </c:strCache>
            </c:strRef>
          </c:cat>
          <c:val>
            <c:numRef>
              <c:f>('彙總-礦'!$I$6,'彙總-礦'!$I$10,'彙總-礦'!$I$14)</c:f>
              <c:numCache>
                <c:formatCode>#,##0.0_ </c:formatCode>
                <c:ptCount val="3"/>
                <c:pt idx="0">
                  <c:v>12.283542679709477</c:v>
                </c:pt>
                <c:pt idx="1">
                  <c:v>21.175146289405788</c:v>
                </c:pt>
                <c:pt idx="2">
                  <c:v>18.518498551596892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05-4834-991F-60220AADE2C5}"/>
            </c:ext>
          </c:extLst>
        </c:ser>
        <c:ser>
          <c:idx val="1"/>
          <c:order val="1"/>
          <c:tx>
            <c:v>2022年1-9月</c:v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('彙總-礦'!$A$3,'彙總-礦'!$A$7,'彙總-礦'!$A$11)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日本*</c:v>
                </c:pt>
              </c:strCache>
            </c:strRef>
          </c:cat>
          <c:val>
            <c:numRef>
              <c:f>('彙總-礦'!$J$6,'彙總-礦'!$J$10,'彙總-礦'!$J$14)</c:f>
              <c:numCache>
                <c:formatCode>#,##0.0_ </c:formatCode>
                <c:ptCount val="3"/>
                <c:pt idx="0">
                  <c:v>18.22279445133039</c:v>
                </c:pt>
                <c:pt idx="1">
                  <c:v>29.774280419506084</c:v>
                </c:pt>
                <c:pt idx="2">
                  <c:v>27.597733654287644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05-4834-991F-60220AADE2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0904656"/>
        <c:axId val="1020907936"/>
      </c:barChart>
      <c:catAx>
        <c:axId val="102090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pPr>
            <a:endParaRPr lang="zh-TW"/>
          </a:p>
        </c:txPr>
        <c:crossAx val="1020907936"/>
        <c:crosses val="autoZero"/>
        <c:auto val="1"/>
        <c:lblAlgn val="ctr"/>
        <c:lblOffset val="100"/>
        <c:noMultiLvlLbl val="0"/>
      </c:catAx>
      <c:valAx>
        <c:axId val="1020907936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pPr>
                <a:r>
                  <a:rPr lang="en-US" altLang="zh-TW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%</a:t>
                </a:r>
                <a:endParaRPr lang="zh-TW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c:rich>
          </c:tx>
          <c:layout>
            <c:manualLayout>
              <c:xMode val="edge"/>
              <c:yMode val="edge"/>
              <c:x val="3.4279765338591638E-2"/>
              <c:y val="8.11186580541369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50" b="0" i="0" u="none" strike="noStrike" kern="1200" baseline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defRPr>
              </a:pPr>
              <a:endParaRPr lang="zh-TW"/>
            </a:p>
          </c:txPr>
        </c:title>
        <c:numFmt formatCode="#,##0_ " sourceLinked="0"/>
        <c:majorTickMark val="none"/>
        <c:minorTickMark val="none"/>
        <c:tickLblPos val="nextTo"/>
        <c:spPr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pPr>
            <a:endParaRPr lang="zh-TW"/>
          </a:p>
        </c:txPr>
        <c:crossAx val="1020904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146503888801053"/>
          <c:y val="2.9679386893667465E-2"/>
          <c:w val="0.50233907991604165"/>
          <c:h val="0.166088509769612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defRPr>
          </a:pPr>
          <a:endParaRPr lang="zh-TW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pPr>
      <a:endParaRPr lang="zh-TW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108923884514435E-2"/>
          <c:y val="0.13257728200641586"/>
          <c:w val="0.87133552055992991"/>
          <c:h val="0.71920261856042034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('彙總-礦'!$A$3,'彙總-礦'!$A$7,'彙總-礦'!$A$11)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日本*</c:v>
                </c:pt>
              </c:strCache>
            </c:strRef>
          </c:cat>
          <c:val>
            <c:numRef>
              <c:f>('彙總-礦'!$L$4,'彙總-礦'!$L$8,'彙總-礦'!$L$12)</c:f>
              <c:numCache>
                <c:formatCode>0.0</c:formatCode>
                <c:ptCount val="3"/>
                <c:pt idx="0">
                  <c:v>51.148616735024014</c:v>
                </c:pt>
                <c:pt idx="1">
                  <c:v>64.052718919744507</c:v>
                </c:pt>
                <c:pt idx="2">
                  <c:v>71.469921588830374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05-4226-93D9-A6D546ED54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0904656"/>
        <c:axId val="1020907936"/>
      </c:barChart>
      <c:catAx>
        <c:axId val="102090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pPr>
            <a:endParaRPr lang="zh-TW"/>
          </a:p>
        </c:txPr>
        <c:crossAx val="1020907936"/>
        <c:crosses val="autoZero"/>
        <c:auto val="1"/>
        <c:lblAlgn val="ctr"/>
        <c:lblOffset val="100"/>
        <c:noMultiLvlLbl val="0"/>
      </c:catAx>
      <c:valAx>
        <c:axId val="1020907936"/>
        <c:scaling>
          <c:orientation val="minMax"/>
          <c:max val="8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pPr>
                <a:r>
                  <a:rPr lang="en-US" altLang="zh-TW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%</a:t>
                </a:r>
                <a:endParaRPr lang="zh-TW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c:rich>
          </c:tx>
          <c:layout>
            <c:manualLayout>
              <c:xMode val="edge"/>
              <c:yMode val="edge"/>
              <c:x val="2.8273028619870622E-2"/>
              <c:y val="1.25153048378808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50" b="0" i="0" u="none" strike="noStrike" kern="1200" baseline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defRPr>
              </a:pPr>
              <a:endParaRPr lang="zh-TW"/>
            </a:p>
          </c:txPr>
        </c:title>
        <c:numFmt formatCode="#,##0_ 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pPr>
            <a:endParaRPr lang="zh-TW"/>
          </a:p>
        </c:txPr>
        <c:crossAx val="102090465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pPr>
      <a:endParaRPr lang="zh-TW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en-US" sz="800"/>
              <a:t>%</a:t>
            </a:r>
          </a:p>
        </c:rich>
      </c:tx>
      <c:layout>
        <c:manualLayout>
          <c:xMode val="edge"/>
          <c:yMode val="edge"/>
          <c:x val="4.998600174978126E-2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0.1092707786526684"/>
          <c:y val="0.16245370370370371"/>
          <c:w val="0.84134660250801974"/>
          <c:h val="0.698657407407407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匯率!$I$45</c:f>
              <c:strCache>
                <c:ptCount val="1"/>
                <c:pt idx="0">
                  <c:v>2022/1~9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匯率!$H$46:$H$48</c:f>
              <c:strCache>
                <c:ptCount val="3"/>
                <c:pt idx="0">
                  <c:v>新台幣</c:v>
                </c:pt>
                <c:pt idx="1">
                  <c:v>韓元</c:v>
                </c:pt>
                <c:pt idx="2">
                  <c:v>日圓</c:v>
                </c:pt>
              </c:strCache>
            </c:strRef>
          </c:cat>
          <c:val>
            <c:numRef>
              <c:f>匯率!$I$46:$I$48</c:f>
              <c:numCache>
                <c:formatCode>0.00</c:formatCode>
                <c:ptCount val="3"/>
                <c:pt idx="0">
                  <c:v>-4.0999999999999996</c:v>
                </c:pt>
                <c:pt idx="1">
                  <c:v>-10.83</c:v>
                </c:pt>
                <c:pt idx="2">
                  <c:v>-15.29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82-4B34-924F-2AB1463630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6740048"/>
        <c:axId val="1496741680"/>
      </c:barChart>
      <c:catAx>
        <c:axId val="149674004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1496741680"/>
        <c:crosses val="autoZero"/>
        <c:auto val="1"/>
        <c:lblAlgn val="ctr"/>
        <c:lblOffset val="100"/>
        <c:noMultiLvlLbl val="0"/>
      </c:catAx>
      <c:valAx>
        <c:axId val="1496741680"/>
        <c:scaling>
          <c:orientation val="minMax"/>
        </c:scaling>
        <c:delete val="0"/>
        <c:axPos val="l"/>
        <c:numFmt formatCode="#,##0_ " sourceLinked="0"/>
        <c:majorTickMark val="in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1496740048"/>
        <c:crosses val="autoZero"/>
        <c:crossBetween val="between"/>
        <c:majorUnit val="3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1"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539370078740164E-2"/>
          <c:y val="0.13770049577136192"/>
          <c:w val="0.89090507436570432"/>
          <c:h val="0.736443205016039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台日韓比較!$B$66</c:f>
              <c:strCache>
                <c:ptCount val="1"/>
                <c:pt idx="0">
                  <c:v>通膨率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台日韓比較!$C$4:$E$4</c:f>
              <c:strCache>
                <c:ptCount val="3"/>
                <c:pt idx="0">
                  <c:v>台灣</c:v>
                </c:pt>
                <c:pt idx="1">
                  <c:v>南韓</c:v>
                </c:pt>
                <c:pt idx="2">
                  <c:v>日本</c:v>
                </c:pt>
              </c:strCache>
            </c:strRef>
          </c:cat>
          <c:val>
            <c:numRef>
              <c:f>台日韓比較!$C$66:$E$66</c:f>
              <c:numCache>
                <c:formatCode>0.00</c:formatCode>
                <c:ptCount val="3"/>
                <c:pt idx="0">
                  <c:v>2.8607051060000002</c:v>
                </c:pt>
                <c:pt idx="1">
                  <c:v>5.1635999950000002</c:v>
                </c:pt>
                <c:pt idx="2">
                  <c:v>2.2838548420000002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8C-4DA8-9F87-30EB13BF46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6743312"/>
        <c:axId val="1496738416"/>
      </c:barChart>
      <c:catAx>
        <c:axId val="149674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1496738416"/>
        <c:crosses val="autoZero"/>
        <c:auto val="1"/>
        <c:lblAlgn val="ctr"/>
        <c:lblOffset val="100"/>
        <c:noMultiLvlLbl val="0"/>
      </c:catAx>
      <c:valAx>
        <c:axId val="1496738416"/>
        <c:scaling>
          <c:orientation val="minMax"/>
        </c:scaling>
        <c:delete val="0"/>
        <c:axPos val="l"/>
        <c:numFmt formatCode="#,##0.0_);[Red]\(#,##0.0\)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1496743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0.00666</cdr:y>
    </cdr:from>
    <cdr:to>
      <cdr:x>0.065</cdr:x>
      <cdr:y>0.11743</cdr:y>
    </cdr:to>
    <cdr:sp macro="" textlink="">
      <cdr:nvSpPr>
        <cdr:cNvPr id="14" name="文字方塊 13"/>
        <cdr:cNvSpPr txBox="1"/>
      </cdr:nvSpPr>
      <cdr:spPr>
        <a:xfrm xmlns:a="http://schemas.openxmlformats.org/drawingml/2006/main">
          <a:off x="0" y="15665"/>
          <a:ext cx="288606" cy="2606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TW" sz="800" dirty="0">
              <a:latin typeface="微軟正黑體" panose="020B0604030504040204" pitchFamily="34" charset="-120"/>
              <a:ea typeface="微軟正黑體" panose="020B0604030504040204" pitchFamily="34" charset="-120"/>
            </a:rPr>
            <a:t>%</a:t>
          </a:r>
          <a:endParaRPr lang="zh-TW" altLang="en-US" sz="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cdr:txBody>
    </cdr:sp>
  </cdr:relSizeAnchor>
  <cdr:relSizeAnchor xmlns:cdr="http://schemas.openxmlformats.org/drawingml/2006/chartDrawing">
    <cdr:from>
      <cdr:x>0.94037</cdr:x>
      <cdr:y>0</cdr:y>
    </cdr:from>
    <cdr:to>
      <cdr:x>1</cdr:x>
      <cdr:y>0.11077</cdr:y>
    </cdr:to>
    <cdr:sp macro="" textlink="">
      <cdr:nvSpPr>
        <cdr:cNvPr id="15" name="文字方塊 1"/>
        <cdr:cNvSpPr txBox="1"/>
      </cdr:nvSpPr>
      <cdr:spPr>
        <a:xfrm xmlns:a="http://schemas.openxmlformats.org/drawingml/2006/main">
          <a:off x="5768340" y="0"/>
          <a:ext cx="365760" cy="2819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TW" sz="900">
              <a:latin typeface="微軟正黑體" panose="020B0604030504040204" pitchFamily="34" charset="-120"/>
              <a:ea typeface="微軟正黑體" panose="020B0604030504040204" pitchFamily="34" charset="-120"/>
            </a:rPr>
            <a:t>%</a:t>
          </a:r>
          <a:endParaRPr lang="zh-TW" altLang="en-US" sz="900">
            <a:latin typeface="微軟正黑體" panose="020B0604030504040204" pitchFamily="34" charset="-120"/>
            <a:ea typeface="微軟正黑體" panose="020B0604030504040204" pitchFamily="34" charset="-120"/>
          </a:endParaRPr>
        </a:p>
      </cdr:txBody>
    </cdr:sp>
  </cdr:relSizeAnchor>
  <cdr:relSizeAnchor xmlns:cdr="http://schemas.openxmlformats.org/drawingml/2006/chartDrawing">
    <cdr:from>
      <cdr:x>0.37504</cdr:x>
      <cdr:y>0.374</cdr:y>
    </cdr:from>
    <cdr:to>
      <cdr:x>0.73039</cdr:x>
      <cdr:y>0.48932</cdr:y>
    </cdr:to>
    <cdr:sp macro="" textlink="">
      <cdr:nvSpPr>
        <cdr:cNvPr id="16" name="文字方塊 1"/>
        <cdr:cNvSpPr txBox="1"/>
      </cdr:nvSpPr>
      <cdr:spPr>
        <a:xfrm xmlns:a="http://schemas.openxmlformats.org/drawingml/2006/main">
          <a:off x="1584177" y="879900"/>
          <a:ext cx="1501036" cy="271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zh-TW" altLang="en-US" sz="1200" b="1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經濟成長率</a:t>
          </a:r>
          <a:r>
            <a:rPr lang="en-US" altLang="zh-TW" sz="1200" b="1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200" b="1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右軸</a:t>
          </a:r>
          <a:r>
            <a:rPr lang="en-US" altLang="zh-TW" sz="1200" b="1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200" b="1" dirty="0">
            <a:solidFill>
              <a:schemeClr val="accent5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cdr:txBody>
    </cdr:sp>
  </cdr:relSizeAnchor>
  <cdr:relSizeAnchor xmlns:cdr="http://schemas.openxmlformats.org/drawingml/2006/chartDrawing">
    <cdr:from>
      <cdr:x>0.4267</cdr:x>
      <cdr:y>0.64235</cdr:y>
    </cdr:from>
    <cdr:to>
      <cdr:x>0.67614</cdr:x>
      <cdr:y>0.7603</cdr:y>
    </cdr:to>
    <cdr:sp macro="" textlink="">
      <cdr:nvSpPr>
        <cdr:cNvPr id="17" name="文字方塊 1"/>
        <cdr:cNvSpPr txBox="1"/>
      </cdr:nvSpPr>
      <cdr:spPr>
        <a:xfrm xmlns:a="http://schemas.openxmlformats.org/drawingml/2006/main">
          <a:off x="1802416" y="1511246"/>
          <a:ext cx="1053650" cy="277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zh-TW" altLang="en-US" sz="12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投資率</a:t>
          </a:r>
          <a:r>
            <a:rPr lang="en-US" altLang="zh-TW" sz="12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(</a:t>
          </a:r>
          <a:r>
            <a:rPr lang="zh-TW" altLang="en-US" sz="12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左軸</a:t>
          </a:r>
          <a:r>
            <a:rPr lang="en-US" altLang="zh-TW" sz="12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)</a:t>
          </a:r>
          <a:endParaRPr lang="zh-TW" altLang="en-US" sz="1200" b="1" dirty="0">
            <a:solidFill>
              <a:schemeClr val="accent2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0.68114</cdr:x>
      <cdr:y>0.6837</cdr:y>
    </cdr:from>
    <cdr:to>
      <cdr:x>0.97634</cdr:x>
      <cdr:y>0.91408</cdr:y>
    </cdr:to>
    <cdr:sp macro="" textlink="">
      <cdr:nvSpPr>
        <cdr:cNvPr id="18" name="文字方塊 1"/>
        <cdr:cNvSpPr txBox="1"/>
      </cdr:nvSpPr>
      <cdr:spPr>
        <a:xfrm xmlns:a="http://schemas.openxmlformats.org/drawingml/2006/main">
          <a:off x="3024336" y="1608536"/>
          <a:ext cx="1310713" cy="5420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TW" sz="11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sz="11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11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26.93%</a:t>
          </a:r>
        </a:p>
        <a:p xmlns:a="http://schemas.openxmlformats.org/drawingml/2006/main">
          <a:r>
            <a:rPr lang="zh-TW" altLang="en-US" sz="11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近</a:t>
          </a:r>
          <a:r>
            <a:rPr lang="en-US" altLang="zh-TW" sz="11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21</a:t>
          </a:r>
          <a:r>
            <a:rPr lang="zh-TW" altLang="en-US" sz="11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年新高</a:t>
          </a:r>
        </a:p>
      </cdr:txBody>
    </cdr:sp>
  </cdr:relSizeAnchor>
  <cdr:relSizeAnchor xmlns:cdr="http://schemas.openxmlformats.org/drawingml/2006/chartDrawing">
    <cdr:from>
      <cdr:x>0.63238</cdr:x>
      <cdr:y>0.12378</cdr:y>
    </cdr:from>
    <cdr:to>
      <cdr:x>0.89571</cdr:x>
      <cdr:y>0.38687</cdr:y>
    </cdr:to>
    <cdr:sp macro="" textlink="">
      <cdr:nvSpPr>
        <cdr:cNvPr id="19" name="文字方塊 1"/>
        <cdr:cNvSpPr txBox="1"/>
      </cdr:nvSpPr>
      <cdr:spPr>
        <a:xfrm xmlns:a="http://schemas.openxmlformats.org/drawingml/2006/main">
          <a:off x="2807821" y="291211"/>
          <a:ext cx="1169208" cy="6189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TW" sz="1100" b="1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sz="1100" b="1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1100" b="1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6.57%</a:t>
          </a:r>
        </a:p>
        <a:p xmlns:a="http://schemas.openxmlformats.org/drawingml/2006/main">
          <a:r>
            <a:rPr lang="zh-TW" altLang="en-US" sz="1100" b="1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近</a:t>
          </a:r>
          <a:r>
            <a:rPr lang="en-US" altLang="zh-TW" sz="1100" b="1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11</a:t>
          </a:r>
          <a:r>
            <a:rPr lang="zh-TW" altLang="en-US" sz="1100" b="1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年新高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0.64533</cdr:x>
      <cdr:y>0.17884</cdr:y>
    </cdr:from>
    <cdr:to>
      <cdr:x>0.75933</cdr:x>
      <cdr:y>0.40748</cdr:y>
    </cdr:to>
    <cdr:cxnSp macro="">
      <cdr:nvCxnSpPr>
        <cdr:cNvPr id="2" name="直線單箭頭接點 1"/>
        <cdr:cNvCxnSpPr/>
      </cdr:nvCxnSpPr>
      <cdr:spPr>
        <a:xfrm xmlns:a="http://schemas.openxmlformats.org/drawingml/2006/main">
          <a:off x="3668614" y="494096"/>
          <a:ext cx="648071" cy="631680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0.01179</cdr:y>
    </cdr:from>
    <cdr:to>
      <cdr:x>0.0659</cdr:x>
      <cdr:y>0.08787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0" y="27489"/>
          <a:ext cx="290817" cy="1774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TW" sz="9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%</a:t>
          </a:r>
          <a:endParaRPr lang="zh-TW" altLang="en-US" sz="9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0.8485</cdr:x>
      <cdr:y>0.87766</cdr:y>
    </cdr:from>
    <cdr:to>
      <cdr:x>1</cdr:x>
      <cdr:y>1</cdr:y>
    </cdr:to>
    <cdr:sp macro="" textlink="">
      <cdr:nvSpPr>
        <cdr:cNvPr id="3" name="文字方塊 1"/>
        <cdr:cNvSpPr txBox="1"/>
      </cdr:nvSpPr>
      <cdr:spPr>
        <a:xfrm xmlns:a="http://schemas.openxmlformats.org/drawingml/2006/main">
          <a:off x="3744416" y="2223752"/>
          <a:ext cx="668581" cy="3099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TW" sz="9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2022/9</a:t>
          </a:r>
          <a:endParaRPr lang="zh-TW" altLang="en-US" sz="9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0.00229</cdr:y>
    </cdr:from>
    <cdr:to>
      <cdr:x>0.07592</cdr:x>
      <cdr:y>0.09737</cdr:y>
    </cdr:to>
    <cdr:sp macro="" textlink="">
      <cdr:nvSpPr>
        <cdr:cNvPr id="2" name="文字方塊 2"/>
        <cdr:cNvSpPr txBox="1"/>
      </cdr:nvSpPr>
      <cdr:spPr>
        <a:xfrm xmlns:a="http://schemas.openxmlformats.org/drawingml/2006/main">
          <a:off x="0" y="5333"/>
          <a:ext cx="288476" cy="2217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TW" sz="9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%</a:t>
          </a:r>
          <a:endParaRPr lang="zh-TW" altLang="en-US" sz="9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</cdr:x>
      <cdr:y>0.04308</cdr:y>
    </cdr:from>
    <cdr:to>
      <cdr:x>0.09673</cdr:x>
      <cdr:y>0.11989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-4549627" y="137898"/>
          <a:ext cx="420084" cy="2458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rPr>
            <a:t>指數</a:t>
          </a:r>
        </a:p>
      </cdr:txBody>
    </cdr:sp>
  </cdr:relSizeAnchor>
  <cdr:relSizeAnchor xmlns:cdr="http://schemas.openxmlformats.org/drawingml/2006/chartDrawing">
    <cdr:from>
      <cdr:x>0.89847</cdr:x>
      <cdr:y>0.04308</cdr:y>
    </cdr:from>
    <cdr:to>
      <cdr:x>1</cdr:x>
      <cdr:y>0.13045</cdr:y>
    </cdr:to>
    <cdr:sp macro="" textlink="">
      <cdr:nvSpPr>
        <cdr:cNvPr id="3" name="文字方塊 2"/>
        <cdr:cNvSpPr txBox="1"/>
      </cdr:nvSpPr>
      <cdr:spPr>
        <a:xfrm xmlns:a="http://schemas.openxmlformats.org/drawingml/2006/main">
          <a:off x="3901923" y="137898"/>
          <a:ext cx="440930" cy="2796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rPr>
            <a:t>指數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0.00541</cdr:x>
      <cdr:y>0.0527</cdr:y>
    </cdr:from>
    <cdr:to>
      <cdr:x>0.14044</cdr:x>
      <cdr:y>0.11812</cdr:y>
    </cdr:to>
    <cdr:sp macro="" textlink="">
      <cdr:nvSpPr>
        <cdr:cNvPr id="9" name="文字方塊 8"/>
        <cdr:cNvSpPr txBox="1"/>
      </cdr:nvSpPr>
      <cdr:spPr>
        <a:xfrm xmlns:a="http://schemas.openxmlformats.org/drawingml/2006/main">
          <a:off x="23582" y="169278"/>
          <a:ext cx="588972" cy="210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zh-TW" altLang="en-US" sz="9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美元</a:t>
          </a:r>
          <a:r>
            <a:rPr lang="en-US" altLang="zh-TW" sz="9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/</a:t>
          </a:r>
          <a:r>
            <a:rPr lang="zh-TW" altLang="en-US" sz="9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桶</a:t>
          </a:r>
        </a:p>
      </cdr:txBody>
    </cdr:sp>
  </cdr:relSizeAnchor>
  <cdr:relSizeAnchor xmlns:cdr="http://schemas.openxmlformats.org/drawingml/2006/chartDrawing">
    <cdr:from>
      <cdr:x>0.53483</cdr:x>
      <cdr:y>0.3971</cdr:y>
    </cdr:from>
    <cdr:to>
      <cdr:x>0.82247</cdr:x>
      <cdr:y>0.6247</cdr:y>
    </cdr:to>
    <cdr:cxnSp macro="">
      <cdr:nvCxnSpPr>
        <cdr:cNvPr id="10" name="直線單箭頭接點 9">
          <a:extLst xmlns:a="http://schemas.openxmlformats.org/drawingml/2006/main">
            <a:ext uri="{FF2B5EF4-FFF2-40B4-BE49-F238E27FC236}">
              <a16:creationId xmlns:a16="http://schemas.microsoft.com/office/drawing/2014/main" id="{D16DDE2D-FAB8-DADD-4667-9BD88C827320}"/>
            </a:ext>
          </a:extLst>
        </cdr:cNvPr>
        <cdr:cNvCxnSpPr/>
      </cdr:nvCxnSpPr>
      <cdr:spPr>
        <a:xfrm xmlns:a="http://schemas.openxmlformats.org/drawingml/2006/main">
          <a:off x="2720331" y="1249690"/>
          <a:ext cx="1463049" cy="716270"/>
        </a:xfrm>
        <a:prstGeom xmlns:a="http://schemas.openxmlformats.org/drawingml/2006/main" prst="straightConnector1">
          <a:avLst/>
        </a:prstGeom>
        <a:ln xmlns:a="http://schemas.openxmlformats.org/drawingml/2006/main" w="19050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0.84975</cdr:x>
      <cdr:y>0.0527</cdr:y>
    </cdr:from>
    <cdr:to>
      <cdr:x>0.96346</cdr:x>
      <cdr:y>0.14783</cdr:y>
    </cdr:to>
    <cdr:sp macro="" textlink="">
      <cdr:nvSpPr>
        <cdr:cNvPr id="4" name="文字方塊 1"/>
        <cdr:cNvSpPr txBox="1"/>
      </cdr:nvSpPr>
      <cdr:spPr>
        <a:xfrm xmlns:a="http://schemas.openxmlformats.org/drawingml/2006/main">
          <a:off x="3706464" y="169278"/>
          <a:ext cx="495984" cy="3055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altLang="zh-TW" sz="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%</a:t>
          </a:r>
          <a:endParaRPr lang="zh-TW" altLang="en-US" sz="8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0.74885</cdr:x>
      <cdr:y>0.42315</cdr:y>
    </cdr:from>
    <cdr:to>
      <cdr:x>0.92313</cdr:x>
      <cdr:y>0.59748</cdr:y>
    </cdr:to>
    <cdr:sp macro="" textlink="">
      <cdr:nvSpPr>
        <cdr:cNvPr id="5" name="文字方塊 1"/>
        <cdr:cNvSpPr txBox="1"/>
      </cdr:nvSpPr>
      <cdr:spPr>
        <a:xfrm xmlns:a="http://schemas.openxmlformats.org/drawingml/2006/main">
          <a:off x="3384376" y="1331669"/>
          <a:ext cx="787652" cy="5486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zh-TW" altLang="en-US" sz="11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年增率</a:t>
          </a:r>
          <a:endParaRPr lang="en-US" altLang="zh-TW" sz="1100" b="1" dirty="0">
            <a:solidFill>
              <a:schemeClr val="accent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en-US" altLang="zh-TW" sz="11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(</a:t>
          </a:r>
          <a:r>
            <a:rPr lang="zh-TW" altLang="en-US" sz="11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右軸</a:t>
          </a:r>
          <a:r>
            <a:rPr lang="en-US" altLang="zh-TW" sz="11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)</a:t>
          </a:r>
          <a:endParaRPr lang="zh-TW" altLang="en-US" sz="1100" b="1" dirty="0">
            <a:solidFill>
              <a:schemeClr val="accent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0.47875</cdr:x>
      <cdr:y>0.17351</cdr:y>
    </cdr:from>
    <cdr:to>
      <cdr:x>0.67401</cdr:x>
      <cdr:y>0.32524</cdr:y>
    </cdr:to>
    <cdr:sp macro="" textlink="">
      <cdr:nvSpPr>
        <cdr:cNvPr id="6" name="文字方塊 1"/>
        <cdr:cNvSpPr txBox="1"/>
      </cdr:nvSpPr>
      <cdr:spPr>
        <a:xfrm xmlns:a="http://schemas.openxmlformats.org/drawingml/2006/main">
          <a:off x="2088232" y="557338"/>
          <a:ext cx="851691" cy="4873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zh-TW" altLang="en-US" sz="1100" b="1" dirty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油價</a:t>
          </a:r>
          <a:endParaRPr lang="en-US" altLang="zh-TW" sz="1100" b="1" dirty="0">
            <a:solidFill>
              <a:srgbClr val="FF66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en-US" altLang="zh-TW" sz="1100" b="1" dirty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(</a:t>
          </a:r>
          <a:r>
            <a:rPr lang="zh-TW" altLang="en-US" sz="1100" b="1" dirty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左軸</a:t>
          </a:r>
          <a:r>
            <a:rPr lang="en-US" altLang="zh-TW" sz="1100" b="1" dirty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)</a:t>
          </a:r>
          <a:endParaRPr lang="zh-TW" altLang="en-US" sz="1100" b="1" dirty="0">
            <a:solidFill>
              <a:srgbClr val="FF66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0.01599</cdr:x>
      <cdr:y>0.025</cdr:y>
    </cdr:from>
    <cdr:to>
      <cdr:x>0.18459</cdr:x>
      <cdr:y>0.13611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83820" y="68580"/>
          <a:ext cx="88392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zh-TW" altLang="en-US" sz="1100"/>
        </a:p>
      </cdr:txBody>
    </cdr:sp>
  </cdr:relSizeAnchor>
  <cdr:relSizeAnchor xmlns:cdr="http://schemas.openxmlformats.org/drawingml/2006/chartDrawing">
    <cdr:from>
      <cdr:x>0.02722</cdr:x>
      <cdr:y>0</cdr:y>
    </cdr:from>
    <cdr:to>
      <cdr:x>0.25833</cdr:x>
      <cdr:y>0.11112</cdr:y>
    </cdr:to>
    <cdr:sp macro="" textlink="">
      <cdr:nvSpPr>
        <cdr:cNvPr id="3" name="文字方塊 2"/>
        <cdr:cNvSpPr txBox="1"/>
      </cdr:nvSpPr>
      <cdr:spPr>
        <a:xfrm xmlns:a="http://schemas.openxmlformats.org/drawingml/2006/main">
          <a:off x="174830" y="0"/>
          <a:ext cx="1484321" cy="3031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TW" altLang="en-US" sz="1050" dirty="0"/>
            <a:t>指數</a:t>
          </a:r>
        </a:p>
      </cdr:txBody>
    </cdr:sp>
  </cdr:relSizeAnchor>
  <cdr:relSizeAnchor xmlns:cdr="http://schemas.openxmlformats.org/drawingml/2006/chartDrawing">
    <cdr:from>
      <cdr:x>0.71056</cdr:x>
      <cdr:y>0.00099</cdr:y>
    </cdr:from>
    <cdr:to>
      <cdr:x>0.94166</cdr:x>
      <cdr:y>0.1121</cdr:y>
    </cdr:to>
    <cdr:sp macro="" textlink="">
      <cdr:nvSpPr>
        <cdr:cNvPr id="4" name="文字方塊 1"/>
        <cdr:cNvSpPr txBox="1"/>
      </cdr:nvSpPr>
      <cdr:spPr>
        <a:xfrm xmlns:a="http://schemas.openxmlformats.org/drawingml/2006/main">
          <a:off x="4563653" y="2693"/>
          <a:ext cx="1484257" cy="303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zh-TW" altLang="en-US" sz="1100" dirty="0"/>
            <a:t>指數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0.1018</cdr:x>
      <cdr:y>0.45626</cdr:y>
    </cdr:from>
    <cdr:to>
      <cdr:x>0.92226</cdr:x>
      <cdr:y>0.45626</cdr:y>
    </cdr:to>
    <cdr:cxnSp macro="">
      <cdr:nvCxnSpPr>
        <cdr:cNvPr id="5" name="直線接點 4">
          <a:extLst xmlns:a="http://schemas.openxmlformats.org/drawingml/2006/main">
            <a:ext uri="{FF2B5EF4-FFF2-40B4-BE49-F238E27FC236}">
              <a16:creationId xmlns:a16="http://schemas.microsoft.com/office/drawing/2014/main" id="{AA0455F0-F698-3686-C85E-C10B179145AA}"/>
            </a:ext>
          </a:extLst>
        </cdr:cNvPr>
        <cdr:cNvCxnSpPr/>
      </cdr:nvCxnSpPr>
      <cdr:spPr>
        <a:xfrm xmlns:a="http://schemas.openxmlformats.org/drawingml/2006/main" flipH="1" flipV="1">
          <a:off x="541083" y="1516224"/>
          <a:ext cx="4360690" cy="1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bg2">
              <a:lumMod val="9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0.02858</cdr:x>
      <cdr:y>0.00132</cdr:y>
    </cdr:from>
    <cdr:to>
      <cdr:x>0.20302</cdr:x>
      <cdr:y>0.07031</cdr:y>
    </cdr:to>
    <cdr:sp macro="" textlink="">
      <cdr:nvSpPr>
        <cdr:cNvPr id="7" name="文字方塊 1"/>
        <cdr:cNvSpPr txBox="1"/>
      </cdr:nvSpPr>
      <cdr:spPr>
        <a:xfrm xmlns:a="http://schemas.openxmlformats.org/drawingml/2006/main">
          <a:off x="151153" y="4313"/>
          <a:ext cx="922574" cy="2254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zh-TW" altLang="en-US" sz="1050" b="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新台幣億元</a:t>
          </a:r>
        </a:p>
      </cdr:txBody>
    </cdr:sp>
  </cdr:relSizeAnchor>
  <cdr:relSizeAnchor xmlns:cdr="http://schemas.openxmlformats.org/drawingml/2006/chartDrawing">
    <cdr:from>
      <cdr:x>0.84296</cdr:x>
      <cdr:y>0.00743</cdr:y>
    </cdr:from>
    <cdr:to>
      <cdr:x>0.99229</cdr:x>
      <cdr:y>0.09152</cdr:y>
    </cdr:to>
    <cdr:sp macro="" textlink="">
      <cdr:nvSpPr>
        <cdr:cNvPr id="8" name="文字方塊 1"/>
        <cdr:cNvSpPr txBox="1"/>
      </cdr:nvSpPr>
      <cdr:spPr>
        <a:xfrm xmlns:a="http://schemas.openxmlformats.org/drawingml/2006/main">
          <a:off x="4458195" y="24276"/>
          <a:ext cx="789788" cy="2747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zh-TW" altLang="en-US" sz="1050" b="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新台幣</a:t>
          </a:r>
          <a:r>
            <a:rPr lang="en-US" altLang="zh-TW" sz="1050" b="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/</a:t>
          </a:r>
          <a:r>
            <a:rPr lang="zh-TW" altLang="en-US" sz="1050" b="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美元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0.11013</cdr:x>
      <cdr:y>0.10642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-4413023" y="-3089807"/>
          <a:ext cx="516167" cy="2999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TW" sz="9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%</a:t>
          </a:r>
          <a:endParaRPr lang="zh-TW" altLang="en-US" sz="9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</cdr:x>
      <cdr:y>0.01078</cdr:y>
    </cdr:from>
    <cdr:to>
      <cdr:x>0.06963</cdr:x>
      <cdr:y>0.12346</cdr:y>
    </cdr:to>
    <cdr:sp macro="" textlink="">
      <cdr:nvSpPr>
        <cdr:cNvPr id="4" name="文字方塊 3"/>
        <cdr:cNvSpPr txBox="1"/>
      </cdr:nvSpPr>
      <cdr:spPr>
        <a:xfrm xmlns:a="http://schemas.openxmlformats.org/drawingml/2006/main">
          <a:off x="0" y="27301"/>
          <a:ext cx="306972" cy="2854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TW" sz="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%</a:t>
          </a:r>
          <a:endParaRPr lang="zh-TW" altLang="en-US" sz="8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</cdr:x>
      <cdr:y>0.13961</cdr:y>
    </cdr:from>
    <cdr:to>
      <cdr:x>0.50153</cdr:x>
      <cdr:y>0.89649</cdr:y>
    </cdr:to>
    <cdr:cxnSp macro="">
      <cdr:nvCxnSpPr>
        <cdr:cNvPr id="6" name="直線接點 5">
          <a:extLst xmlns:a="http://schemas.openxmlformats.org/drawingml/2006/main">
            <a:ext uri="{FF2B5EF4-FFF2-40B4-BE49-F238E27FC236}">
              <a16:creationId xmlns:a16="http://schemas.microsoft.com/office/drawing/2014/main" id="{1B883786-36B3-581D-1E8F-18AE4A97B255}"/>
            </a:ext>
          </a:extLst>
        </cdr:cNvPr>
        <cdr:cNvCxnSpPr/>
      </cdr:nvCxnSpPr>
      <cdr:spPr>
        <a:xfrm xmlns:a="http://schemas.openxmlformats.org/drawingml/2006/main" flipV="1">
          <a:off x="2204306" y="353683"/>
          <a:ext cx="6745" cy="1917412"/>
        </a:xfrm>
        <a:prstGeom xmlns:a="http://schemas.openxmlformats.org/drawingml/2006/main" prst="line">
          <a:avLst/>
        </a:prstGeom>
        <a:ln xmlns:a="http://schemas.openxmlformats.org/drawingml/2006/main"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0.69062</cdr:x>
      <cdr:y>0.18668</cdr:y>
    </cdr:from>
    <cdr:to>
      <cdr:x>0.81732</cdr:x>
      <cdr:y>0.28221</cdr:y>
    </cdr:to>
    <cdr:sp macro="" textlink="">
      <cdr:nvSpPr>
        <cdr:cNvPr id="9" name="文字方塊 8"/>
        <cdr:cNvSpPr txBox="1"/>
      </cdr:nvSpPr>
      <cdr:spPr>
        <a:xfrm xmlns:a="http://schemas.openxmlformats.org/drawingml/2006/main">
          <a:off x="3039108" y="517435"/>
          <a:ext cx="557532" cy="2647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zh-TW" altLang="en-US" sz="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0.00778</cdr:x>
      <cdr:y>0</cdr:y>
    </cdr:from>
    <cdr:to>
      <cdr:x>0.075</cdr:x>
      <cdr:y>0.11184</cdr:y>
    </cdr:to>
    <cdr:sp macro="" textlink="">
      <cdr:nvSpPr>
        <cdr:cNvPr id="3" name="文字方塊 1"/>
        <cdr:cNvSpPr txBox="1"/>
      </cdr:nvSpPr>
      <cdr:spPr>
        <a:xfrm xmlns:a="http://schemas.openxmlformats.org/drawingml/2006/main">
          <a:off x="35555" y="0"/>
          <a:ext cx="307330" cy="3067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TW" sz="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%</a:t>
          </a:r>
          <a:endParaRPr lang="zh-TW" altLang="en-US" sz="8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0.52167</cdr:x>
      <cdr:y>0.13526</cdr:y>
    </cdr:from>
    <cdr:to>
      <cdr:x>0.52336</cdr:x>
      <cdr:y>0.90018</cdr:y>
    </cdr:to>
    <cdr:cxnSp macro="">
      <cdr:nvCxnSpPr>
        <cdr:cNvPr id="4" name="直線接點 3">
          <a:extLst xmlns:a="http://schemas.openxmlformats.org/drawingml/2006/main">
            <a:ext uri="{FF2B5EF4-FFF2-40B4-BE49-F238E27FC236}">
              <a16:creationId xmlns:a16="http://schemas.microsoft.com/office/drawing/2014/main" id="{DD639880-C581-0DBC-12FB-B2013A24FE0B}"/>
            </a:ext>
          </a:extLst>
        </cdr:cNvPr>
        <cdr:cNvCxnSpPr/>
      </cdr:nvCxnSpPr>
      <cdr:spPr>
        <a:xfrm xmlns:a="http://schemas.openxmlformats.org/drawingml/2006/main">
          <a:off x="2385075" y="426716"/>
          <a:ext cx="7727" cy="2413078"/>
        </a:xfrm>
        <a:prstGeom xmlns:a="http://schemas.openxmlformats.org/drawingml/2006/main" prst="line">
          <a:avLst/>
        </a:prstGeom>
        <a:ln xmlns:a="http://schemas.openxmlformats.org/drawingml/2006/main">
          <a:prstDash val="sysDot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0.06456</cdr:x>
      <cdr:y>0.11251</cdr:y>
    </cdr:to>
    <cdr:sp macro="" textlink="">
      <cdr:nvSpPr>
        <cdr:cNvPr id="2" name="文字方塊 1"/>
        <cdr:cNvSpPr txBox="1"/>
      </cdr:nvSpPr>
      <cdr:spPr>
        <a:xfrm xmlns:a="http://schemas.openxmlformats.org/drawingml/2006/main" flipV="1">
          <a:off x="0" y="0"/>
          <a:ext cx="260316" cy="228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TW" sz="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%</a:t>
          </a:r>
          <a:endParaRPr lang="zh-TW" altLang="en-US" sz="8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0.87712</cdr:x>
      <cdr:y>0.3654</cdr:y>
    </cdr:from>
    <cdr:to>
      <cdr:x>0.93979</cdr:x>
      <cdr:y>0.84394</cdr:y>
    </cdr:to>
    <cdr:sp macro="" textlink="">
      <cdr:nvSpPr>
        <cdr:cNvPr id="3" name="矩形 2"/>
        <cdr:cNvSpPr/>
      </cdr:nvSpPr>
      <cdr:spPr>
        <a:xfrm xmlns:a="http://schemas.openxmlformats.org/drawingml/2006/main">
          <a:off x="3621514" y="674013"/>
          <a:ext cx="258756" cy="8827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rgbClr val="C00000"/>
          </a:solidFill>
          <a:prstDash val="sys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TW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0.01667</cdr:y>
    </cdr:from>
    <cdr:to>
      <cdr:x>0.1675</cdr:x>
      <cdr:y>0.125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0" y="45720"/>
          <a:ext cx="765810" cy="2971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rPr>
            <a:t>美元</a:t>
          </a:r>
          <a:r>
            <a:rPr lang="en-US" altLang="zh-TW" sz="800" dirty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rPr>
            <a:t>桶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0.18866</cdr:x>
      <cdr:y>0.49369</cdr:y>
    </cdr:from>
    <cdr:to>
      <cdr:x>0.21574</cdr:x>
      <cdr:y>0.572</cdr:y>
    </cdr:to>
    <cdr:cxnSp macro="">
      <cdr:nvCxnSpPr>
        <cdr:cNvPr id="2" name="直線單箭頭接點 1">
          <a:extLst xmlns:a="http://schemas.openxmlformats.org/drawingml/2006/main">
            <a:ext uri="{FF2B5EF4-FFF2-40B4-BE49-F238E27FC236}">
              <a16:creationId xmlns:a16="http://schemas.microsoft.com/office/drawing/2014/main" id="{60E5B44F-E651-056D-4660-4F8B6E10EC4C}"/>
            </a:ext>
          </a:extLst>
        </cdr:cNvPr>
        <cdr:cNvCxnSpPr/>
      </cdr:nvCxnSpPr>
      <cdr:spPr>
        <a:xfrm xmlns:a="http://schemas.openxmlformats.org/drawingml/2006/main">
          <a:off x="942207" y="1101910"/>
          <a:ext cx="135280" cy="174801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0.49551</cdr:x>
      <cdr:y>0.58075</cdr:y>
    </cdr:from>
    <cdr:to>
      <cdr:x>0.52259</cdr:x>
      <cdr:y>0.65907</cdr:y>
    </cdr:to>
    <cdr:cxnSp macro="">
      <cdr:nvCxnSpPr>
        <cdr:cNvPr id="4" name="直線單箭頭接點 3">
          <a:extLst xmlns:a="http://schemas.openxmlformats.org/drawingml/2006/main">
            <a:ext uri="{FF2B5EF4-FFF2-40B4-BE49-F238E27FC236}">
              <a16:creationId xmlns:a16="http://schemas.microsoft.com/office/drawing/2014/main" id="{262BE0C8-25C9-64CE-9EA2-6AD3ABF7A711}"/>
            </a:ext>
          </a:extLst>
        </cdr:cNvPr>
        <cdr:cNvCxnSpPr/>
      </cdr:nvCxnSpPr>
      <cdr:spPr>
        <a:xfrm xmlns:a="http://schemas.openxmlformats.org/drawingml/2006/main">
          <a:off x="2474702" y="1296239"/>
          <a:ext cx="135280" cy="174801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0.80021</cdr:x>
      <cdr:y>0.58918</cdr:y>
    </cdr:from>
    <cdr:to>
      <cdr:x>0.82729</cdr:x>
      <cdr:y>0.6675</cdr:y>
    </cdr:to>
    <cdr:cxnSp macro="">
      <cdr:nvCxnSpPr>
        <cdr:cNvPr id="5" name="直線單箭頭接點 4">
          <a:extLst xmlns:a="http://schemas.openxmlformats.org/drawingml/2006/main">
            <a:ext uri="{FF2B5EF4-FFF2-40B4-BE49-F238E27FC236}">
              <a16:creationId xmlns:a16="http://schemas.microsoft.com/office/drawing/2014/main" id="{F54B6D99-93DC-514C-8882-C45F937566CD}"/>
            </a:ext>
          </a:extLst>
        </cdr:cNvPr>
        <cdr:cNvCxnSpPr/>
      </cdr:nvCxnSpPr>
      <cdr:spPr>
        <a:xfrm xmlns:a="http://schemas.openxmlformats.org/drawingml/2006/main">
          <a:off x="3996491" y="1315051"/>
          <a:ext cx="135245" cy="174811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0.19511</cdr:x>
      <cdr:y>0.89641</cdr:y>
    </cdr:from>
    <cdr:to>
      <cdr:x>0.28029</cdr:x>
      <cdr:y>0.98738</cdr:y>
    </cdr:to>
    <cdr:sp macro="" textlink="">
      <cdr:nvSpPr>
        <cdr:cNvPr id="6" name="橢圓 5"/>
        <cdr:cNvSpPr/>
      </cdr:nvSpPr>
      <cdr:spPr>
        <a:xfrm xmlns:a="http://schemas.openxmlformats.org/drawingml/2006/main">
          <a:off x="974458" y="2000798"/>
          <a:ext cx="425385" cy="20304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accent4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zh-TW"/>
        </a:p>
      </cdr:txBody>
    </cdr:sp>
  </cdr:relSizeAnchor>
  <cdr:relSizeAnchor xmlns:cdr="http://schemas.openxmlformats.org/drawingml/2006/chartDrawing">
    <cdr:from>
      <cdr:x>0.49912</cdr:x>
      <cdr:y>0.90392</cdr:y>
    </cdr:from>
    <cdr:to>
      <cdr:x>0.58429</cdr:x>
      <cdr:y>0.99488</cdr:y>
    </cdr:to>
    <cdr:sp macro="" textlink="">
      <cdr:nvSpPr>
        <cdr:cNvPr id="8" name="橢圓 7"/>
        <cdr:cNvSpPr/>
      </cdr:nvSpPr>
      <cdr:spPr>
        <a:xfrm xmlns:a="http://schemas.openxmlformats.org/drawingml/2006/main">
          <a:off x="2492742" y="2017547"/>
          <a:ext cx="425385" cy="20304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accent4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zh-TW"/>
        </a:p>
      </cdr:txBody>
    </cdr:sp>
  </cdr:relSizeAnchor>
  <cdr:relSizeAnchor xmlns:cdr="http://schemas.openxmlformats.org/drawingml/2006/chartDrawing">
    <cdr:from>
      <cdr:x>0.80261</cdr:x>
      <cdr:y>0.90392</cdr:y>
    </cdr:from>
    <cdr:to>
      <cdr:x>0.88779</cdr:x>
      <cdr:y>0.99488</cdr:y>
    </cdr:to>
    <cdr:sp macro="" textlink="">
      <cdr:nvSpPr>
        <cdr:cNvPr id="9" name="橢圓 8"/>
        <cdr:cNvSpPr/>
      </cdr:nvSpPr>
      <cdr:spPr>
        <a:xfrm xmlns:a="http://schemas.openxmlformats.org/drawingml/2006/main">
          <a:off x="4008479" y="2017547"/>
          <a:ext cx="425385" cy="20304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accent4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zh-TW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0.00439</cdr:x>
      <cdr:y>0</cdr:y>
    </cdr:from>
    <cdr:to>
      <cdr:x>0.19235</cdr:x>
      <cdr:y>0.08561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17406" y="0"/>
          <a:ext cx="745258" cy="2290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TW" altLang="en-US" sz="900">
              <a:latin typeface="微軟正黑體" panose="020B0604030504040204" pitchFamily="34" charset="-120"/>
              <a:ea typeface="微軟正黑體" panose="020B0604030504040204" pitchFamily="34" charset="-120"/>
            </a:rPr>
            <a:t>美元</a:t>
          </a:r>
          <a:r>
            <a:rPr lang="en-US" altLang="zh-TW" sz="90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900">
              <a:latin typeface="微軟正黑體" panose="020B0604030504040204" pitchFamily="34" charset="-120"/>
              <a:ea typeface="微軟正黑體" panose="020B0604030504040204" pitchFamily="34" charset="-120"/>
            </a:rPr>
            <a:t>桶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0.08706</cdr:x>
      <cdr:y>0.41767</cdr:y>
    </cdr:from>
    <cdr:to>
      <cdr:x>0.23383</cdr:x>
      <cdr:y>0.5495</cdr:y>
    </cdr:to>
    <cdr:sp macro="" textlink="">
      <cdr:nvSpPr>
        <cdr:cNvPr id="2" name="文字方塊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1348" y="1096467"/>
          <a:ext cx="693420" cy="3460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600"/>
            </a:lnSpc>
            <a:spcBef>
              <a:spcPts val="250"/>
            </a:spcBef>
            <a:spcAft>
              <a:spcPts val="0"/>
            </a:spcAft>
          </a:pPr>
          <a:r>
            <a:rPr lang="en-US" sz="1200" b="1" kern="100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+</a:t>
          </a:r>
          <a:r>
            <a:rPr lang="en-US" altLang="zh-TW" sz="1200" b="1" kern="100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5.9</a:t>
          </a:r>
          <a:endParaRPr lang="zh-TW" sz="1400" b="1" kern="100" dirty="0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cdr:txBody>
    </cdr:sp>
  </cdr:relSizeAnchor>
  <cdr:relSizeAnchor xmlns:cdr="http://schemas.openxmlformats.org/drawingml/2006/chartDrawing">
    <cdr:from>
      <cdr:x>0.64674</cdr:x>
      <cdr:y>0.28186</cdr:y>
    </cdr:from>
    <cdr:to>
      <cdr:x>0.79351</cdr:x>
      <cdr:y>0.41369</cdr:y>
    </cdr:to>
    <cdr:sp macro="" textlink="">
      <cdr:nvSpPr>
        <cdr:cNvPr id="3" name="文字方塊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55670" y="739928"/>
          <a:ext cx="693420" cy="3460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600"/>
            </a:lnSpc>
            <a:spcBef>
              <a:spcPts val="250"/>
            </a:spcBef>
            <a:spcAft>
              <a:spcPts val="0"/>
            </a:spcAft>
          </a:pPr>
          <a:r>
            <a:rPr lang="en-US" sz="1200" b="1" kern="100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+</a:t>
          </a:r>
          <a:r>
            <a:rPr lang="en-US" altLang="zh-TW" sz="1200" b="1" kern="100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9.1</a:t>
          </a:r>
          <a:endParaRPr lang="zh-TW" sz="1400" b="1" kern="100" dirty="0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0.00348</cdr:x>
      <cdr:y>0.00833</cdr:y>
    </cdr:from>
    <cdr:to>
      <cdr:x>0.06272</cdr:x>
      <cdr:y>0.09722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12894" y="15053"/>
          <a:ext cx="219500" cy="160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TW" sz="900" dirty="0">
              <a:latin typeface="微軟正黑體" panose="020B0604030504040204" pitchFamily="34" charset="-120"/>
              <a:ea typeface="微軟正黑體" panose="020B0604030504040204" pitchFamily="34" charset="-120"/>
            </a:rPr>
            <a:t>%</a:t>
          </a:r>
          <a:endParaRPr lang="zh-TW" altLang="en-US" sz="9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0.02222</cdr:y>
    </cdr:from>
    <cdr:to>
      <cdr:x>0.05722</cdr:x>
      <cdr:y>0.11954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0" y="40154"/>
          <a:ext cx="209775" cy="1758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TW" sz="900" dirty="0">
              <a:latin typeface="微軟正黑體" panose="020B0604030504040204" pitchFamily="34" charset="-120"/>
              <a:ea typeface="微軟正黑體" panose="020B0604030504040204" pitchFamily="34" charset="-120"/>
            </a:rPr>
            <a:t>%</a:t>
          </a:r>
          <a:endParaRPr lang="zh-TW" altLang="en-US" sz="9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0.04773</cdr:y>
    </cdr:from>
    <cdr:to>
      <cdr:x>0.07449</cdr:x>
      <cdr:y>0.17537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0" y="144876"/>
          <a:ext cx="531023" cy="387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TW" sz="800" dirty="0">
              <a:latin typeface="微軟正黑體" panose="020B0604030504040204" pitchFamily="34" charset="-120"/>
              <a:ea typeface="微軟正黑體" panose="020B0604030504040204" pitchFamily="34" charset="-120"/>
            </a:rPr>
            <a:t>%</a:t>
          </a:r>
          <a:endParaRPr lang="zh-TW" altLang="en-US" sz="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cdr:txBody>
    </cdr:sp>
  </cdr:relSizeAnchor>
  <cdr:relSizeAnchor xmlns:cdr="http://schemas.openxmlformats.org/drawingml/2006/chartDrawing">
    <cdr:from>
      <cdr:x>0.82458</cdr:x>
      <cdr:y>0.07813</cdr:y>
    </cdr:from>
    <cdr:to>
      <cdr:x>1</cdr:x>
      <cdr:y>0.20576</cdr:y>
    </cdr:to>
    <cdr:sp macro="" textlink="">
      <cdr:nvSpPr>
        <cdr:cNvPr id="3" name="文字方塊 1"/>
        <cdr:cNvSpPr txBox="1"/>
      </cdr:nvSpPr>
      <cdr:spPr>
        <a:xfrm xmlns:a="http://schemas.openxmlformats.org/drawingml/2006/main">
          <a:off x="6472024" y="237141"/>
          <a:ext cx="1376849" cy="3873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zh-TW" sz="1100" b="1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2022</a:t>
          </a:r>
          <a:r>
            <a:rPr lang="zh-TW" altLang="en-US" sz="1100" b="1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100" b="1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1~9</a:t>
          </a:r>
          <a:r>
            <a:rPr lang="zh-TW" altLang="en-US" sz="1100" b="1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6247" cy="498247"/>
          </a:xfrm>
          <a:prstGeom prst="rect">
            <a:avLst/>
          </a:prstGeom>
        </p:spPr>
        <p:txBody>
          <a:bodyPr vert="horz" lIns="92084" tIns="46043" rIns="92084" bIns="46043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826" y="3"/>
            <a:ext cx="2946246" cy="498247"/>
          </a:xfrm>
          <a:prstGeom prst="rect">
            <a:avLst/>
          </a:prstGeom>
        </p:spPr>
        <p:txBody>
          <a:bodyPr vert="horz" lIns="92084" tIns="46043" rIns="92084" bIns="46043" rtlCol="0"/>
          <a:lstStyle>
            <a:lvl1pPr algn="r">
              <a:defRPr sz="1200"/>
            </a:lvl1pPr>
          </a:lstStyle>
          <a:p>
            <a:fld id="{D4914C29-8E82-414C-9C05-3809A3DD3C30}" type="datetimeFigureOut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3" y="9429979"/>
            <a:ext cx="2946247" cy="498247"/>
          </a:xfrm>
          <a:prstGeom prst="rect">
            <a:avLst/>
          </a:prstGeom>
        </p:spPr>
        <p:txBody>
          <a:bodyPr vert="horz" lIns="92084" tIns="46043" rIns="92084" bIns="46043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826" y="9429979"/>
            <a:ext cx="2946246" cy="498247"/>
          </a:xfrm>
          <a:prstGeom prst="rect">
            <a:avLst/>
          </a:prstGeom>
        </p:spPr>
        <p:txBody>
          <a:bodyPr vert="horz" lIns="92084" tIns="46043" rIns="92084" bIns="46043" rtlCol="0" anchor="b"/>
          <a:lstStyle>
            <a:lvl1pPr algn="r">
              <a:defRPr sz="1200"/>
            </a:lvl1pPr>
          </a:lstStyle>
          <a:p>
            <a:fld id="{7F4C2B7B-D3B5-4876-984A-A497ACAF39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9987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5659" cy="496410"/>
          </a:xfrm>
          <a:prstGeom prst="rect">
            <a:avLst/>
          </a:prstGeom>
        </p:spPr>
        <p:txBody>
          <a:bodyPr vert="horz" lIns="92084" tIns="46043" rIns="92084" bIns="46043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0"/>
          </a:xfrm>
          <a:prstGeom prst="rect">
            <a:avLst/>
          </a:prstGeom>
        </p:spPr>
        <p:txBody>
          <a:bodyPr vert="horz" lIns="92084" tIns="46043" rIns="92084" bIns="46043" rtlCol="0"/>
          <a:lstStyle>
            <a:lvl1pPr algn="r">
              <a:defRPr sz="1200"/>
            </a:lvl1pPr>
          </a:lstStyle>
          <a:p>
            <a:fld id="{41F14B2C-64C1-486F-8056-451B00CC56EF}" type="datetimeFigureOut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84" tIns="46043" rIns="92084" bIns="4604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2"/>
          </a:xfrm>
          <a:prstGeom prst="rect">
            <a:avLst/>
          </a:prstGeom>
        </p:spPr>
        <p:txBody>
          <a:bodyPr vert="horz" lIns="92084" tIns="46043" rIns="92084" bIns="46043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4" y="9430094"/>
            <a:ext cx="2945659" cy="496410"/>
          </a:xfrm>
          <a:prstGeom prst="rect">
            <a:avLst/>
          </a:prstGeom>
        </p:spPr>
        <p:txBody>
          <a:bodyPr vert="horz" lIns="92084" tIns="46043" rIns="92084" bIns="46043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430094"/>
            <a:ext cx="2945659" cy="496410"/>
          </a:xfrm>
          <a:prstGeom prst="rect">
            <a:avLst/>
          </a:prstGeom>
        </p:spPr>
        <p:txBody>
          <a:bodyPr vert="horz" lIns="92084" tIns="46043" rIns="92084" bIns="46043" rtlCol="0" anchor="b"/>
          <a:lstStyle>
            <a:lvl1pPr algn="r">
              <a:defRPr sz="1200"/>
            </a:lvl1pPr>
          </a:lstStyle>
          <a:p>
            <a:fld id="{82590E4D-FBA2-47B2-8619-CCA10D205A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7152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90E4D-FBA2-47B2-8619-CCA10D205A9C}" type="slidenum">
              <a:rPr lang="zh-TW" altLang="en-US" smtClean="0"/>
              <a:t>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3405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DD4C-0A46-4BBF-9117-1DB90198878E}" type="datetime8">
              <a:rPr lang="en-US" altLang="zh-TW" smtClean="0"/>
              <a:t>10/19/2022 9:15 AM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85A4-6A84-4618-80D9-5A61A43F67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347283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0DDC-5AB8-47A8-A2B4-59CFB038654D}" type="datetime1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85A4-6A84-4618-80D9-5A61A43F67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5589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48AC-825B-4155-B3EF-C4F97E45992B}" type="datetime1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85A4-6A84-4618-80D9-5A61A43F67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5897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5EE9-F1BD-4081-A188-4BC94441F34C}" type="datetime1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85A4-6A84-4618-80D9-5A61A43F67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3072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DB6B-03C7-49C4-9836-5F8A42327173}" type="datetime1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85A4-6A84-4618-80D9-5A61A43F67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0759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CCA5-F6A5-42F2-A2EE-0F1AAA0D7115}" type="datetime1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E60B-4490-4ACE-BACD-E3828F048C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7709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0D485-BC09-443A-9C16-8A9C7220DD28}" type="datetime1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E60B-4490-4ACE-BACD-E3828F048C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1842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6FFB-8113-4736-9EBD-181B9326C5B1}" type="datetime1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E60B-4490-4ACE-BACD-E3828F048C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8452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905BB-4560-48F7-8603-34EA43EED07A}" type="datetime1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E60B-4490-4ACE-BACD-E3828F048C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3353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36A9-3ADD-4AC0-B716-BA99875D3386}" type="datetime1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E60B-4490-4ACE-BACD-E3828F048C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740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2315-8E38-4262-A8B9-BCD541BBB305}" type="datetime1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E60B-4490-4ACE-BACD-E3828F048C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0076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 userDrawn="1"/>
        </p:nvSpPr>
        <p:spPr>
          <a:xfrm rot="16200000">
            <a:off x="4332220" y="2062328"/>
            <a:ext cx="461665" cy="912967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eaVert"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在當前高度不確定環境下，台灣經濟發展與央行貨幣政策面臨的挑戰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597352"/>
            <a:ext cx="2016224" cy="260648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BB1C85A4-6A84-4618-80D9-5A61A43F67A3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3209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4907-5F92-4DA3-B70C-39F3361BFEAD}" type="datetime1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E60B-4490-4ACE-BACD-E3828F048C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8227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2396-5A54-4E18-9092-CC7896EE5425}" type="datetime1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E60B-4490-4ACE-BACD-E3828F048C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5432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E1A2-B489-4302-94C0-43098ABB7C30}" type="datetime1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E60B-4490-4ACE-BACD-E3828F048C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66521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16D06-0682-48C5-8AE1-3DF71DD3BFBF}" type="datetime1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E60B-4490-4ACE-BACD-E3828F048C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1657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F6F2-9C8F-4177-9B15-1EA8726A510A}" type="datetime1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E60B-4490-4ACE-BACD-E3828F048C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6308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C2990-1DF5-439A-AE49-BDD277C6FE83}" type="datetime1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85A4-6A84-4618-80D9-5A61A43F67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342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6B19-05B7-4756-8418-74F47A424E18}" type="datetime1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85A4-6A84-4618-80D9-5A61A43F67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3070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6413-5352-4B56-AE59-572611E4F221}" type="datetime1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85A4-6A84-4618-80D9-5A61A43F67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3112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4500-2461-460A-AE81-95396D9328DA}" type="datetime1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85A4-6A84-4618-80D9-5A61A43F67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343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8DF9-EBCE-4ED1-A8CF-BA9E59D16D9D}" type="datetime1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85A4-6A84-4618-80D9-5A61A43F67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170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0F05-6121-4BE1-BC5A-62C074C278B6}" type="datetime1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85A4-6A84-4618-80D9-5A61A43F67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511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7B6D-3B31-4A25-9996-3A7F769D6F0A}" type="datetime1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85A4-6A84-4618-80D9-5A61A43F67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6604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32821-CCEA-45D3-8A5F-CBF42630C558}" type="datetime1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C85A4-6A84-4618-80D9-5A61A43F67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692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8" r:id="rId3"/>
    <p:sldLayoutId id="2147483699" r:id="rId4"/>
    <p:sldLayoutId id="2147483700" r:id="rId5"/>
    <p:sldLayoutId id="2147483701" r:id="rId6"/>
    <p:sldLayoutId id="2147483702" r:id="rId7"/>
    <p:sldLayoutId id="2147483709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7476E-E640-45FE-BFC2-FCBA1A2632F7}" type="datetime1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AE60B-4490-4ACE-BACD-E3828F048C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433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image" Target="../media/image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file:///\\econb\de$\DE\&#32317;&#35009;&#20132;&#36774;\20220115_&#26032;&#20896;&#32954;&#28814;&#30123;&#24773;&#33287;&#25151;&#24066;&#30332;&#23637;&#28436;&#35611;&#31295;\2022_&#28436;&#35611;&#22294;&#34920;R.xlsx!&#38477;&#24687;&#24133;&#24230;!%5b2022_&#28436;&#35611;&#22294;&#34920;R.xlsx%5d&#38477;&#24687;&#24133;&#24230;%20&#22294;&#34920;%202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" y="0"/>
            <a:ext cx="918000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標題 1"/>
          <p:cNvSpPr>
            <a:spLocks noGrp="1"/>
          </p:cNvSpPr>
          <p:nvPr>
            <p:ph type="ctrTitle"/>
          </p:nvPr>
        </p:nvSpPr>
        <p:spPr>
          <a:xfrm>
            <a:off x="481456" y="1828046"/>
            <a:ext cx="8424936" cy="1296144"/>
          </a:xfrm>
          <a:ln>
            <a:noFill/>
          </a:ln>
        </p:spPr>
        <p:txBody>
          <a:bodyPr>
            <a:noAutofit/>
          </a:bodyPr>
          <a:lstStyle/>
          <a:p>
            <a:pPr algn="l">
              <a:lnSpc>
                <a:spcPts val="47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在當前高度不確定環境下</a:t>
            </a:r>
            <a:r>
              <a:rPr lang="en-US" altLang="zh-TW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台灣經濟發展與央行貨幣政策面臨的挑戰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81456" y="900264"/>
            <a:ext cx="2929539" cy="6074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三三會專題演講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023828" y="4049688"/>
            <a:ext cx="3168352" cy="187220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ts val="2300"/>
              </a:lnSpc>
              <a:spcAft>
                <a:spcPts val="600"/>
              </a:spcAft>
            </a:pPr>
            <a:r>
              <a:rPr kumimoji="1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中央銀行</a:t>
            </a:r>
            <a:endParaRPr kumimoji="1"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457200">
              <a:lnSpc>
                <a:spcPts val="2300"/>
              </a:lnSpc>
              <a:spcBef>
                <a:spcPts val="600"/>
              </a:spcBef>
              <a:spcAft>
                <a:spcPts val="1200"/>
              </a:spcAft>
            </a:pPr>
            <a:r>
              <a:rPr kumimoji="1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楊金龍</a:t>
            </a:r>
            <a:endParaRPr kumimoji="1"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2022.10.19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261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66252" y="6492875"/>
            <a:ext cx="2057400" cy="365125"/>
          </a:xfrm>
        </p:spPr>
        <p:txBody>
          <a:bodyPr/>
          <a:lstStyle/>
          <a:p>
            <a:fld id="{BB1C85A4-6A84-4618-80D9-5A61A43F67A3}" type="slidenum">
              <a:rPr lang="zh-TW" altLang="en-US" smtClean="0"/>
              <a:t>9</a:t>
            </a:fld>
            <a:endParaRPr lang="zh-TW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0" y="188640"/>
            <a:ext cx="9143999" cy="1538573"/>
            <a:chOff x="-17462" y="162235"/>
            <a:chExt cx="9143999" cy="1538573"/>
          </a:xfrm>
        </p:grpSpPr>
        <p:sp>
          <p:nvSpPr>
            <p:cNvPr id="12" name="矩形 11"/>
            <p:cNvSpPr/>
            <p:nvPr/>
          </p:nvSpPr>
          <p:spPr>
            <a:xfrm>
              <a:off x="-17462" y="162235"/>
              <a:ext cx="3059831" cy="153857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354013" lvl="1" indent="-354013" algn="just" defTabSz="914400" hangingPunct="0">
                <a:lnSpc>
                  <a:spcPts val="2600"/>
                </a:lnSpc>
                <a:spcBef>
                  <a:spcPts val="600"/>
                </a:spcBef>
              </a:pPr>
              <a:r>
                <a:rPr lang="en-US" altLang="zh-TW" sz="2000" b="1" spc="-5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(2)</a:t>
              </a:r>
              <a:r>
                <a:rPr lang="zh-TW" altLang="en-US" sz="2400" b="1" u="sng" spc="-50" dirty="0">
                  <a:solidFill>
                    <a:schemeClr val="accent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台灣</a:t>
              </a:r>
              <a:r>
                <a:rPr lang="zh-TW" altLang="en-US" sz="2000" b="1" spc="-5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電子資通訊產品出超大，抵銷</a:t>
              </a:r>
              <a:r>
                <a:rPr lang="zh-TW" altLang="en-US" sz="2000" b="1" spc="-5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礦物燃料</a:t>
              </a:r>
              <a:r>
                <a:rPr lang="zh-TW" altLang="en-US" sz="2000" b="1" spc="-5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入超</a:t>
              </a:r>
              <a:r>
                <a:rPr lang="zh-TW" altLang="en-US" sz="2000" b="1" spc="-5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，貿易</a:t>
              </a:r>
              <a:r>
                <a:rPr lang="zh-TW" altLang="en-US" sz="2000" b="1" spc="-5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維持出超</a:t>
              </a:r>
              <a:r>
                <a:rPr lang="zh-TW" altLang="en-US" sz="2000" b="1" spc="-5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。</a:t>
              </a:r>
              <a:endParaRPr lang="en-US" altLang="zh-TW" sz="20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342900" lvl="1" indent="-342900" algn="just" defTabSz="914400" hangingPunct="0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endParaRPr lang="en-US" altLang="zh-TW" sz="20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360000" lvl="1" indent="-180000" algn="just" defTabSz="914400">
                <a:lnSpc>
                  <a:spcPts val="2000"/>
                </a:lnSpc>
                <a:buFont typeface="Wingdings" panose="05000000000000000000" pitchFamily="2" charset="2"/>
                <a:buChar char="Ø"/>
              </a:pPr>
              <a:endParaRPr lang="en-US" altLang="zh-TW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449263" lvl="1" indent="-269875" algn="just" defTabSz="914400">
                <a:lnSpc>
                  <a:spcPts val="2600"/>
                </a:lnSpc>
                <a:spcBef>
                  <a:spcPts val="600"/>
                </a:spcBef>
                <a:buFont typeface="Wingdings" panose="05000000000000000000" pitchFamily="2" charset="2"/>
                <a:buAutoNum type="circleNumWdWhitePlain"/>
              </a:pPr>
              <a:r>
                <a:rPr lang="en-US" altLang="zh-TW" b="1" spc="-5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5G</a:t>
              </a:r>
              <a:r>
                <a:rPr lang="zh-TW" altLang="en-US" b="1" spc="-5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等</a:t>
              </a:r>
              <a:r>
                <a:rPr lang="zh-TW" altLang="en-US" b="1" spc="-5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科技應用</a:t>
              </a:r>
              <a:r>
                <a:rPr lang="zh-TW" altLang="en-US" b="1" spc="-5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及網通設備升級趨勢，電子資通訊產品</a:t>
              </a:r>
              <a:r>
                <a:rPr lang="en-US" altLang="zh-TW" b="1" spc="-5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(</a:t>
              </a:r>
              <a:r>
                <a:rPr lang="zh-TW" altLang="en-US" b="1" spc="-5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主要為</a:t>
              </a:r>
              <a:r>
                <a:rPr lang="zh-TW" altLang="en-US" b="1" spc="-5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積體電路</a:t>
              </a:r>
              <a:r>
                <a:rPr lang="en-US" altLang="zh-TW" b="1" spc="-5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)</a:t>
              </a:r>
              <a:r>
                <a:rPr lang="zh-TW" altLang="en-US" b="1" spc="-5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出口亮麗。</a:t>
              </a:r>
              <a:endParaRPr lang="zh-TW" altLang="en-US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3033944" y="162235"/>
              <a:ext cx="3059831" cy="153857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354013" lvl="1" indent="-354013" algn="just" defTabSz="914400" hangingPunct="0">
                <a:lnSpc>
                  <a:spcPts val="2600"/>
                </a:lnSpc>
                <a:spcBef>
                  <a:spcPts val="600"/>
                </a:spcBef>
                <a:tabLst>
                  <a:tab pos="354013" algn="l"/>
                </a:tabLst>
              </a:pPr>
              <a:r>
                <a:rPr lang="en-US" altLang="zh-TW" sz="2000" b="1" spc="-5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(3)</a:t>
              </a:r>
              <a:r>
                <a:rPr lang="zh-TW" altLang="en-US" sz="2400" b="1" u="sng" spc="-50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南韓</a:t>
              </a:r>
              <a:r>
                <a:rPr lang="zh-TW" altLang="en-US" sz="2000" b="1" spc="-5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礦物燃料</a:t>
              </a:r>
              <a:r>
                <a:rPr lang="zh-TW" altLang="en-US" sz="2000" b="1" spc="-5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入超增額</a:t>
              </a:r>
              <a:r>
                <a:rPr lang="zh-TW" altLang="en-US" sz="2000" b="1" spc="-5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，</a:t>
              </a:r>
              <a:r>
                <a:rPr lang="zh-TW" altLang="en-US" sz="2000" b="1" spc="-5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遠大於</a:t>
              </a:r>
              <a:r>
                <a:rPr lang="zh-TW" altLang="en-US" sz="2000" b="1" spc="-5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汽車及電子資通訊等</a:t>
              </a:r>
              <a:r>
                <a:rPr lang="zh-TW" altLang="en-US" sz="2000" b="1" spc="-5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出超增額</a:t>
              </a:r>
              <a:r>
                <a:rPr lang="zh-TW" altLang="en-US" sz="2000" b="1" spc="-5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，整體貿易</a:t>
              </a:r>
              <a:r>
                <a:rPr lang="zh-TW" altLang="en-US" sz="2000" b="1" spc="-5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轉為入超</a:t>
              </a:r>
              <a:r>
                <a:rPr lang="zh-TW" altLang="en-US" sz="2000" b="1" spc="-9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。 </a:t>
              </a:r>
              <a:endParaRPr lang="en-US" altLang="zh-TW" sz="20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465750" lvl="1" indent="-285750" algn="just" defTabSz="91440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endParaRPr lang="en-US" altLang="zh-TW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449263" lvl="1" indent="-269875" algn="just" defTabSz="914400">
                <a:lnSpc>
                  <a:spcPts val="2200"/>
                </a:lnSpc>
                <a:spcBef>
                  <a:spcPts val="600"/>
                </a:spcBef>
              </a:pPr>
              <a:r>
                <a:rPr lang="zh-TW" altLang="en-US" b="1" spc="-5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  <a:sym typeface="Wingdings 2" panose="05020102010507070707" pitchFamily="18" charset="2"/>
                </a:rPr>
                <a:t> </a:t>
              </a:r>
              <a:r>
                <a:rPr lang="zh-TW" altLang="en-US" b="1" spc="-5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車用晶片短缺</a:t>
              </a:r>
              <a:r>
                <a:rPr lang="zh-TW" altLang="en-US" b="1" spc="-5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，汽車出口成長受限。</a:t>
              </a:r>
            </a:p>
            <a:p>
              <a:pPr marL="449263" lvl="1" indent="-269875" algn="just" defTabSz="914400">
                <a:lnSpc>
                  <a:spcPts val="2200"/>
                </a:lnSpc>
                <a:spcBef>
                  <a:spcPts val="600"/>
                </a:spcBef>
              </a:pPr>
              <a:r>
                <a:rPr lang="zh-TW" altLang="en-US" b="1" spc="-5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  <a:sym typeface="Wingdings 2" panose="05020102010507070707" pitchFamily="18" charset="2"/>
                </a:rPr>
                <a:t> </a:t>
              </a:r>
              <a:r>
                <a:rPr lang="zh-TW" altLang="en-US" b="1" spc="-5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出口主力</a:t>
              </a:r>
              <a:r>
                <a:rPr lang="en-US" altLang="zh-TW" b="1" spc="-5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–</a:t>
              </a:r>
              <a:r>
                <a:rPr lang="zh-TW" altLang="en-US" b="1" spc="-5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記憶體出超減幅逐月擴大。</a:t>
              </a:r>
            </a:p>
            <a:p>
              <a:pPr marL="504000" lvl="1" indent="-108000" algn="just" defTabSz="914400">
                <a:lnSpc>
                  <a:spcPts val="1600"/>
                </a:lnSpc>
                <a:spcBef>
                  <a:spcPts val="600"/>
                </a:spcBef>
                <a:buFont typeface="微軟正黑體" panose="020B0604030504040204" pitchFamily="34" charset="-120"/>
                <a:buChar char="─"/>
              </a:pPr>
              <a:r>
                <a:rPr lang="zh-TW" altLang="en-US" sz="1400" b="1" spc="-5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記憶體價格持續下跌</a:t>
              </a:r>
              <a:r>
                <a:rPr lang="zh-TW" altLang="en-US" sz="1400" b="1" spc="-5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。</a:t>
              </a:r>
              <a:endParaRPr lang="en-US" altLang="zh-TW" sz="14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504000" lvl="1" indent="-108000" algn="just" defTabSz="914400">
                <a:lnSpc>
                  <a:spcPts val="1600"/>
                </a:lnSpc>
                <a:spcBef>
                  <a:spcPts val="600"/>
                </a:spcBef>
                <a:buFont typeface="微軟正黑體" panose="020B0604030504040204" pitchFamily="34" charset="-120"/>
                <a:buChar char="─"/>
              </a:pPr>
              <a:r>
                <a:rPr lang="zh-TW" altLang="en-US" sz="1400" b="1" spc="-5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記憶體業者對</a:t>
              </a:r>
              <a:r>
                <a:rPr lang="zh-TW" altLang="en-US" sz="1400" b="1" spc="-5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中國大陸</a:t>
              </a:r>
              <a:r>
                <a:rPr lang="zh-TW" altLang="en-US" sz="1400" b="1" spc="-5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投資及</a:t>
              </a:r>
              <a:r>
                <a:rPr lang="zh-TW" altLang="en-US" sz="1400" b="1" spc="-5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自中國大陸進口</a:t>
              </a:r>
              <a:r>
                <a:rPr lang="zh-TW" altLang="en-US" sz="1400" b="1" spc="-5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增加。</a:t>
              </a:r>
              <a:endParaRPr lang="en-US" altLang="zh-TW" sz="14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504000" lvl="1" indent="-108000" algn="just" defTabSz="914400">
                <a:lnSpc>
                  <a:spcPts val="1600"/>
                </a:lnSpc>
                <a:spcBef>
                  <a:spcPts val="600"/>
                </a:spcBef>
                <a:buFont typeface="微軟正黑體" panose="020B0604030504040204" pitchFamily="34" charset="-120"/>
                <a:buChar char="─"/>
              </a:pPr>
              <a:endParaRPr lang="en-US" altLang="zh-TW" sz="14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720000" lvl="1" indent="-285750" algn="just" defTabSz="914400">
                <a:lnSpc>
                  <a:spcPts val="2600"/>
                </a:lnSpc>
                <a:spcBef>
                  <a:spcPts val="600"/>
                </a:spcBef>
                <a:buFont typeface="Wingdings" panose="05000000000000000000" pitchFamily="2" charset="2"/>
                <a:buChar char="Ø"/>
              </a:pPr>
              <a:endParaRPr lang="zh-TW" altLang="en-US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6066706" y="162235"/>
              <a:ext cx="3059831" cy="153857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354013" lvl="1" indent="-354013" algn="just" defTabSz="914400" hangingPunct="0">
                <a:lnSpc>
                  <a:spcPts val="2600"/>
                </a:lnSpc>
                <a:spcBef>
                  <a:spcPts val="600"/>
                </a:spcBef>
              </a:pPr>
              <a:r>
                <a:rPr lang="en-US" altLang="zh-TW" sz="2000" b="1" spc="-5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(4)</a:t>
              </a:r>
              <a:r>
                <a:rPr lang="zh-TW" altLang="en-US" sz="2400" b="1" u="sng" spc="-50" dirty="0">
                  <a:solidFill>
                    <a:schemeClr val="accent3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日本</a:t>
              </a:r>
              <a:r>
                <a:rPr lang="zh-TW" altLang="en-US" sz="2000" b="1" spc="-5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礦物燃料</a:t>
              </a:r>
              <a:r>
                <a:rPr lang="zh-TW" altLang="en-US" sz="2000" b="1" spc="-5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入超擴大</a:t>
              </a:r>
              <a:r>
                <a:rPr lang="zh-TW" altLang="en-US" sz="2000" b="1" spc="-5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，且機械及汽車等</a:t>
              </a:r>
              <a:r>
                <a:rPr lang="zh-TW" altLang="en-US" sz="2000" b="1" spc="-5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出超縮小</a:t>
              </a:r>
              <a:r>
                <a:rPr lang="zh-TW" altLang="en-US" sz="2000" b="1" spc="-5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，整體貿易</a:t>
              </a:r>
              <a:r>
                <a:rPr lang="zh-TW" altLang="en-US" sz="2000" b="1" spc="-5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轉為入超</a:t>
              </a:r>
              <a:r>
                <a:rPr lang="zh-TW" altLang="en-US" sz="2000" b="1" spc="-5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。</a:t>
              </a:r>
              <a:endParaRPr lang="en-US" altLang="zh-TW" sz="20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360000" lvl="1" indent="-180000" algn="just" defTabSz="914400">
                <a:lnSpc>
                  <a:spcPts val="2200"/>
                </a:lnSpc>
                <a:spcBef>
                  <a:spcPts val="600"/>
                </a:spcBef>
                <a:buFont typeface="Wingdings" panose="05000000000000000000" pitchFamily="2" charset="2"/>
                <a:buChar char="Ø"/>
              </a:pPr>
              <a:endParaRPr lang="en-US" altLang="zh-TW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449263" lvl="1" indent="-269875" algn="just" defTabSz="914400">
                <a:lnSpc>
                  <a:spcPts val="2200"/>
                </a:lnSpc>
              </a:pPr>
              <a:r>
                <a:rPr lang="zh-TW" altLang="en-US" b="1" spc="-5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  <a:sym typeface="Wingdings 2" panose="05020102010507070707" pitchFamily="18" charset="2"/>
                </a:rPr>
                <a:t></a:t>
              </a:r>
              <a:r>
                <a:rPr lang="zh-TW" altLang="en-US" sz="1100" b="1" spc="-5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zh-TW" altLang="en-US" b="1" spc="-5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機械</a:t>
              </a:r>
              <a:r>
                <a:rPr lang="zh-TW" altLang="en-US" b="1" spc="-5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設備</a:t>
              </a:r>
              <a:r>
                <a:rPr lang="en-US" altLang="zh-TW" b="1" spc="-5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(</a:t>
              </a:r>
              <a:r>
                <a:rPr lang="zh-TW" altLang="en-US" b="1" spc="-5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半導體設備以外</a:t>
              </a:r>
              <a:r>
                <a:rPr lang="en-US" altLang="zh-TW" b="1" spc="-5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)</a:t>
              </a:r>
              <a:r>
                <a:rPr lang="zh-TW" altLang="en-US" b="1" spc="-5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出口</a:t>
              </a:r>
              <a:r>
                <a:rPr lang="zh-TW" altLang="en-US" b="1" spc="-5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衰退</a:t>
              </a:r>
              <a:r>
                <a:rPr lang="zh-TW" altLang="en-US" b="1" spc="-5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。</a:t>
              </a:r>
            </a:p>
            <a:p>
              <a:pPr marL="449263" lvl="1" indent="-269875" algn="just" defTabSz="914400">
                <a:lnSpc>
                  <a:spcPts val="2200"/>
                </a:lnSpc>
                <a:spcBef>
                  <a:spcPts val="600"/>
                </a:spcBef>
              </a:pPr>
              <a:r>
                <a:rPr lang="zh-TW" altLang="en-US" b="1" spc="-5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  <a:sym typeface="Wingdings 2" panose="05020102010507070707" pitchFamily="18" charset="2"/>
                </a:rPr>
                <a:t> </a:t>
              </a:r>
              <a:r>
                <a:rPr lang="zh-TW" altLang="en-US" b="1" spc="-5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車用晶片短缺</a:t>
              </a:r>
              <a:r>
                <a:rPr lang="zh-TW" altLang="en-US" b="1" spc="-5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，汽車出口減少。</a:t>
              </a:r>
              <a:endParaRPr lang="en-US" altLang="zh-TW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449263" lvl="1" indent="-269875" algn="just" defTabSz="914400">
                <a:lnSpc>
                  <a:spcPts val="2200"/>
                </a:lnSpc>
                <a:spcBef>
                  <a:spcPts val="600"/>
                </a:spcBef>
              </a:pPr>
              <a:r>
                <a:rPr lang="zh-TW" altLang="en-US" b="1" spc="-5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  <a:sym typeface="Wingdings 2" panose="05020102010507070707" pitchFamily="18" charset="2"/>
                </a:rPr>
                <a:t> </a:t>
              </a:r>
              <a:r>
                <a:rPr lang="zh-TW" altLang="en-US" b="1" spc="-5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晶片</a:t>
              </a:r>
              <a:r>
                <a:rPr lang="zh-TW" altLang="en-US" b="1" spc="-5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需求增加，電子資通訊產品</a:t>
              </a:r>
              <a:r>
                <a:rPr lang="zh-TW" altLang="en-US" b="1" spc="-5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進口增加</a:t>
              </a:r>
              <a:r>
                <a:rPr lang="zh-TW" altLang="en-US" b="1" spc="-5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。</a:t>
              </a:r>
              <a:endParaRPr lang="en-US" altLang="zh-TW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360000" lvl="1" indent="-180000" algn="just" defTabSz="914400">
                <a:lnSpc>
                  <a:spcPts val="2200"/>
                </a:lnSpc>
                <a:spcBef>
                  <a:spcPts val="600"/>
                </a:spcBef>
                <a:buFont typeface="Wingdings" panose="05000000000000000000" pitchFamily="2" charset="2"/>
                <a:buChar char="Ø"/>
              </a:pPr>
              <a:endParaRPr lang="zh-TW" altLang="en-US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3207851" y="3935318"/>
            <a:ext cx="2808349" cy="2470893"/>
            <a:chOff x="3207852" y="3810564"/>
            <a:chExt cx="2808349" cy="2470893"/>
          </a:xfrm>
        </p:grpSpPr>
        <p:sp>
          <p:nvSpPr>
            <p:cNvPr id="46" name="文字方塊 45"/>
            <p:cNvSpPr txBox="1"/>
            <p:nvPr/>
          </p:nvSpPr>
          <p:spPr>
            <a:xfrm>
              <a:off x="4868000" y="3810564"/>
              <a:ext cx="1148201" cy="116955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b="1" spc="-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汽車、電子資通訊產品 </a:t>
              </a:r>
            </a:p>
            <a:p>
              <a:pPr algn="ctr"/>
              <a:r>
                <a:rPr lang="zh-TW" altLang="en-US" sz="1400" b="1" spc="-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合計</a:t>
              </a:r>
              <a:r>
                <a:rPr lang="zh-TW" altLang="en-US" sz="1400" b="1" spc="-10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出超</a:t>
              </a:r>
              <a:br>
                <a:rPr lang="zh-TW" altLang="en-US" sz="1400" b="1" spc="-10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</a:br>
              <a:r>
                <a:rPr lang="zh-TW" altLang="en-US" sz="1400" b="1" spc="-10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增額</a:t>
              </a:r>
              <a:r>
                <a:rPr lang="en-US" altLang="zh-TW" sz="1400" b="1" spc="-10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73.4</a:t>
              </a:r>
              <a:r>
                <a:rPr lang="zh-TW" altLang="en-US" sz="1400" b="1" spc="-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億美元</a:t>
              </a:r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3207852" y="4357664"/>
              <a:ext cx="1008112" cy="95410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b="1" spc="-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礦物燃料</a:t>
              </a:r>
              <a:r>
                <a:rPr lang="zh-TW" altLang="en-US" sz="1400" b="1" spc="-10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入超</a:t>
              </a:r>
              <a:br>
                <a:rPr lang="zh-TW" altLang="en-US" sz="1400" b="1" spc="-10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</a:br>
              <a:r>
                <a:rPr lang="zh-TW" altLang="en-US" sz="1400" b="1" spc="-10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增額</a:t>
              </a:r>
              <a:r>
                <a:rPr lang="en-US" altLang="zh-TW" sz="1400" b="1" spc="-10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481.5</a:t>
              </a:r>
              <a:r>
                <a:rPr lang="zh-TW" altLang="en-US" sz="1400" b="1" spc="-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億美元</a:t>
              </a:r>
            </a:p>
          </p:txBody>
        </p:sp>
        <p:sp>
          <p:nvSpPr>
            <p:cNvPr id="48" name="矩形 47"/>
            <p:cNvSpPr/>
            <p:nvPr/>
          </p:nvSpPr>
          <p:spPr>
            <a:xfrm rot="20743272" flipV="1">
              <a:off x="3498371" y="5289610"/>
              <a:ext cx="2219169" cy="6081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49" name="群組 48"/>
            <p:cNvGrpSpPr/>
            <p:nvPr/>
          </p:nvGrpSpPr>
          <p:grpSpPr>
            <a:xfrm>
              <a:off x="3720544" y="5383538"/>
              <a:ext cx="1721557" cy="897919"/>
              <a:chOff x="728616" y="2696081"/>
              <a:chExt cx="3020787" cy="582512"/>
            </a:xfrm>
          </p:grpSpPr>
          <p:sp>
            <p:nvSpPr>
              <p:cNvPr id="50" name="等腰三角形 49"/>
              <p:cNvSpPr/>
              <p:nvPr/>
            </p:nvSpPr>
            <p:spPr>
              <a:xfrm>
                <a:off x="1906633" y="2696081"/>
                <a:ext cx="649171" cy="167024"/>
              </a:xfrm>
              <a:prstGeom prst="triangl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728616" y="2899229"/>
                <a:ext cx="3020787" cy="3793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1600" b="1" spc="-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1</a:t>
                </a:r>
                <a:r>
                  <a:rPr lang="zh-TW" altLang="en-US" sz="1600" b="1" spc="-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至</a:t>
                </a:r>
                <a:r>
                  <a:rPr lang="en-US" altLang="zh-TW" sz="1600" b="1" spc="-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9</a:t>
                </a:r>
                <a:r>
                  <a:rPr lang="zh-TW" altLang="en-US" sz="1600" b="1" spc="-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月</a:t>
                </a:r>
                <a:r>
                  <a:rPr lang="zh-TW" altLang="en-US" sz="1600" b="1" spc="-100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南韓</a:t>
                </a:r>
                <a:r>
                  <a:rPr lang="zh-TW" altLang="en-US" sz="1600" b="1" spc="-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轉呈入超</a:t>
                </a:r>
                <a:r>
                  <a:rPr lang="en-US" altLang="zh-TW" sz="1600" b="1" spc="-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288.9</a:t>
                </a:r>
                <a:r>
                  <a:rPr lang="zh-TW" altLang="en-US" sz="1600" b="1" spc="-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億美元</a:t>
                </a:r>
                <a:endParaRPr lang="zh-TW" altLang="en-US" sz="1600" dirty="0"/>
              </a:p>
            </p:txBody>
          </p:sp>
        </p:grpSp>
      </p:grpSp>
      <p:grpSp>
        <p:nvGrpSpPr>
          <p:cNvPr id="52" name="群組 51"/>
          <p:cNvGrpSpPr/>
          <p:nvPr/>
        </p:nvGrpSpPr>
        <p:grpSpPr>
          <a:xfrm>
            <a:off x="6259257" y="3935318"/>
            <a:ext cx="2743212" cy="2477240"/>
            <a:chOff x="3168724" y="3811572"/>
            <a:chExt cx="2743212" cy="2477240"/>
          </a:xfrm>
        </p:grpSpPr>
        <p:sp>
          <p:nvSpPr>
            <p:cNvPr id="54" name="文字方塊 53"/>
            <p:cNvSpPr txBox="1"/>
            <p:nvPr/>
          </p:nvSpPr>
          <p:spPr>
            <a:xfrm>
              <a:off x="3168724" y="3811572"/>
              <a:ext cx="1829309" cy="150810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zh-TW" altLang="en-US" sz="1400" b="1" spc="-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礦物燃料</a:t>
              </a:r>
              <a:r>
                <a:rPr lang="zh-TW" altLang="en-US" sz="1400" b="1" spc="-10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入超</a:t>
              </a:r>
              <a:endParaRPr lang="en-US" altLang="zh-TW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just"/>
              <a:r>
                <a:rPr lang="zh-TW" altLang="en-US" sz="1400" b="1" spc="-10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 擴大 </a:t>
              </a:r>
              <a:r>
                <a:rPr lang="en-US" altLang="zh-TW" sz="1400" b="1" spc="-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658.5</a:t>
              </a:r>
              <a:r>
                <a:rPr lang="zh-TW" altLang="en-US" sz="1400" b="1" spc="-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億美元</a:t>
              </a:r>
              <a:endParaRPr lang="en-US" altLang="zh-TW" sz="14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just"/>
              <a:r>
                <a:rPr lang="zh-TW" altLang="en-US" sz="1400" b="1" spc="-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三大主力產品</a:t>
              </a:r>
              <a:r>
                <a:rPr lang="zh-TW" altLang="en-US" sz="1400" b="1" spc="-10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出超</a:t>
              </a:r>
              <a:endParaRPr lang="en-US" altLang="zh-TW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just"/>
              <a:r>
                <a:rPr lang="zh-TW" altLang="en-US" sz="1400" b="1" spc="-10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 縮小</a:t>
              </a:r>
              <a:r>
                <a:rPr lang="en-US" altLang="zh-TW" sz="1400" b="1" spc="-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167.3</a:t>
              </a:r>
              <a:r>
                <a:rPr lang="zh-TW" altLang="en-US" sz="1400" b="1" spc="-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億美元</a:t>
              </a:r>
              <a:endParaRPr lang="en-US" altLang="zh-TW" sz="14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216000" indent="-108000" algn="just" hangingPunct="0">
                <a:buFont typeface="Times New Roman" panose="02020603050405020304" pitchFamily="18" charset="0"/>
                <a:buChar char="−"/>
              </a:pPr>
              <a:r>
                <a:rPr lang="zh-TW" altLang="en-US" sz="1200" b="1" spc="-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機械設備及汽車出超縮小；電子資通訊產品出超轉入超</a:t>
              </a:r>
            </a:p>
          </p:txBody>
        </p:sp>
        <p:sp>
          <p:nvSpPr>
            <p:cNvPr id="55" name="矩形 54"/>
            <p:cNvSpPr/>
            <p:nvPr/>
          </p:nvSpPr>
          <p:spPr>
            <a:xfrm rot="20743272" flipV="1">
              <a:off x="3692767" y="5289610"/>
              <a:ext cx="2219169" cy="6081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56" name="群組 55"/>
            <p:cNvGrpSpPr/>
            <p:nvPr/>
          </p:nvGrpSpPr>
          <p:grpSpPr>
            <a:xfrm>
              <a:off x="3910499" y="5383536"/>
              <a:ext cx="1721557" cy="905276"/>
              <a:chOff x="1061926" y="2696081"/>
              <a:chExt cx="3020787" cy="587285"/>
            </a:xfrm>
          </p:grpSpPr>
          <p:sp>
            <p:nvSpPr>
              <p:cNvPr id="57" name="等腰三角形 56"/>
              <p:cNvSpPr/>
              <p:nvPr/>
            </p:nvSpPr>
            <p:spPr>
              <a:xfrm>
                <a:off x="2247736" y="2696081"/>
                <a:ext cx="649171" cy="167024"/>
              </a:xfrm>
              <a:prstGeom prst="triangl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1061926" y="2904002"/>
                <a:ext cx="3020787" cy="3793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1600" b="1" spc="-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1</a:t>
                </a:r>
                <a:r>
                  <a:rPr lang="zh-TW" altLang="en-US" sz="1600" b="1" spc="-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至</a:t>
                </a:r>
                <a:r>
                  <a:rPr lang="en-US" altLang="zh-TW" sz="1600" b="1" spc="-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8</a:t>
                </a:r>
                <a:r>
                  <a:rPr lang="zh-TW" altLang="en-US" sz="1600" b="1" spc="-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月</a:t>
                </a:r>
                <a:r>
                  <a:rPr lang="zh-TW" altLang="en-US" sz="1600" b="1" spc="-100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日本</a:t>
                </a:r>
                <a:r>
                  <a:rPr lang="zh-TW" altLang="en-US" sz="1600" b="1" spc="-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轉呈入超</a:t>
                </a:r>
                <a:r>
                  <a:rPr lang="en-US" altLang="zh-TW" sz="1600" b="1" spc="-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958.3</a:t>
                </a:r>
                <a:r>
                  <a:rPr lang="zh-TW" altLang="en-US" sz="1600" b="1" spc="-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億美元</a:t>
                </a:r>
                <a:endParaRPr lang="zh-TW" altLang="en-US" sz="1600" dirty="0"/>
              </a:p>
            </p:txBody>
          </p:sp>
        </p:grpSp>
      </p:grpSp>
      <p:grpSp>
        <p:nvGrpSpPr>
          <p:cNvPr id="30" name="群組 29"/>
          <p:cNvGrpSpPr/>
          <p:nvPr/>
        </p:nvGrpSpPr>
        <p:grpSpPr>
          <a:xfrm>
            <a:off x="268349" y="4001562"/>
            <a:ext cx="2635039" cy="2424329"/>
            <a:chOff x="268349" y="3857128"/>
            <a:chExt cx="2635039" cy="2424329"/>
          </a:xfrm>
        </p:grpSpPr>
        <p:sp>
          <p:nvSpPr>
            <p:cNvPr id="31" name="矩形 30"/>
            <p:cNvSpPr/>
            <p:nvPr/>
          </p:nvSpPr>
          <p:spPr>
            <a:xfrm rot="990409" flipV="1">
              <a:off x="503971" y="5281365"/>
              <a:ext cx="2219169" cy="6081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3" name="群組 32"/>
            <p:cNvGrpSpPr/>
            <p:nvPr/>
          </p:nvGrpSpPr>
          <p:grpSpPr>
            <a:xfrm>
              <a:off x="772405" y="5383538"/>
              <a:ext cx="1721557" cy="897919"/>
              <a:chOff x="728616" y="2696081"/>
              <a:chExt cx="3020787" cy="582512"/>
            </a:xfrm>
          </p:grpSpPr>
          <p:sp>
            <p:nvSpPr>
              <p:cNvPr id="38" name="等腰三角形 37"/>
              <p:cNvSpPr/>
              <p:nvPr/>
            </p:nvSpPr>
            <p:spPr>
              <a:xfrm>
                <a:off x="1906633" y="2696081"/>
                <a:ext cx="649171" cy="167024"/>
              </a:xfrm>
              <a:prstGeom prst="triangl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728616" y="2899229"/>
                <a:ext cx="3020787" cy="3793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sz="1600" b="1" spc="-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1</a:t>
                </a:r>
                <a:r>
                  <a:rPr lang="zh-TW" altLang="en-US" sz="1600" b="1" spc="-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至</a:t>
                </a:r>
                <a:r>
                  <a:rPr lang="en-US" altLang="zh-TW" sz="1600" b="1" spc="-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9</a:t>
                </a:r>
                <a:r>
                  <a:rPr lang="zh-TW" altLang="en-US" sz="1600" b="1" spc="-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月</a:t>
                </a:r>
                <a:r>
                  <a:rPr lang="zh-TW" altLang="en-US" sz="1600" b="1" spc="-100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台灣</a:t>
                </a:r>
                <a:r>
                  <a:rPr lang="zh-TW" altLang="en-US" sz="1600" b="1" spc="-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維持出超</a:t>
                </a:r>
                <a:r>
                  <a:rPr lang="en-US" altLang="zh-TW" sz="1600" b="1" spc="-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407.0</a:t>
                </a:r>
                <a:r>
                  <a:rPr lang="zh-TW" altLang="en-US" sz="1600" b="1" spc="-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億美元</a:t>
                </a:r>
                <a:endParaRPr lang="zh-TW" altLang="en-US" sz="1600" dirty="0"/>
              </a:p>
            </p:txBody>
          </p:sp>
        </p:grpSp>
        <p:sp>
          <p:nvSpPr>
            <p:cNvPr id="34" name="文字方塊 33"/>
            <p:cNvSpPr txBox="1"/>
            <p:nvPr/>
          </p:nvSpPr>
          <p:spPr>
            <a:xfrm>
              <a:off x="1879062" y="4358668"/>
              <a:ext cx="1024326" cy="95410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b="1" spc="-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電子資通訊產品</a:t>
              </a:r>
              <a:endParaRPr lang="en-US" altLang="zh-TW" sz="14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/>
              <a:r>
                <a:rPr lang="zh-TW" altLang="en-US" sz="1400" b="1" spc="-10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出超</a:t>
              </a:r>
              <a:r>
                <a:rPr lang="en-US" altLang="zh-TW" sz="1400" b="1" spc="-10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884.5</a:t>
              </a:r>
              <a:r>
                <a:rPr lang="zh-TW" altLang="en-US" sz="1400" b="1" spc="-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億美元</a:t>
              </a:r>
              <a:endParaRPr lang="zh-TW" altLang="en-US" sz="1400" dirty="0"/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268349" y="3857128"/>
              <a:ext cx="1008112" cy="95410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b="1" spc="-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礦物燃料</a:t>
              </a:r>
              <a:r>
                <a:rPr lang="en-US" altLang="zh-TW" sz="1400" b="1" spc="-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/>
              </a:r>
              <a:br>
                <a:rPr lang="en-US" altLang="zh-TW" sz="1400" b="1" spc="-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</a:br>
              <a:r>
                <a:rPr lang="zh-TW" altLang="en-US" sz="1400" b="1" spc="-10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入超</a:t>
              </a:r>
              <a:br>
                <a:rPr lang="zh-TW" altLang="en-US" sz="1400" b="1" spc="-10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</a:br>
              <a:r>
                <a:rPr lang="en-US" altLang="zh-TW" sz="1400" b="1" spc="-10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452.3</a:t>
              </a:r>
              <a:br>
                <a:rPr lang="en-US" altLang="zh-TW" sz="1400" b="1" spc="-10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</a:br>
              <a:r>
                <a:rPr lang="zh-TW" altLang="en-US" sz="1400" b="1" spc="-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億美元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8555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圖表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889417"/>
              </p:ext>
            </p:extLst>
          </p:nvPr>
        </p:nvGraphicFramePr>
        <p:xfrm>
          <a:off x="4875883" y="3552574"/>
          <a:ext cx="3776558" cy="2036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66252" y="6492875"/>
            <a:ext cx="2057400" cy="365125"/>
          </a:xfrm>
        </p:spPr>
        <p:txBody>
          <a:bodyPr/>
          <a:lstStyle/>
          <a:p>
            <a:fld id="{BB1C85A4-6A84-4618-80D9-5A61A43F67A3}" type="slidenum">
              <a:rPr lang="zh-TW" altLang="en-US" smtClean="0"/>
              <a:t>10</a:t>
            </a:fld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364381" y="260648"/>
            <a:ext cx="8452335" cy="5369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4625" indent="-174625" algn="just" defTabSz="914400" hangingPunct="0">
              <a:lnSpc>
                <a:spcPts val="3200"/>
              </a:lnSpc>
              <a:spcBef>
                <a:spcPts val="600"/>
              </a:spcBef>
            </a:pPr>
            <a:r>
              <a:rPr lang="en-US" altLang="zh-TW" sz="24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4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sz="24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4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本年台灣能源價格漲幅相對日、韓緩和，對</a:t>
            </a:r>
            <a:r>
              <a:rPr lang="en-US" altLang="zh-TW" sz="24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CPI</a:t>
            </a:r>
            <a:r>
              <a:rPr lang="zh-TW" altLang="en-US" sz="24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通膨影響較小</a:t>
            </a:r>
            <a:endParaRPr lang="en-US" altLang="zh-TW" sz="2400" b="1" spc="-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798113" y="3103752"/>
            <a:ext cx="41362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en-US" altLang="zh-TW" sz="14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2022</a:t>
            </a:r>
            <a:r>
              <a:rPr lang="zh-TW" altLang="zh-TW" sz="14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14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1~9</a:t>
            </a:r>
            <a:r>
              <a:rPr lang="zh-TW" altLang="zh-TW" sz="14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月新台幣、韓元、日圓</a:t>
            </a:r>
            <a:r>
              <a:rPr lang="en-US" altLang="zh-TW" sz="14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14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14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對美元匯率之</a:t>
            </a:r>
            <a:r>
              <a:rPr lang="zh-TW" altLang="zh-TW" sz="14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平均貶幅</a:t>
            </a:r>
            <a:endParaRPr lang="zh-TW" altLang="zh-TW" sz="12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47730" y="3111738"/>
            <a:ext cx="43391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en-US" altLang="zh-TW" sz="14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2022</a:t>
            </a:r>
            <a:r>
              <a:rPr lang="zh-TW" altLang="zh-TW" sz="14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14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1~9</a:t>
            </a:r>
            <a:r>
              <a:rPr lang="zh-TW" altLang="zh-TW" sz="14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月台、韓、日平均</a:t>
            </a:r>
            <a:r>
              <a:rPr lang="en-US" altLang="zh-TW" sz="14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CPI</a:t>
            </a:r>
            <a:r>
              <a:rPr lang="zh-TW" altLang="zh-TW" sz="14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及能源價格</a:t>
            </a:r>
            <a:r>
              <a:rPr lang="zh-TW" altLang="zh-TW" sz="1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年增率</a:t>
            </a:r>
            <a:endParaRPr lang="zh-TW" altLang="zh-TW" sz="12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89992" y="5278744"/>
            <a:ext cx="38698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>
              <a:lnSpc>
                <a:spcPts val="1200"/>
              </a:lnSpc>
              <a:spcAft>
                <a:spcPts val="0"/>
              </a:spcAft>
            </a:pP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註：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上表能源價格包括水電燃氣價格及油料費價格。</a:t>
            </a:r>
            <a:endParaRPr lang="en-US" altLang="zh-TW" sz="9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60363" indent="-360363">
              <a:lnSpc>
                <a:spcPts val="1200"/>
              </a:lnSpc>
              <a:spcAft>
                <a:spcPts val="0"/>
              </a:spcAft>
            </a:pP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南韓為電力燃氣，日本為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1~8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月資料。雖然日本能源價格年增率高於台灣，但因通訊費跌價，致整體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CPI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年增率較低。</a:t>
            </a:r>
            <a:endParaRPr lang="en-US" altLang="zh-TW" sz="9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zh-TW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資料來源：主計總處、</a:t>
            </a:r>
            <a:r>
              <a:rPr lang="en-US" altLang="zh-TW" sz="900" kern="1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Refinitiv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900" kern="1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Datastream</a:t>
            </a:r>
            <a:endParaRPr lang="zh-TW" altLang="zh-TW" sz="11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210067" y="5626740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註：貶幅係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2022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1~9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月與上年同期比較。</a:t>
            </a:r>
            <a:endParaRPr lang="en-US" altLang="zh-TW" sz="9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zh-TW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資料來源：中央銀行</a:t>
            </a:r>
          </a:p>
        </p:txBody>
      </p:sp>
      <p:sp>
        <p:nvSpPr>
          <p:cNvPr id="2" name="矩形 1"/>
          <p:cNvSpPr/>
          <p:nvPr/>
        </p:nvSpPr>
        <p:spPr>
          <a:xfrm>
            <a:off x="470195" y="5963890"/>
            <a:ext cx="83626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/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台灣油價訂有「亞鄰最低價」調整上限、「油價平穩措施」之雙緩漲機制，以及減徵貨物稅等因應措施；另液化天然氣民生用戶及液化石油氣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桶裝瓦斯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價格維持不調漲，民生用電費率亦維持穩定。</a:t>
            </a:r>
          </a:p>
        </p:txBody>
      </p:sp>
      <p:sp>
        <p:nvSpPr>
          <p:cNvPr id="4" name="矩形 3"/>
          <p:cNvSpPr/>
          <p:nvPr/>
        </p:nvSpPr>
        <p:spPr>
          <a:xfrm>
            <a:off x="347730" y="1750603"/>
            <a:ext cx="8485638" cy="1222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indent="-266700" algn="just" defTabSz="914400" hangingPunct="0">
              <a:lnSpc>
                <a:spcPts val="2600"/>
              </a:lnSpc>
              <a:spcBef>
                <a:spcPts val="600"/>
              </a:spcBef>
              <a:tabLst>
                <a:tab pos="85725" algn="l"/>
              </a:tabLst>
            </a:pPr>
            <a:r>
              <a:rPr lang="zh-TW" altLang="en-US" sz="20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主因：</a:t>
            </a:r>
            <a:endParaRPr lang="en-US" altLang="zh-TW" sz="2000" b="1" spc="-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47675" lvl="1" indent="-266700" algn="just" defTabSz="914400" hangingPunct="0">
              <a:lnSpc>
                <a:spcPts val="2600"/>
              </a:lnSpc>
              <a:spcBef>
                <a:spcPts val="600"/>
              </a:spcBef>
              <a:tabLst>
                <a:tab pos="85725" algn="l"/>
              </a:tabLst>
            </a:pPr>
            <a:r>
              <a:rPr lang="en-US" altLang="zh-TW" sz="20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  <a:r>
              <a:rPr lang="zh-TW" altLang="en-US" sz="20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台灣</a:t>
            </a:r>
            <a:r>
              <a:rPr lang="zh-TW" altLang="en-US" sz="20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因應能源價格波動之</a:t>
            </a:r>
            <a:r>
              <a:rPr lang="zh-TW" altLang="en-US" sz="20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供給面措施</a:t>
            </a:r>
            <a:r>
              <a:rPr lang="en-US" altLang="zh-TW" sz="20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*</a:t>
            </a:r>
            <a:r>
              <a:rPr lang="zh-TW" altLang="en-US" sz="20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較韓、日有助於穩定國內能源價格。</a:t>
            </a:r>
            <a:endParaRPr lang="en-US" altLang="zh-TW" sz="2000" b="1" spc="-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47675" lvl="1" indent="-266700" algn="just" defTabSz="914400" hangingPunct="0">
              <a:lnSpc>
                <a:spcPts val="2600"/>
              </a:lnSpc>
              <a:spcBef>
                <a:spcPts val="600"/>
              </a:spcBef>
              <a:tabLst>
                <a:tab pos="85725" algn="l"/>
              </a:tabLst>
            </a:pPr>
            <a:r>
              <a:rPr lang="en-US" altLang="zh-TW" sz="20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  <a:r>
              <a:rPr lang="zh-TW" altLang="en-US" sz="2000" b="1" spc="-19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新台幣對美元貶值幅度遠小於韓元、日圓</a:t>
            </a:r>
            <a:r>
              <a:rPr lang="zh-TW" altLang="en-US" sz="2000" b="1" spc="-19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，台灣能源進口成本較韓、日為低</a:t>
            </a:r>
            <a:r>
              <a:rPr lang="zh-TW" altLang="en-US" sz="2000" b="1" spc="-17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000" b="1" spc="-17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178595"/>
              </p:ext>
            </p:extLst>
          </p:nvPr>
        </p:nvGraphicFramePr>
        <p:xfrm>
          <a:off x="689992" y="3647584"/>
          <a:ext cx="3810000" cy="1598769"/>
        </p:xfrm>
        <a:graphic>
          <a:graphicData uri="http://schemas.openxmlformats.org/drawingml/2006/table">
            <a:tbl>
              <a:tblPr/>
              <a:tblGrid>
                <a:gridCol w="977900">
                  <a:extLst>
                    <a:ext uri="{9D8B030D-6E8A-4147-A177-3AD203B41FA5}">
                      <a16:colId xmlns:a16="http://schemas.microsoft.com/office/drawing/2014/main" val="3720038570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406250138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1490874800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1997749159"/>
                    </a:ext>
                  </a:extLst>
                </a:gridCol>
              </a:tblGrid>
              <a:tr h="1414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zh-TW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692941"/>
                  </a:ext>
                </a:extLst>
              </a:tr>
              <a:tr h="366249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水電燃氣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價格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油料費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價格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378758"/>
                  </a:ext>
                </a:extLst>
              </a:tr>
              <a:tr h="35383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台灣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11.07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430191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南韓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13.69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25.97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424409"/>
                  </a:ext>
                </a:extLst>
              </a:tr>
              <a:tr h="36624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14.85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14.95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2792907"/>
                  </a:ext>
                </a:extLst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3508052" y="3411529"/>
            <a:ext cx="1008112" cy="231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200"/>
              </a:lnSpc>
              <a:spcAft>
                <a:spcPts val="0"/>
              </a:spcAft>
            </a:pPr>
            <a:r>
              <a:rPr lang="zh-TW" altLang="en-US" sz="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單位：</a:t>
            </a:r>
            <a:r>
              <a:rPr lang="en-US" altLang="zh-TW" sz="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%</a:t>
            </a:r>
            <a:endParaRPr lang="zh-TW" altLang="zh-TW" sz="8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68851" y="925438"/>
            <a:ext cx="8452335" cy="778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34988" indent="-360363" algn="just" defTabSz="914400" hangingPunct="0">
              <a:lnSpc>
                <a:spcPts val="3200"/>
              </a:lnSpc>
              <a:spcBef>
                <a:spcPts val="600"/>
              </a:spcBef>
              <a:tabLst>
                <a:tab pos="447675" algn="l"/>
              </a:tabLst>
            </a:pPr>
            <a:r>
              <a:rPr lang="en-US" altLang="zh-TW" sz="2200" b="1" spc="-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 </a:t>
            </a:r>
            <a:r>
              <a:rPr lang="zh-TW" altLang="en-US" sz="2200" b="1" spc="-13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本年以來，國際能源價格上漲</a:t>
            </a:r>
            <a:r>
              <a:rPr lang="zh-TW" altLang="en-US" sz="2200" b="1" spc="-13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，加以本國貨幣</a:t>
            </a:r>
            <a:r>
              <a:rPr lang="zh-TW" altLang="en-US" sz="2200" b="1" spc="-13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貶值</a:t>
            </a:r>
            <a:r>
              <a:rPr lang="zh-TW" altLang="en-US" sz="2200" b="1" spc="-13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，加重能源進口成本，</a:t>
            </a:r>
            <a:r>
              <a:rPr lang="zh-TW" altLang="en-US" sz="2200" b="1" spc="-13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對台、韓、日造成通膨壓力</a:t>
            </a:r>
            <a:r>
              <a:rPr lang="zh-TW" altLang="en-US" sz="2200" b="1" spc="-13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200" b="1" spc="-13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惟台灣能源價格漲幅較和緩</a:t>
            </a:r>
            <a:r>
              <a:rPr lang="zh-TW" altLang="en-US" sz="2200" b="1" spc="-13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200" b="1" spc="-13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439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66252" y="6492875"/>
            <a:ext cx="2057400" cy="365125"/>
          </a:xfrm>
        </p:spPr>
        <p:txBody>
          <a:bodyPr/>
          <a:lstStyle/>
          <a:p>
            <a:fld id="{BB1C85A4-6A84-4618-80D9-5A61A43F67A3}" type="slidenum">
              <a:rPr lang="zh-TW" altLang="en-US" smtClean="0"/>
              <a:t>11</a:t>
            </a:fld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76949" y="351876"/>
            <a:ext cx="8373383" cy="8580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47675" lvl="1" indent="-354013" algn="just" defTabSz="914400" hangingPunct="0">
              <a:lnSpc>
                <a:spcPts val="2800"/>
              </a:lnSpc>
            </a:pPr>
            <a:r>
              <a:rPr lang="en-US" altLang="zh-TW" sz="2200" b="1" spc="-7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lang="zh-TW" altLang="en-US" sz="2200" b="1" spc="-7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本年以來，</a:t>
            </a:r>
            <a:r>
              <a:rPr lang="zh-TW" altLang="en-US" sz="22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台灣能源</a:t>
            </a:r>
            <a:r>
              <a:rPr lang="zh-TW" altLang="en-US" sz="2200" b="1" spc="-7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價格上漲</a:t>
            </a:r>
            <a:r>
              <a:rPr lang="zh-TW" altLang="en-US" sz="22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對</a:t>
            </a:r>
            <a:r>
              <a:rPr lang="en-US" altLang="zh-TW" sz="22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CPI</a:t>
            </a:r>
            <a:r>
              <a:rPr lang="zh-TW" altLang="en-US" sz="22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年增率貢獻率</a:t>
            </a:r>
            <a:r>
              <a:rPr lang="en-US" altLang="zh-TW" sz="22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(12.09%)</a:t>
            </a:r>
            <a:r>
              <a:rPr lang="zh-TW" altLang="en-US" sz="22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遠小於韓</a:t>
            </a:r>
            <a:r>
              <a:rPr lang="en-US" altLang="zh-TW" sz="22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(27.64%)</a:t>
            </a:r>
            <a:r>
              <a:rPr lang="zh-TW" altLang="en-US" sz="22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、日</a:t>
            </a:r>
            <a:r>
              <a:rPr lang="en-US" altLang="zh-TW" sz="22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(67.38%)</a:t>
            </a:r>
            <a:r>
              <a:rPr lang="zh-TW" altLang="en-US" sz="2200" b="1" spc="-7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200" b="1" spc="-7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67744" y="3380381"/>
            <a:ext cx="4968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6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</a:t>
            </a:r>
            <a:r>
              <a:rPr lang="zh-TW" altLang="zh-TW" sz="16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16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1~9</a:t>
            </a:r>
            <a:r>
              <a:rPr lang="zh-TW" altLang="zh-TW" sz="16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月台、韓、日</a:t>
            </a:r>
            <a:endParaRPr lang="en-US" altLang="zh-TW" sz="16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16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平均能源價格上漲對</a:t>
            </a:r>
            <a:r>
              <a:rPr lang="en-US" altLang="zh-TW" sz="16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CPI</a:t>
            </a: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年增率之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影響及</a:t>
            </a: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貢獻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率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03891" y="5465905"/>
            <a:ext cx="675224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ts val="1200"/>
              </a:lnSpc>
            </a:pPr>
            <a:r>
              <a:rPr lang="zh-TW" altLang="zh-TW" sz="1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註：</a:t>
            </a:r>
            <a:r>
              <a:rPr lang="en-US" altLang="zh-TW" sz="1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en-US" sz="1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上表能源價格包括水電燃氣價格及油料費價格。</a:t>
            </a:r>
            <a:endParaRPr lang="en-US" altLang="zh-TW" sz="10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69875" indent="-269875">
              <a:lnSpc>
                <a:spcPts val="1200"/>
              </a:lnSpc>
            </a:pPr>
            <a:r>
              <a:rPr lang="zh-TW" altLang="en-US" sz="1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</a:t>
            </a:r>
            <a:r>
              <a:rPr lang="en-US" altLang="zh-TW" sz="1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lang="zh-TW" altLang="en-US" sz="1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南韓為電力燃氣，</a:t>
            </a:r>
            <a:r>
              <a:rPr lang="zh-TW" altLang="zh-TW" sz="1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日本為</a:t>
            </a:r>
            <a:r>
              <a:rPr lang="en-US" altLang="zh-TW" sz="1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1~8</a:t>
            </a:r>
            <a:r>
              <a:rPr lang="zh-TW" altLang="zh-TW" sz="1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月資料</a:t>
            </a:r>
            <a:r>
              <a:rPr lang="zh-TW" altLang="en-US" sz="1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10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58775" indent="-358775">
              <a:lnSpc>
                <a:spcPts val="1200"/>
              </a:lnSpc>
            </a:pPr>
            <a:r>
              <a:rPr lang="zh-TW" altLang="en-US" sz="1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</a:t>
            </a:r>
            <a:r>
              <a:rPr lang="en-US" altLang="zh-TW" sz="1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lang="zh-TW" altLang="en-US" sz="1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*貢獻率</a:t>
            </a:r>
            <a:r>
              <a:rPr lang="en-US" altLang="zh-TW" sz="1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=</a:t>
            </a:r>
            <a:r>
              <a:rPr lang="zh-TW" altLang="en-US" sz="1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能源項目對</a:t>
            </a:r>
            <a:r>
              <a:rPr lang="en-US" altLang="zh-TW" sz="1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CPI</a:t>
            </a:r>
            <a:r>
              <a:rPr lang="zh-TW" altLang="en-US" sz="1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年增率之影響</a:t>
            </a:r>
            <a:r>
              <a:rPr lang="en-US" altLang="zh-TW" sz="1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1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總</a:t>
            </a:r>
            <a:r>
              <a:rPr lang="en-US" altLang="zh-TW" sz="1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CPI</a:t>
            </a:r>
            <a:r>
              <a:rPr lang="zh-TW" altLang="en-US" sz="1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年增率。以台灣為例，本年</a:t>
            </a:r>
            <a:r>
              <a:rPr lang="en-US" altLang="zh-TW" sz="1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1~9</a:t>
            </a:r>
            <a:r>
              <a:rPr lang="zh-TW" altLang="en-US" sz="1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月能源價格上漲對</a:t>
            </a:r>
            <a:r>
              <a:rPr lang="en-US" altLang="zh-TW" sz="1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CPI</a:t>
            </a:r>
            <a:r>
              <a:rPr lang="zh-TW" altLang="en-US" sz="1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年增率之影響為</a:t>
            </a:r>
            <a:r>
              <a:rPr lang="en-US" altLang="zh-TW" sz="1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0.37</a:t>
            </a:r>
            <a:r>
              <a:rPr lang="zh-TW" altLang="en-US" sz="1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個百分點，總</a:t>
            </a:r>
            <a:r>
              <a:rPr lang="en-US" altLang="zh-TW" sz="1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CPI</a:t>
            </a:r>
            <a:r>
              <a:rPr lang="zh-TW" altLang="en-US" sz="1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年增率為</a:t>
            </a:r>
            <a:r>
              <a:rPr lang="en-US" altLang="zh-TW" sz="1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3.06%</a:t>
            </a:r>
            <a:r>
              <a:rPr lang="zh-TW" altLang="en-US" sz="1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，能源價格之貢獻率</a:t>
            </a:r>
            <a:r>
              <a:rPr lang="en-US" altLang="zh-TW" sz="1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=0.37/3.06=12.09%</a:t>
            </a:r>
            <a:r>
              <a:rPr lang="zh-TW" altLang="en-US" sz="1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10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69875" indent="-269875">
              <a:lnSpc>
                <a:spcPts val="1200"/>
              </a:lnSpc>
            </a:pPr>
            <a:r>
              <a:rPr lang="zh-TW" altLang="zh-TW" sz="1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資料來源：主計總處、</a:t>
            </a:r>
            <a:r>
              <a:rPr lang="en-US" altLang="zh-TW" sz="1000" kern="1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Refinitiv</a:t>
            </a:r>
            <a:r>
              <a:rPr lang="en-US" altLang="zh-TW" sz="1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000" kern="1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Datastream</a:t>
            </a:r>
            <a:r>
              <a:rPr lang="zh-TW" altLang="zh-TW" sz="1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en-US" sz="1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中央銀</a:t>
            </a:r>
            <a:r>
              <a:rPr lang="zh-TW" altLang="zh-TW" sz="1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行估算</a:t>
            </a:r>
          </a:p>
        </p:txBody>
      </p:sp>
      <p:sp>
        <p:nvSpPr>
          <p:cNvPr id="3" name="矩形 2"/>
          <p:cNvSpPr/>
          <p:nvPr/>
        </p:nvSpPr>
        <p:spPr>
          <a:xfrm>
            <a:off x="350173" y="1324408"/>
            <a:ext cx="8373383" cy="1900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indent="-266700" algn="just" defTabSz="914400" hangingPunct="0">
              <a:lnSpc>
                <a:spcPts val="2500"/>
              </a:lnSpc>
              <a:spcBef>
                <a:spcPts val="600"/>
              </a:spcBef>
              <a:tabLst>
                <a:tab pos="85725" algn="l"/>
              </a:tabLst>
            </a:pPr>
            <a:r>
              <a:rPr lang="zh-TW" altLang="en-US" sz="20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主因：</a:t>
            </a:r>
            <a:endParaRPr lang="en-US" altLang="zh-TW" sz="2000" b="1" spc="-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47675" lvl="1" indent="-266700" algn="just" defTabSz="914400" hangingPunct="0">
              <a:lnSpc>
                <a:spcPts val="2600"/>
              </a:lnSpc>
              <a:spcBef>
                <a:spcPts val="600"/>
              </a:spcBef>
              <a:tabLst>
                <a:tab pos="85725" algn="l"/>
              </a:tabLst>
            </a:pPr>
            <a:r>
              <a:rPr lang="en-US" altLang="zh-TW" sz="20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  <a:r>
              <a:rPr lang="zh-TW" altLang="en-US" sz="20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台灣</a:t>
            </a:r>
            <a:r>
              <a:rPr lang="zh-TW" altLang="en-US" sz="20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TW" altLang="en-US" sz="20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油料費、電力</a:t>
            </a:r>
            <a:r>
              <a:rPr lang="zh-TW" altLang="en-US" sz="20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等能源商品</a:t>
            </a:r>
            <a:r>
              <a:rPr lang="zh-TW" altLang="en-US" sz="20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價格漲幅</a:t>
            </a:r>
            <a:r>
              <a:rPr lang="zh-TW" altLang="en-US" sz="20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較韓、日為</a:t>
            </a:r>
            <a:r>
              <a:rPr lang="zh-TW" altLang="en-US" sz="20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低</a:t>
            </a:r>
            <a:r>
              <a:rPr lang="zh-TW" altLang="en-US" sz="20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000" b="1" spc="-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47675" lvl="1" indent="-266700" algn="just" defTabSz="914400" hangingPunct="0">
              <a:lnSpc>
                <a:spcPts val="2600"/>
              </a:lnSpc>
              <a:spcBef>
                <a:spcPts val="600"/>
              </a:spcBef>
              <a:tabLst>
                <a:tab pos="85725" algn="l"/>
              </a:tabLst>
            </a:pPr>
            <a:r>
              <a:rPr lang="en-US" altLang="zh-TW" sz="20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  <a:r>
              <a:rPr lang="zh-TW" altLang="en-US" sz="20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又</a:t>
            </a:r>
            <a:r>
              <a:rPr lang="zh-TW" altLang="en-US" sz="2000" b="1" spc="-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台灣家庭</a:t>
            </a:r>
            <a:r>
              <a:rPr lang="zh-TW" altLang="en-US" sz="20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能源商品消費支出比重</a:t>
            </a:r>
            <a:r>
              <a:rPr lang="zh-TW" altLang="en-US" sz="2000" b="1" spc="-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較韓、日</a:t>
            </a:r>
            <a:r>
              <a:rPr lang="zh-TW" altLang="en-US" sz="20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低</a:t>
            </a:r>
            <a:r>
              <a:rPr lang="zh-TW" altLang="en-US" sz="2000" b="1" spc="-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，能源商品占</a:t>
            </a:r>
            <a:r>
              <a:rPr lang="en-US" altLang="zh-TW" sz="2000" b="1" spc="-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CPI</a:t>
            </a:r>
            <a:r>
              <a:rPr lang="zh-TW" altLang="en-US" sz="2000" b="1" spc="-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權數較小，僅</a:t>
            </a:r>
            <a:r>
              <a:rPr lang="en-US" altLang="zh-TW" sz="2000" b="1" spc="-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4.3%</a:t>
            </a:r>
            <a:r>
              <a:rPr lang="zh-TW" altLang="en-US" sz="2000" b="1" spc="-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，低於韓、日之</a:t>
            </a:r>
            <a:r>
              <a:rPr lang="en-US" altLang="zh-TW" sz="2000" b="1" spc="-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6.9%</a:t>
            </a:r>
            <a:r>
              <a:rPr lang="zh-TW" altLang="en-US" sz="2000" b="1" spc="-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000" b="1" spc="-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8.7%</a:t>
            </a:r>
            <a:r>
              <a:rPr lang="zh-TW" altLang="en-US" sz="2000" b="1" spc="-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，致能源價格上漲對</a:t>
            </a:r>
            <a:r>
              <a:rPr lang="en-US" altLang="zh-TW" sz="2000" b="1" spc="-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CPI</a:t>
            </a:r>
            <a:r>
              <a:rPr lang="zh-TW" altLang="en-US" sz="2000" b="1" spc="-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年增率之影響及貢獻率亦較小。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10005"/>
              </p:ext>
            </p:extLst>
          </p:nvPr>
        </p:nvGraphicFramePr>
        <p:xfrm>
          <a:off x="1331640" y="3965156"/>
          <a:ext cx="6696745" cy="1496969"/>
        </p:xfrm>
        <a:graphic>
          <a:graphicData uri="http://schemas.openxmlformats.org/drawingml/2006/table">
            <a:tbl>
              <a:tblPr/>
              <a:tblGrid>
                <a:gridCol w="956679">
                  <a:extLst>
                    <a:ext uri="{9D8B030D-6E8A-4147-A177-3AD203B41FA5}">
                      <a16:colId xmlns:a16="http://schemas.microsoft.com/office/drawing/2014/main" val="858557957"/>
                    </a:ext>
                  </a:extLst>
                </a:gridCol>
                <a:gridCol w="604958">
                  <a:extLst>
                    <a:ext uri="{9D8B030D-6E8A-4147-A177-3AD203B41FA5}">
                      <a16:colId xmlns:a16="http://schemas.microsoft.com/office/drawing/2014/main" val="4109421514"/>
                    </a:ext>
                  </a:extLst>
                </a:gridCol>
                <a:gridCol w="745646">
                  <a:extLst>
                    <a:ext uri="{9D8B030D-6E8A-4147-A177-3AD203B41FA5}">
                      <a16:colId xmlns:a16="http://schemas.microsoft.com/office/drawing/2014/main" val="1999844560"/>
                    </a:ext>
                  </a:extLst>
                </a:gridCol>
                <a:gridCol w="604958">
                  <a:extLst>
                    <a:ext uri="{9D8B030D-6E8A-4147-A177-3AD203B41FA5}">
                      <a16:colId xmlns:a16="http://schemas.microsoft.com/office/drawing/2014/main" val="2265796705"/>
                    </a:ext>
                  </a:extLst>
                </a:gridCol>
                <a:gridCol w="604958">
                  <a:extLst>
                    <a:ext uri="{9D8B030D-6E8A-4147-A177-3AD203B41FA5}">
                      <a16:colId xmlns:a16="http://schemas.microsoft.com/office/drawing/2014/main" val="3435909233"/>
                    </a:ext>
                  </a:extLst>
                </a:gridCol>
                <a:gridCol w="675302">
                  <a:extLst>
                    <a:ext uri="{9D8B030D-6E8A-4147-A177-3AD203B41FA5}">
                      <a16:colId xmlns:a16="http://schemas.microsoft.com/office/drawing/2014/main" val="585669052"/>
                    </a:ext>
                  </a:extLst>
                </a:gridCol>
                <a:gridCol w="604958">
                  <a:extLst>
                    <a:ext uri="{9D8B030D-6E8A-4147-A177-3AD203B41FA5}">
                      <a16:colId xmlns:a16="http://schemas.microsoft.com/office/drawing/2014/main" val="2906188697"/>
                    </a:ext>
                  </a:extLst>
                </a:gridCol>
                <a:gridCol w="604958">
                  <a:extLst>
                    <a:ext uri="{9D8B030D-6E8A-4147-A177-3AD203B41FA5}">
                      <a16:colId xmlns:a16="http://schemas.microsoft.com/office/drawing/2014/main" val="179453254"/>
                    </a:ext>
                  </a:extLst>
                </a:gridCol>
                <a:gridCol w="689370">
                  <a:extLst>
                    <a:ext uri="{9D8B030D-6E8A-4147-A177-3AD203B41FA5}">
                      <a16:colId xmlns:a16="http://schemas.microsoft.com/office/drawing/2014/main" val="3171424858"/>
                    </a:ext>
                  </a:extLst>
                </a:gridCol>
                <a:gridCol w="604958">
                  <a:extLst>
                    <a:ext uri="{9D8B030D-6E8A-4147-A177-3AD203B41FA5}">
                      <a16:colId xmlns:a16="http://schemas.microsoft.com/office/drawing/2014/main" val="1633749332"/>
                    </a:ext>
                  </a:extLst>
                </a:gridCol>
              </a:tblGrid>
              <a:tr h="29761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台灣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792156"/>
                  </a:ext>
                </a:extLst>
              </a:tr>
              <a:tr h="48862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br>
                        <a:rPr lang="zh-TW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權數</a:t>
                      </a:r>
                      <a:r>
                        <a:rPr lang="en-US" altLang="zh-TW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能源</a:t>
                      </a:r>
                      <a:br>
                        <a:rPr lang="zh-TW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(4.3)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水電燃氣</a:t>
                      </a:r>
                      <a:br>
                        <a:rPr lang="zh-TW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(1.9)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油料費</a:t>
                      </a:r>
                      <a:br>
                        <a:rPr lang="zh-TW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(2.4)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能源</a:t>
                      </a:r>
                      <a:br>
                        <a:rPr lang="zh-TW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(6.9)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電力燃氣</a:t>
                      </a:r>
                      <a:br>
                        <a:rPr lang="zh-TW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(3.3)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油料費</a:t>
                      </a:r>
                      <a:br>
                        <a:rPr lang="zh-TW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1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(3.6)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能源</a:t>
                      </a:r>
                      <a:br>
                        <a:rPr lang="zh-TW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1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(8.7)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水電燃氣</a:t>
                      </a:r>
                      <a:br>
                        <a:rPr lang="zh-TW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1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(6.9)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油料費</a:t>
                      </a:r>
                      <a:br>
                        <a:rPr lang="zh-TW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1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(1.8)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340260"/>
                  </a:ext>
                </a:extLst>
              </a:tr>
              <a:tr h="35536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影響</a:t>
                      </a:r>
                      <a:r>
                        <a:rPr lang="en-US" altLang="zh-TW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CPI</a:t>
                      </a:r>
                      <a:r>
                        <a:rPr lang="zh-TW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年增率</a:t>
                      </a:r>
                      <a:r>
                        <a:rPr lang="en-US" altLang="zh-TW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百分點</a:t>
                      </a:r>
                      <a:r>
                        <a:rPr lang="en-US" altLang="zh-TW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5854630"/>
                  </a:ext>
                </a:extLst>
              </a:tr>
              <a:tr h="35536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貢獻率*</a:t>
                      </a:r>
                      <a:r>
                        <a:rPr lang="en-US" altLang="zh-TW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10.13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27.64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8.90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18.74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67.38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53.36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14.02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6668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009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66252" y="6492875"/>
            <a:ext cx="2057400" cy="365125"/>
          </a:xfrm>
        </p:spPr>
        <p:txBody>
          <a:bodyPr/>
          <a:lstStyle/>
          <a:p>
            <a:fld id="{BB1C85A4-6A84-4618-80D9-5A61A43F67A3}" type="slidenum">
              <a:rPr lang="zh-TW" altLang="en-US" smtClean="0"/>
              <a:t>12</a:t>
            </a:fld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388512" y="257473"/>
            <a:ext cx="8452335" cy="5286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4625" indent="-174625" algn="just" defTabSz="914400" hangingPunct="0">
              <a:lnSpc>
                <a:spcPts val="3200"/>
              </a:lnSpc>
              <a:spcBef>
                <a:spcPts val="600"/>
              </a:spcBef>
            </a:pPr>
            <a:r>
              <a:rPr lang="en-US" altLang="zh-TW" sz="2400" b="1" spc="-9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400" b="1" spc="-9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三</a:t>
            </a:r>
            <a:r>
              <a:rPr lang="en-US" altLang="zh-TW" sz="2400" b="1" spc="-9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400" b="1" spc="-9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展望本年，台灣經濟成長率仍佳且物價亦相對穩定</a:t>
            </a:r>
          </a:p>
        </p:txBody>
      </p:sp>
      <p:sp>
        <p:nvSpPr>
          <p:cNvPr id="20" name="Text Box 1291"/>
          <p:cNvSpPr txBox="1">
            <a:spLocks noChangeArrowheads="1"/>
          </p:cNvSpPr>
          <p:nvPr/>
        </p:nvSpPr>
        <p:spPr bwMode="auto">
          <a:xfrm>
            <a:off x="685955" y="6032461"/>
            <a:ext cx="367240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zh-TW" altLang="en-US" sz="1000" b="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kumimoji="1" lang="en-US" altLang="zh-TW" sz="1000" b="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：S&amp;P Global Market Intelligence (</a:t>
            </a:r>
            <a:r>
              <a:rPr kumimoji="1" lang="en-US" altLang="zh-TW" sz="1000" b="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2022/10/18)</a:t>
            </a:r>
            <a:endParaRPr kumimoji="1" lang="en-US" altLang="zh-TW" sz="1000" b="0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Text Box 1291"/>
          <p:cNvSpPr txBox="1">
            <a:spLocks noChangeArrowheads="1"/>
          </p:cNvSpPr>
          <p:nvPr/>
        </p:nvSpPr>
        <p:spPr bwMode="auto">
          <a:xfrm>
            <a:off x="5059413" y="6032460"/>
            <a:ext cx="3600400" cy="24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zh-TW" altLang="en-US" sz="1000" b="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kumimoji="1" lang="en-US" altLang="zh-TW" sz="1000" b="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：S&amp;P Global Market Intelligence (</a:t>
            </a:r>
            <a:r>
              <a:rPr kumimoji="1" lang="en-US" altLang="zh-TW" sz="1000" b="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2022/10/18)</a:t>
            </a:r>
            <a:endParaRPr kumimoji="1" lang="en-US" altLang="zh-TW" sz="1000" b="0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3641" y="880304"/>
            <a:ext cx="830524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 algn="just">
              <a:lnSpc>
                <a:spcPts val="2400"/>
              </a:lnSpc>
              <a:spcBef>
                <a:spcPts val="300"/>
              </a:spcBef>
            </a:pPr>
            <a:r>
              <a:rPr lang="en-US" altLang="zh-TW" sz="1900" b="1" spc="-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en-US" sz="1900" b="1" spc="-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900" b="1" spc="-8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台灣：</a:t>
            </a:r>
            <a:r>
              <a:rPr lang="zh-TW" altLang="en-US" sz="1900" b="1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本年</a:t>
            </a:r>
            <a:r>
              <a:rPr lang="zh-TW" altLang="en-US" sz="1900" b="1" spc="-8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下半年出口與投資成長雖因外</a:t>
            </a:r>
            <a:r>
              <a:rPr lang="zh-TW" altLang="en-US" sz="1900" b="1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需疲</a:t>
            </a:r>
            <a:r>
              <a:rPr lang="zh-TW" altLang="en-US" sz="1900" b="1" spc="-8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弱</a:t>
            </a:r>
            <a:r>
              <a:rPr lang="zh-TW" altLang="en-US" sz="1900" b="1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</a:t>
            </a:r>
            <a:r>
              <a:rPr lang="zh-TW" altLang="en-US" sz="1900" b="1" spc="-8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下滑，惟消費因疫情受控而回升，</a:t>
            </a:r>
            <a:r>
              <a:rPr lang="zh-TW" altLang="en-US" sz="1900" b="1" spc="-8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經濟成長仍佳；</a:t>
            </a:r>
            <a:r>
              <a:rPr lang="zh-TW" altLang="en-US" sz="1900" b="1" spc="-8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勞動</a:t>
            </a:r>
            <a:r>
              <a:rPr lang="zh-TW" altLang="en-US" sz="1900" b="1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市場未如歐美出現嚴重供需失衡</a:t>
            </a:r>
            <a:r>
              <a:rPr lang="zh-TW" altLang="en-US" sz="1900" b="1" spc="-8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，名目薪資</a:t>
            </a:r>
            <a:r>
              <a:rPr lang="zh-TW" altLang="en-US" sz="1900" b="1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溫和成長，加以積極啟動平穩物價機制因應供給面衝擊，有助於達到穩定物價的效果，</a:t>
            </a:r>
            <a:r>
              <a:rPr lang="zh-TW" altLang="en-US" sz="1900" b="1" spc="-8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通膨率相對溫和</a:t>
            </a:r>
            <a:r>
              <a:rPr lang="zh-TW" altLang="en-US" sz="1900" b="1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kumimoji="1" lang="en-US" altLang="zh-TW" sz="1900" b="1" spc="-8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S&amp;P Global Market Intelligence</a:t>
            </a:r>
            <a:r>
              <a:rPr kumimoji="1" lang="zh-TW" altLang="en-US" sz="1900" b="1" spc="-8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zh-TW" altLang="en-US" sz="1900" b="1" spc="-8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預估本年</a:t>
            </a:r>
            <a:r>
              <a:rPr lang="zh-TW" altLang="en-US" sz="1900" b="1" spc="-8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接近</a:t>
            </a:r>
            <a:r>
              <a:rPr lang="en-US" altLang="zh-TW" sz="1900" b="1" spc="-8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3%</a:t>
            </a:r>
            <a:r>
              <a:rPr lang="zh-TW" altLang="en-US" sz="1900" b="1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354013" indent="-354013" algn="just">
              <a:lnSpc>
                <a:spcPts val="2400"/>
              </a:lnSpc>
              <a:spcBef>
                <a:spcPts val="300"/>
              </a:spcBef>
            </a:pPr>
            <a:r>
              <a:rPr lang="en-US" altLang="zh-TW" sz="1900" b="1" spc="-5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lang="zh-TW" altLang="en-US" sz="1900" b="1" spc="-5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900" b="1" spc="-5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南韓</a:t>
            </a:r>
            <a:r>
              <a:rPr lang="zh-TW" altLang="en-US" sz="1900" b="1" spc="-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：本年下半年因出口受外需疲弱影響下滑，</a:t>
            </a:r>
            <a:r>
              <a:rPr lang="zh-TW" altLang="en-US" sz="19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經濟成長走緩</a:t>
            </a:r>
            <a:r>
              <a:rPr lang="zh-TW" altLang="en-US" sz="1900" b="1" spc="-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；另本年因韓元大貶加劇進口能源及糧食等成本飆升，</a:t>
            </a:r>
            <a:r>
              <a:rPr lang="zh-TW" altLang="en-US" sz="19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通膨率將高逾</a:t>
            </a:r>
            <a:r>
              <a:rPr lang="en-US" altLang="zh-TW" sz="19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5%</a:t>
            </a:r>
            <a:r>
              <a:rPr lang="zh-TW" altLang="en-US" sz="1900" b="1" spc="-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354013" indent="-354013" algn="just">
              <a:lnSpc>
                <a:spcPts val="2400"/>
              </a:lnSpc>
              <a:spcBef>
                <a:spcPts val="300"/>
              </a:spcBef>
            </a:pPr>
            <a:r>
              <a:rPr lang="en-US" altLang="zh-TW" sz="1900" b="1" spc="-5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lang="zh-TW" altLang="en-US" sz="1900" b="1" spc="-5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900" b="1" spc="-5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日本</a:t>
            </a:r>
            <a:r>
              <a:rPr lang="zh-TW" altLang="en-US" sz="1900" b="1" spc="-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：政府推出能源及物價高漲緊急對策，並補助國內旅遊及國境解封，以及鼓勵節能與數位設備投資，藉由激勵民間消費與投資支撐</a:t>
            </a:r>
            <a:r>
              <a:rPr lang="zh-TW" altLang="en-US" sz="19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經濟溫和復甦</a:t>
            </a:r>
            <a:r>
              <a:rPr lang="zh-TW" altLang="en-US" sz="1900" b="1" spc="-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zh-TW" altLang="en-US" sz="1900" b="1" spc="-5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另本</a:t>
            </a:r>
            <a:r>
              <a:rPr lang="zh-TW" altLang="en-US" sz="1900" b="1" spc="-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1900" b="1" spc="-5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日圓</a:t>
            </a:r>
            <a:r>
              <a:rPr lang="zh-TW" altLang="en-US" sz="1900" b="1" spc="-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大貶加劇進口能源及糧食成本，整體通膨率</a:t>
            </a:r>
            <a:r>
              <a:rPr lang="zh-TW" altLang="en-US" sz="1900" b="1" spc="-5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預估</a:t>
            </a:r>
            <a:r>
              <a:rPr lang="zh-TW" altLang="en-US" sz="1900" b="1" spc="-5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高於</a:t>
            </a:r>
            <a:r>
              <a:rPr lang="en-US" altLang="zh-TW" sz="19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2%</a:t>
            </a: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15" name="矩形 14"/>
          <p:cNvSpPr/>
          <p:nvPr/>
        </p:nvSpPr>
        <p:spPr>
          <a:xfrm>
            <a:off x="4970570" y="3867149"/>
            <a:ext cx="379683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TW" sz="16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2022</a:t>
            </a:r>
            <a:r>
              <a:rPr lang="zh-TW" altLang="zh-TW" sz="16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zh-TW" altLang="en-US" sz="16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台</a:t>
            </a:r>
            <a:r>
              <a:rPr lang="zh-TW" altLang="zh-TW" sz="16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、韓、日</a:t>
            </a:r>
            <a:r>
              <a:rPr lang="en-US" altLang="zh-TW" sz="1600" b="1" u="sng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CPI</a:t>
            </a:r>
            <a:r>
              <a:rPr lang="zh-TW" altLang="en-US" sz="1600" b="1" u="sng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年增</a:t>
            </a:r>
            <a:r>
              <a:rPr lang="zh-TW" altLang="en-US" sz="1600" b="1" u="sng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率</a:t>
            </a:r>
            <a:r>
              <a:rPr lang="zh-TW" altLang="en-US" sz="1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預測</a:t>
            </a:r>
            <a:r>
              <a:rPr lang="zh-TW" altLang="en-US" sz="16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值</a:t>
            </a:r>
            <a:endParaRPr lang="zh-TW" altLang="zh-TW" sz="16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15877" y="3884082"/>
            <a:ext cx="367240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en-US" altLang="zh-TW" sz="16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2022</a:t>
            </a:r>
            <a:r>
              <a:rPr lang="zh-TW" altLang="zh-TW" sz="16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zh-TW" altLang="en-US" sz="16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台</a:t>
            </a:r>
            <a:r>
              <a:rPr lang="zh-TW" altLang="zh-TW" sz="16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、韓、日</a:t>
            </a:r>
            <a:r>
              <a:rPr lang="zh-TW" altLang="en-US" sz="1600" b="1" u="sng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經濟成長率</a:t>
            </a:r>
            <a:r>
              <a:rPr lang="zh-TW" altLang="en-US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預測值</a:t>
            </a:r>
            <a:endParaRPr lang="zh-TW" altLang="zh-TW" sz="1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14" name="圖表 13"/>
          <p:cNvGraphicFramePr>
            <a:graphicFrameLocks/>
          </p:cNvGraphicFramePr>
          <p:nvPr/>
        </p:nvGraphicFramePr>
        <p:xfrm>
          <a:off x="5034886" y="4187926"/>
          <a:ext cx="3705257" cy="180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圖表 16"/>
          <p:cNvGraphicFramePr>
            <a:graphicFrameLocks/>
          </p:cNvGraphicFramePr>
          <p:nvPr/>
        </p:nvGraphicFramePr>
        <p:xfrm>
          <a:off x="627113" y="4210786"/>
          <a:ext cx="3666160" cy="180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90064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679213" y="65357"/>
            <a:ext cx="7993714" cy="696472"/>
          </a:xfrm>
        </p:spPr>
        <p:txBody>
          <a:bodyPr>
            <a:noAutofit/>
          </a:bodyPr>
          <a:lstStyle/>
          <a:p>
            <a:pPr marL="631825" indent="-631825" algn="just">
              <a:lnSpc>
                <a:spcPts val="3600"/>
              </a:lnSpc>
            </a:pPr>
            <a:r>
              <a:rPr lang="zh-TW" altLang="en-US" sz="2600" b="1" spc="-5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三、當前不確定性更甚以往，全球經濟面臨嚴峻挑戰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66252" y="6492875"/>
            <a:ext cx="2057400" cy="365125"/>
          </a:xfrm>
        </p:spPr>
        <p:txBody>
          <a:bodyPr/>
          <a:lstStyle/>
          <a:p>
            <a:fld id="{BB1C85A4-6A84-4618-80D9-5A61A43F67A3}" type="slidenum">
              <a:rPr lang="zh-TW" altLang="en-US" smtClean="0"/>
              <a:t>13</a:t>
            </a:fld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679213" y="761829"/>
            <a:ext cx="7925235" cy="12464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41338" indent="-455613" algn="just" defTabSz="9144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200" b="1" spc="-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200" b="1" spc="-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2200" b="1" spc="-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200" b="1" spc="-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自</a:t>
            </a:r>
            <a:r>
              <a:rPr lang="en-US" altLang="zh-TW" sz="2200" b="1" spc="-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2008</a:t>
            </a:r>
            <a:r>
              <a:rPr lang="zh-TW" altLang="en-US" sz="2200" b="1" spc="-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至</a:t>
            </a:r>
            <a:r>
              <a:rPr lang="en-US" altLang="zh-TW" sz="2200" b="1" spc="-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2009</a:t>
            </a:r>
            <a:r>
              <a:rPr lang="zh-TW" altLang="en-US" sz="2200" b="1" spc="-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年全球金融危機以來，受到</a:t>
            </a:r>
            <a:r>
              <a:rPr lang="zh-TW" altLang="en-US" sz="22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新冠肺炎疫情</a:t>
            </a:r>
            <a:r>
              <a:rPr lang="zh-TW" altLang="en-US" sz="2200" b="1" spc="-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危機、</a:t>
            </a:r>
            <a:r>
              <a:rPr lang="zh-TW" altLang="en-US" sz="22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俄烏戰爭</a:t>
            </a:r>
            <a:r>
              <a:rPr lang="zh-TW" altLang="en-US" sz="2200" b="1" spc="-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爆發等</a:t>
            </a:r>
            <a:r>
              <a:rPr lang="zh-TW" altLang="en-US" sz="22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黑天鵝事件</a:t>
            </a:r>
            <a:r>
              <a:rPr lang="zh-TW" altLang="en-US" sz="2200" b="1" spc="-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，以及</a:t>
            </a:r>
            <a:r>
              <a:rPr lang="zh-TW" altLang="en-US" sz="22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極端氣候</a:t>
            </a:r>
            <a:r>
              <a:rPr lang="zh-TW" altLang="en-US" sz="2200" b="1" spc="-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之綠天鵝事件</a:t>
            </a:r>
            <a:r>
              <a:rPr lang="zh-TW" altLang="en-US" sz="22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衝擊，</a:t>
            </a:r>
            <a:r>
              <a:rPr lang="zh-TW" altLang="zh-TW" sz="22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不確定性已明顯高於過去</a:t>
            </a:r>
            <a:r>
              <a:rPr lang="zh-TW" altLang="en-US" sz="2200" b="1" spc="-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*，並導致</a:t>
            </a:r>
            <a:r>
              <a:rPr lang="zh-TW" altLang="en-US" sz="22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全球通膨走升</a:t>
            </a:r>
            <a:r>
              <a:rPr lang="zh-TW" altLang="en-US" sz="2200" b="1" spc="-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200" b="1" spc="-7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文字方塊 2"/>
          <p:cNvSpPr txBox="1">
            <a:spLocks noChangeArrowheads="1"/>
          </p:cNvSpPr>
          <p:nvPr/>
        </p:nvSpPr>
        <p:spPr bwMode="auto">
          <a:xfrm>
            <a:off x="1185258" y="3513531"/>
            <a:ext cx="7419190" cy="1018743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6"/>
            </a:solidFill>
            <a:miter lim="800000"/>
            <a:headEnd/>
            <a:tailEnd/>
          </a:ln>
        </p:spPr>
        <p:txBody>
          <a:bodyPr vert="horz" wrap="square" lIns="0" tIns="0" rIns="108000" bIns="0" numCol="1" anchor="ctr" anchorCtr="0" compatLnSpc="1">
            <a:prstTxWarp prst="textNoShape">
              <a:avLst/>
            </a:prstTxWarp>
          </a:bodyPr>
          <a:lstStyle/>
          <a:p>
            <a:pPr marL="1800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俄烏戰爭：俄羅斯為全球重要能源、金屬及穀物之生產國，烏克蘭亦為小麥等重要產地。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本年上半年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，俄烏戰爭導致全球原物料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供給減少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，連鎖效應及替代限制帶動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大宗商品價格全面上揚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8" name="文字方塊 2"/>
          <p:cNvSpPr txBox="1">
            <a:spLocks noChangeArrowheads="1"/>
          </p:cNvSpPr>
          <p:nvPr/>
        </p:nvSpPr>
        <p:spPr bwMode="auto">
          <a:xfrm>
            <a:off x="1185257" y="2139128"/>
            <a:ext cx="7419191" cy="12600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6"/>
            </a:solidFill>
            <a:miter lim="800000"/>
            <a:headEnd/>
            <a:tailEnd/>
          </a:ln>
        </p:spPr>
        <p:txBody>
          <a:bodyPr vert="horz" wrap="square" lIns="0" tIns="0" rIns="108000" bIns="0" numCol="1" anchor="ctr" anchorCtr="0" compatLnSpc="1">
            <a:prstTxWarp prst="textNoShape">
              <a:avLst/>
            </a:prstTxWarp>
          </a:bodyPr>
          <a:lstStyle/>
          <a:p>
            <a:pPr marL="1800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b="1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新冠肺炎疫情：</a:t>
            </a:r>
            <a:r>
              <a:rPr lang="en-US" altLang="zh-TW" b="1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2020</a:t>
            </a:r>
            <a:r>
              <a:rPr lang="zh-TW" altLang="en-US" b="1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年疫情爆發並擴散全球，導致</a:t>
            </a:r>
            <a:r>
              <a:rPr lang="zh-TW" altLang="en-US" b="1" spc="-3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全球供應鏈瓶頸</a:t>
            </a:r>
            <a:r>
              <a:rPr lang="zh-TW" altLang="en-US" b="1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，部分經濟體</a:t>
            </a:r>
            <a:r>
              <a:rPr lang="zh-TW" altLang="en-US" b="1" spc="-3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勞動力短缺</a:t>
            </a:r>
            <a:r>
              <a:rPr lang="zh-TW" altLang="en-US" b="1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，加以</a:t>
            </a:r>
            <a:r>
              <a:rPr lang="zh-TW" altLang="en-US" b="1" spc="-3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解封後總合需求強勁回升</a:t>
            </a:r>
            <a:r>
              <a:rPr lang="zh-TW" altLang="en-US" b="1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b="1" spc="-3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企業僱員需求</a:t>
            </a:r>
            <a:r>
              <a:rPr lang="zh-TW" altLang="en-US" b="1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亦相應</a:t>
            </a:r>
            <a:r>
              <a:rPr lang="zh-TW" altLang="en-US" b="1" spc="-3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增加</a:t>
            </a:r>
            <a:r>
              <a:rPr lang="zh-TW" altLang="en-US" b="1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，引發</a:t>
            </a:r>
            <a:r>
              <a:rPr lang="zh-TW" altLang="en-US" b="1" spc="-3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商品市場與勞動市場之供需失衡</a:t>
            </a:r>
            <a:r>
              <a:rPr lang="zh-TW" altLang="en-US" b="1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b="1" spc="-3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增添通膨壓力</a:t>
            </a:r>
            <a:r>
              <a:rPr lang="zh-TW" altLang="en-US" b="1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1700" b="1" spc="-3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71463" lvl="0" indent="-184150" algn="just" defTabSz="9144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1600" b="1" spc="-11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如</a:t>
            </a:r>
            <a:r>
              <a:rPr lang="zh-TW" altLang="en-US" sz="1600" b="1" spc="-11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本年</a:t>
            </a:r>
            <a:r>
              <a:rPr lang="en-US" altLang="zh-TW" sz="1600" b="1" spc="-11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zh-TW" altLang="en-US" sz="1600" b="1" spc="-11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月美國</a:t>
            </a:r>
            <a:r>
              <a:rPr lang="zh-TW" altLang="en-US" sz="1600" b="1" spc="-11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勞動供給</a:t>
            </a:r>
            <a:r>
              <a:rPr lang="en-US" altLang="zh-TW" sz="1600" b="1" spc="-11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600" b="1" spc="-11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勞動力</a:t>
            </a:r>
            <a:r>
              <a:rPr lang="en-US" altLang="zh-TW" sz="1600" b="1" spc="-11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1600" b="1" spc="-11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相對勞動需求</a:t>
            </a:r>
            <a:r>
              <a:rPr lang="en-US" altLang="zh-TW" sz="1600" b="1" spc="-11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600" b="1" spc="-11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就業人數＋職缺數</a:t>
            </a:r>
            <a:r>
              <a:rPr lang="en-US" altLang="zh-TW" sz="1600" b="1" spc="-11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1600" b="1" spc="-11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短少約</a:t>
            </a:r>
            <a:r>
              <a:rPr lang="en-US" altLang="zh-TW" sz="1600" b="1" spc="-11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400</a:t>
            </a:r>
            <a:r>
              <a:rPr lang="zh-TW" altLang="en-US" sz="1600" b="1" spc="-11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萬人</a:t>
            </a:r>
            <a:r>
              <a:rPr lang="zh-TW" altLang="en-US" sz="1600" b="1" spc="-11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1700" b="1" spc="-11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文字方塊 2"/>
          <p:cNvSpPr txBox="1">
            <a:spLocks noChangeArrowheads="1"/>
          </p:cNvSpPr>
          <p:nvPr/>
        </p:nvSpPr>
        <p:spPr bwMode="auto">
          <a:xfrm>
            <a:off x="1157965" y="4621648"/>
            <a:ext cx="7446483" cy="751568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6"/>
            </a:solidFill>
            <a:miter lim="800000"/>
            <a:headEnd/>
            <a:tailEnd/>
          </a:ln>
        </p:spPr>
        <p:txBody>
          <a:bodyPr vert="horz" wrap="square" lIns="0" tIns="0" rIns="108000" bIns="0" numCol="1" anchor="ctr" anchorCtr="0" compatLnSpc="1">
            <a:prstTxWarp prst="textNoShape">
              <a:avLst/>
            </a:prstTxWarp>
          </a:bodyPr>
          <a:lstStyle/>
          <a:p>
            <a:pPr marL="1800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極端氣候：如持續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乾旱、洪水與熱浪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影響，全球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穀物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等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供給減少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，亦使糧食價格居高。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56" b="100000" l="1929" r="95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88" y="2393105"/>
            <a:ext cx="507796" cy="48513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56" b="100000" l="1929" r="95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79" y="3707875"/>
            <a:ext cx="507796" cy="485139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56" b="100000" l="1929" r="95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88" y="4715150"/>
            <a:ext cx="507796" cy="48513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14380" y="5462590"/>
            <a:ext cx="8234518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 algn="just"/>
            <a:r>
              <a:rPr lang="zh-TW" altLang="en-US" sz="1050" spc="-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大約</a:t>
            </a:r>
            <a:r>
              <a:rPr lang="en-US" altLang="zh-TW" sz="1050" spc="-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45</a:t>
            </a:r>
            <a:r>
              <a:rPr lang="zh-TW" altLang="en-US" sz="1050" spc="-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年前，</a:t>
            </a:r>
            <a:r>
              <a:rPr lang="en-US" altLang="zh-TW" sz="1050" spc="-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John Kenneth Galbraith</a:t>
            </a:r>
            <a:r>
              <a:rPr lang="zh-TW" altLang="en-US" sz="1050" spc="-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出版</a:t>
            </a:r>
            <a:r>
              <a:rPr lang="en-US" altLang="zh-TW" sz="1050" spc="-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050" spc="-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不確定的年代</a:t>
            </a:r>
            <a:r>
              <a:rPr lang="en-US" altLang="zh-TW" sz="1050" spc="-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1050" spc="-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1050" spc="-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 Age of Uncertainty</a:t>
            </a:r>
            <a:r>
              <a:rPr lang="zh-TW" altLang="en-US" sz="1050" spc="-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）乙書，描繪一個穩定、可預測的黃金時代即將結束的世界，接踵而來的是一段充滿不確定性的時期。不過，約莫</a:t>
            </a:r>
            <a:r>
              <a:rPr lang="en-US" altLang="zh-TW" sz="1050" spc="-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1050" spc="-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年後，經濟學家</a:t>
            </a:r>
            <a:r>
              <a:rPr lang="en-US" altLang="zh-TW" sz="1050" spc="-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Barry </a:t>
            </a:r>
            <a:r>
              <a:rPr lang="en-US" altLang="zh-TW" sz="1050" spc="-5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Eichengreen</a:t>
            </a:r>
            <a:r>
              <a:rPr lang="zh-TW" altLang="en-US" sz="1050" spc="-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回顧該書時指出：從</a:t>
            </a:r>
            <a:r>
              <a:rPr lang="en-US" altLang="zh-TW" sz="1050" spc="-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2017</a:t>
            </a:r>
            <a:r>
              <a:rPr lang="zh-TW" altLang="en-US" sz="1050" spc="-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年的角度來看，</a:t>
            </a:r>
            <a:r>
              <a:rPr lang="en-US" altLang="zh-TW" sz="1050" spc="-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1977</a:t>
            </a:r>
            <a:r>
              <a:rPr lang="zh-TW" altLang="en-US" sz="1050" spc="-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年的不確定性似乎幾近令人羨慕。時至今日，新冠肺炎疫情與俄烏戰爭前的幾年，又看似相對安全且穩定。詳</a:t>
            </a:r>
            <a:r>
              <a:rPr lang="en-US" altLang="zh-TW" sz="1050" spc="-5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Weidmann</a:t>
            </a:r>
            <a:r>
              <a:rPr lang="en-US" altLang="zh-TW" sz="1050" spc="-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Jens (2022), “A New Age of Uncertainty? Implications for Monetary Policy,” Speech at Per </a:t>
            </a:r>
            <a:r>
              <a:rPr lang="en-US" altLang="zh-TW" sz="1050" spc="-5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Jacobsson</a:t>
            </a:r>
            <a:r>
              <a:rPr lang="en-US" altLang="zh-TW" sz="1050" spc="-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Lecture and Panel Discussion on the Occasion of the Bank</a:t>
            </a:r>
            <a:r>
              <a:rPr lang="en-US" altLang="zh-TW" sz="1050" spc="-5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’</a:t>
            </a:r>
            <a:r>
              <a:rPr lang="en-US" altLang="zh-TW" sz="1050" spc="-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 Annual General Meeting, Jun. 26</a:t>
            </a:r>
            <a:r>
              <a:rPr lang="zh-TW" altLang="en-US" sz="1050" spc="-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en-US" altLang="zh-TW" sz="1050" spc="-5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Eichengreen</a:t>
            </a:r>
            <a:r>
              <a:rPr lang="en-US" altLang="zh-TW" sz="1050" spc="-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Barry (2016), “The Age Of Hyper-Uncertainty,” </a:t>
            </a:r>
            <a:r>
              <a:rPr lang="en-US" altLang="zh-TW" sz="1050" i="1" spc="-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Project Syndicate</a:t>
            </a:r>
            <a:r>
              <a:rPr lang="en-US" altLang="zh-TW" sz="1050" spc="-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Dec. 14.</a:t>
            </a:r>
            <a:endParaRPr lang="zh-TW" altLang="en-US" sz="1050" spc="-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1830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66252" y="6492875"/>
            <a:ext cx="2057400" cy="365125"/>
          </a:xfrm>
        </p:spPr>
        <p:txBody>
          <a:bodyPr/>
          <a:lstStyle/>
          <a:p>
            <a:fld id="{BB1C85A4-6A84-4618-80D9-5A61A43F67A3}" type="slidenum">
              <a:rPr lang="zh-TW" altLang="en-US" smtClean="0"/>
              <a:t>14</a:t>
            </a:fld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363519" y="316590"/>
            <a:ext cx="8439376" cy="8197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47675" indent="-447675" algn="just" defTabSz="914400">
              <a:lnSpc>
                <a:spcPts val="3200"/>
              </a:lnSpc>
              <a:spcBef>
                <a:spcPts val="600"/>
              </a:spcBef>
            </a:pPr>
            <a:r>
              <a:rPr lang="en-US" altLang="zh-TW" sz="2200" b="1" spc="-12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200" b="1" spc="-12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sz="2200" b="1" spc="-12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200" b="1" spc="-12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本年</a:t>
            </a:r>
            <a:r>
              <a:rPr lang="zh-TW" altLang="en-US" sz="2200" b="1" spc="-12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以來，全球通膨超乎</a:t>
            </a:r>
            <a:r>
              <a:rPr lang="zh-TW" altLang="en-US" sz="2200" b="1" spc="-12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預期急遽上升</a:t>
            </a:r>
            <a:r>
              <a:rPr lang="zh-TW" altLang="en-US" sz="2200" b="1" spc="-12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，尤其</a:t>
            </a:r>
            <a:r>
              <a:rPr lang="zh-TW" altLang="en-US" sz="2200" b="1" spc="-12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先進經濟體通膨</a:t>
            </a:r>
            <a:r>
              <a:rPr lang="zh-TW" altLang="en-US" sz="2200" b="1" spc="-12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率</a:t>
            </a:r>
            <a:r>
              <a:rPr lang="zh-TW" altLang="en-US" sz="2200" b="1" spc="-12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，已</a:t>
            </a:r>
            <a:r>
              <a:rPr lang="zh-TW" altLang="en-US" sz="2200" b="1" spc="-12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創下新高</a:t>
            </a:r>
            <a:r>
              <a:rPr lang="en-US" altLang="zh-TW" sz="2200" b="1" spc="-12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*</a:t>
            </a:r>
            <a:r>
              <a:rPr lang="zh-TW" altLang="en-US" sz="2200" b="1" spc="-12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200" b="1" spc="-12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294252" y="225003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zh-TW" altLang="en-US" sz="1600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全球、新興及先進經濟體之</a:t>
            </a:r>
            <a:r>
              <a:rPr lang="en-US" altLang="zh-TW" sz="1600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CPI</a:t>
            </a:r>
            <a:r>
              <a:rPr lang="zh-TW" altLang="en-US" sz="1600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年增率走勢</a:t>
            </a:r>
            <a:endParaRPr lang="zh-TW" altLang="zh-TW" sz="1600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15616" y="56561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zh-TW" altLang="zh-TW" sz="9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資料</a:t>
            </a:r>
            <a:r>
              <a:rPr lang="zh-TW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來源</a:t>
            </a:r>
            <a:r>
              <a:rPr lang="zh-TW" altLang="zh-TW" sz="9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S&amp;P Global Market Intelligence (</a:t>
            </a:r>
            <a:r>
              <a:rPr lang="en-US" altLang="zh-TW" sz="9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2022/10/18)</a:t>
            </a:r>
            <a:endParaRPr lang="zh-TW" altLang="zh-TW" sz="11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59632" y="6053143"/>
            <a:ext cx="57606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*S&amp;P Global Market </a:t>
            </a:r>
            <a:r>
              <a:rPr lang="en-US" altLang="zh-TW" sz="1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Intelligence</a:t>
            </a:r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所編製之先進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經濟體通膨</a:t>
            </a:r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率資料起點為</a:t>
            </a:r>
            <a:r>
              <a:rPr lang="en-US" altLang="zh-TW" sz="1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1988</a:t>
            </a:r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年。</a:t>
            </a:r>
            <a:endParaRPr lang="zh-TW" altLang="en-US" sz="1100" dirty="0"/>
          </a:p>
        </p:txBody>
      </p:sp>
      <p:sp>
        <p:nvSpPr>
          <p:cNvPr id="3" name="矩形 2"/>
          <p:cNvSpPr/>
          <p:nvPr/>
        </p:nvSpPr>
        <p:spPr>
          <a:xfrm>
            <a:off x="683567" y="1192852"/>
            <a:ext cx="8119327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1" indent="-180975" algn="just" defTabSz="914400">
              <a:lnSpc>
                <a:spcPts val="3200"/>
              </a:lnSpc>
              <a:spcBef>
                <a:spcPts val="600"/>
              </a:spcBef>
            </a:pPr>
            <a:r>
              <a:rPr lang="zh-TW" altLang="zh-TW" sz="20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─</a:t>
            </a:r>
            <a:r>
              <a:rPr lang="zh-TW" altLang="en-US" sz="20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本年</a:t>
            </a:r>
            <a:r>
              <a:rPr lang="en-US" altLang="zh-TW" sz="2000" b="1" spc="-5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1~9</a:t>
            </a:r>
            <a:r>
              <a:rPr lang="zh-TW" altLang="en-US" sz="2000" b="1" spc="-5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zh-TW" altLang="en-US" sz="20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全球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通膨</a:t>
            </a:r>
            <a:r>
              <a:rPr lang="zh-TW" altLang="en-US" sz="2000" b="1" spc="-5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率攀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升至</a:t>
            </a:r>
            <a:r>
              <a:rPr lang="en-US" altLang="zh-TW" sz="2000" b="1" spc="-5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7.25%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0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先進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經濟體通膨率達</a:t>
            </a:r>
            <a:r>
              <a:rPr lang="en-US" altLang="zh-TW" sz="2000" b="1" spc="-5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7.1%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en-US" sz="20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新興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經濟體則</a:t>
            </a:r>
            <a:r>
              <a:rPr lang="zh-TW" altLang="en-US" sz="2000" b="1" spc="-5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達</a:t>
            </a:r>
            <a:r>
              <a:rPr lang="en-US" altLang="zh-TW" sz="2000" b="1" spc="-5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7.15</a:t>
            </a:r>
            <a:r>
              <a:rPr lang="en-US" altLang="zh-TW" sz="2000" b="1" spc="-5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%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000" b="1" spc="-5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9" name="圖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1923590"/>
              </p:ext>
            </p:extLst>
          </p:nvPr>
        </p:nvGraphicFramePr>
        <p:xfrm>
          <a:off x="683567" y="2701805"/>
          <a:ext cx="7848873" cy="3035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754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圓角矩形 27"/>
          <p:cNvSpPr/>
          <p:nvPr/>
        </p:nvSpPr>
        <p:spPr>
          <a:xfrm>
            <a:off x="476080" y="5509446"/>
            <a:ext cx="8457574" cy="686410"/>
          </a:xfrm>
          <a:prstGeom prst="roundRect">
            <a:avLst/>
          </a:prstGeom>
          <a:solidFill>
            <a:srgbClr val="E7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圓角矩形 18"/>
          <p:cNvSpPr/>
          <p:nvPr/>
        </p:nvSpPr>
        <p:spPr>
          <a:xfrm>
            <a:off x="476079" y="4669310"/>
            <a:ext cx="8457575" cy="6734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圓角矩形 15"/>
          <p:cNvSpPr/>
          <p:nvPr/>
        </p:nvSpPr>
        <p:spPr>
          <a:xfrm>
            <a:off x="251520" y="3661975"/>
            <a:ext cx="8682135" cy="9011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107502" y="2592632"/>
            <a:ext cx="8826152" cy="972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057400" cy="365125"/>
          </a:xfrm>
        </p:spPr>
        <p:txBody>
          <a:bodyPr/>
          <a:lstStyle/>
          <a:p>
            <a:fld id="{BB1C85A4-6A84-4618-80D9-5A61A43F67A3}" type="slidenum">
              <a:rPr lang="zh-TW" altLang="en-US" smtClean="0"/>
              <a:t>15</a:t>
            </a:fld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328015" y="98839"/>
            <a:ext cx="8461905" cy="7627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47675" indent="-447675" algn="just" defTabSz="914400">
              <a:lnSpc>
                <a:spcPts val="2500"/>
              </a:lnSpc>
              <a:spcBef>
                <a:spcPts val="600"/>
              </a:spcBef>
            </a:pPr>
            <a:r>
              <a:rPr lang="en-US" altLang="zh-TW" sz="2100" b="1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100" b="1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三</a:t>
            </a:r>
            <a:r>
              <a:rPr lang="en-US" altLang="zh-TW" sz="2100" b="1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100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因應高通膨</a:t>
            </a:r>
            <a:r>
              <a:rPr lang="zh-TW" altLang="en-US" sz="2100" b="1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，本年</a:t>
            </a:r>
            <a:r>
              <a:rPr lang="en-US" altLang="zh-TW" sz="2100" b="1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2100" b="1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月起，</a:t>
            </a:r>
            <a:r>
              <a:rPr lang="zh-TW" altLang="en-US" sz="2100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美國等主要經濟體加速緊縮貨幣政策</a:t>
            </a:r>
            <a:r>
              <a:rPr lang="zh-TW" altLang="en-US" sz="2100" b="1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，使</a:t>
            </a:r>
            <a:r>
              <a:rPr lang="zh-TW" altLang="en-US" sz="2100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全球金融情勢緊縮</a:t>
            </a:r>
            <a:r>
              <a:rPr lang="zh-TW" altLang="en-US" sz="2100" b="1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100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美元續強，</a:t>
            </a:r>
            <a:r>
              <a:rPr lang="zh-TW" altLang="en-US" sz="2100" b="1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且可能引發</a:t>
            </a:r>
            <a:r>
              <a:rPr lang="zh-TW" altLang="en-US" sz="2100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脆弱經濟體債務危機</a:t>
            </a:r>
            <a:r>
              <a:rPr lang="zh-TW" altLang="en-US" sz="2100" b="1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100" b="1" spc="-4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120" name="群組 119">
            <a:extLst>
              <a:ext uri="{FF2B5EF4-FFF2-40B4-BE49-F238E27FC236}">
                <a16:creationId xmlns:a16="http://schemas.microsoft.com/office/drawing/2014/main" id="{67F30984-DC9C-888D-B77A-18A616B6FDCE}"/>
              </a:ext>
            </a:extLst>
          </p:cNvPr>
          <p:cNvGrpSpPr/>
          <p:nvPr/>
        </p:nvGrpSpPr>
        <p:grpSpPr>
          <a:xfrm>
            <a:off x="980937" y="2671259"/>
            <a:ext cx="7744405" cy="3386122"/>
            <a:chOff x="1022720" y="2265100"/>
            <a:chExt cx="7744405" cy="3386122"/>
          </a:xfrm>
        </p:grpSpPr>
        <p:grpSp>
          <p:nvGrpSpPr>
            <p:cNvPr id="118" name="群組 117">
              <a:extLst>
                <a:ext uri="{FF2B5EF4-FFF2-40B4-BE49-F238E27FC236}">
                  <a16:creationId xmlns:a16="http://schemas.microsoft.com/office/drawing/2014/main" id="{38C6DFFD-23E4-5124-DB6A-27D8221546C2}"/>
                </a:ext>
              </a:extLst>
            </p:cNvPr>
            <p:cNvGrpSpPr/>
            <p:nvPr/>
          </p:nvGrpSpPr>
          <p:grpSpPr>
            <a:xfrm>
              <a:off x="1022720" y="2265100"/>
              <a:ext cx="7744405" cy="3386122"/>
              <a:chOff x="1022720" y="2265100"/>
              <a:chExt cx="7744405" cy="3386122"/>
            </a:xfrm>
          </p:grpSpPr>
          <p:grpSp>
            <p:nvGrpSpPr>
              <p:cNvPr id="115" name="群組 114">
                <a:extLst>
                  <a:ext uri="{FF2B5EF4-FFF2-40B4-BE49-F238E27FC236}">
                    <a16:creationId xmlns:a16="http://schemas.microsoft.com/office/drawing/2014/main" id="{2DA6A37D-626E-91BE-8D82-3395F4220265}"/>
                  </a:ext>
                </a:extLst>
              </p:cNvPr>
              <p:cNvGrpSpPr/>
              <p:nvPr/>
            </p:nvGrpSpPr>
            <p:grpSpPr>
              <a:xfrm>
                <a:off x="1022720" y="2265100"/>
                <a:ext cx="7744405" cy="1749200"/>
                <a:chOff x="1022720" y="2265100"/>
                <a:chExt cx="7744405" cy="1749200"/>
              </a:xfrm>
            </p:grpSpPr>
            <p:grpSp>
              <p:nvGrpSpPr>
                <p:cNvPr id="114" name="群組 113">
                  <a:extLst>
                    <a:ext uri="{FF2B5EF4-FFF2-40B4-BE49-F238E27FC236}">
                      <a16:creationId xmlns:a16="http://schemas.microsoft.com/office/drawing/2014/main" id="{AA7114B9-1957-869C-95B9-D51E94C8E69A}"/>
                    </a:ext>
                  </a:extLst>
                </p:cNvPr>
                <p:cNvGrpSpPr/>
                <p:nvPr/>
              </p:nvGrpSpPr>
              <p:grpSpPr>
                <a:xfrm>
                  <a:off x="2294748" y="2739600"/>
                  <a:ext cx="6303146" cy="1274700"/>
                  <a:chOff x="2294748" y="2739600"/>
                  <a:chExt cx="6303146" cy="1274700"/>
                </a:xfrm>
              </p:grpSpPr>
              <p:sp>
                <p:nvSpPr>
                  <p:cNvPr id="8" name="文字方塊 7">
                    <a:extLst>
                      <a:ext uri="{FF2B5EF4-FFF2-40B4-BE49-F238E27FC236}">
                        <a16:creationId xmlns:a16="http://schemas.microsoft.com/office/drawing/2014/main" id="{A6CA569B-327D-08EF-1934-8C5E67AE9CBF}"/>
                      </a:ext>
                    </a:extLst>
                  </p:cNvPr>
                  <p:cNvSpPr txBox="1"/>
                  <p:nvPr/>
                </p:nvSpPr>
                <p:spPr>
                  <a:xfrm>
                    <a:off x="4547498" y="2739600"/>
                    <a:ext cx="2322565" cy="369332"/>
                  </a:xfrm>
                  <a:prstGeom prst="rect">
                    <a:avLst/>
                  </a:prstGeom>
                  <a:noFill/>
                  <a:ln w="34925" cap="flat" cmpd="tri" algn="ctr">
                    <a:solidFill>
                      <a:schemeClr val="accent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4"/>
                  </a:fontRef>
                </p:style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b="1">
                        <a:solidFill>
                          <a:schemeClr val="accent4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defRPr>
                    </a:lvl1pPr>
                    <a:lvl2pPr>
                      <a:defRPr>
                        <a:solidFill>
                          <a:schemeClr val="accent4"/>
                        </a:solidFill>
                      </a:defRPr>
                    </a:lvl2pPr>
                    <a:lvl3pPr>
                      <a:defRPr>
                        <a:solidFill>
                          <a:schemeClr val="accent4"/>
                        </a:solidFill>
                      </a:defRPr>
                    </a:lvl3pPr>
                    <a:lvl4pPr>
                      <a:defRPr>
                        <a:solidFill>
                          <a:schemeClr val="accent4"/>
                        </a:solidFill>
                      </a:defRPr>
                    </a:lvl4pPr>
                    <a:lvl5pPr>
                      <a:defRPr>
                        <a:solidFill>
                          <a:schemeClr val="accent4"/>
                        </a:solidFill>
                      </a:defRPr>
                    </a:lvl5pPr>
                    <a:lvl6pPr>
                      <a:defRPr>
                        <a:solidFill>
                          <a:schemeClr val="accent4"/>
                        </a:solidFill>
                      </a:defRPr>
                    </a:lvl6pPr>
                    <a:lvl7pPr>
                      <a:defRPr>
                        <a:solidFill>
                          <a:schemeClr val="accent4"/>
                        </a:solidFill>
                      </a:defRPr>
                    </a:lvl7pPr>
                    <a:lvl8pPr>
                      <a:defRPr>
                        <a:solidFill>
                          <a:schemeClr val="accent4"/>
                        </a:solidFill>
                      </a:defRPr>
                    </a:lvl8pPr>
                    <a:lvl9pPr>
                      <a:defRPr>
                        <a:solidFill>
                          <a:schemeClr val="accent4"/>
                        </a:solidFill>
                      </a:defRPr>
                    </a:lvl9pPr>
                  </a:lstStyle>
                  <a:p>
                    <a:r>
                      <a:rPr lang="zh-TW" altLang="en-US" dirty="0"/>
                      <a:t>中國大陸清零封控</a:t>
                    </a:r>
                    <a:endParaRPr lang="en-US" dirty="0"/>
                  </a:p>
                </p:txBody>
              </p:sp>
              <p:sp>
                <p:nvSpPr>
                  <p:cNvPr id="10" name="文字方塊 9">
                    <a:extLst>
                      <a:ext uri="{FF2B5EF4-FFF2-40B4-BE49-F238E27FC236}">
                        <a16:creationId xmlns:a16="http://schemas.microsoft.com/office/drawing/2014/main" id="{6AA6DD2D-757C-9D0B-4154-94E9ED7C0DE9}"/>
                      </a:ext>
                    </a:extLst>
                  </p:cNvPr>
                  <p:cNvSpPr txBox="1"/>
                  <p:nvPr/>
                </p:nvSpPr>
                <p:spPr>
                  <a:xfrm>
                    <a:off x="6581670" y="3357195"/>
                    <a:ext cx="2016224" cy="646331"/>
                  </a:xfrm>
                  <a:prstGeom prst="rect">
                    <a:avLst/>
                  </a:prstGeom>
                  <a:noFill/>
                  <a:ln w="34925" cap="flat" cmpd="tri" algn="ctr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5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TW" altLang="en-US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rPr>
                      <a:t>高通膨環境與</a:t>
                    </a:r>
                    <a:r>
                      <a:rPr lang="en-US" altLang="zh-TW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rPr>
                      <a:t/>
                    </a:r>
                    <a:br>
                      <a:rPr lang="en-US" altLang="zh-TW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rPr>
                    </a:br>
                    <a:r>
                      <a:rPr lang="zh-TW" altLang="en-US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rPr>
                      <a:t>高通膨預期風險</a:t>
                    </a:r>
                    <a:endParaRPr lang="en-US" b="1" dirty="0">
                      <a:latin typeface="Microsoft JhengHei" panose="020B0604030504040204" pitchFamily="34" charset="-120"/>
                      <a:ea typeface="Microsoft JhengHei" panose="020B0604030504040204" pitchFamily="34" charset="-120"/>
                    </a:endParaRPr>
                  </a:p>
                </p:txBody>
              </p:sp>
              <p:sp>
                <p:nvSpPr>
                  <p:cNvPr id="11" name="文字方塊 10">
                    <a:extLst>
                      <a:ext uri="{FF2B5EF4-FFF2-40B4-BE49-F238E27FC236}">
                        <a16:creationId xmlns:a16="http://schemas.microsoft.com/office/drawing/2014/main" id="{F6A1B207-0A5C-CDDD-59DA-E0B807C69697}"/>
                      </a:ext>
                    </a:extLst>
                  </p:cNvPr>
                  <p:cNvSpPr txBox="1"/>
                  <p:nvPr/>
                </p:nvSpPr>
                <p:spPr>
                  <a:xfrm>
                    <a:off x="2294748" y="3367969"/>
                    <a:ext cx="1656000" cy="646331"/>
                  </a:xfrm>
                  <a:prstGeom prst="rect">
                    <a:avLst/>
                  </a:prstGeom>
                  <a:noFill/>
                  <a:ln w="19050" cap="flat" cmpd="tri" algn="ctr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5"/>
                  </a:fontRef>
                </p:style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>
                      <a:defRPr>
                        <a:solidFill>
                          <a:schemeClr val="accent5"/>
                        </a:solidFill>
                      </a:defRPr>
                    </a:lvl1pPr>
                    <a:lvl2pPr>
                      <a:defRPr>
                        <a:solidFill>
                          <a:schemeClr val="accent5"/>
                        </a:solidFill>
                      </a:defRPr>
                    </a:lvl2pPr>
                    <a:lvl3pPr>
                      <a:defRPr>
                        <a:solidFill>
                          <a:schemeClr val="accent5"/>
                        </a:solidFill>
                      </a:defRPr>
                    </a:lvl3pPr>
                    <a:lvl4pPr>
                      <a:defRPr>
                        <a:solidFill>
                          <a:schemeClr val="accent5"/>
                        </a:solidFill>
                      </a:defRPr>
                    </a:lvl4pPr>
                    <a:lvl5pPr>
                      <a:defRPr>
                        <a:solidFill>
                          <a:schemeClr val="accent5"/>
                        </a:solidFill>
                      </a:defRPr>
                    </a:lvl5pPr>
                    <a:lvl6pPr>
                      <a:defRPr>
                        <a:solidFill>
                          <a:schemeClr val="accent5"/>
                        </a:solidFill>
                      </a:defRPr>
                    </a:lvl6pPr>
                    <a:lvl7pPr>
                      <a:defRPr>
                        <a:solidFill>
                          <a:schemeClr val="accent5"/>
                        </a:solidFill>
                      </a:defRPr>
                    </a:lvl7pPr>
                    <a:lvl8pPr>
                      <a:defRPr>
                        <a:solidFill>
                          <a:schemeClr val="accent5"/>
                        </a:solidFill>
                      </a:defRPr>
                    </a:lvl8pPr>
                    <a:lvl9pPr>
                      <a:defRPr>
                        <a:solidFill>
                          <a:schemeClr val="accent5"/>
                        </a:solidFill>
                      </a:defRPr>
                    </a:lvl9pPr>
                  </a:lstStyle>
                  <a:p>
                    <a:pPr algn="ctr"/>
                    <a:r>
                      <a:rPr lang="zh-TW" altLang="en-US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rPr>
                      <a:t>供應鏈重新布局與去全球化</a:t>
                    </a:r>
                    <a:endParaRPr lang="en-US" b="1" dirty="0">
                      <a:latin typeface="Microsoft JhengHei" panose="020B0604030504040204" pitchFamily="34" charset="-120"/>
                      <a:ea typeface="Microsoft JhengHei" panose="020B0604030504040204" pitchFamily="34" charset="-120"/>
                    </a:endParaRPr>
                  </a:p>
                </p:txBody>
              </p:sp>
              <p:sp>
                <p:nvSpPr>
                  <p:cNvPr id="13" name="文字方塊 12">
                    <a:extLst>
                      <a:ext uri="{FF2B5EF4-FFF2-40B4-BE49-F238E27FC236}">
                        <a16:creationId xmlns:a16="http://schemas.microsoft.com/office/drawing/2014/main" id="{2E1CD84A-E7F5-76F6-FA1A-E6D67764C81B}"/>
                      </a:ext>
                    </a:extLst>
                  </p:cNvPr>
                  <p:cNvSpPr txBox="1"/>
                  <p:nvPr/>
                </p:nvSpPr>
                <p:spPr>
                  <a:xfrm>
                    <a:off x="4416736" y="3365726"/>
                    <a:ext cx="1466048" cy="648000"/>
                  </a:xfrm>
                  <a:prstGeom prst="rect">
                    <a:avLst/>
                  </a:prstGeom>
                  <a:noFill/>
                  <a:ln w="19050" cap="flat" cmpd="tri" algn="ctr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5"/>
                  </a:fontRef>
                </p:style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>
                      <a:defRPr>
                        <a:solidFill>
                          <a:schemeClr val="accent5"/>
                        </a:solidFill>
                      </a:defRPr>
                    </a:lvl1pPr>
                    <a:lvl2pPr>
                      <a:defRPr>
                        <a:solidFill>
                          <a:schemeClr val="accent5"/>
                        </a:solidFill>
                      </a:defRPr>
                    </a:lvl2pPr>
                    <a:lvl3pPr>
                      <a:defRPr>
                        <a:solidFill>
                          <a:schemeClr val="accent5"/>
                        </a:solidFill>
                      </a:defRPr>
                    </a:lvl3pPr>
                    <a:lvl4pPr>
                      <a:defRPr>
                        <a:solidFill>
                          <a:schemeClr val="accent5"/>
                        </a:solidFill>
                      </a:defRPr>
                    </a:lvl4pPr>
                    <a:lvl5pPr>
                      <a:defRPr>
                        <a:solidFill>
                          <a:schemeClr val="accent5"/>
                        </a:solidFill>
                      </a:defRPr>
                    </a:lvl5pPr>
                    <a:lvl6pPr>
                      <a:defRPr>
                        <a:solidFill>
                          <a:schemeClr val="accent5"/>
                        </a:solidFill>
                      </a:defRPr>
                    </a:lvl6pPr>
                    <a:lvl7pPr>
                      <a:defRPr>
                        <a:solidFill>
                          <a:schemeClr val="accent5"/>
                        </a:solidFill>
                      </a:defRPr>
                    </a:lvl7pPr>
                    <a:lvl8pPr>
                      <a:defRPr>
                        <a:solidFill>
                          <a:schemeClr val="accent5"/>
                        </a:solidFill>
                      </a:defRPr>
                    </a:lvl8pPr>
                    <a:lvl9pPr>
                      <a:defRPr>
                        <a:solidFill>
                          <a:schemeClr val="accent5"/>
                        </a:solidFill>
                      </a:defRPr>
                    </a:lvl9pPr>
                  </a:lstStyle>
                  <a:p>
                    <a:pPr algn="ctr"/>
                    <a:r>
                      <a:rPr lang="zh-TW" altLang="en-US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rPr>
                      <a:t>消費與生產</a:t>
                    </a:r>
                    <a:r>
                      <a:rPr lang="en-US" altLang="zh-TW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rPr>
                      <a:t/>
                    </a:r>
                    <a:br>
                      <a:rPr lang="en-US" altLang="zh-TW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rPr>
                    </a:br>
                    <a:r>
                      <a:rPr lang="zh-TW" altLang="en-US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rPr>
                      <a:t>模式改變</a:t>
                    </a:r>
                    <a:endParaRPr lang="en-US" b="1" dirty="0">
                      <a:latin typeface="Microsoft JhengHei" panose="020B0604030504040204" pitchFamily="34" charset="-120"/>
                      <a:ea typeface="Microsoft JhengHei" panose="020B0604030504040204" pitchFamily="34" charset="-120"/>
                    </a:endParaRPr>
                  </a:p>
                </p:txBody>
              </p:sp>
            </p:grpSp>
            <p:grpSp>
              <p:nvGrpSpPr>
                <p:cNvPr id="111" name="群組 110">
                  <a:extLst>
                    <a:ext uri="{FF2B5EF4-FFF2-40B4-BE49-F238E27FC236}">
                      <a16:creationId xmlns:a16="http://schemas.microsoft.com/office/drawing/2014/main" id="{F475184E-EDBF-9C84-8CC7-4008DB968FE6}"/>
                    </a:ext>
                  </a:extLst>
                </p:cNvPr>
                <p:cNvGrpSpPr/>
                <p:nvPr/>
              </p:nvGrpSpPr>
              <p:grpSpPr>
                <a:xfrm>
                  <a:off x="1022720" y="2265100"/>
                  <a:ext cx="7744405" cy="376091"/>
                  <a:chOff x="1022720" y="2265100"/>
                  <a:chExt cx="7744405" cy="376091"/>
                </a:xfrm>
              </p:grpSpPr>
              <p:sp>
                <p:nvSpPr>
                  <p:cNvPr id="3" name="文字方塊 2">
                    <a:extLst>
                      <a:ext uri="{FF2B5EF4-FFF2-40B4-BE49-F238E27FC236}">
                        <a16:creationId xmlns:a16="http://schemas.microsoft.com/office/drawing/2014/main" id="{FF36B26A-566D-690A-C093-865E2DE04215}"/>
                      </a:ext>
                    </a:extLst>
                  </p:cNvPr>
                  <p:cNvSpPr txBox="1"/>
                  <p:nvPr/>
                </p:nvSpPr>
                <p:spPr>
                  <a:xfrm>
                    <a:off x="1022720" y="2271859"/>
                    <a:ext cx="1800200" cy="369332"/>
                  </a:xfrm>
                  <a:prstGeom prst="rect">
                    <a:avLst/>
                  </a:prstGeom>
                  <a:noFill/>
                  <a:ln w="34925" cap="flat" cmpd="tri" algn="ctr">
                    <a:solidFill>
                      <a:schemeClr val="accent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4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TW" altLang="en-US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rPr>
                      <a:t>美中爭端白熱化</a:t>
                    </a:r>
                    <a:endParaRPr lang="en-US" b="1" dirty="0">
                      <a:latin typeface="Microsoft JhengHei" panose="020B0604030504040204" pitchFamily="34" charset="-120"/>
                      <a:ea typeface="Microsoft JhengHei" panose="020B0604030504040204" pitchFamily="34" charset="-120"/>
                    </a:endParaRPr>
                  </a:p>
                </p:txBody>
              </p:sp>
              <p:sp>
                <p:nvSpPr>
                  <p:cNvPr id="4" name="文字方塊 3">
                    <a:extLst>
                      <a:ext uri="{FF2B5EF4-FFF2-40B4-BE49-F238E27FC236}">
                        <a16:creationId xmlns:a16="http://schemas.microsoft.com/office/drawing/2014/main" id="{1749D494-D8FF-2A25-4CAA-79A1E01A1DFD}"/>
                      </a:ext>
                    </a:extLst>
                  </p:cNvPr>
                  <p:cNvSpPr txBox="1"/>
                  <p:nvPr/>
                </p:nvSpPr>
                <p:spPr>
                  <a:xfrm>
                    <a:off x="4547498" y="2265100"/>
                    <a:ext cx="2322565" cy="369332"/>
                  </a:xfrm>
                  <a:prstGeom prst="rect">
                    <a:avLst/>
                  </a:prstGeom>
                  <a:noFill/>
                  <a:ln w="34925" cap="flat" cmpd="tri" algn="ctr">
                    <a:solidFill>
                      <a:schemeClr val="accent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4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TW" altLang="en-US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rPr>
                      <a:t>新冠肺炎疫情難盡除</a:t>
                    </a:r>
                    <a:endParaRPr lang="en-US" b="1" dirty="0">
                      <a:latin typeface="Microsoft JhengHei" panose="020B0604030504040204" pitchFamily="34" charset="-120"/>
                      <a:ea typeface="Microsoft JhengHei" panose="020B0604030504040204" pitchFamily="34" charset="-120"/>
                    </a:endParaRPr>
                  </a:p>
                </p:txBody>
              </p:sp>
              <p:sp>
                <p:nvSpPr>
                  <p:cNvPr id="7" name="文字方塊 6">
                    <a:extLst>
                      <a:ext uri="{FF2B5EF4-FFF2-40B4-BE49-F238E27FC236}">
                        <a16:creationId xmlns:a16="http://schemas.microsoft.com/office/drawing/2014/main" id="{1FA987F4-35BE-C97D-1081-8D5C35AF8E70}"/>
                      </a:ext>
                    </a:extLst>
                  </p:cNvPr>
                  <p:cNvSpPr txBox="1"/>
                  <p:nvPr/>
                </p:nvSpPr>
                <p:spPr>
                  <a:xfrm>
                    <a:off x="2883882" y="2271042"/>
                    <a:ext cx="1559758" cy="369332"/>
                  </a:xfrm>
                  <a:prstGeom prst="rect">
                    <a:avLst/>
                  </a:prstGeom>
                  <a:noFill/>
                  <a:ln w="34925" cap="flat" cmpd="tri" algn="ctr">
                    <a:solidFill>
                      <a:schemeClr val="accent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4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TW" altLang="en-US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rPr>
                      <a:t>俄烏戰爭升溫</a:t>
                    </a:r>
                    <a:endParaRPr lang="en-US" b="1" dirty="0">
                      <a:latin typeface="Microsoft JhengHei" panose="020B0604030504040204" pitchFamily="34" charset="-120"/>
                      <a:ea typeface="Microsoft JhengHei" panose="020B0604030504040204" pitchFamily="34" charset="-120"/>
                    </a:endParaRPr>
                  </a:p>
                </p:txBody>
              </p:sp>
              <p:sp>
                <p:nvSpPr>
                  <p:cNvPr id="21" name="文字方塊 20">
                    <a:extLst>
                      <a:ext uri="{FF2B5EF4-FFF2-40B4-BE49-F238E27FC236}">
                        <a16:creationId xmlns:a16="http://schemas.microsoft.com/office/drawing/2014/main" id="{88CB7B16-6B68-1B0B-6ADF-E4138DF182F4}"/>
                      </a:ext>
                    </a:extLst>
                  </p:cNvPr>
                  <p:cNvSpPr txBox="1"/>
                  <p:nvPr/>
                </p:nvSpPr>
                <p:spPr>
                  <a:xfrm>
                    <a:off x="6966925" y="2271647"/>
                    <a:ext cx="1800200" cy="369332"/>
                  </a:xfrm>
                  <a:prstGeom prst="rect">
                    <a:avLst/>
                  </a:prstGeom>
                  <a:noFill/>
                  <a:ln w="34925" cap="flat" cmpd="tri" algn="ctr">
                    <a:solidFill>
                      <a:schemeClr val="accent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4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TW" altLang="en-US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rPr>
                      <a:t>極端氣候災害多</a:t>
                    </a:r>
                    <a:endParaRPr lang="en-US" b="1" dirty="0">
                      <a:latin typeface="Microsoft JhengHei" panose="020B0604030504040204" pitchFamily="34" charset="-120"/>
                      <a:ea typeface="Microsoft JhengHei" panose="020B0604030504040204" pitchFamily="34" charset="-120"/>
                    </a:endParaRPr>
                  </a:p>
                </p:txBody>
              </p:sp>
            </p:grpSp>
          </p:grpSp>
          <p:grpSp>
            <p:nvGrpSpPr>
              <p:cNvPr id="117" name="群組 116">
                <a:extLst>
                  <a:ext uri="{FF2B5EF4-FFF2-40B4-BE49-F238E27FC236}">
                    <a16:creationId xmlns:a16="http://schemas.microsoft.com/office/drawing/2014/main" id="{B94025A3-395C-70C4-2D36-CB005BD606A1}"/>
                  </a:ext>
                </a:extLst>
              </p:cNvPr>
              <p:cNvGrpSpPr/>
              <p:nvPr/>
            </p:nvGrpSpPr>
            <p:grpSpPr>
              <a:xfrm>
                <a:off x="2883882" y="2747807"/>
                <a:ext cx="5765717" cy="2903415"/>
                <a:chOff x="2883882" y="2747807"/>
                <a:chExt cx="5765717" cy="2903415"/>
              </a:xfrm>
            </p:grpSpPr>
            <p:sp>
              <p:nvSpPr>
                <p:cNvPr id="14" name="文字方塊 13">
                  <a:extLst>
                    <a:ext uri="{FF2B5EF4-FFF2-40B4-BE49-F238E27FC236}">
                      <a16:creationId xmlns:a16="http://schemas.microsoft.com/office/drawing/2014/main" id="{79BA2A70-DD2E-E306-E41E-6943AB448E6E}"/>
                    </a:ext>
                  </a:extLst>
                </p:cNvPr>
                <p:cNvSpPr txBox="1"/>
                <p:nvPr/>
              </p:nvSpPr>
              <p:spPr>
                <a:xfrm>
                  <a:off x="6304194" y="4406006"/>
                  <a:ext cx="2345405" cy="369332"/>
                </a:xfrm>
                <a:prstGeom prst="rect">
                  <a:avLst/>
                </a:prstGeom>
                <a:noFill/>
                <a:ln w="34925" cap="flat" cmpd="tri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TW" altLang="en-US" b="1" dirty="0">
                      <a:solidFill>
                        <a:srgbClr val="339933"/>
                      </a:solidFill>
                      <a:latin typeface="Microsoft JhengHei" panose="020B0604030504040204" pitchFamily="34" charset="-120"/>
                      <a:ea typeface="Microsoft JhengHei" panose="020B0604030504040204" pitchFamily="34" charset="-120"/>
                    </a:rPr>
                    <a:t>多國同步緊縮貨幣</a:t>
                  </a:r>
                  <a:endParaRPr lang="en-US" b="1" dirty="0">
                    <a:solidFill>
                      <a:srgbClr val="339933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endParaRPr>
                </a:p>
              </p:txBody>
            </p:sp>
            <p:sp>
              <p:nvSpPr>
                <p:cNvPr id="17" name="文字方塊 16">
                  <a:extLst>
                    <a:ext uri="{FF2B5EF4-FFF2-40B4-BE49-F238E27FC236}">
                      <a16:creationId xmlns:a16="http://schemas.microsoft.com/office/drawing/2014/main" id="{F6F4B7DE-98BE-CD5A-A0EF-BA991B1F894A}"/>
                    </a:ext>
                  </a:extLst>
                </p:cNvPr>
                <p:cNvSpPr txBox="1"/>
                <p:nvPr/>
              </p:nvSpPr>
              <p:spPr>
                <a:xfrm>
                  <a:off x="2883882" y="2747807"/>
                  <a:ext cx="1535558" cy="369332"/>
                </a:xfrm>
                <a:prstGeom prst="rect">
                  <a:avLst/>
                </a:prstGeom>
                <a:noFill/>
                <a:ln w="34925" cap="flat" cmpd="tri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4"/>
                </a:fontRef>
              </p:style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ctr">
                    <a:defRPr b="1">
                      <a:solidFill>
                        <a:schemeClr val="accent4"/>
                      </a:solidFill>
                      <a:latin typeface="Microsoft JhengHei" panose="020B0604030504040204" pitchFamily="34" charset="-120"/>
                      <a:ea typeface="Microsoft JhengHei" panose="020B0604030504040204" pitchFamily="34" charset="-120"/>
                    </a:defRPr>
                  </a:lvl1pPr>
                  <a:lvl2pPr>
                    <a:defRPr>
                      <a:solidFill>
                        <a:schemeClr val="accent4"/>
                      </a:solidFill>
                    </a:defRPr>
                  </a:lvl2pPr>
                  <a:lvl3pPr>
                    <a:defRPr>
                      <a:solidFill>
                        <a:schemeClr val="accent4"/>
                      </a:solidFill>
                    </a:defRPr>
                  </a:lvl3pPr>
                  <a:lvl4pPr>
                    <a:defRPr>
                      <a:solidFill>
                        <a:schemeClr val="accent4"/>
                      </a:solidFill>
                    </a:defRPr>
                  </a:lvl4pPr>
                  <a:lvl5pPr>
                    <a:defRPr>
                      <a:solidFill>
                        <a:schemeClr val="accent4"/>
                      </a:solidFill>
                    </a:defRPr>
                  </a:lvl5pPr>
                  <a:lvl6pPr>
                    <a:defRPr>
                      <a:solidFill>
                        <a:schemeClr val="accent4"/>
                      </a:solidFill>
                    </a:defRPr>
                  </a:lvl6pPr>
                  <a:lvl7pPr>
                    <a:defRPr>
                      <a:solidFill>
                        <a:schemeClr val="accent4"/>
                      </a:solidFill>
                    </a:defRPr>
                  </a:lvl7pPr>
                  <a:lvl8pPr>
                    <a:defRPr>
                      <a:solidFill>
                        <a:schemeClr val="accent4"/>
                      </a:solidFill>
                    </a:defRPr>
                  </a:lvl8pPr>
                  <a:lvl9pPr>
                    <a:defRPr>
                      <a:solidFill>
                        <a:schemeClr val="accent4"/>
                      </a:solidFill>
                    </a:defRPr>
                  </a:lvl9pPr>
                </a:lstStyle>
                <a:p>
                  <a:r>
                    <a:rPr lang="en-US" dirty="0"/>
                    <a:t>OPEC+</a:t>
                  </a:r>
                  <a:r>
                    <a:rPr lang="zh-TW" altLang="en-US" dirty="0"/>
                    <a:t>減產</a:t>
                  </a:r>
                  <a:endParaRPr lang="en-US" dirty="0"/>
                </a:p>
              </p:txBody>
            </p:sp>
            <p:sp>
              <p:nvSpPr>
                <p:cNvPr id="15" name="文字方塊 14">
                  <a:extLst>
                    <a:ext uri="{FF2B5EF4-FFF2-40B4-BE49-F238E27FC236}">
                      <a16:creationId xmlns:a16="http://schemas.microsoft.com/office/drawing/2014/main" id="{9AAAE52C-2000-D250-9647-B76B775C1B5C}"/>
                    </a:ext>
                  </a:extLst>
                </p:cNvPr>
                <p:cNvSpPr txBox="1"/>
                <p:nvPr/>
              </p:nvSpPr>
              <p:spPr>
                <a:xfrm>
                  <a:off x="6304194" y="5281890"/>
                  <a:ext cx="2345405" cy="369332"/>
                </a:xfrm>
                <a:prstGeom prst="rect">
                  <a:avLst/>
                </a:prstGeom>
                <a:noFill/>
                <a:ln w="34925" cap="flat" cmpd="tri" algn="ctr">
                  <a:solidFill>
                    <a:srgbClr val="6600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4"/>
                </a:fontRef>
              </p:style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ctr">
                    <a:defRPr b="1">
                      <a:solidFill>
                        <a:srgbClr val="6600CC"/>
                      </a:solidFill>
                      <a:latin typeface="Microsoft JhengHei" panose="020B0604030504040204" pitchFamily="34" charset="-120"/>
                      <a:ea typeface="Microsoft JhengHei" panose="020B0604030504040204" pitchFamily="34" charset="-120"/>
                    </a:defRPr>
                  </a:lvl1pPr>
                  <a:lvl2pPr>
                    <a:defRPr>
                      <a:solidFill>
                        <a:schemeClr val="accent4"/>
                      </a:solidFill>
                    </a:defRPr>
                  </a:lvl2pPr>
                  <a:lvl3pPr>
                    <a:defRPr>
                      <a:solidFill>
                        <a:schemeClr val="accent4"/>
                      </a:solidFill>
                    </a:defRPr>
                  </a:lvl3pPr>
                  <a:lvl4pPr>
                    <a:defRPr>
                      <a:solidFill>
                        <a:schemeClr val="accent4"/>
                      </a:solidFill>
                    </a:defRPr>
                  </a:lvl4pPr>
                  <a:lvl5pPr>
                    <a:defRPr>
                      <a:solidFill>
                        <a:schemeClr val="accent4"/>
                      </a:solidFill>
                    </a:defRPr>
                  </a:lvl5pPr>
                  <a:lvl6pPr>
                    <a:defRPr>
                      <a:solidFill>
                        <a:schemeClr val="accent4"/>
                      </a:solidFill>
                    </a:defRPr>
                  </a:lvl6pPr>
                  <a:lvl7pPr>
                    <a:defRPr>
                      <a:solidFill>
                        <a:schemeClr val="accent4"/>
                      </a:solidFill>
                    </a:defRPr>
                  </a:lvl7pPr>
                  <a:lvl8pPr>
                    <a:defRPr>
                      <a:solidFill>
                        <a:schemeClr val="accent4"/>
                      </a:solidFill>
                    </a:defRPr>
                  </a:lvl8pPr>
                  <a:lvl9pPr>
                    <a:defRPr>
                      <a:solidFill>
                        <a:schemeClr val="accent4"/>
                      </a:solidFill>
                    </a:defRPr>
                  </a:lvl9pPr>
                </a:lstStyle>
                <a:p>
                  <a:r>
                    <a:rPr lang="zh-TW" altLang="en-US" dirty="0"/>
                    <a:t>全球金融情勢緊縮</a:t>
                  </a:r>
                  <a:endParaRPr lang="en-US" altLang="zh-TW" dirty="0"/>
                </a:p>
              </p:txBody>
            </p:sp>
          </p:grpSp>
        </p:grp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768F34F8-FFE9-E6F3-5DC4-E3C8F9B69E60}"/>
                </a:ext>
              </a:extLst>
            </p:cNvPr>
            <p:cNvSpPr txBox="1"/>
            <p:nvPr/>
          </p:nvSpPr>
          <p:spPr>
            <a:xfrm>
              <a:off x="2104638" y="5275067"/>
              <a:ext cx="2402963" cy="369332"/>
            </a:xfrm>
            <a:prstGeom prst="rect">
              <a:avLst/>
            </a:prstGeom>
            <a:noFill/>
            <a:ln w="34925" cap="flat" cmpd="tri" algn="ctr">
              <a:solidFill>
                <a:srgbClr val="6600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rgbClr val="6600CC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defRPr>
              </a:lvl1pPr>
            </a:lstStyle>
            <a:p>
              <a:r>
                <a:rPr lang="zh-TW" altLang="en-US" dirty="0"/>
                <a:t>全球經濟下行</a:t>
              </a:r>
              <a:endParaRPr lang="en-US" dirty="0"/>
            </a:p>
          </p:txBody>
        </p:sp>
      </p:grpSp>
      <p:sp>
        <p:nvSpPr>
          <p:cNvPr id="71" name="向下箭號 70"/>
          <p:cNvSpPr/>
          <p:nvPr/>
        </p:nvSpPr>
        <p:spPr>
          <a:xfrm>
            <a:off x="3902582" y="4523673"/>
            <a:ext cx="360604" cy="311834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79BA2A70-DD2E-E306-E41E-6943AB448E6E}"/>
              </a:ext>
            </a:extLst>
          </p:cNvPr>
          <p:cNvSpPr txBox="1"/>
          <p:nvPr/>
        </p:nvSpPr>
        <p:spPr>
          <a:xfrm>
            <a:off x="2662487" y="4843095"/>
            <a:ext cx="2492956" cy="369332"/>
          </a:xfrm>
          <a:prstGeom prst="rect">
            <a:avLst/>
          </a:prstGeom>
          <a:noFill/>
          <a:ln w="34925" cap="flat" cmpd="tri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rgbClr val="3399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產業政策與結構調整</a:t>
            </a:r>
            <a:endParaRPr lang="en-US" b="1" dirty="0">
              <a:solidFill>
                <a:srgbClr val="339933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1" name="向下箭號 40"/>
          <p:cNvSpPr/>
          <p:nvPr/>
        </p:nvSpPr>
        <p:spPr>
          <a:xfrm>
            <a:off x="7254812" y="4455008"/>
            <a:ext cx="360604" cy="311834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文字方塊 41"/>
          <p:cNvSpPr txBox="1"/>
          <p:nvPr/>
        </p:nvSpPr>
        <p:spPr>
          <a:xfrm>
            <a:off x="730977" y="4782656"/>
            <a:ext cx="1172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339933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政策因應</a:t>
            </a:r>
          </a:p>
        </p:txBody>
      </p:sp>
      <p:sp>
        <p:nvSpPr>
          <p:cNvPr id="23" name="右大括弧 22"/>
          <p:cNvSpPr/>
          <p:nvPr/>
        </p:nvSpPr>
        <p:spPr>
          <a:xfrm rot="5400000">
            <a:off x="4637818" y="1203959"/>
            <a:ext cx="94329" cy="8497342"/>
          </a:xfrm>
          <a:prstGeom prst="rightBrac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503831" y="5669444"/>
            <a:ext cx="1571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7030A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經濟金融風險</a:t>
            </a:r>
          </a:p>
        </p:txBody>
      </p:sp>
      <p:sp>
        <p:nvSpPr>
          <p:cNvPr id="2" name="左-右雙向箭號 1"/>
          <p:cNvSpPr/>
          <p:nvPr/>
        </p:nvSpPr>
        <p:spPr>
          <a:xfrm>
            <a:off x="4700842" y="5700695"/>
            <a:ext cx="1155499" cy="330395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左-右雙向箭號 34"/>
          <p:cNvSpPr/>
          <p:nvPr/>
        </p:nvSpPr>
        <p:spPr>
          <a:xfrm>
            <a:off x="5960956" y="3970057"/>
            <a:ext cx="502908" cy="306258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加號 4"/>
          <p:cNvSpPr/>
          <p:nvPr/>
        </p:nvSpPr>
        <p:spPr>
          <a:xfrm>
            <a:off x="3948626" y="3898496"/>
            <a:ext cx="354254" cy="375991"/>
          </a:xfrm>
          <a:prstGeom prst="mathPlu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-14532" y="2819172"/>
            <a:ext cx="1138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非預期</a:t>
            </a:r>
            <a:r>
              <a:rPr lang="en-US" altLang="zh-TW" sz="1600" dirty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/>
            </a:r>
            <a:br>
              <a:rPr lang="en-US" altLang="zh-TW" sz="1600" dirty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lang="zh-TW" altLang="en-US" sz="1600" spc="-100" dirty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重大事件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328015" y="3799935"/>
            <a:ext cx="642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chemeClr val="accent5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衝擊</a:t>
            </a:r>
            <a:endParaRPr lang="en-US" altLang="zh-TW" sz="1600" dirty="0">
              <a:solidFill>
                <a:schemeClr val="accent5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1600" dirty="0">
                <a:solidFill>
                  <a:schemeClr val="accent5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面向</a:t>
            </a: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F6A1B207-0A5C-CDDD-59DA-E0B807C69697}"/>
              </a:ext>
            </a:extLst>
          </p:cNvPr>
          <p:cNvSpPr txBox="1"/>
          <p:nvPr/>
        </p:nvSpPr>
        <p:spPr>
          <a:xfrm>
            <a:off x="1041524" y="3718071"/>
            <a:ext cx="4872067" cy="781094"/>
          </a:xfrm>
          <a:prstGeom prst="rect">
            <a:avLst/>
          </a:prstGeom>
          <a:noFill/>
          <a:ln w="34925" cap="flat" cmpd="tri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  <a:lvl6pPr>
              <a:defRPr>
                <a:solidFill>
                  <a:schemeClr val="accent5"/>
                </a:solidFill>
              </a:defRPr>
            </a:lvl6pPr>
            <a:lvl7pPr>
              <a:defRPr>
                <a:solidFill>
                  <a:schemeClr val="accent5"/>
                </a:solidFill>
              </a:defRPr>
            </a:lvl7pPr>
            <a:lvl8pPr>
              <a:defRPr>
                <a:solidFill>
                  <a:schemeClr val="accent5"/>
                </a:solidFill>
              </a:defRPr>
            </a:lvl8pPr>
            <a:lvl9pPr>
              <a:defRPr>
                <a:solidFill>
                  <a:schemeClr val="accent5"/>
                </a:solidFill>
              </a:defRPr>
            </a:lvl9pPr>
          </a:lstStyle>
          <a:p>
            <a:pPr algn="ctr"/>
            <a:endParaRPr lang="en-US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1041524" y="3802647"/>
            <a:ext cx="1235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accent5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全球經濟</a:t>
            </a:r>
            <a:endParaRPr lang="en-US" altLang="zh-TW" dirty="0">
              <a:solidFill>
                <a:schemeClr val="accent5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/>
            <a:r>
              <a:rPr lang="zh-TW" altLang="en-US" dirty="0">
                <a:solidFill>
                  <a:schemeClr val="accent5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結構改變</a:t>
            </a:r>
          </a:p>
        </p:txBody>
      </p:sp>
      <p:sp>
        <p:nvSpPr>
          <p:cNvPr id="39" name="矩形 38"/>
          <p:cNvSpPr/>
          <p:nvPr/>
        </p:nvSpPr>
        <p:spPr>
          <a:xfrm>
            <a:off x="328015" y="941567"/>
            <a:ext cx="8461905" cy="15454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47675" indent="-447675" algn="just" defTabSz="914400">
              <a:lnSpc>
                <a:spcPts val="2400"/>
              </a:lnSpc>
              <a:spcBef>
                <a:spcPts val="600"/>
              </a:spcBef>
            </a:pPr>
            <a:r>
              <a:rPr lang="en-US" altLang="zh-TW" sz="2100" b="1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100" b="1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四</a:t>
            </a:r>
            <a:r>
              <a:rPr lang="en-US" altLang="zh-TW" sz="2100" b="1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100" b="1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復以近來</a:t>
            </a:r>
            <a:r>
              <a:rPr lang="zh-TW" altLang="en-US" sz="2100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美中爭端白熱化</a:t>
            </a:r>
            <a:r>
              <a:rPr lang="zh-TW" altLang="en-US" sz="2100" b="1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en-US" sz="2100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俄烏戰爭升溫</a:t>
            </a:r>
            <a:r>
              <a:rPr lang="zh-TW" altLang="en-US" sz="2100" b="1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，加以</a:t>
            </a:r>
            <a:r>
              <a:rPr lang="zh-TW" altLang="en-US" sz="2100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新冠肺炎疫情</a:t>
            </a:r>
            <a:r>
              <a:rPr lang="zh-TW" altLang="en-US" sz="2100" b="1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</a:t>
            </a:r>
            <a:r>
              <a:rPr lang="zh-TW" altLang="en-US" sz="2100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極端氣候</a:t>
            </a:r>
            <a:r>
              <a:rPr lang="zh-TW" altLang="en-US" sz="2100" b="1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等風險</a:t>
            </a:r>
            <a:r>
              <a:rPr lang="zh-TW" altLang="en-US" sz="2100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持續</a:t>
            </a:r>
            <a:r>
              <a:rPr lang="zh-TW" altLang="en-US" sz="2100" b="1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交疊，</a:t>
            </a:r>
            <a:r>
              <a:rPr lang="zh-TW" altLang="en-US" sz="2100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消費與生產模式改變，影響各國產業政策與結構</a:t>
            </a:r>
            <a:r>
              <a:rPr lang="zh-TW" altLang="en-US" sz="21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調整</a:t>
            </a:r>
            <a:r>
              <a:rPr lang="zh-TW" altLang="en-US" sz="21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；另</a:t>
            </a:r>
            <a:r>
              <a:rPr lang="zh-TW" altLang="en-US" sz="21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中國大陸清零封控</a:t>
            </a:r>
            <a:r>
              <a:rPr lang="zh-TW" altLang="en-US" sz="21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，更加速供應鏈重整與</a:t>
            </a:r>
            <a:r>
              <a:rPr lang="zh-TW" altLang="en-US" sz="21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去全球化</a:t>
            </a:r>
            <a:r>
              <a:rPr lang="zh-TW" altLang="en-US" sz="21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進程</a:t>
            </a:r>
            <a:r>
              <a:rPr lang="zh-TW" altLang="en-US" sz="2100" b="1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；加以</a:t>
            </a:r>
            <a:r>
              <a:rPr lang="en-US" altLang="zh-TW" sz="2100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OPEC+</a:t>
            </a:r>
            <a:r>
              <a:rPr lang="zh-TW" altLang="en-US" sz="2100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減產，</a:t>
            </a:r>
            <a:r>
              <a:rPr lang="zh-TW" altLang="en-US" sz="2100" b="1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亦恐影響</a:t>
            </a:r>
            <a:r>
              <a:rPr lang="zh-TW" altLang="en-US" sz="2100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全球經濟與物價穩定</a:t>
            </a:r>
            <a:r>
              <a:rPr lang="zh-TW" altLang="en-US" sz="2100" b="1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100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此些因素均可能加劇全球經濟下行風險</a:t>
            </a:r>
            <a:r>
              <a:rPr lang="zh-TW" altLang="en-US" sz="2100" b="1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474818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057400" cy="365125"/>
          </a:xfrm>
        </p:spPr>
        <p:txBody>
          <a:bodyPr/>
          <a:lstStyle/>
          <a:p>
            <a:fld id="{BB1C85A4-6A84-4618-80D9-5A61A43F67A3}" type="slidenum">
              <a:rPr lang="zh-TW" altLang="en-US" smtClean="0"/>
              <a:t>16</a:t>
            </a:fld>
            <a:endParaRPr lang="zh-TW" altLang="en-US" dirty="0"/>
          </a:p>
        </p:txBody>
      </p:sp>
      <p:grpSp>
        <p:nvGrpSpPr>
          <p:cNvPr id="2" name="群組 1"/>
          <p:cNvGrpSpPr/>
          <p:nvPr/>
        </p:nvGrpSpPr>
        <p:grpSpPr>
          <a:xfrm>
            <a:off x="467544" y="548680"/>
            <a:ext cx="8111305" cy="720000"/>
            <a:chOff x="539552" y="548680"/>
            <a:chExt cx="8111305" cy="720000"/>
          </a:xfrm>
        </p:grpSpPr>
        <p:sp>
          <p:nvSpPr>
            <p:cNvPr id="11" name="矩形 10"/>
            <p:cNvSpPr/>
            <p:nvPr/>
          </p:nvSpPr>
          <p:spPr>
            <a:xfrm>
              <a:off x="904672" y="548680"/>
              <a:ext cx="7746185" cy="72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73050"/>
              <a:r>
                <a:rPr lang="zh-TW" altLang="en-US" sz="2000" b="1" spc="-5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 國際重大事件接續衝擊</a:t>
              </a:r>
              <a:r>
                <a:rPr lang="zh-TW" altLang="en-US" sz="2000" b="1" spc="-5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，</a:t>
              </a:r>
              <a:r>
                <a:rPr lang="zh-TW" altLang="en-US" sz="2000" b="1" spc="-5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且</a:t>
              </a:r>
              <a:r>
                <a:rPr lang="zh-TW" altLang="en-US" sz="2000" b="1" dirty="0">
                  <a:solidFill>
                    <a:srgbClr val="0000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全球高通膨環境致多國同步緊縮貨幣</a:t>
              </a:r>
              <a:endParaRPr lang="en-US" altLang="zh-TW" sz="2000" b="1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marL="273050">
                <a:lnSpc>
                  <a:spcPts val="2800"/>
                </a:lnSpc>
              </a:pPr>
              <a:r>
                <a:rPr lang="zh-TW" altLang="en-US" sz="2000" b="1" dirty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，加大全球經濟下行風險與擴大金融市場波動</a:t>
              </a:r>
            </a:p>
          </p:txBody>
        </p:sp>
        <p:sp>
          <p:nvSpPr>
            <p:cNvPr id="13" name="十二邊形 12"/>
            <p:cNvSpPr/>
            <p:nvPr/>
          </p:nvSpPr>
          <p:spPr>
            <a:xfrm>
              <a:off x="539552" y="548680"/>
              <a:ext cx="705517" cy="720000"/>
            </a:xfrm>
            <a:prstGeom prst="dodecag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sp>
        <p:nvSpPr>
          <p:cNvPr id="14" name="矩形 13"/>
          <p:cNvSpPr/>
          <p:nvPr/>
        </p:nvSpPr>
        <p:spPr>
          <a:xfrm>
            <a:off x="735537" y="1463014"/>
            <a:ext cx="7838232" cy="4713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lvl="0" indent="-354013" algn="just">
              <a:lnSpc>
                <a:spcPts val="2900"/>
              </a:lnSpc>
              <a:spcAft>
                <a:spcPts val="300"/>
              </a:spcAft>
            </a:pPr>
            <a:r>
              <a:rPr lang="en-US" altLang="zh-TW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美國</a:t>
            </a:r>
            <a:r>
              <a:rPr lang="zh-TW" altLang="en-US" sz="20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擴大管制美國高科技業對中國大陸出口半導體技術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、元件與設備；</a:t>
            </a:r>
            <a:r>
              <a:rPr lang="zh-TW" altLang="en-US" sz="20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美中</a:t>
            </a:r>
            <a:r>
              <a:rPr lang="zh-TW" altLang="en-US" sz="2000" b="1" spc="-5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爭端白熱化</a:t>
            </a:r>
            <a:r>
              <a:rPr lang="zh-TW" altLang="en-US" sz="2000" b="1" spc="-5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已</a:t>
            </a:r>
            <a:r>
              <a:rPr lang="zh-TW" altLang="en-US" sz="2000" b="1" spc="-5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影響全球企業投資布局，以及各國產業發展</a:t>
            </a:r>
            <a:r>
              <a:rPr lang="en-US" altLang="zh-TW" sz="2000" b="1" spc="-5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/>
            </a:r>
            <a:br>
              <a:rPr lang="en-US" altLang="zh-TW" sz="2000" b="1" spc="-5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2000" b="1" spc="-5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，並對全球科技發展、貿易與物價造成衝擊，帶來</a:t>
            </a:r>
            <a:r>
              <a:rPr lang="zh-TW" altLang="en-US" sz="2000" b="1" spc="-5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結構性轉變</a:t>
            </a:r>
            <a:r>
              <a:rPr lang="zh-TW" altLang="en-US" sz="2000" b="1" spc="-5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US" altLang="zh-TW" sz="2000" b="1" spc="-5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54013" lvl="0" indent="-354013" algn="just">
              <a:lnSpc>
                <a:spcPts val="2900"/>
              </a:lnSpc>
              <a:spcAft>
                <a:spcPts val="600"/>
              </a:spcAft>
            </a:pPr>
            <a:r>
              <a:rPr lang="en-US" altLang="zh-TW" sz="2000" b="1" spc="-5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(2)</a:t>
            </a:r>
            <a:r>
              <a:rPr lang="zh-TW" altLang="en-US" sz="2000" b="1" spc="-5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俄烏戰爭升溫</a:t>
            </a:r>
            <a:r>
              <a:rPr lang="zh-TW" altLang="en-US" sz="2000" b="1" spc="-5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，致全球能源與糧食價格難以迅速回降，更廣泛推升美、歐、英通膨壓力。</a:t>
            </a:r>
            <a:endParaRPr lang="en-US" altLang="zh-TW" sz="2000" b="1" spc="-5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54013" lvl="0" indent="-354013" algn="just">
              <a:lnSpc>
                <a:spcPts val="2900"/>
              </a:lnSpc>
              <a:spcAft>
                <a:spcPts val="600"/>
              </a:spcAft>
            </a:pPr>
            <a:r>
              <a:rPr lang="en-US" altLang="zh-TW" sz="2000" b="1" spc="-8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(3)</a:t>
            </a:r>
            <a:r>
              <a:rPr lang="zh-TW" altLang="en-US" sz="2000" b="1" spc="-8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持續逾</a:t>
            </a:r>
            <a:r>
              <a:rPr lang="en-US" altLang="zh-TW" sz="2000" b="1" spc="-8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</a:t>
            </a:r>
            <a:r>
              <a:rPr lang="zh-TW" altLang="en-US" sz="2000" b="1" spc="-8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年之</a:t>
            </a:r>
            <a:r>
              <a:rPr lang="zh-TW" altLang="en-US" sz="2000" b="1" spc="-8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新冠肺炎疫情使消費與生產模式發生改變</a:t>
            </a:r>
            <a:r>
              <a:rPr lang="zh-TW" altLang="en-US" sz="2000" b="1" spc="-8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，尤其解封後經濟活動重新開放，需求激增致供需失衡，成為</a:t>
            </a:r>
            <a:r>
              <a:rPr lang="zh-TW" altLang="en-US" sz="2000" b="1" spc="-8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高通膨環境持續</a:t>
            </a:r>
            <a:r>
              <a:rPr lang="zh-TW" altLang="en-US" sz="2000" b="1" spc="-8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重要因素。</a:t>
            </a:r>
            <a:endParaRPr lang="en-US" altLang="zh-TW" sz="2000" b="1" spc="-8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54013" lvl="0" indent="-354013" algn="just">
              <a:lnSpc>
                <a:spcPts val="2900"/>
              </a:lnSpc>
              <a:spcAft>
                <a:spcPts val="600"/>
              </a:spcAft>
            </a:pPr>
            <a:r>
              <a:rPr lang="en-US" altLang="zh-TW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(4)</a:t>
            </a:r>
            <a:r>
              <a:rPr lang="zh-TW" altLang="en-US" sz="20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因應高通膨預期風險升溫</a:t>
            </a:r>
            <a:r>
              <a:rPr lang="zh-TW" altLang="en-US" sz="2000" b="1" spc="-5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r>
              <a:rPr lang="en-US" altLang="zh-TW" sz="2000" b="1" spc="-5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Fed</a:t>
            </a:r>
            <a:r>
              <a:rPr lang="zh-TW" altLang="en-US" sz="2000" b="1" spc="-5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等</a:t>
            </a:r>
            <a:r>
              <a:rPr lang="zh-TW" altLang="en-US" sz="2000" b="1" spc="-5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主要央行</a:t>
            </a:r>
            <a:r>
              <a:rPr lang="zh-TW" altLang="en-US" sz="2000" b="1" spc="-5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若持續</a:t>
            </a:r>
            <a:r>
              <a:rPr lang="zh-TW" altLang="en-US" sz="2000" b="1" spc="-5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積極採行緊縮貨幣政策</a:t>
            </a:r>
            <a:r>
              <a:rPr lang="zh-TW" altLang="en-US" sz="2000" b="1" spc="-5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，將增加全球經濟下行風險與加劇金融市場波動。尤其</a:t>
            </a:r>
            <a:r>
              <a:rPr lang="en-US" altLang="zh-TW" sz="2000" b="1" spc="-5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Fed</a:t>
            </a:r>
            <a:r>
              <a:rPr lang="zh-TW" altLang="en-US" sz="2000" b="1" spc="-5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持續大幅升息之</a:t>
            </a:r>
            <a:r>
              <a:rPr lang="zh-TW" altLang="en-US" sz="2000" b="1" spc="-5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外溢效果，致脆弱經濟體可能發生債務危機</a:t>
            </a:r>
            <a:r>
              <a:rPr lang="en-US" altLang="zh-TW" sz="2000" b="1" spc="-5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/>
            </a:r>
            <a:br>
              <a:rPr lang="en-US" altLang="zh-TW" sz="2000" b="1" spc="-5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2000" b="1" spc="-5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，恐將進一步使</a:t>
            </a:r>
            <a:r>
              <a:rPr lang="zh-TW" altLang="en-US" sz="2000" b="1" spc="-5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全球經濟衰退機率攀升</a:t>
            </a:r>
            <a:r>
              <a:rPr lang="zh-TW" altLang="en-US" sz="2000" b="1" spc="-5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US" altLang="zh-TW" sz="2000" b="1" spc="-5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8955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057400" cy="365125"/>
          </a:xfrm>
        </p:spPr>
        <p:txBody>
          <a:bodyPr/>
          <a:lstStyle/>
          <a:p>
            <a:fld id="{BB1C85A4-6A84-4618-80D9-5A61A43F67A3}" type="slidenum">
              <a:rPr lang="zh-TW" altLang="en-US" smtClean="0"/>
              <a:t>17</a:t>
            </a:fld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827556" y="1484784"/>
            <a:ext cx="7881733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just">
              <a:lnSpc>
                <a:spcPts val="3000"/>
              </a:lnSpc>
              <a:spcAft>
                <a:spcPts val="600"/>
              </a:spcAft>
            </a:pPr>
            <a:r>
              <a:rPr lang="en-US" altLang="zh-TW" sz="2000" b="1" spc="-6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(1)</a:t>
            </a:r>
            <a:r>
              <a:rPr lang="zh-TW" altLang="en-US" sz="2000" b="1" spc="-6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新冠肺炎疫情難盡除，變種病毒影響勞動力供給與產銷活動，仍將威脅經濟復甦。</a:t>
            </a:r>
            <a:endParaRPr lang="en-US" altLang="zh-TW" sz="2000" b="1" spc="-6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69875" indent="-269875" algn="just">
              <a:lnSpc>
                <a:spcPts val="3000"/>
              </a:lnSpc>
              <a:spcAft>
                <a:spcPts val="600"/>
              </a:spcAft>
            </a:pPr>
            <a:r>
              <a:rPr lang="en-US" altLang="zh-TW" sz="2000" b="1" spc="-6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(2)</a:t>
            </a:r>
            <a:r>
              <a:rPr lang="zh-TW" altLang="en-US" sz="2000" b="1" spc="-6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中國大陸</a:t>
            </a:r>
            <a:r>
              <a:rPr lang="zh-TW" altLang="en-US" sz="2000" b="1" spc="-6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如堅持</a:t>
            </a:r>
            <a:r>
              <a:rPr lang="zh-TW" altLang="en-US" sz="2000" b="1" spc="-6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防疫清零政策</a:t>
            </a:r>
            <a:r>
              <a:rPr lang="zh-TW" altLang="en-US" sz="2000" b="1" spc="-6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，將影響其經濟復甦動能，且其</a:t>
            </a:r>
            <a:r>
              <a:rPr lang="zh-TW" altLang="en-US" sz="2000" b="1" spc="-6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房地產危機</a:t>
            </a:r>
            <a:r>
              <a:rPr lang="zh-TW" altLang="en-US" sz="2000" b="1" spc="-6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若擴大，將進一步損及金融穩定，財政及貨幣政策支持效果恐有限，致經濟成長大幅放緩，拖累全球經濟動能。</a:t>
            </a:r>
            <a:endParaRPr lang="en-US" altLang="zh-TW" sz="2000" b="1" spc="-6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69875" indent="-269875" algn="just">
              <a:lnSpc>
                <a:spcPts val="3000"/>
              </a:lnSpc>
              <a:spcAft>
                <a:spcPts val="600"/>
              </a:spcAft>
            </a:pPr>
            <a:r>
              <a:rPr lang="en-US" altLang="zh-TW" sz="2000" b="1" spc="-7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(3)</a:t>
            </a:r>
            <a:r>
              <a:rPr lang="zh-TW" altLang="en-US" sz="2000" b="1" spc="-7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中國大陸</a:t>
            </a:r>
            <a:r>
              <a:rPr lang="zh-TW" altLang="en-US" sz="2000" b="1" spc="-7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之</a:t>
            </a:r>
            <a:r>
              <a:rPr lang="zh-TW" altLang="en-US" sz="2000" b="1" spc="-7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防疫清零政策，</a:t>
            </a:r>
            <a:r>
              <a:rPr lang="zh-TW" altLang="en-US" sz="2000" b="1" spc="-7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將使更多企業增加非中國大陸之生產與投資，且</a:t>
            </a:r>
            <a:r>
              <a:rPr lang="zh-TW" altLang="en-US" sz="2000" b="1" spc="-7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伴隨供應鏈回流高所得國家</a:t>
            </a:r>
            <a:r>
              <a:rPr lang="zh-TW" altLang="en-US" sz="2000" b="1" spc="-7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，可能導致</a:t>
            </a:r>
            <a:r>
              <a:rPr lang="zh-TW" altLang="en-US" sz="2000" b="1" spc="-7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生產成本增加</a:t>
            </a:r>
            <a:r>
              <a:rPr lang="zh-TW" altLang="en-US" sz="2000" b="1" spc="-7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、在地勞工的議價能力提高，此亦將加劇全球通膨上行風險。</a:t>
            </a:r>
            <a:endParaRPr lang="en-US" altLang="zh-TW" sz="2000" b="1" spc="-6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69875" indent="-269875" algn="just">
              <a:lnSpc>
                <a:spcPts val="3000"/>
              </a:lnSpc>
              <a:spcAft>
                <a:spcPts val="600"/>
              </a:spcAft>
            </a:pPr>
            <a:r>
              <a:rPr lang="en-US" altLang="zh-TW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(4)</a:t>
            </a:r>
            <a:r>
              <a:rPr lang="zh-TW" altLang="en-US" sz="2000" b="1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美中爭端</a:t>
            </a:r>
            <a:r>
              <a:rPr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zh-TW" altLang="en-US" sz="2000" b="1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新冠肺炎疫情</a:t>
            </a:r>
            <a:r>
              <a:rPr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及</a:t>
            </a:r>
            <a:r>
              <a:rPr lang="zh-TW" altLang="en-US" sz="2000" b="1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俄烏戰爭</a:t>
            </a:r>
            <a:r>
              <a:rPr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，已使各國</a:t>
            </a:r>
            <a:r>
              <a:rPr lang="zh-TW" altLang="en-US" sz="2000" b="1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強化國家安全</a:t>
            </a:r>
            <a:r>
              <a:rPr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與</a:t>
            </a:r>
            <a:r>
              <a:rPr lang="zh-TW" altLang="en-US" sz="2000" b="1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供應鏈自主性</a:t>
            </a:r>
            <a:r>
              <a:rPr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，加速去全球化進程；而</a:t>
            </a:r>
            <a:r>
              <a:rPr lang="zh-TW" altLang="en-US" sz="2000" b="1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供應鏈重組</a:t>
            </a:r>
            <a:r>
              <a:rPr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與</a:t>
            </a:r>
            <a:r>
              <a:rPr lang="zh-TW" altLang="en-US" sz="2000" b="1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跨國產業分工調整，</a:t>
            </a:r>
            <a:r>
              <a:rPr lang="zh-TW" altLang="en-US" sz="20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中長期</a:t>
            </a:r>
            <a:r>
              <a:rPr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將影響</a:t>
            </a:r>
            <a:r>
              <a:rPr lang="zh-TW" altLang="en-US" sz="20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各國產業政策與經濟結構調整</a:t>
            </a:r>
            <a:r>
              <a:rPr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US" altLang="zh-TW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B921B046-607A-4738-EC43-AE4BD72BFFFC}"/>
              </a:ext>
            </a:extLst>
          </p:cNvPr>
          <p:cNvGrpSpPr/>
          <p:nvPr/>
        </p:nvGrpSpPr>
        <p:grpSpPr>
          <a:xfrm>
            <a:off x="395536" y="572230"/>
            <a:ext cx="8267995" cy="720001"/>
            <a:chOff x="392182" y="4139976"/>
            <a:chExt cx="7949415" cy="720001"/>
          </a:xfrm>
        </p:grpSpPr>
        <p:sp>
          <p:nvSpPr>
            <p:cNvPr id="10" name="矩形 9"/>
            <p:cNvSpPr/>
            <p:nvPr/>
          </p:nvSpPr>
          <p:spPr>
            <a:xfrm>
              <a:off x="807556" y="4139977"/>
              <a:ext cx="7534041" cy="72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73050">
                <a:lnSpc>
                  <a:spcPts val="2800"/>
                </a:lnSpc>
              </a:pPr>
              <a:r>
                <a:rPr lang="zh-TW" altLang="en-US" sz="2000" b="1" spc="-110" dirty="0">
                  <a:solidFill>
                    <a:srgbClr val="0000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美中爭端</a:t>
              </a:r>
              <a:r>
                <a:rPr lang="zh-TW" altLang="en-US" sz="2000" b="1" spc="-11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、</a:t>
              </a:r>
              <a:r>
                <a:rPr lang="zh-TW" altLang="en-US" sz="2000" b="1" spc="-110" dirty="0">
                  <a:solidFill>
                    <a:srgbClr val="0000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新冠肺炎疫情</a:t>
              </a:r>
              <a:r>
                <a:rPr lang="zh-TW" altLang="en-US" sz="2000" b="1" spc="-11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及</a:t>
              </a:r>
              <a:r>
                <a:rPr lang="zh-TW" altLang="en-US" sz="2000" b="1" spc="-110" dirty="0">
                  <a:solidFill>
                    <a:srgbClr val="0000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俄烏戰爭</a:t>
              </a:r>
              <a:r>
                <a:rPr lang="zh-TW" altLang="en-US" sz="2000" b="1" spc="-11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，致供應鏈重組與跨國產業分工調整；</a:t>
              </a:r>
              <a:r>
                <a:rPr lang="zh-TW" altLang="en-US" sz="2000" b="1" spc="-110" dirty="0">
                  <a:solidFill>
                    <a:srgbClr val="0000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中國大陸如堅守嚴格防疫</a:t>
              </a:r>
              <a:r>
                <a:rPr lang="zh-TW" altLang="en-US" sz="2000" b="1" spc="-11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，將加速供應鏈重整與</a:t>
              </a:r>
              <a:r>
                <a:rPr lang="zh-TW" altLang="en-US" sz="2000" b="1" spc="-110" dirty="0">
                  <a:solidFill>
                    <a:srgbClr val="0000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去全球化</a:t>
              </a:r>
              <a:r>
                <a:rPr lang="zh-TW" altLang="en-US" sz="2000" b="1" spc="-11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進程</a:t>
              </a:r>
            </a:p>
          </p:txBody>
        </p:sp>
        <p:sp>
          <p:nvSpPr>
            <p:cNvPr id="8" name="十二邊形 7"/>
            <p:cNvSpPr/>
            <p:nvPr/>
          </p:nvSpPr>
          <p:spPr>
            <a:xfrm>
              <a:off x="392182" y="4139976"/>
              <a:ext cx="692257" cy="720000"/>
            </a:xfrm>
            <a:prstGeom prst="dodecag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2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96316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057400" cy="365125"/>
          </a:xfrm>
        </p:spPr>
        <p:txBody>
          <a:bodyPr/>
          <a:lstStyle/>
          <a:p>
            <a:fld id="{BB1C85A4-6A84-4618-80D9-5A61A43F67A3}" type="slidenum">
              <a:rPr lang="zh-TW" altLang="en-US" smtClean="0"/>
              <a:t>18</a:t>
            </a:fld>
            <a:endParaRPr lang="zh-TW" altLang="en-US" dirty="0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9827C3B4-35DB-A93D-21E7-5F82615036E7}"/>
              </a:ext>
            </a:extLst>
          </p:cNvPr>
          <p:cNvSpPr/>
          <p:nvPr/>
        </p:nvSpPr>
        <p:spPr>
          <a:xfrm>
            <a:off x="669191" y="1977221"/>
            <a:ext cx="7950201" cy="3075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0" indent="-269875" algn="just">
              <a:lnSpc>
                <a:spcPts val="3200"/>
              </a:lnSpc>
              <a:spcAft>
                <a:spcPts val="600"/>
              </a:spcAft>
            </a:pPr>
            <a:r>
              <a:rPr lang="en-US" altLang="zh-TW" sz="2000" b="1" spc="-4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(1)</a:t>
            </a:r>
            <a:r>
              <a:rPr lang="zh-TW" altLang="en-US" sz="2000" b="1" spc="-4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俄羅斯</a:t>
            </a:r>
            <a:r>
              <a:rPr lang="zh-TW" altLang="en-US" sz="2000" b="1" spc="-4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總統於本年</a:t>
            </a:r>
            <a:r>
              <a:rPr lang="en-US" altLang="zh-TW" sz="2000" b="1" spc="-4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9</a:t>
            </a:r>
            <a:r>
              <a:rPr lang="zh-TW" altLang="en-US" sz="2000" b="1" spc="-4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月</a:t>
            </a:r>
            <a:r>
              <a:rPr lang="en-US" altLang="zh-TW" sz="2000" b="1" spc="-4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30</a:t>
            </a:r>
            <a:r>
              <a:rPr lang="zh-TW" altLang="en-US" sz="2000" b="1" spc="-4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日宣布，</a:t>
            </a:r>
            <a:r>
              <a:rPr lang="zh-TW" altLang="en-US" sz="2000" b="1" spc="-4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將烏克蘭</a:t>
            </a:r>
            <a:r>
              <a:rPr lang="en-US" altLang="zh-TW" sz="2000" b="1" spc="-4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</a:t>
            </a:r>
            <a:r>
              <a:rPr lang="zh-TW" altLang="en-US" sz="2000" b="1" spc="-4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州領土納入版圖</a:t>
            </a:r>
            <a:r>
              <a:rPr lang="zh-TW" altLang="en-US" sz="2000" b="1" spc="-4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r>
              <a:rPr lang="en-US" altLang="zh-TW" sz="2000" b="1" spc="-4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10</a:t>
            </a:r>
            <a:r>
              <a:rPr lang="zh-TW" altLang="en-US" sz="2000" b="1" spc="-4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月</a:t>
            </a:r>
            <a:r>
              <a:rPr lang="en-US" altLang="zh-TW" sz="2000" b="1" spc="-4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</a:t>
            </a:r>
            <a:r>
              <a:rPr lang="zh-TW" altLang="en-US" sz="2000" b="1" spc="-4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日</a:t>
            </a:r>
            <a:r>
              <a:rPr lang="zh-TW" altLang="en-US" sz="2000" b="1" spc="-4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歐盟</a:t>
            </a:r>
            <a:r>
              <a:rPr lang="zh-TW" altLang="en-US" sz="2000" b="1" spc="-4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對俄羅斯實施新一波</a:t>
            </a:r>
            <a:r>
              <a:rPr lang="zh-TW" altLang="en-US" sz="2000" b="1" spc="-4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制裁</a:t>
            </a:r>
            <a:r>
              <a:rPr lang="zh-TW" altLang="en-US" sz="2000" b="1" spc="-4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，並擴大進出口禁令。</a:t>
            </a:r>
            <a:endParaRPr lang="en-US" altLang="zh-TW" sz="2000" b="1" spc="-4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69875" indent="-269875" algn="just">
              <a:lnSpc>
                <a:spcPts val="3200"/>
              </a:lnSpc>
              <a:spcAft>
                <a:spcPts val="600"/>
              </a:spcAft>
            </a:pPr>
            <a:r>
              <a:rPr lang="en-US" altLang="zh-TW" sz="2000" b="1" spc="-4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(2)</a:t>
            </a:r>
            <a:r>
              <a:rPr lang="zh-TW" altLang="en-US" sz="2000" b="1" spc="-4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石油輸出國組織與產油盟國</a:t>
            </a:r>
            <a:r>
              <a:rPr lang="en-US" altLang="zh-TW" sz="2000" b="1" spc="-4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(OPEC+)</a:t>
            </a:r>
            <a:r>
              <a:rPr lang="zh-TW" altLang="en-US" sz="2000" b="1" spc="-4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於本年</a:t>
            </a:r>
            <a:r>
              <a:rPr lang="en-US" altLang="zh-TW" sz="2000" b="1" spc="-4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10</a:t>
            </a:r>
            <a:r>
              <a:rPr lang="zh-TW" altLang="en-US" sz="2000" b="1" spc="-4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月</a:t>
            </a:r>
            <a:r>
              <a:rPr lang="en-US" altLang="zh-TW" sz="2000" b="1" spc="-4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</a:t>
            </a:r>
            <a:r>
              <a:rPr lang="zh-TW" altLang="en-US" sz="2000" b="1" spc="-4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日宣布，將自本年</a:t>
            </a:r>
            <a:r>
              <a:rPr lang="en-US" altLang="zh-TW" sz="2000" b="1" spc="-4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11</a:t>
            </a:r>
            <a:r>
              <a:rPr lang="zh-TW" altLang="en-US" sz="2000" b="1" spc="-4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月起每天減產</a:t>
            </a:r>
            <a:r>
              <a:rPr lang="en-US" altLang="zh-TW" sz="2000" b="1" spc="-4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200</a:t>
            </a:r>
            <a:r>
              <a:rPr lang="zh-TW" altLang="en-US" sz="2000" b="1" spc="-4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萬桶石油</a:t>
            </a:r>
            <a:r>
              <a:rPr lang="en-US" altLang="zh-TW" sz="2000" b="1" spc="-4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2000" b="1" spc="-4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此為 </a:t>
            </a:r>
            <a:r>
              <a:rPr lang="en-US" altLang="zh-TW" sz="2000" b="1" spc="-4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2020 </a:t>
            </a:r>
            <a:r>
              <a:rPr lang="zh-TW" altLang="en-US" sz="2000" b="1" spc="-4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年以來最大幅度減產</a:t>
            </a:r>
            <a:r>
              <a:rPr lang="en-US" altLang="zh-TW" sz="2000" b="1" spc="-4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TW" altLang="en-US" sz="2000" b="1" spc="-4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，引發市場擔憂原已回落的國際油價重新上漲，加劇油價波動。</a:t>
            </a:r>
            <a:endParaRPr lang="en-US" altLang="zh-TW" sz="2000" b="1" spc="-4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69875" indent="-269875" algn="just">
              <a:lnSpc>
                <a:spcPts val="3200"/>
              </a:lnSpc>
              <a:spcAft>
                <a:spcPts val="600"/>
              </a:spcAft>
            </a:pPr>
            <a:r>
              <a:rPr lang="en-US" altLang="zh-TW" sz="2000" b="1" spc="-4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(3)</a:t>
            </a:r>
            <a:r>
              <a:rPr lang="zh-TW" altLang="en-US" sz="2000" b="1" spc="-4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俄烏戰爭</a:t>
            </a:r>
            <a:r>
              <a:rPr lang="zh-TW" altLang="en-US" sz="2000" b="1" spc="-4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之相關制裁措施，如</a:t>
            </a:r>
            <a:r>
              <a:rPr lang="zh-TW" altLang="en-US" sz="2000" b="1" spc="-4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俄羅斯長期斷供歐洲天然氣</a:t>
            </a:r>
            <a:r>
              <a:rPr lang="zh-TW" altLang="en-US" sz="2000" b="1" spc="-4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r>
              <a:rPr lang="zh-TW" altLang="en-US" sz="2000" b="1" spc="-4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歐洲</a:t>
            </a:r>
            <a:r>
              <a:rPr lang="zh-TW" altLang="en-US" sz="2000" b="1" spc="-4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可能面臨</a:t>
            </a:r>
            <a:r>
              <a:rPr lang="zh-TW" altLang="en-US" sz="2000" b="1" spc="-4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能源危機</a:t>
            </a:r>
            <a:r>
              <a:rPr lang="zh-TW" altLang="en-US" sz="2000" b="1" spc="-4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等衝擊，</a:t>
            </a:r>
            <a:r>
              <a:rPr lang="zh-TW" altLang="en-US" sz="2000" b="1" spc="-4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經濟恐陷入衰退</a:t>
            </a:r>
            <a:r>
              <a:rPr lang="zh-TW" altLang="en-US" sz="2000" b="1" spc="-4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US" altLang="zh-TW" sz="2000" b="1" spc="-4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323528" y="896875"/>
            <a:ext cx="8318649" cy="810478"/>
            <a:chOff x="395562" y="3414063"/>
            <a:chExt cx="8303639" cy="810478"/>
          </a:xfrm>
        </p:grpSpPr>
        <p:grpSp>
          <p:nvGrpSpPr>
            <p:cNvPr id="44" name="群組 43">
              <a:extLst>
                <a:ext uri="{FF2B5EF4-FFF2-40B4-BE49-F238E27FC236}">
                  <a16:creationId xmlns:a16="http://schemas.microsoft.com/office/drawing/2014/main" id="{FEC1C7D0-E502-6C50-124A-F2DCBC51C7A8}"/>
                </a:ext>
              </a:extLst>
            </p:cNvPr>
            <p:cNvGrpSpPr/>
            <p:nvPr/>
          </p:nvGrpSpPr>
          <p:grpSpPr>
            <a:xfrm>
              <a:off x="395562" y="3443472"/>
              <a:ext cx="8280895" cy="736178"/>
              <a:chOff x="450303" y="2177810"/>
              <a:chExt cx="8280023" cy="647874"/>
            </a:xfrm>
          </p:grpSpPr>
          <p:sp>
            <p:nvSpPr>
              <p:cNvPr id="45" name="矩形 44"/>
              <p:cNvSpPr/>
              <p:nvPr/>
            </p:nvSpPr>
            <p:spPr>
              <a:xfrm>
                <a:off x="795306" y="2177810"/>
                <a:ext cx="7935020" cy="64039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zh-TW" altLang="en-US" sz="2000" b="1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   </a:t>
                </a:r>
                <a:endParaRPr lang="en-US" altLang="zh-TW" sz="2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6" name="十二邊形 45"/>
              <p:cNvSpPr/>
              <p:nvPr/>
            </p:nvSpPr>
            <p:spPr>
              <a:xfrm>
                <a:off x="450303" y="2192048"/>
                <a:ext cx="691620" cy="633636"/>
              </a:xfrm>
              <a:prstGeom prst="dodecagon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3</a:t>
                </a:r>
                <a:endParaRPr lang="zh-TW" altLang="en-US" dirty="0"/>
              </a:p>
            </p:txBody>
          </p:sp>
        </p:grpSp>
        <p:sp>
          <p:nvSpPr>
            <p:cNvPr id="48" name="文字方塊 47">
              <a:extLst>
                <a:ext uri="{FF2B5EF4-FFF2-40B4-BE49-F238E27FC236}">
                  <a16:creationId xmlns:a16="http://schemas.microsoft.com/office/drawing/2014/main" id="{8C565F0C-86B4-5AED-4082-BC9705F1D0DD}"/>
                </a:ext>
              </a:extLst>
            </p:cNvPr>
            <p:cNvSpPr txBox="1"/>
            <p:nvPr/>
          </p:nvSpPr>
          <p:spPr>
            <a:xfrm>
              <a:off x="1080971" y="3414063"/>
              <a:ext cx="7618230" cy="8104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ts val="2800"/>
                </a:lnSpc>
              </a:pPr>
              <a:r>
                <a:rPr lang="zh-TW" altLang="en-US" sz="2000" b="1" dirty="0">
                  <a:solidFill>
                    <a:srgbClr val="0000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俄烏戰爭升溫</a:t>
              </a:r>
              <a:r>
                <a:rPr lang="zh-TW" altLang="en-US" sz="20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，</a:t>
              </a:r>
              <a:r>
                <a:rPr lang="zh-TW" altLang="en-US" sz="2000" b="1" dirty="0">
                  <a:solidFill>
                    <a:srgbClr val="0000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地緣政治風險升高，</a:t>
              </a:r>
              <a:r>
                <a:rPr lang="en-US" altLang="zh-TW" sz="2000" b="1" dirty="0">
                  <a:solidFill>
                    <a:srgbClr val="0000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OPEC+</a:t>
              </a:r>
              <a:r>
                <a:rPr lang="zh-TW" altLang="en-US" sz="2000" b="1" dirty="0">
                  <a:solidFill>
                    <a:srgbClr val="0000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減產，</a:t>
              </a:r>
              <a:r>
                <a:rPr lang="zh-TW" altLang="en-US" sz="2000" b="1" spc="-50" dirty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恐致</a:t>
              </a:r>
              <a:r>
                <a:rPr lang="zh-TW" altLang="en-US" sz="2000" b="1" spc="-5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能源價格</a:t>
              </a:r>
              <a:r>
                <a:rPr lang="zh-TW" altLang="en-US" sz="2000" b="1" spc="-50" dirty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劇烈波動，且嚴重衝擊歐洲經濟成長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755334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66252" y="6492875"/>
            <a:ext cx="2057400" cy="365125"/>
          </a:xfrm>
        </p:spPr>
        <p:txBody>
          <a:bodyPr/>
          <a:lstStyle/>
          <a:p>
            <a:fld id="{BB1C85A4-6A84-4618-80D9-5A61A43F67A3}" type="slidenum">
              <a:rPr lang="zh-TW" altLang="en-US" smtClean="0"/>
              <a:t>1</a:t>
            </a:fld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274891" y="122718"/>
            <a:ext cx="8600124" cy="6336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hangingPunct="0">
              <a:lnSpc>
                <a:spcPts val="2300"/>
              </a:lnSpc>
            </a:pPr>
            <a:r>
              <a:rPr lang="zh-TW" altLang="en-US" sz="185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林</a:t>
            </a:r>
            <a:r>
              <a:rPr lang="zh-TW" altLang="zh-TW" sz="185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理事長、各位工商界的前輩與先進</a:t>
            </a:r>
            <a:r>
              <a:rPr lang="en-US" altLang="zh-TW" sz="18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85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zh-TW" altLang="zh-TW" sz="18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hangingPunct="0">
              <a:lnSpc>
                <a:spcPts val="2100"/>
              </a:lnSpc>
              <a:spcBef>
                <a:spcPts val="600"/>
              </a:spcBef>
            </a:pPr>
            <a:r>
              <a:rPr lang="zh-TW" altLang="zh-TW" sz="1850" b="1" spc="-6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大家午安！今天很高興能應</a:t>
            </a:r>
            <a:r>
              <a:rPr lang="zh-TW" altLang="en-US" sz="1850" b="1" spc="-6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中華民國三三企業交流會</a:t>
            </a:r>
            <a:r>
              <a:rPr lang="zh-TW" altLang="zh-TW" sz="1850" b="1" spc="-6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的邀請，以「</a:t>
            </a:r>
            <a:r>
              <a:rPr lang="zh-TW" altLang="en-US" sz="1850" b="1" spc="-6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在當前高度不確定環境下，台灣經濟發展與央行貨幣政策面臨的挑戰</a:t>
            </a:r>
            <a:r>
              <a:rPr lang="zh-TW" altLang="zh-TW" sz="1850" b="1" spc="-6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」為題發表專題演講，提供一些淺見，就教於各位。</a:t>
            </a:r>
            <a:endParaRPr lang="en-US" altLang="zh-TW" sz="1850" b="1" spc="-6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447675" algn="just">
              <a:lnSpc>
                <a:spcPts val="2100"/>
              </a:lnSpc>
              <a:spcBef>
                <a:spcPts val="600"/>
              </a:spcBef>
            </a:pPr>
            <a:r>
              <a:rPr lang="zh-TW" altLang="en-US" sz="1850" b="1" spc="-6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自</a:t>
            </a:r>
            <a:r>
              <a:rPr lang="en-US" altLang="zh-TW" sz="1850" b="1" spc="-6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2018</a:t>
            </a:r>
            <a:r>
              <a:rPr lang="zh-TW" altLang="zh-TW" sz="1850" b="1" spc="-6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zh-TW" altLang="en-US" sz="1850" b="1" spc="-6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</a:t>
            </a:r>
            <a:r>
              <a:rPr lang="zh-TW" altLang="zh-TW" sz="1850" b="1" spc="-6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來，</a:t>
            </a:r>
            <a:r>
              <a:rPr lang="zh-TW" altLang="en-US" sz="1850" b="1" spc="-6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台灣歷經美中爭端、</a:t>
            </a:r>
            <a:r>
              <a:rPr lang="zh-TW" altLang="zh-TW" sz="1850" b="1" spc="-6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新冠肺炎</a:t>
            </a:r>
            <a:r>
              <a:rPr lang="en-US" altLang="zh-TW" sz="1850" b="1" spc="-6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(COVID-19)</a:t>
            </a:r>
            <a:r>
              <a:rPr lang="zh-TW" altLang="zh-TW" sz="1850" b="1" spc="-6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疫情</a:t>
            </a:r>
            <a:r>
              <a:rPr lang="zh-TW" altLang="en-US" sz="1850" b="1" spc="-6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及俄烏戰爭之衝擊；惟受惠台商回台投資、台灣半導體技術優勢，加以防疫得宜等三大紅利，且在</a:t>
            </a:r>
            <a:r>
              <a:rPr lang="zh-TW" altLang="en-US" sz="1850" b="1" spc="-6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貨幣政策、財政政策、產業政策及結構調整措施妥適搭配下</a:t>
            </a:r>
            <a:r>
              <a:rPr lang="zh-TW" altLang="en-US" sz="1850" b="1" spc="-6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，台灣不僅經濟表現佳，物價亦相對穩定</a:t>
            </a:r>
            <a:r>
              <a:rPr lang="zh-TW" altLang="en-US" sz="1850" b="1" spc="-6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。而本年國際能源價格上漲，台灣經貿表現仍具韌性。</a:t>
            </a:r>
            <a:endParaRPr lang="en-US" altLang="zh-TW" sz="1850" b="1" spc="-6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indent="447675" algn="just">
              <a:lnSpc>
                <a:spcPts val="2100"/>
              </a:lnSpc>
              <a:spcBef>
                <a:spcPts val="600"/>
              </a:spcBef>
            </a:pPr>
            <a:r>
              <a:rPr lang="zh-TW" altLang="en-US" sz="1850" b="1" spc="-6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當前全球不確定性更甚以往，主要包括美中爭端白熱化、俄烏戰爭升溫，加以新冠肺炎疫情與極端氣候持續影響，使消費與生產模式改變；另中國大陸清零封控，更加速供應鏈重整與去全球化</a:t>
            </a:r>
            <a:r>
              <a:rPr lang="en-US" altLang="zh-TW" sz="1850" b="1" spc="-6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1850" b="1" spc="-60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deglobalisation</a:t>
            </a:r>
            <a:r>
              <a:rPr lang="en-US" altLang="zh-TW" sz="1850" b="1" spc="-6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1850" b="1" spc="-6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進程，均致全球高通膨環境持續。此可能促使多國更進一步緊縮貨幣，致金融情勢趨緊、美元續強，加劇全球經濟下行風險。</a:t>
            </a:r>
          </a:p>
          <a:p>
            <a:pPr indent="447675" algn="just">
              <a:lnSpc>
                <a:spcPts val="2100"/>
              </a:lnSpc>
              <a:spcBef>
                <a:spcPts val="600"/>
              </a:spcBef>
            </a:pPr>
            <a:r>
              <a:rPr lang="zh-TW" altLang="en-US" sz="1850" b="1" spc="-12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在當前高度不確定</a:t>
            </a:r>
            <a:r>
              <a:rPr lang="en-US" altLang="zh-TW" sz="1850" b="1" spc="-12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(hyper uncertainty)</a:t>
            </a:r>
            <a:r>
              <a:rPr lang="zh-TW" altLang="en-US" sz="1850" b="1" spc="-12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環境下，貨幣政策面臨多重挑戰，主要包括</a:t>
            </a:r>
            <a:r>
              <a:rPr lang="en-US" altLang="zh-TW" sz="1850" b="1" spc="-12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1850" b="1" spc="-12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1850" b="1" spc="-12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近年非預期的重大事件連續衝擊、供需因素的結構性轉變，使央行對通膨與經濟預測更為困難。本年美、歐央行同步緊縮貨幣政策，對小型開放經濟體的經濟、物價、金融穩定產生外溢效應，使貨幣政策自主性降低；未來緊縮力道及其外溢效應不易掌握，亦將影響本行預測準確度。此外，外資進出更不易預測；跨境資本移動益加頻繁與加劇，匯率波動升高。</a:t>
            </a:r>
            <a:endParaRPr lang="en-US" altLang="zh-TW" sz="1850" b="1" spc="-12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447675" algn="just">
              <a:lnSpc>
                <a:spcPts val="2100"/>
              </a:lnSpc>
              <a:spcBef>
                <a:spcPts val="600"/>
              </a:spcBef>
            </a:pPr>
            <a:r>
              <a:rPr lang="zh-TW" altLang="zh-TW" sz="1850" b="1" spc="-6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今天我想藉此機會，說明</a:t>
            </a:r>
            <a:r>
              <a:rPr lang="zh-TW" altLang="en-US" sz="1850" b="1" spc="-6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近年台灣經濟與物價表現，本年能源價格上揚對台灣貿易及物價的影響；近年全球外在環境的不確定性持續增加，對台灣經濟發展與央行貨幣政策的挑戰，以及本行因應作法，</a:t>
            </a:r>
            <a:r>
              <a:rPr lang="zh-TW" altLang="zh-TW" sz="1850" b="1" spc="-6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供各位先進參考。</a:t>
            </a:r>
            <a:r>
              <a:rPr lang="en-US" altLang="zh-TW" sz="1850" b="1" spc="-6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zh-TW" sz="1850" b="1" spc="-6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7352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057400" cy="365125"/>
          </a:xfrm>
        </p:spPr>
        <p:txBody>
          <a:bodyPr/>
          <a:lstStyle/>
          <a:p>
            <a:fld id="{BB1C85A4-6A84-4618-80D9-5A61A43F67A3}" type="slidenum">
              <a:rPr lang="zh-TW" altLang="en-US" smtClean="0"/>
              <a:t>19</a:t>
            </a:fld>
            <a:endParaRPr lang="zh-TW" altLang="en-US" dirty="0"/>
          </a:p>
        </p:txBody>
      </p:sp>
      <p:sp>
        <p:nvSpPr>
          <p:cNvPr id="14" name="圓角化同側角落矩形 4"/>
          <p:cNvSpPr/>
          <p:nvPr/>
        </p:nvSpPr>
        <p:spPr>
          <a:xfrm>
            <a:off x="755576" y="1877920"/>
            <a:ext cx="7776864" cy="36393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269875" indent="-269875" algn="just" defTabSz="800100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tabLst>
                <a:tab pos="269875" algn="l"/>
              </a:tabLst>
            </a:pPr>
            <a:r>
              <a:rPr lang="en-US" altLang="zh-TW" sz="2000" b="1" spc="-4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(1)</a:t>
            </a:r>
            <a:r>
              <a:rPr lang="zh-TW" altLang="en-US" sz="2000" b="1" spc="-4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氣候變遷影響通膨：乾旱、熱浪、颶風及其他天災，擾亂經濟活動並威脅到農作物收成，從而</a:t>
            </a:r>
            <a:r>
              <a:rPr lang="zh-TW" altLang="en-US" sz="2000" b="1" spc="-4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推升糧食價格</a:t>
            </a:r>
            <a:r>
              <a:rPr lang="zh-TW" altLang="en-US" sz="2000" b="1" spc="-4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。與此同時，為實現</a:t>
            </a:r>
            <a:r>
              <a:rPr lang="zh-TW" altLang="en-US" sz="2000" b="1" spc="-4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脫碳</a:t>
            </a:r>
            <a:r>
              <a:rPr lang="zh-TW" altLang="en-US" sz="2000" b="1" spc="-4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而對再生能源進行投資，惟目前再生能源尚不足以補上化石燃料的產能缺口，</a:t>
            </a:r>
            <a:r>
              <a:rPr lang="zh-TW" altLang="en-US" sz="2000" b="1" spc="-4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能源轉型需各國政策支持與企業持續投資</a:t>
            </a:r>
            <a:r>
              <a:rPr lang="zh-TW" altLang="en-US" sz="2000" b="1" spc="-4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，預估</a:t>
            </a:r>
            <a:r>
              <a:rPr lang="zh-TW" altLang="en-US" sz="2000" b="1" spc="-4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中長期之能源價格仍將居高</a:t>
            </a:r>
            <a:r>
              <a:rPr lang="zh-TW" altLang="en-US" sz="2000" b="1" spc="-4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US" altLang="zh-TW" sz="2000" b="1" spc="-4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69875" indent="-269875" algn="just" defTabSz="800100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tabLst>
                <a:tab pos="269875" algn="l"/>
              </a:tabLst>
            </a:pPr>
            <a:r>
              <a:rPr lang="en-US" altLang="zh-TW" sz="2000" b="1" spc="-4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zh-TW" sz="2000" b="1" spc="-4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由於氣候變遷衍生之</a:t>
            </a:r>
            <a:r>
              <a:rPr lang="zh-TW" altLang="zh-TW" sz="2000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有形風險</a:t>
            </a:r>
            <a:r>
              <a:rPr lang="en-US" altLang="zh-TW" sz="2000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(physical risks)</a:t>
            </a:r>
            <a:r>
              <a:rPr lang="zh-TW" altLang="zh-TW" sz="2000" b="1" spc="-4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zh-TW" sz="2000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轉型風險</a:t>
            </a:r>
            <a:r>
              <a:rPr lang="en-US" altLang="zh-TW" sz="2000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(transition impacts)</a:t>
            </a:r>
            <a:r>
              <a:rPr lang="zh-TW" altLang="zh-TW" sz="2000" b="1" spc="-4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，透過經濟部門與金融部門間之傳染效應及反饋效應，將使金融相關風險上升，甚而可能引發系統風險，</a:t>
            </a:r>
            <a:r>
              <a:rPr lang="zh-TW" altLang="zh-TW" sz="2000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威脅金融穩定</a:t>
            </a:r>
            <a:r>
              <a:rPr lang="zh-TW" altLang="en-US" sz="2000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b="1" spc="-4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539552" y="980728"/>
            <a:ext cx="7848872" cy="648072"/>
            <a:chOff x="738411" y="739978"/>
            <a:chExt cx="7704856" cy="648072"/>
          </a:xfrm>
        </p:grpSpPr>
        <p:sp>
          <p:nvSpPr>
            <p:cNvPr id="19" name="矩形 18"/>
            <p:cNvSpPr/>
            <p:nvPr/>
          </p:nvSpPr>
          <p:spPr>
            <a:xfrm>
              <a:off x="1060894" y="739978"/>
              <a:ext cx="7382373" cy="6480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TW" altLang="en-US" sz="20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     </a:t>
              </a:r>
              <a:r>
                <a:rPr lang="zh-TW" altLang="en-US" sz="2000" b="1" dirty="0">
                  <a:solidFill>
                    <a:srgbClr val="0000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極端氣候引發災難頻傳</a:t>
              </a:r>
              <a:r>
                <a:rPr lang="zh-TW" altLang="en-US" sz="2000" b="1" dirty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，</a:t>
              </a:r>
              <a:r>
                <a:rPr lang="zh-TW" altLang="en-US" sz="2000" b="1" dirty="0">
                  <a:solidFill>
                    <a:srgbClr val="0000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威脅經濟成長</a:t>
              </a:r>
              <a:r>
                <a:rPr lang="zh-TW" altLang="en-US" sz="2000" b="1" dirty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、</a:t>
              </a:r>
              <a:r>
                <a:rPr lang="zh-TW" altLang="en-US" sz="2000" b="1" dirty="0">
                  <a:solidFill>
                    <a:srgbClr val="0000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物價穩定與金融穩定</a:t>
              </a:r>
              <a:endParaRPr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8" name="十二邊形 17"/>
            <p:cNvSpPr/>
            <p:nvPr/>
          </p:nvSpPr>
          <p:spPr>
            <a:xfrm>
              <a:off x="738411" y="739978"/>
              <a:ext cx="644966" cy="648072"/>
            </a:xfrm>
            <a:prstGeom prst="dodecag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4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11188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66252" y="6492875"/>
            <a:ext cx="2057400" cy="365125"/>
          </a:xfrm>
        </p:spPr>
        <p:txBody>
          <a:bodyPr/>
          <a:lstStyle/>
          <a:p>
            <a:fld id="{BB1C85A4-6A84-4618-80D9-5A61A43F67A3}" type="slidenum">
              <a:rPr lang="zh-TW" altLang="en-US" smtClean="0"/>
              <a:t>20</a:t>
            </a:fld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372766" y="963615"/>
            <a:ext cx="8420200" cy="835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31813" indent="-531813" algn="just" defTabSz="914400">
              <a:lnSpc>
                <a:spcPts val="3000"/>
              </a:lnSpc>
              <a:spcBef>
                <a:spcPts val="600"/>
              </a:spcBef>
            </a:pPr>
            <a:r>
              <a:rPr lang="en-US" altLang="zh-TW" sz="24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4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24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4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非預期的重大事件衝擊、供需因素的結構性轉變，使央行對通膨與經濟預測更為困難，加劇貨幣政策決策的難度</a:t>
            </a:r>
            <a:endParaRPr lang="en-US" altLang="zh-TW" sz="2400" b="1" spc="-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553968" y="3838622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en-US" altLang="zh-TW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Fed</a:t>
            </a:r>
            <a:r>
              <a:rPr lang="zh-TW" altLang="en-US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ECB</a:t>
            </a:r>
            <a:r>
              <a:rPr lang="zh-TW" altLang="en-US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lang="en-US" altLang="zh-TW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BOE</a:t>
            </a:r>
            <a:r>
              <a:rPr lang="zh-TW" altLang="en-US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對</a:t>
            </a:r>
            <a:r>
              <a:rPr lang="en-US" altLang="zh-TW" sz="1600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2020</a:t>
            </a:r>
            <a:r>
              <a:rPr lang="zh-TW" altLang="en-US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通膨率</a:t>
            </a:r>
            <a:r>
              <a:rPr lang="zh-TW" altLang="en-US" sz="1600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預測誤差</a:t>
            </a:r>
            <a:endParaRPr lang="zh-TW" altLang="zh-TW" sz="1600" b="1" kern="1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63688" y="5733256"/>
            <a:ext cx="59766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1200"/>
              </a:lnSpc>
              <a:spcAft>
                <a:spcPts val="0"/>
              </a:spcAft>
            </a:pPr>
            <a:r>
              <a:rPr lang="zh-TW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說明：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預測誤差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=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預測值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實際值，故</a:t>
            </a:r>
            <a:r>
              <a:rPr lang="zh-TW" altLang="en-US" sz="900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正數</a:t>
            </a:r>
            <a:r>
              <a:rPr lang="en-US" altLang="zh-TW" sz="900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900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藍字</a:t>
            </a:r>
            <a:r>
              <a:rPr lang="en-US" altLang="zh-TW" sz="900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900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表示高估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9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負數</a:t>
            </a:r>
            <a:r>
              <a:rPr lang="en-US" altLang="zh-TW" sz="9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9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紅字</a:t>
            </a:r>
            <a:r>
              <a:rPr lang="en-US" altLang="zh-TW" sz="9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9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表示低估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9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1200"/>
              </a:lnSpc>
              <a:spcAft>
                <a:spcPts val="0"/>
              </a:spcAft>
            </a:pP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2.Fed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</a:t>
            </a:r>
            <a:r>
              <a:rPr lang="en-US" altLang="zh-TW" sz="900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PCE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年增率預測值、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ECB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</a:t>
            </a:r>
            <a:r>
              <a:rPr lang="en-US" altLang="zh-TW" sz="900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HICP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年增率預測值、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BOE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</a:t>
            </a:r>
            <a:r>
              <a:rPr lang="en-US" altLang="zh-TW" sz="900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CPI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年增率預測值。</a:t>
            </a:r>
            <a:endParaRPr lang="en-US" altLang="zh-TW" sz="9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1200"/>
              </a:lnSpc>
              <a:spcAft>
                <a:spcPts val="0"/>
              </a:spcAft>
            </a:pP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3.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Fed FOMC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會議於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2020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月、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BOE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於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2020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月，因疫情關係皆未公布預測數。</a:t>
            </a:r>
            <a:endParaRPr lang="en-US" altLang="zh-TW" sz="9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1200"/>
              </a:lnSpc>
              <a:spcAft>
                <a:spcPts val="0"/>
              </a:spcAft>
            </a:pP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資料來源：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Fed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ECB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BOE </a:t>
            </a:r>
          </a:p>
        </p:txBody>
      </p:sp>
      <p:sp>
        <p:nvSpPr>
          <p:cNvPr id="19" name="矩形 18"/>
          <p:cNvSpPr/>
          <p:nvPr/>
        </p:nvSpPr>
        <p:spPr>
          <a:xfrm>
            <a:off x="6803764" y="4189776"/>
            <a:ext cx="93807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9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單位</a:t>
            </a:r>
            <a:r>
              <a:rPr lang="en-US" altLang="zh-TW" sz="9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lang="zh-TW" altLang="zh-TW" sz="9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百分點</a:t>
            </a:r>
            <a:r>
              <a:rPr lang="en-US" altLang="zh-TW" sz="9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/%</a:t>
            </a:r>
            <a:endParaRPr lang="zh-TW" altLang="en-US" sz="900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79531"/>
              </p:ext>
            </p:extLst>
          </p:nvPr>
        </p:nvGraphicFramePr>
        <p:xfrm>
          <a:off x="1763688" y="4392630"/>
          <a:ext cx="5976665" cy="1289782"/>
        </p:xfrm>
        <a:graphic>
          <a:graphicData uri="http://schemas.openxmlformats.org/drawingml/2006/table">
            <a:tbl>
              <a:tblPr/>
              <a:tblGrid>
                <a:gridCol w="582143">
                  <a:extLst>
                    <a:ext uri="{9D8B030D-6E8A-4147-A177-3AD203B41FA5}">
                      <a16:colId xmlns:a16="http://schemas.microsoft.com/office/drawing/2014/main" val="3046856947"/>
                    </a:ext>
                  </a:extLst>
                </a:gridCol>
                <a:gridCol w="705080">
                  <a:extLst>
                    <a:ext uri="{9D8B030D-6E8A-4147-A177-3AD203B41FA5}">
                      <a16:colId xmlns:a16="http://schemas.microsoft.com/office/drawing/2014/main" val="3330367243"/>
                    </a:ext>
                  </a:extLst>
                </a:gridCol>
                <a:gridCol w="677133">
                  <a:extLst>
                    <a:ext uri="{9D8B030D-6E8A-4147-A177-3AD203B41FA5}">
                      <a16:colId xmlns:a16="http://schemas.microsoft.com/office/drawing/2014/main" val="1805874671"/>
                    </a:ext>
                  </a:extLst>
                </a:gridCol>
                <a:gridCol w="573187">
                  <a:extLst>
                    <a:ext uri="{9D8B030D-6E8A-4147-A177-3AD203B41FA5}">
                      <a16:colId xmlns:a16="http://schemas.microsoft.com/office/drawing/2014/main" val="3156938755"/>
                    </a:ext>
                  </a:extLst>
                </a:gridCol>
                <a:gridCol w="573187">
                  <a:extLst>
                    <a:ext uri="{9D8B030D-6E8A-4147-A177-3AD203B41FA5}">
                      <a16:colId xmlns:a16="http://schemas.microsoft.com/office/drawing/2014/main" val="1671864640"/>
                    </a:ext>
                  </a:extLst>
                </a:gridCol>
                <a:gridCol w="573187">
                  <a:extLst>
                    <a:ext uri="{9D8B030D-6E8A-4147-A177-3AD203B41FA5}">
                      <a16:colId xmlns:a16="http://schemas.microsoft.com/office/drawing/2014/main" val="4185298912"/>
                    </a:ext>
                  </a:extLst>
                </a:gridCol>
                <a:gridCol w="573187">
                  <a:extLst>
                    <a:ext uri="{9D8B030D-6E8A-4147-A177-3AD203B41FA5}">
                      <a16:colId xmlns:a16="http://schemas.microsoft.com/office/drawing/2014/main" val="1337622215"/>
                    </a:ext>
                  </a:extLst>
                </a:gridCol>
                <a:gridCol w="573187">
                  <a:extLst>
                    <a:ext uri="{9D8B030D-6E8A-4147-A177-3AD203B41FA5}">
                      <a16:colId xmlns:a16="http://schemas.microsoft.com/office/drawing/2014/main" val="1161543793"/>
                    </a:ext>
                  </a:extLst>
                </a:gridCol>
                <a:gridCol w="573187">
                  <a:extLst>
                    <a:ext uri="{9D8B030D-6E8A-4147-A177-3AD203B41FA5}">
                      <a16:colId xmlns:a16="http://schemas.microsoft.com/office/drawing/2014/main" val="2614008719"/>
                    </a:ext>
                  </a:extLst>
                </a:gridCol>
                <a:gridCol w="573187">
                  <a:extLst>
                    <a:ext uri="{9D8B030D-6E8A-4147-A177-3AD203B41FA5}">
                      <a16:colId xmlns:a16="http://schemas.microsoft.com/office/drawing/2014/main" val="380509721"/>
                    </a:ext>
                  </a:extLst>
                </a:gridCol>
              </a:tblGrid>
              <a:tr h="21306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2020</a:t>
                      </a:r>
                      <a:r>
                        <a:rPr lang="zh-TW" altLang="en-US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endParaRPr lang="en-US" altLang="zh-TW" sz="10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通膨率</a:t>
                      </a:r>
                      <a:endParaRPr lang="zh-TW" altLang="en-US" sz="10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各時點之</a:t>
                      </a:r>
                      <a:r>
                        <a:rPr lang="zh-TW" alt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預測誤差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258062"/>
                  </a:ext>
                </a:extLst>
              </a:tr>
              <a:tr h="43751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2019Q1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2019Q2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2019Q3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2019Q4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2020Q1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2020Q2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2020Q3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2020Q4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371029"/>
                  </a:ext>
                </a:extLst>
              </a:tr>
              <a:tr h="21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Fed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0.8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0.7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0.7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0.7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-0.4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982247"/>
                  </a:ext>
                </a:extLst>
              </a:tr>
              <a:tr h="21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ECB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1.2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1.1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0.7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0.8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0.8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-0.1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406427"/>
                  </a:ext>
                </a:extLst>
              </a:tr>
              <a:tr h="21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BOE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1.3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-0.2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261991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530075" y="2855258"/>
            <a:ext cx="8282814" cy="824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indent="-447675" algn="just" defTabSz="914400">
              <a:lnSpc>
                <a:spcPts val="3000"/>
              </a:lnSpc>
              <a:spcBef>
                <a:spcPts val="600"/>
              </a:spcBef>
            </a:pPr>
            <a:r>
              <a:rPr lang="en-US" altLang="zh-TW" sz="20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  <a:r>
              <a:rPr lang="zh-TW" altLang="zh-TW" sz="20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0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2020</a:t>
            </a:r>
            <a:r>
              <a:rPr lang="zh-TW" altLang="en-US" sz="20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zh-TW" altLang="en-US" sz="20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疫情蔓延，各國防疫封鎖措施下，重創全球經貿活動，加以國際原油等原物料價格下跌，造成</a:t>
            </a:r>
            <a:r>
              <a:rPr lang="en-US" altLang="zh-TW" sz="20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Fed</a:t>
            </a:r>
            <a:r>
              <a:rPr lang="zh-TW" altLang="en-US" sz="20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0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ECB</a:t>
            </a:r>
            <a:r>
              <a:rPr lang="zh-TW" altLang="en-US" sz="20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0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BOE</a:t>
            </a:r>
            <a:r>
              <a:rPr lang="zh-TW" altLang="en-US" sz="20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等</a:t>
            </a:r>
            <a:r>
              <a:rPr lang="zh-TW" altLang="en-US" sz="20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主要央行</a:t>
            </a:r>
            <a:r>
              <a:rPr lang="zh-TW" altLang="en-US" sz="20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多</a:t>
            </a:r>
            <a:r>
              <a:rPr lang="zh-TW" altLang="en-US" sz="2000" b="1" u="sng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高估</a:t>
            </a:r>
            <a:r>
              <a:rPr lang="zh-TW" altLang="en-US" sz="20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通膨率</a:t>
            </a:r>
            <a:r>
              <a:rPr lang="zh-TW" altLang="en-US" sz="20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000" b="1" spc="-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392689" y="195402"/>
            <a:ext cx="8420200" cy="717368"/>
          </a:xfrm>
        </p:spPr>
        <p:txBody>
          <a:bodyPr>
            <a:noAutofit/>
          </a:bodyPr>
          <a:lstStyle/>
          <a:p>
            <a:pPr marL="631825" indent="-631825" algn="just">
              <a:lnSpc>
                <a:spcPts val="3100"/>
              </a:lnSpc>
            </a:pPr>
            <a:r>
              <a:rPr lang="zh-TW" altLang="en-US" sz="2600" b="1" spc="-5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四、</a:t>
            </a:r>
            <a:r>
              <a:rPr lang="zh-TW" altLang="en-US" sz="2600" b="1" spc="-1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在當前高度不確定環境下，貨幣政策</a:t>
            </a:r>
            <a:r>
              <a:rPr lang="zh-TW" altLang="en-US" sz="2600" b="1" spc="-5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面臨的挑戰</a:t>
            </a:r>
          </a:p>
        </p:txBody>
      </p:sp>
      <p:sp>
        <p:nvSpPr>
          <p:cNvPr id="10" name="矩形 9"/>
          <p:cNvSpPr/>
          <p:nvPr/>
        </p:nvSpPr>
        <p:spPr>
          <a:xfrm>
            <a:off x="372766" y="1944712"/>
            <a:ext cx="8420200" cy="7288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41338" indent="-366713" algn="just" defTabSz="914400">
              <a:lnSpc>
                <a:spcPts val="3000"/>
              </a:lnSpc>
              <a:spcBef>
                <a:spcPts val="600"/>
              </a:spcBef>
            </a:pPr>
            <a:r>
              <a:rPr lang="en-US" altLang="zh-TW" sz="22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en-US" sz="22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通膨預測：近年因</a:t>
            </a:r>
            <a:r>
              <a:rPr lang="zh-TW" altLang="en-US" sz="22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疫情</a:t>
            </a:r>
            <a:r>
              <a:rPr lang="zh-TW" altLang="en-US" sz="22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lang="zh-TW" altLang="en-US" sz="22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俄烏戰爭</a:t>
            </a:r>
            <a:r>
              <a:rPr lang="zh-TW" altLang="en-US" sz="22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等</a:t>
            </a:r>
            <a:r>
              <a:rPr lang="zh-TW" altLang="en-US" sz="22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非預期的重大外生衝擊</a:t>
            </a:r>
            <a:r>
              <a:rPr lang="zh-TW" altLang="en-US" sz="22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2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提高通膨率預測的困難度</a:t>
            </a:r>
            <a:r>
              <a:rPr lang="zh-TW" altLang="en-US" sz="22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，而</a:t>
            </a:r>
            <a:r>
              <a:rPr lang="zh-TW" altLang="en-US" sz="22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不易透過模型</a:t>
            </a:r>
            <a:r>
              <a:rPr lang="zh-TW" altLang="en-US" sz="22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或</a:t>
            </a:r>
            <a:r>
              <a:rPr lang="zh-TW" altLang="en-US" sz="22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專家判斷</a:t>
            </a:r>
            <a:r>
              <a:rPr lang="zh-TW" altLang="en-US" sz="22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來</a:t>
            </a:r>
            <a:r>
              <a:rPr lang="zh-TW" altLang="en-US" sz="22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捕捉</a:t>
            </a:r>
            <a:r>
              <a:rPr lang="zh-TW" altLang="en-US" sz="22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22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4196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66252" y="6492875"/>
            <a:ext cx="2057400" cy="365125"/>
          </a:xfrm>
        </p:spPr>
        <p:txBody>
          <a:bodyPr/>
          <a:lstStyle/>
          <a:p>
            <a:fld id="{BB1C85A4-6A84-4618-80D9-5A61A43F67A3}" type="slidenum">
              <a:rPr lang="zh-TW" altLang="en-US" smtClean="0"/>
              <a:t>21</a:t>
            </a:fld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364087" y="2636912"/>
            <a:ext cx="345638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en-US" altLang="zh-TW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Fed</a:t>
            </a:r>
            <a:r>
              <a:rPr lang="zh-TW" altLang="en-US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ECB</a:t>
            </a:r>
            <a:r>
              <a:rPr lang="zh-TW" altLang="en-US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lang="en-US" altLang="zh-TW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BOE</a:t>
            </a:r>
            <a:r>
              <a:rPr lang="zh-TW" altLang="en-US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對</a:t>
            </a:r>
            <a:r>
              <a:rPr lang="en-US" altLang="zh-TW" sz="1600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1600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1600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2022</a:t>
            </a:r>
            <a:r>
              <a:rPr lang="zh-TW" altLang="en-US" sz="1600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zh-TW" altLang="en-US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通膨率</a:t>
            </a:r>
            <a:r>
              <a:rPr lang="zh-TW" altLang="en-US" sz="1600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預測走勢</a:t>
            </a:r>
            <a:endParaRPr lang="zh-TW" altLang="zh-TW" sz="1600" b="1" kern="1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27759" y="2636912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en-US" altLang="zh-TW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Fed</a:t>
            </a:r>
            <a:r>
              <a:rPr lang="zh-TW" altLang="en-US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ECB</a:t>
            </a:r>
            <a:r>
              <a:rPr lang="zh-TW" altLang="en-US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lang="en-US" altLang="zh-TW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BOE</a:t>
            </a:r>
            <a:r>
              <a:rPr lang="zh-TW" altLang="en-US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對</a:t>
            </a:r>
            <a:r>
              <a:rPr lang="en-US" altLang="zh-TW" sz="1600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1600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1600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2021</a:t>
            </a:r>
            <a:r>
              <a:rPr lang="zh-TW" altLang="en-US" sz="1600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zh-TW" altLang="en-US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通膨率</a:t>
            </a:r>
            <a:r>
              <a:rPr lang="zh-TW" altLang="en-US" sz="1600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預測誤差</a:t>
            </a:r>
            <a:endParaRPr lang="zh-TW" altLang="zh-TW" sz="1600" b="1" kern="1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1237" y="5216387"/>
            <a:ext cx="46885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1200"/>
              </a:lnSpc>
              <a:spcAft>
                <a:spcPts val="0"/>
              </a:spcAft>
            </a:pPr>
            <a:r>
              <a:rPr lang="zh-TW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說明：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預測誤差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=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預測值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實際值，故</a:t>
            </a:r>
            <a:r>
              <a:rPr lang="zh-TW" altLang="en-US" sz="900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正數</a:t>
            </a:r>
            <a:r>
              <a:rPr lang="en-US" altLang="zh-TW" sz="900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900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藍字</a:t>
            </a:r>
            <a:r>
              <a:rPr lang="en-US" altLang="zh-TW" sz="900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900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表示高估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9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負數</a:t>
            </a:r>
            <a:r>
              <a:rPr lang="en-US" altLang="zh-TW" sz="9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9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紅字</a:t>
            </a:r>
            <a:r>
              <a:rPr lang="en-US" altLang="zh-TW" sz="9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9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表示低估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9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1200"/>
              </a:lnSpc>
              <a:spcAft>
                <a:spcPts val="0"/>
              </a:spcAft>
            </a:pP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2.Fed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</a:t>
            </a:r>
            <a:r>
              <a:rPr lang="en-US" altLang="zh-TW" sz="900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PCE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年增率預測值、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ECB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</a:t>
            </a:r>
            <a:r>
              <a:rPr lang="en-US" altLang="zh-TW" sz="900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HICP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年增率預測值、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BOE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</a:t>
            </a:r>
            <a:r>
              <a:rPr lang="en-US" altLang="zh-TW" sz="900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CPI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年增率預測值。</a:t>
            </a:r>
            <a:endParaRPr lang="en-US" altLang="zh-TW" sz="9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1200"/>
              </a:lnSpc>
              <a:spcAft>
                <a:spcPts val="0"/>
              </a:spcAft>
            </a:pP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資料來源：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Fed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ECB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BOE    </a:t>
            </a:r>
          </a:p>
        </p:txBody>
      </p:sp>
      <p:sp>
        <p:nvSpPr>
          <p:cNvPr id="17" name="矩形 16"/>
          <p:cNvSpPr/>
          <p:nvPr/>
        </p:nvSpPr>
        <p:spPr>
          <a:xfrm>
            <a:off x="5173561" y="5505022"/>
            <a:ext cx="36493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lnSpc>
                <a:spcPts val="1200"/>
              </a:lnSpc>
              <a:spcAft>
                <a:spcPts val="0"/>
              </a:spcAft>
            </a:pP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說明：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Fed FOMC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會議於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2020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月、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BOE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於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2020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月，因疫情關係皆未公布預測數，故預測值假定與上季相同。</a:t>
            </a:r>
          </a:p>
          <a:p>
            <a:pPr marL="361950" indent="-361950">
              <a:lnSpc>
                <a:spcPts val="1200"/>
              </a:lnSpc>
              <a:spcAft>
                <a:spcPts val="0"/>
              </a:spcAft>
            </a:pP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資料來源：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Fed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ECB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BOE</a:t>
            </a:r>
          </a:p>
        </p:txBody>
      </p:sp>
      <p:sp>
        <p:nvSpPr>
          <p:cNvPr id="19" name="矩形 18"/>
          <p:cNvSpPr/>
          <p:nvPr/>
        </p:nvSpPr>
        <p:spPr>
          <a:xfrm>
            <a:off x="3975271" y="3187454"/>
            <a:ext cx="93807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9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單位</a:t>
            </a:r>
            <a:r>
              <a:rPr lang="en-US" altLang="zh-TW" sz="9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lang="zh-TW" altLang="zh-TW" sz="9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百分點</a:t>
            </a:r>
            <a:r>
              <a:rPr lang="en-US" altLang="zh-TW" sz="9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/%</a:t>
            </a:r>
            <a:endParaRPr lang="zh-TW" altLang="en-US" sz="9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888479"/>
              </p:ext>
            </p:extLst>
          </p:nvPr>
        </p:nvGraphicFramePr>
        <p:xfrm>
          <a:off x="236369" y="3426834"/>
          <a:ext cx="4663390" cy="1716049"/>
        </p:xfrm>
        <a:graphic>
          <a:graphicData uri="http://schemas.openxmlformats.org/drawingml/2006/table">
            <a:tbl>
              <a:tblPr/>
              <a:tblGrid>
                <a:gridCol w="465186">
                  <a:extLst>
                    <a:ext uri="{9D8B030D-6E8A-4147-A177-3AD203B41FA5}">
                      <a16:colId xmlns:a16="http://schemas.microsoft.com/office/drawing/2014/main" val="1719680134"/>
                    </a:ext>
                  </a:extLst>
                </a:gridCol>
                <a:gridCol w="521003">
                  <a:extLst>
                    <a:ext uri="{9D8B030D-6E8A-4147-A177-3AD203B41FA5}">
                      <a16:colId xmlns:a16="http://schemas.microsoft.com/office/drawing/2014/main" val="1719280693"/>
                    </a:ext>
                  </a:extLst>
                </a:gridCol>
                <a:gridCol w="412401">
                  <a:extLst>
                    <a:ext uri="{9D8B030D-6E8A-4147-A177-3AD203B41FA5}">
                      <a16:colId xmlns:a16="http://schemas.microsoft.com/office/drawing/2014/main" val="1867276415"/>
                    </a:ext>
                  </a:extLst>
                </a:gridCol>
                <a:gridCol w="408100">
                  <a:extLst>
                    <a:ext uri="{9D8B030D-6E8A-4147-A177-3AD203B41FA5}">
                      <a16:colId xmlns:a16="http://schemas.microsoft.com/office/drawing/2014/main" val="1567107705"/>
                    </a:ext>
                  </a:extLst>
                </a:gridCol>
                <a:gridCol w="408100">
                  <a:extLst>
                    <a:ext uri="{9D8B030D-6E8A-4147-A177-3AD203B41FA5}">
                      <a16:colId xmlns:a16="http://schemas.microsoft.com/office/drawing/2014/main" val="918222414"/>
                    </a:ext>
                  </a:extLst>
                </a:gridCol>
                <a:gridCol w="408100">
                  <a:extLst>
                    <a:ext uri="{9D8B030D-6E8A-4147-A177-3AD203B41FA5}">
                      <a16:colId xmlns:a16="http://schemas.microsoft.com/office/drawing/2014/main" val="3105139621"/>
                    </a:ext>
                  </a:extLst>
                </a:gridCol>
                <a:gridCol w="408100">
                  <a:extLst>
                    <a:ext uri="{9D8B030D-6E8A-4147-A177-3AD203B41FA5}">
                      <a16:colId xmlns:a16="http://schemas.microsoft.com/office/drawing/2014/main" val="4068576094"/>
                    </a:ext>
                  </a:extLst>
                </a:gridCol>
                <a:gridCol w="408100">
                  <a:extLst>
                    <a:ext uri="{9D8B030D-6E8A-4147-A177-3AD203B41FA5}">
                      <a16:colId xmlns:a16="http://schemas.microsoft.com/office/drawing/2014/main" val="2420785355"/>
                    </a:ext>
                  </a:extLst>
                </a:gridCol>
                <a:gridCol w="408100">
                  <a:extLst>
                    <a:ext uri="{9D8B030D-6E8A-4147-A177-3AD203B41FA5}">
                      <a16:colId xmlns:a16="http://schemas.microsoft.com/office/drawing/2014/main" val="1476810394"/>
                    </a:ext>
                  </a:extLst>
                </a:gridCol>
                <a:gridCol w="408100">
                  <a:extLst>
                    <a:ext uri="{9D8B030D-6E8A-4147-A177-3AD203B41FA5}">
                      <a16:colId xmlns:a16="http://schemas.microsoft.com/office/drawing/2014/main" val="2861502266"/>
                    </a:ext>
                  </a:extLst>
                </a:gridCol>
                <a:gridCol w="408100">
                  <a:extLst>
                    <a:ext uri="{9D8B030D-6E8A-4147-A177-3AD203B41FA5}">
                      <a16:colId xmlns:a16="http://schemas.microsoft.com/office/drawing/2014/main" val="2456332442"/>
                    </a:ext>
                  </a:extLst>
                </a:gridCol>
              </a:tblGrid>
              <a:tr h="31096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2021</a:t>
                      </a:r>
                      <a:r>
                        <a:rPr lang="zh-TW" altLang="en-US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endParaRPr lang="en-US" altLang="zh-TW" sz="10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通膨率</a:t>
                      </a:r>
                      <a:endParaRPr lang="zh-TW" altLang="en-US" sz="10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各時點之</a:t>
                      </a:r>
                      <a:r>
                        <a:rPr lang="zh-TW" altLang="en-US" sz="105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預測誤差</a:t>
                      </a:r>
                      <a:endParaRPr lang="zh-TW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426111"/>
                  </a:ext>
                </a:extLst>
              </a:tr>
              <a:tr h="47220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2019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2020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2020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2020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2020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2021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2021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2021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2021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871261"/>
                  </a:ext>
                </a:extLst>
              </a:tr>
              <a:tr h="3109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Fed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-3.5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-3.9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-3.8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-3.7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-3.1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-2.1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-1.3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-0.2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3458961"/>
                  </a:ext>
                </a:extLst>
              </a:tr>
              <a:tr h="3109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ECB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-1.2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-1.2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-1.8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-1.6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-1.6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-1.1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-0.7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-0.4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7788549"/>
                  </a:ext>
                </a:extLst>
              </a:tr>
              <a:tr h="3109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BOE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-0.7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-0.8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-1.2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-1.0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-1.2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-0.9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-0.3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-0.1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167081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395536" y="303761"/>
            <a:ext cx="8382115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lvl="1" indent="-354013" algn="just" defTabSz="914400">
              <a:lnSpc>
                <a:spcPts val="2800"/>
              </a:lnSpc>
              <a:spcBef>
                <a:spcPts val="600"/>
              </a:spcBef>
            </a:pPr>
            <a:r>
              <a:rPr lang="en-US" altLang="zh-TW" sz="20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  <a:r>
              <a:rPr lang="zh-TW" altLang="zh-TW" sz="16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0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2021</a:t>
            </a:r>
            <a:r>
              <a:rPr lang="zh-TW" altLang="en-US" sz="20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至</a:t>
            </a:r>
            <a:r>
              <a:rPr lang="en-US" altLang="zh-TW" sz="20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2022</a:t>
            </a:r>
            <a:r>
              <a:rPr lang="zh-TW" altLang="en-US" sz="20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年間</a:t>
            </a:r>
            <a:r>
              <a:rPr lang="zh-TW" altLang="en-US" sz="20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，供應鏈瓶頸、俄烏戰爭及中國大陸封控措施等國際非預期外生衝擊，致</a:t>
            </a:r>
            <a:r>
              <a:rPr lang="en-US" altLang="zh-TW" sz="20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Fed</a:t>
            </a:r>
            <a:r>
              <a:rPr lang="zh-TW" altLang="en-US" sz="20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0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ECB</a:t>
            </a:r>
            <a:r>
              <a:rPr lang="zh-TW" altLang="en-US" sz="20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0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BOE</a:t>
            </a:r>
            <a:r>
              <a:rPr lang="zh-TW" altLang="en-US" sz="20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等</a:t>
            </a:r>
            <a:r>
              <a:rPr lang="zh-TW" altLang="en-US" sz="20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主要央行</a:t>
            </a:r>
            <a:r>
              <a:rPr lang="zh-TW" altLang="en-US" sz="2000" b="1" u="sng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持續低估</a:t>
            </a:r>
            <a:r>
              <a:rPr lang="en-US" altLang="zh-TW" sz="2000" b="1" u="sng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2021</a:t>
            </a:r>
            <a:r>
              <a:rPr lang="zh-TW" altLang="en-US" sz="2000" b="1" u="sng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zh-TW" altLang="en-US" sz="20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通膨率</a:t>
            </a:r>
            <a:r>
              <a:rPr lang="zh-TW" altLang="en-US" sz="20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，並</a:t>
            </a:r>
            <a:r>
              <a:rPr lang="zh-TW" altLang="en-US" sz="2000" b="1" u="sng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持續上修</a:t>
            </a:r>
            <a:r>
              <a:rPr lang="en-US" altLang="zh-TW" sz="20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2022</a:t>
            </a:r>
            <a:r>
              <a:rPr lang="zh-TW" altLang="en-US" sz="20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年預測值</a:t>
            </a:r>
            <a:r>
              <a:rPr lang="zh-TW" altLang="en-US" sz="20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000" b="1" spc="-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54013" lvl="1" indent="-354013" algn="just" defTabSz="914400">
              <a:lnSpc>
                <a:spcPts val="2800"/>
              </a:lnSpc>
              <a:spcBef>
                <a:spcPts val="600"/>
              </a:spcBef>
            </a:pPr>
            <a:r>
              <a:rPr lang="en-US" altLang="zh-TW" sz="20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(3)</a:t>
            </a:r>
            <a:r>
              <a:rPr lang="zh-TW" altLang="en-US" sz="20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0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主要央行</a:t>
            </a:r>
            <a:r>
              <a:rPr lang="zh-TW" altLang="en-US" sz="20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*</a:t>
            </a:r>
            <a:r>
              <a:rPr lang="zh-TW" altLang="en-US" sz="20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對外說明其通膨預測失準</a:t>
            </a:r>
            <a:r>
              <a:rPr lang="zh-TW" altLang="en-US" sz="20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主要係因：新冠肺炎疫情引發供應鏈瓶頸且持續時間長、俄烏戰爭效應推高能源與商品價格等，此皆</a:t>
            </a:r>
            <a:r>
              <a:rPr lang="zh-TW" altLang="en-US" sz="20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無法透過模型來捕捉</a:t>
            </a:r>
            <a:r>
              <a:rPr lang="zh-TW" altLang="en-US" sz="20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000" b="1" spc="-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 flipV="1">
            <a:off x="7116768" y="3581572"/>
            <a:ext cx="778184" cy="6922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文字方塊 1"/>
          <p:cNvSpPr txBox="1"/>
          <p:nvPr/>
        </p:nvSpPr>
        <p:spPr>
          <a:xfrm>
            <a:off x="327759" y="6009397"/>
            <a:ext cx="85958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/>
            <a:r>
              <a:rPr lang="zh-TW" altLang="en-US" sz="105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* </a:t>
            </a:r>
            <a:r>
              <a:rPr lang="en-US" altLang="zh-TW" sz="105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Fed</a:t>
            </a:r>
            <a:r>
              <a:rPr lang="zh-TW" altLang="en-US" sz="105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主席</a:t>
            </a:r>
            <a:r>
              <a:rPr lang="en-US" altLang="zh-TW" sz="105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Powell</a:t>
            </a:r>
            <a:r>
              <a:rPr lang="zh-TW" altLang="en-US" sz="105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於</a:t>
            </a:r>
            <a:r>
              <a:rPr lang="en-US" altLang="zh-TW" sz="105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2021</a:t>
            </a:r>
            <a:r>
              <a:rPr lang="zh-TW" altLang="en-US" sz="105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105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</a:t>
            </a:r>
            <a:r>
              <a:rPr lang="zh-TW" altLang="en-US" sz="105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月底國會聽證會、</a:t>
            </a:r>
            <a:r>
              <a:rPr lang="en-US" altLang="zh-TW" sz="105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2022</a:t>
            </a:r>
            <a:r>
              <a:rPr lang="zh-TW" altLang="en-US" sz="105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105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en-US" sz="105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en-US" altLang="zh-TW" sz="105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15</a:t>
            </a:r>
            <a:r>
              <a:rPr lang="zh-TW" altLang="en-US" sz="105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日貨幣政策會後記者會之說明；</a:t>
            </a:r>
            <a:r>
              <a:rPr lang="en-US" altLang="zh-TW" sz="105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ECB</a:t>
            </a:r>
            <a:r>
              <a:rPr lang="zh-TW" altLang="en-US" sz="105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總裁</a:t>
            </a:r>
            <a:r>
              <a:rPr lang="en-US" altLang="zh-TW" sz="1050" kern="1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Lagarde</a:t>
            </a:r>
            <a:r>
              <a:rPr lang="zh-TW" altLang="en-US" sz="105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於</a:t>
            </a:r>
            <a:r>
              <a:rPr lang="en-US" altLang="zh-TW" sz="105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2022</a:t>
            </a:r>
            <a:r>
              <a:rPr lang="zh-TW" altLang="en-US" sz="105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105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en-US" sz="105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en-US" altLang="zh-TW" sz="105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105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日貨幣政策會後記者會之說明；</a:t>
            </a:r>
            <a:r>
              <a:rPr lang="en-US" altLang="zh-TW" sz="105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BOE</a:t>
            </a:r>
            <a:r>
              <a:rPr lang="zh-TW" altLang="en-US" sz="105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於</a:t>
            </a:r>
            <a:r>
              <a:rPr lang="en-US" altLang="zh-TW" sz="105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2022</a:t>
            </a:r>
            <a:r>
              <a:rPr lang="zh-TW" altLang="en-US" sz="105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105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105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en-US" altLang="zh-TW" sz="105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105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日貨幣政策報告之說明。</a:t>
            </a:r>
            <a:endParaRPr lang="en-US" altLang="zh-TW" sz="105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zh-TW" altLang="en-US" sz="9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15" name="圖表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4602816"/>
              </p:ext>
            </p:extLst>
          </p:nvPr>
        </p:nvGraphicFramePr>
        <p:xfrm>
          <a:off x="5004048" y="3181210"/>
          <a:ext cx="3988404" cy="2457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4090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66252" y="6492875"/>
            <a:ext cx="2057400" cy="365125"/>
          </a:xfrm>
        </p:spPr>
        <p:txBody>
          <a:bodyPr/>
          <a:lstStyle/>
          <a:p>
            <a:fld id="{BB1C85A4-6A84-4618-80D9-5A61A43F67A3}" type="slidenum">
              <a:rPr lang="zh-TW" altLang="en-US" smtClean="0"/>
              <a:t>22</a:t>
            </a:fld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98841" y="318621"/>
            <a:ext cx="8566911" cy="12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69875" indent="-269875" algn="just" defTabSz="914400">
              <a:lnSpc>
                <a:spcPts val="3000"/>
              </a:lnSpc>
              <a:spcBef>
                <a:spcPts val="600"/>
              </a:spcBef>
            </a:pPr>
            <a:r>
              <a:rPr lang="en-US" altLang="zh-TW" sz="2200" b="1" spc="-9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lang="zh-TW" altLang="en-US" sz="1600" b="1" spc="-9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200" b="1" spc="-9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經濟預測：</a:t>
            </a:r>
            <a:r>
              <a:rPr lang="en-US" altLang="zh-TW" sz="2200" b="1" spc="-9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2020</a:t>
            </a:r>
            <a:r>
              <a:rPr lang="zh-TW" altLang="en-US" sz="2200" b="1" spc="-9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年、</a:t>
            </a:r>
            <a:r>
              <a:rPr lang="en-US" altLang="zh-TW" sz="2200" b="1" spc="-9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2021</a:t>
            </a:r>
            <a:r>
              <a:rPr lang="zh-TW" altLang="en-US" sz="2200" b="1" spc="-9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年亦分別</a:t>
            </a:r>
            <a:r>
              <a:rPr lang="zh-TW" altLang="en-US" sz="2200" b="1" spc="-9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因</a:t>
            </a:r>
            <a:r>
              <a:rPr lang="zh-TW" altLang="en-US" sz="2200" b="1" spc="-9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疫情衝擊</a:t>
            </a:r>
            <a:r>
              <a:rPr lang="zh-TW" altLang="en-US" sz="2200" b="1" spc="-9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lang="zh-TW" altLang="en-US" sz="2200" b="1" spc="-9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解封後需求</a:t>
            </a:r>
            <a:r>
              <a:rPr lang="zh-TW" altLang="en-US" sz="2200" b="1" spc="-9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強勁</a:t>
            </a:r>
            <a:r>
              <a:rPr lang="zh-TW" altLang="en-US" sz="2200" b="1" spc="-9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，而使</a:t>
            </a:r>
            <a:r>
              <a:rPr lang="zh-TW" altLang="en-US" sz="2200" b="1" spc="-9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全球經濟成長率預測難度提高</a:t>
            </a:r>
            <a:r>
              <a:rPr lang="zh-TW" altLang="en-US" sz="2200" b="1" spc="-9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；本年則因</a:t>
            </a:r>
            <a:r>
              <a:rPr lang="zh-TW" altLang="en-US" sz="2200" b="1" spc="-9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俄烏戰爭</a:t>
            </a:r>
            <a:r>
              <a:rPr lang="zh-TW" altLang="en-US" sz="2200" b="1" spc="-9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，及</a:t>
            </a:r>
            <a:r>
              <a:rPr lang="zh-TW" altLang="en-US" sz="2200" b="1" spc="-9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美國</a:t>
            </a:r>
            <a:r>
              <a:rPr lang="zh-TW" altLang="en-US" sz="2200" b="1" spc="-9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等大幅升</a:t>
            </a:r>
            <a:r>
              <a:rPr lang="zh-TW" altLang="en-US" sz="2200" b="1" spc="-9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息</a:t>
            </a:r>
            <a:r>
              <a:rPr lang="zh-TW" altLang="en-US" sz="2200" b="1" spc="-9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對全球經濟、物價、金融產生外溢影響，增加估測的困難。</a:t>
            </a:r>
            <a:endParaRPr lang="en-US" altLang="zh-TW" sz="2200" b="1" spc="-9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99868" y="3349418"/>
            <a:ext cx="84208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en-US" altLang="zh-TW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IMF</a:t>
            </a:r>
            <a:r>
              <a:rPr lang="zh-TW" altLang="en-US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S&amp;P Global Market Intelligence</a:t>
            </a:r>
            <a:r>
              <a:rPr lang="zh-TW" altLang="en-US" sz="1600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對</a:t>
            </a:r>
            <a:r>
              <a:rPr lang="en-US" altLang="zh-TW" sz="1600" b="1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2020</a:t>
            </a:r>
            <a:r>
              <a:rPr lang="zh-TW" altLang="en-US" sz="1600" b="1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1600" b="1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2021</a:t>
            </a:r>
            <a:r>
              <a:rPr lang="zh-TW" altLang="en-US" sz="1600" b="1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zh-TW" altLang="en-US" sz="1600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全球經濟成長率</a:t>
            </a:r>
            <a:r>
              <a:rPr lang="zh-TW" altLang="en-US" sz="1600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預測誤差</a:t>
            </a:r>
            <a:endParaRPr lang="zh-TW" altLang="zh-TW" sz="1600" b="1" kern="1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7801" y="5777395"/>
            <a:ext cx="8732790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1100"/>
              </a:lnSpc>
              <a:spcAft>
                <a:spcPts val="0"/>
              </a:spcAft>
            </a:pPr>
            <a:r>
              <a:rPr lang="zh-TW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說明</a:t>
            </a:r>
            <a:r>
              <a:rPr lang="zh-TW" altLang="zh-TW" sz="9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9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en-US" sz="9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預測誤差</a:t>
            </a:r>
            <a:r>
              <a:rPr lang="en-US" altLang="zh-TW" sz="9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=</a:t>
            </a:r>
            <a:r>
              <a:rPr lang="zh-TW" altLang="en-US" sz="9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預測值</a:t>
            </a:r>
            <a:r>
              <a:rPr lang="en-US" altLang="zh-TW" sz="9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9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實際值，故</a:t>
            </a:r>
            <a:r>
              <a:rPr lang="zh-TW" altLang="en-US" sz="900" b="1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正數</a:t>
            </a:r>
            <a:r>
              <a:rPr lang="en-US" altLang="zh-TW" sz="900" b="1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900" b="1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藍字</a:t>
            </a:r>
            <a:r>
              <a:rPr lang="en-US" altLang="zh-TW" sz="900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900" b="1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表示高估</a:t>
            </a:r>
            <a:r>
              <a:rPr lang="zh-TW" altLang="en-US" sz="9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900" b="1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負數</a:t>
            </a:r>
            <a:r>
              <a:rPr lang="en-US" altLang="zh-TW" sz="900" b="1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900" b="1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紅字</a:t>
            </a:r>
            <a:r>
              <a:rPr lang="en-US" altLang="zh-TW" sz="900" b="1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900" b="1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表示低估</a:t>
            </a:r>
            <a:r>
              <a:rPr lang="zh-TW" altLang="en-US" sz="9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900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1100"/>
              </a:lnSpc>
              <a:spcAft>
                <a:spcPts val="0"/>
              </a:spcAft>
            </a:pP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9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 </a:t>
            </a:r>
            <a:r>
              <a:rPr lang="zh-TW" altLang="en-US" sz="9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表中</a:t>
            </a:r>
            <a:r>
              <a:rPr lang="en-US" altLang="zh-TW" sz="9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S&amp;P 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Global Market Intelligence </a:t>
            </a:r>
            <a:r>
              <a:rPr lang="zh-TW" altLang="en-US" sz="9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每季預測值，係取其每年</a:t>
            </a:r>
            <a:r>
              <a:rPr lang="en-US" altLang="zh-TW" sz="9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9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9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en-US" sz="9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9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9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9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12</a:t>
            </a:r>
            <a:r>
              <a:rPr lang="zh-TW" altLang="en-US" sz="9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月預測發布數。</a:t>
            </a:r>
            <a:r>
              <a:rPr lang="en-US" altLang="zh-TW" sz="9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IMF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每季預測值，係取其</a:t>
            </a:r>
            <a:r>
              <a:rPr lang="zh-TW" altLang="en-US" sz="9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每年</a:t>
            </a:r>
            <a:r>
              <a:rPr lang="en-US" altLang="zh-TW" sz="9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9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9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9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9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sz="9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9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en-US" sz="9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預測發布數</a:t>
            </a:r>
            <a:r>
              <a:rPr lang="zh-TW" altLang="en-US" sz="9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900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1100"/>
              </a:lnSpc>
            </a:pP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資料</a:t>
            </a:r>
            <a:r>
              <a:rPr lang="zh-TW" altLang="en-US" sz="9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來源：</a:t>
            </a:r>
            <a:r>
              <a:rPr lang="en-US" altLang="zh-TW" sz="9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IMF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S&amp;P Global Market Intelligence </a:t>
            </a:r>
          </a:p>
        </p:txBody>
      </p:sp>
      <p:sp>
        <p:nvSpPr>
          <p:cNvPr id="19" name="矩形 18"/>
          <p:cNvSpPr/>
          <p:nvPr/>
        </p:nvSpPr>
        <p:spPr>
          <a:xfrm>
            <a:off x="8108946" y="3789475"/>
            <a:ext cx="8547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單位</a:t>
            </a:r>
            <a:r>
              <a:rPr lang="en-US" altLang="zh-TW" sz="8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lang="zh-TW" altLang="zh-TW" sz="8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百分點</a:t>
            </a:r>
            <a:r>
              <a:rPr lang="en-US" altLang="zh-TW" sz="8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/%</a:t>
            </a:r>
            <a:endParaRPr lang="zh-TW" altLang="en-US" sz="800" dirty="0"/>
          </a:p>
        </p:txBody>
      </p:sp>
      <p:sp>
        <p:nvSpPr>
          <p:cNvPr id="4" name="矩形 3"/>
          <p:cNvSpPr/>
          <p:nvPr/>
        </p:nvSpPr>
        <p:spPr>
          <a:xfrm>
            <a:off x="327347" y="1690100"/>
            <a:ext cx="850989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lvl="1" indent="-354013" algn="just" defTabSz="914400">
              <a:lnSpc>
                <a:spcPts val="3000"/>
              </a:lnSpc>
              <a:spcBef>
                <a:spcPts val="600"/>
              </a:spcBef>
            </a:pPr>
            <a:r>
              <a:rPr lang="en-US" altLang="zh-TW" sz="2000" b="1" spc="-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  <a:r>
              <a:rPr lang="zh-TW" altLang="en-US" sz="1200" b="1" spc="-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000" b="1" spc="-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2020</a:t>
            </a:r>
            <a:r>
              <a:rPr lang="zh-TW" altLang="en-US" sz="2000" b="1" spc="-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zh-TW" altLang="en-US" sz="20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因疫情</a:t>
            </a:r>
            <a:r>
              <a:rPr lang="zh-TW" altLang="en-US" sz="2000" b="1" spc="-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衝擊致全球景氣衰退，造成國際機構多</a:t>
            </a:r>
            <a:r>
              <a:rPr lang="zh-TW" altLang="en-US" sz="2000" b="1" u="sng" spc="-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高估</a:t>
            </a:r>
            <a:r>
              <a:rPr lang="zh-TW" altLang="en-US" sz="2000" b="1" spc="-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全球經濟成長率</a:t>
            </a:r>
            <a:r>
              <a:rPr lang="zh-TW" altLang="en-US" sz="2000" b="1" spc="-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；</a:t>
            </a:r>
            <a:r>
              <a:rPr lang="en-US" altLang="zh-TW" sz="2000" b="1" spc="-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2021</a:t>
            </a:r>
            <a:r>
              <a:rPr lang="zh-TW" altLang="en-US" sz="2000" b="1" spc="-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zh-TW" altLang="en-US" sz="2000" b="1" spc="-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隨各國疫苗覆蓋率</a:t>
            </a:r>
            <a:r>
              <a:rPr lang="zh-TW" altLang="en-US" sz="20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提高</a:t>
            </a:r>
            <a:r>
              <a:rPr lang="zh-TW" altLang="en-US" sz="2000" b="1" spc="-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、解封後經濟快速重啟，</a:t>
            </a:r>
            <a:r>
              <a:rPr lang="zh-TW" altLang="en-US" sz="20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全球景氣</a:t>
            </a:r>
            <a:r>
              <a:rPr lang="zh-TW" altLang="en-US" sz="2000" b="1" spc="-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復甦程度優於預期，國際機構反而</a:t>
            </a:r>
            <a:r>
              <a:rPr lang="zh-TW" altLang="en-US" sz="2000" b="1" u="sng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低</a:t>
            </a:r>
            <a:r>
              <a:rPr lang="zh-TW" altLang="en-US" sz="2000" b="1" u="sng" spc="-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估</a:t>
            </a:r>
            <a:r>
              <a:rPr lang="zh-TW" altLang="en-US" sz="20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全球經濟</a:t>
            </a:r>
            <a:r>
              <a:rPr lang="zh-TW" altLang="en-US" sz="2000" b="1" spc="-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成長率</a:t>
            </a:r>
            <a:r>
              <a:rPr lang="zh-TW" altLang="en-US" sz="2000" b="1" spc="-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000" b="1" spc="-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61386" y="3773557"/>
            <a:ext cx="8547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單位</a:t>
            </a:r>
            <a:r>
              <a:rPr lang="en-US" altLang="zh-TW" sz="8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lang="zh-TW" altLang="zh-TW" sz="8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百分點</a:t>
            </a:r>
            <a:r>
              <a:rPr lang="en-US" altLang="zh-TW" sz="8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/%</a:t>
            </a:r>
            <a:endParaRPr lang="zh-TW" altLang="en-US" sz="800" dirty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/>
          </p:nvPr>
        </p:nvGraphicFramePr>
        <p:xfrm>
          <a:off x="117801" y="4004503"/>
          <a:ext cx="4392491" cy="1656000"/>
        </p:xfrm>
        <a:graphic>
          <a:graphicData uri="http://schemas.openxmlformats.org/drawingml/2006/table">
            <a:tbl>
              <a:tblPr/>
              <a:tblGrid>
                <a:gridCol w="657304">
                  <a:extLst>
                    <a:ext uri="{9D8B030D-6E8A-4147-A177-3AD203B41FA5}">
                      <a16:colId xmlns:a16="http://schemas.microsoft.com/office/drawing/2014/main" val="2546517549"/>
                    </a:ext>
                  </a:extLst>
                </a:gridCol>
                <a:gridCol w="456771">
                  <a:extLst>
                    <a:ext uri="{9D8B030D-6E8A-4147-A177-3AD203B41FA5}">
                      <a16:colId xmlns:a16="http://schemas.microsoft.com/office/drawing/2014/main" val="1363335890"/>
                    </a:ext>
                  </a:extLst>
                </a:gridCol>
                <a:gridCol w="409802">
                  <a:extLst>
                    <a:ext uri="{9D8B030D-6E8A-4147-A177-3AD203B41FA5}">
                      <a16:colId xmlns:a16="http://schemas.microsoft.com/office/drawing/2014/main" val="3564153593"/>
                    </a:ext>
                  </a:extLst>
                </a:gridCol>
                <a:gridCol w="409802">
                  <a:extLst>
                    <a:ext uri="{9D8B030D-6E8A-4147-A177-3AD203B41FA5}">
                      <a16:colId xmlns:a16="http://schemas.microsoft.com/office/drawing/2014/main" val="3708259039"/>
                    </a:ext>
                  </a:extLst>
                </a:gridCol>
                <a:gridCol w="409802">
                  <a:extLst>
                    <a:ext uri="{9D8B030D-6E8A-4147-A177-3AD203B41FA5}">
                      <a16:colId xmlns:a16="http://schemas.microsoft.com/office/drawing/2014/main" val="2630673500"/>
                    </a:ext>
                  </a:extLst>
                </a:gridCol>
                <a:gridCol w="409802">
                  <a:extLst>
                    <a:ext uri="{9D8B030D-6E8A-4147-A177-3AD203B41FA5}">
                      <a16:colId xmlns:a16="http://schemas.microsoft.com/office/drawing/2014/main" val="678027353"/>
                    </a:ext>
                  </a:extLst>
                </a:gridCol>
                <a:gridCol w="409802">
                  <a:extLst>
                    <a:ext uri="{9D8B030D-6E8A-4147-A177-3AD203B41FA5}">
                      <a16:colId xmlns:a16="http://schemas.microsoft.com/office/drawing/2014/main" val="931976027"/>
                    </a:ext>
                  </a:extLst>
                </a:gridCol>
                <a:gridCol w="409802">
                  <a:extLst>
                    <a:ext uri="{9D8B030D-6E8A-4147-A177-3AD203B41FA5}">
                      <a16:colId xmlns:a16="http://schemas.microsoft.com/office/drawing/2014/main" val="3029136936"/>
                    </a:ext>
                  </a:extLst>
                </a:gridCol>
                <a:gridCol w="409802">
                  <a:extLst>
                    <a:ext uri="{9D8B030D-6E8A-4147-A177-3AD203B41FA5}">
                      <a16:colId xmlns:a16="http://schemas.microsoft.com/office/drawing/2014/main" val="480383438"/>
                    </a:ext>
                  </a:extLst>
                </a:gridCol>
                <a:gridCol w="409802">
                  <a:extLst>
                    <a:ext uri="{9D8B030D-6E8A-4147-A177-3AD203B41FA5}">
                      <a16:colId xmlns:a16="http://schemas.microsoft.com/office/drawing/2014/main" val="1438412976"/>
                    </a:ext>
                  </a:extLst>
                </a:gridCol>
              </a:tblGrid>
              <a:tr h="3240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85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2020</a:t>
                      </a:r>
                      <a:r>
                        <a:rPr lang="zh-TW" altLang="en-US" sz="85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zh-TW" altLang="en-US" sz="85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</a:t>
                      </a:r>
                      <a:endParaRPr lang="en-US" altLang="zh-TW" sz="850" b="1" i="0" u="none" strike="noStrike" dirty="0" smtClean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85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成長率</a:t>
                      </a:r>
                      <a:endParaRPr lang="zh-TW" altLang="en-US" sz="85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zh-TW" alt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各時點之</a:t>
                      </a:r>
                      <a:r>
                        <a:rPr lang="zh-TW" altLang="en-US" sz="85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預測誤差</a:t>
                      </a:r>
                      <a:endParaRPr lang="zh-TW" alt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164768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2019</a:t>
                      </a:r>
                    </a:p>
                    <a:p>
                      <a:pPr algn="ctr" fontAlgn="ctr"/>
                      <a:r>
                        <a:rPr lang="en-US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Q1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2019</a:t>
                      </a:r>
                    </a:p>
                    <a:p>
                      <a:pPr algn="ctr" fontAlgn="ctr"/>
                      <a:r>
                        <a:rPr lang="en-US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Q2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2019</a:t>
                      </a:r>
                    </a:p>
                    <a:p>
                      <a:pPr algn="ctr" fontAlgn="ctr"/>
                      <a:r>
                        <a:rPr lang="en-US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Q3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2019</a:t>
                      </a:r>
                    </a:p>
                    <a:p>
                      <a:pPr algn="ctr" fontAlgn="ctr"/>
                      <a:r>
                        <a:rPr lang="en-US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Q4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2020</a:t>
                      </a:r>
                    </a:p>
                    <a:p>
                      <a:pPr algn="ctr" fontAlgn="ctr"/>
                      <a:r>
                        <a:rPr lang="en-US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Q1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2020</a:t>
                      </a:r>
                    </a:p>
                    <a:p>
                      <a:pPr algn="ctr" fontAlgn="ctr"/>
                      <a:r>
                        <a:rPr lang="en-US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Q2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2020</a:t>
                      </a:r>
                    </a:p>
                    <a:p>
                      <a:pPr algn="ctr" fontAlgn="ctr"/>
                      <a:r>
                        <a:rPr lang="en-US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Q3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2020</a:t>
                      </a:r>
                    </a:p>
                    <a:p>
                      <a:pPr algn="ctr" fontAlgn="ctr"/>
                      <a:r>
                        <a:rPr lang="en-US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Q4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13194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S&amp;P </a:t>
                      </a:r>
                      <a:endParaRPr lang="en-US" sz="85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en-US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Global </a:t>
                      </a: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Market Intelligence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-3.2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6.0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5.9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5.8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5.7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3.9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-2.8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-1.6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-0.8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469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IMF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-3.0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6.6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6.6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6.5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6.4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6.3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0.0</a:t>
                      </a:r>
                      <a:r>
                        <a:rPr lang="en-US" altLang="zh-TW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-1.9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-1.4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263122"/>
                  </a:ext>
                </a:extLst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>
            <p:extLst/>
          </p:nvPr>
        </p:nvGraphicFramePr>
        <p:xfrm>
          <a:off x="4582297" y="4010000"/>
          <a:ext cx="4351649" cy="1662244"/>
        </p:xfrm>
        <a:graphic>
          <a:graphicData uri="http://schemas.openxmlformats.org/drawingml/2006/table">
            <a:tbl>
              <a:tblPr/>
              <a:tblGrid>
                <a:gridCol w="720080">
                  <a:extLst>
                    <a:ext uri="{9D8B030D-6E8A-4147-A177-3AD203B41FA5}">
                      <a16:colId xmlns:a16="http://schemas.microsoft.com/office/drawing/2014/main" val="3005088491"/>
                    </a:ext>
                  </a:extLst>
                </a:gridCol>
                <a:gridCol w="477807">
                  <a:extLst>
                    <a:ext uri="{9D8B030D-6E8A-4147-A177-3AD203B41FA5}">
                      <a16:colId xmlns:a16="http://schemas.microsoft.com/office/drawing/2014/main" val="948519800"/>
                    </a:ext>
                  </a:extLst>
                </a:gridCol>
                <a:gridCol w="350418">
                  <a:extLst>
                    <a:ext uri="{9D8B030D-6E8A-4147-A177-3AD203B41FA5}">
                      <a16:colId xmlns:a16="http://schemas.microsoft.com/office/drawing/2014/main" val="227850905"/>
                    </a:ext>
                  </a:extLst>
                </a:gridCol>
                <a:gridCol w="350418">
                  <a:extLst>
                    <a:ext uri="{9D8B030D-6E8A-4147-A177-3AD203B41FA5}">
                      <a16:colId xmlns:a16="http://schemas.microsoft.com/office/drawing/2014/main" val="1212491359"/>
                    </a:ext>
                  </a:extLst>
                </a:gridCol>
                <a:gridCol w="350418">
                  <a:extLst>
                    <a:ext uri="{9D8B030D-6E8A-4147-A177-3AD203B41FA5}">
                      <a16:colId xmlns:a16="http://schemas.microsoft.com/office/drawing/2014/main" val="1046979985"/>
                    </a:ext>
                  </a:extLst>
                </a:gridCol>
                <a:gridCol w="350418">
                  <a:extLst>
                    <a:ext uri="{9D8B030D-6E8A-4147-A177-3AD203B41FA5}">
                      <a16:colId xmlns:a16="http://schemas.microsoft.com/office/drawing/2014/main" val="2806823499"/>
                    </a:ext>
                  </a:extLst>
                </a:gridCol>
                <a:gridCol w="350418">
                  <a:extLst>
                    <a:ext uri="{9D8B030D-6E8A-4147-A177-3AD203B41FA5}">
                      <a16:colId xmlns:a16="http://schemas.microsoft.com/office/drawing/2014/main" val="699542126"/>
                    </a:ext>
                  </a:extLst>
                </a:gridCol>
                <a:gridCol w="350418">
                  <a:extLst>
                    <a:ext uri="{9D8B030D-6E8A-4147-A177-3AD203B41FA5}">
                      <a16:colId xmlns:a16="http://schemas.microsoft.com/office/drawing/2014/main" val="1620932584"/>
                    </a:ext>
                  </a:extLst>
                </a:gridCol>
                <a:gridCol w="350418">
                  <a:extLst>
                    <a:ext uri="{9D8B030D-6E8A-4147-A177-3AD203B41FA5}">
                      <a16:colId xmlns:a16="http://schemas.microsoft.com/office/drawing/2014/main" val="2898390241"/>
                    </a:ext>
                  </a:extLst>
                </a:gridCol>
                <a:gridCol w="350418">
                  <a:extLst>
                    <a:ext uri="{9D8B030D-6E8A-4147-A177-3AD203B41FA5}">
                      <a16:colId xmlns:a16="http://schemas.microsoft.com/office/drawing/2014/main" val="663459076"/>
                    </a:ext>
                  </a:extLst>
                </a:gridCol>
                <a:gridCol w="350418">
                  <a:extLst>
                    <a:ext uri="{9D8B030D-6E8A-4147-A177-3AD203B41FA5}">
                      <a16:colId xmlns:a16="http://schemas.microsoft.com/office/drawing/2014/main" val="1620671619"/>
                    </a:ext>
                  </a:extLst>
                </a:gridCol>
              </a:tblGrid>
              <a:tr h="33024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85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2021</a:t>
                      </a:r>
                      <a:r>
                        <a:rPr lang="zh-TW" altLang="en-US" sz="85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zh-TW" altLang="en-US" sz="85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</a:t>
                      </a:r>
                      <a:endParaRPr lang="en-US" altLang="zh-TW" sz="850" b="1" i="0" u="none" strike="noStrike" dirty="0" smtClean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85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成長率</a:t>
                      </a:r>
                      <a:endParaRPr lang="zh-TW" altLang="en-US" sz="85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zh-TW" alt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各時點之</a:t>
                      </a:r>
                      <a:r>
                        <a:rPr lang="zh-TW" altLang="en-US" sz="85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預測誤差</a:t>
                      </a:r>
                      <a:endParaRPr lang="zh-TW" alt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547056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2019</a:t>
                      </a:r>
                    </a:p>
                    <a:p>
                      <a:pPr algn="ctr" fontAlgn="ctr"/>
                      <a:r>
                        <a:rPr lang="en-US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Q4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2020</a:t>
                      </a:r>
                    </a:p>
                    <a:p>
                      <a:pPr algn="ctr" fontAlgn="ctr"/>
                      <a:r>
                        <a:rPr lang="en-US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Q1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2020</a:t>
                      </a:r>
                    </a:p>
                    <a:p>
                      <a:pPr algn="ctr" fontAlgn="ctr"/>
                      <a:r>
                        <a:rPr lang="en-US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Q2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2020</a:t>
                      </a:r>
                    </a:p>
                    <a:p>
                      <a:pPr algn="ctr" fontAlgn="ctr"/>
                      <a:r>
                        <a:rPr lang="en-US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Q3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2020</a:t>
                      </a:r>
                    </a:p>
                    <a:p>
                      <a:pPr algn="ctr" fontAlgn="ctr"/>
                      <a:r>
                        <a:rPr lang="en-US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Q4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2021</a:t>
                      </a:r>
                    </a:p>
                    <a:p>
                      <a:pPr algn="ctr" fontAlgn="ctr"/>
                      <a:r>
                        <a:rPr lang="en-US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Q1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2021</a:t>
                      </a:r>
                    </a:p>
                    <a:p>
                      <a:pPr algn="ctr" fontAlgn="ctr"/>
                      <a:r>
                        <a:rPr lang="en-US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Q2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2021</a:t>
                      </a:r>
                    </a:p>
                    <a:p>
                      <a:pPr algn="ctr" fontAlgn="ctr"/>
                      <a:r>
                        <a:rPr lang="en-US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Q3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2021</a:t>
                      </a:r>
                    </a:p>
                    <a:p>
                      <a:pPr algn="ctr" fontAlgn="ctr"/>
                      <a:r>
                        <a:rPr lang="en-US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Q4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677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S&amp;P </a:t>
                      </a:r>
                      <a:endParaRPr lang="en-US" sz="85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en-US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Global </a:t>
                      </a:r>
                    </a:p>
                    <a:p>
                      <a:pPr algn="ctr" fontAlgn="ctr"/>
                      <a:r>
                        <a:rPr lang="en-US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Market </a:t>
                      </a: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Intelligence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-3.3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-3.5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-1.3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-1.6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-1.4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-0.8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0.1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-0.3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-0.3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718972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IMF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6.0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-2.4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-2.6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-0.2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-0.6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-0.8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-0.5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-0.1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2816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17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66252" y="6492875"/>
            <a:ext cx="2057400" cy="365125"/>
          </a:xfrm>
        </p:spPr>
        <p:txBody>
          <a:bodyPr/>
          <a:lstStyle/>
          <a:p>
            <a:fld id="{BB1C85A4-6A84-4618-80D9-5A61A43F67A3}" type="slidenum">
              <a:rPr lang="zh-TW" altLang="en-US" smtClean="0"/>
              <a:t>23</a:t>
            </a:fld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403648" y="1222326"/>
            <a:ext cx="705678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en-US" altLang="zh-TW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IMF</a:t>
            </a:r>
            <a:r>
              <a:rPr lang="zh-TW" altLang="en-US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S&amp;P Global Market Intelligence</a:t>
            </a:r>
            <a:r>
              <a:rPr lang="zh-TW" altLang="en-US" sz="1600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對</a:t>
            </a:r>
            <a:r>
              <a:rPr lang="en-US" altLang="zh-TW" sz="1600" b="1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2022</a:t>
            </a:r>
            <a:r>
              <a:rPr lang="zh-TW" altLang="en-US" sz="1600" b="1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zh-TW" altLang="en-US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全球經濟成長率</a:t>
            </a:r>
            <a:r>
              <a:rPr lang="zh-TW" altLang="en-US" sz="1600" b="1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預測走勢</a:t>
            </a:r>
            <a:endParaRPr lang="zh-TW" altLang="zh-TW" sz="1600" b="1" kern="1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947747" y="2657046"/>
            <a:ext cx="19033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>
              <a:lnSpc>
                <a:spcPts val="1200"/>
              </a:lnSpc>
              <a:spcAft>
                <a:spcPts val="0"/>
              </a:spcAft>
            </a:pP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說明</a:t>
            </a:r>
            <a:r>
              <a:rPr lang="zh-TW" altLang="en-US" sz="9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：因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疫情帶來之不確定性較高，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IMF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於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2020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月僅公布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2020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2021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年之經濟成長率預測數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並佐以情境分析方式模擬較長期走勢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，故本圖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2020Q1~Q3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預測值假定與上次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(2019Q4)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相同。</a:t>
            </a:r>
          </a:p>
          <a:p>
            <a:pPr marL="361950" indent="-361950" algn="just">
              <a:lnSpc>
                <a:spcPts val="1200"/>
              </a:lnSpc>
              <a:spcAft>
                <a:spcPts val="0"/>
              </a:spcAft>
            </a:pP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資料</a:t>
            </a:r>
            <a:r>
              <a:rPr lang="zh-TW" altLang="en-US" sz="9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來源：</a:t>
            </a:r>
            <a:r>
              <a:rPr lang="en-US" altLang="zh-TW" sz="9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IMF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S&amp;P Global Market Intelligence </a:t>
            </a:r>
          </a:p>
        </p:txBody>
      </p:sp>
      <p:sp>
        <p:nvSpPr>
          <p:cNvPr id="4" name="矩形 3"/>
          <p:cNvSpPr/>
          <p:nvPr/>
        </p:nvSpPr>
        <p:spPr>
          <a:xfrm>
            <a:off x="421764" y="315191"/>
            <a:ext cx="8307383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lvl="1" indent="-354013" algn="just" defTabSz="914400">
              <a:lnSpc>
                <a:spcPts val="2800"/>
              </a:lnSpc>
              <a:spcBef>
                <a:spcPts val="300"/>
              </a:spcBef>
              <a:tabLst>
                <a:tab pos="0" algn="l"/>
              </a:tabLst>
            </a:pPr>
            <a:r>
              <a:rPr lang="en-US" altLang="zh-TW" sz="2000" b="1" spc="-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  <a:r>
              <a:rPr lang="zh-TW" altLang="en-US" sz="1400" b="1" spc="-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000" b="1" spc="-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2022</a:t>
            </a:r>
            <a:r>
              <a:rPr lang="zh-TW" altLang="en-US" sz="20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zh-TW" altLang="en-US" sz="20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起，隨俄烏戰爭爆發，以及主要央行積極緊縮貨幣政策</a:t>
            </a:r>
            <a:r>
              <a:rPr lang="zh-TW" altLang="en-US" sz="2000" b="1" spc="-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，抑制</a:t>
            </a:r>
            <a:r>
              <a:rPr lang="zh-TW" altLang="en-US" sz="20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全球經濟成長動能，</a:t>
            </a:r>
            <a:r>
              <a:rPr lang="zh-TW" altLang="en-US" sz="20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致國際機構多</a:t>
            </a:r>
            <a:r>
              <a:rPr lang="zh-TW" altLang="en-US" sz="2000" b="1" u="sng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持續下修</a:t>
            </a:r>
            <a:r>
              <a:rPr lang="zh-TW" altLang="en-US" sz="20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本年全球經濟成長率預測值</a:t>
            </a:r>
            <a:r>
              <a:rPr lang="zh-TW" altLang="en-US" sz="2000" b="1" spc="-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000" b="1" spc="-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3528" y="4352404"/>
            <a:ext cx="8600123" cy="12388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69875" indent="-269875" algn="just" defTabSz="914400">
              <a:lnSpc>
                <a:spcPts val="2800"/>
              </a:lnSpc>
              <a:spcBef>
                <a:spcPts val="600"/>
              </a:spcBef>
            </a:pPr>
            <a:r>
              <a:rPr lang="en-US" altLang="zh-TW" sz="2200" b="1" spc="-5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lang="zh-TW" altLang="en-US" sz="1400" b="1" spc="-5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200" b="1" spc="-5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除了非預期重大事件衝擊，增加模型預測的難度</a:t>
            </a:r>
            <a:r>
              <a:rPr lang="zh-TW" altLang="en-US" sz="2200" b="1" spc="-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外；重大</a:t>
            </a:r>
            <a:r>
              <a:rPr lang="zh-TW" altLang="en-US" sz="2200" b="1" spc="-5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事件衝擊</a:t>
            </a:r>
            <a:r>
              <a:rPr lang="zh-TW" altLang="en-US" sz="2200" b="1" spc="-5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亦帶動</a:t>
            </a:r>
            <a:r>
              <a:rPr lang="zh-TW" altLang="zh-TW" sz="2200" b="1" spc="-5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去全球化</a:t>
            </a:r>
            <a:r>
              <a:rPr lang="zh-TW" altLang="en-US" sz="22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、消費與</a:t>
            </a:r>
            <a:r>
              <a:rPr lang="zh-TW" altLang="en-US" sz="2200" b="1" spc="-5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生產模式改變</a:t>
            </a:r>
            <a:r>
              <a:rPr lang="zh-TW" altLang="zh-TW" sz="2200" b="1" spc="-5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等</a:t>
            </a:r>
            <a:r>
              <a:rPr lang="zh-TW" altLang="en-US" sz="2200" b="1" spc="-5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供</a:t>
            </a:r>
            <a:r>
              <a:rPr lang="zh-TW" altLang="en-US" sz="2200" b="1" spc="-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需</a:t>
            </a:r>
            <a:r>
              <a:rPr lang="zh-TW" altLang="en-US" sz="2200" b="1" spc="-5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因素的</a:t>
            </a:r>
            <a:r>
              <a:rPr lang="zh-TW" altLang="zh-TW" sz="2200" b="1" spc="-5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結構性</a:t>
            </a:r>
            <a:r>
              <a:rPr lang="zh-TW" altLang="en-US" sz="22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轉</a:t>
            </a:r>
            <a:r>
              <a:rPr lang="zh-TW" altLang="zh-TW" sz="2200" b="1" spc="-5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變</a:t>
            </a:r>
            <a:r>
              <a:rPr lang="zh-TW" altLang="zh-TW" sz="2200" b="1" spc="-5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，使</a:t>
            </a:r>
            <a:r>
              <a:rPr lang="zh-TW" altLang="en-US" sz="2200" b="1" spc="-5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得</a:t>
            </a:r>
            <a:r>
              <a:rPr lang="zh-TW" altLang="zh-TW" sz="2200" b="1" spc="-5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</a:t>
            </a:r>
            <a:r>
              <a:rPr lang="zh-TW" altLang="zh-TW" sz="2200" b="1" spc="-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模型為</a:t>
            </a:r>
            <a:r>
              <a:rPr lang="zh-TW" altLang="zh-TW" sz="2200" b="1" spc="-5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基礎的</a:t>
            </a:r>
            <a:r>
              <a:rPr lang="zh-TW" altLang="zh-TW" sz="2200" b="1" spc="-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分析與</a:t>
            </a:r>
            <a:r>
              <a:rPr lang="zh-TW" altLang="zh-TW" sz="22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總體經濟</a:t>
            </a:r>
            <a:r>
              <a:rPr lang="zh-TW" altLang="zh-TW" sz="2200" b="1" spc="-5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預測益</a:t>
            </a:r>
            <a:r>
              <a:rPr lang="zh-TW" altLang="zh-TW" sz="22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加複雜</a:t>
            </a:r>
            <a:r>
              <a:rPr lang="zh-TW" altLang="en-US" sz="2200" b="1" spc="-5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200" b="1" spc="-5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8446" y="5636823"/>
            <a:ext cx="8400701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1" indent="-271463" algn="just" defTabSz="914400">
              <a:lnSpc>
                <a:spcPts val="2800"/>
              </a:lnSpc>
              <a:spcBef>
                <a:spcPts val="300"/>
              </a:spcBef>
              <a:tabLst>
                <a:tab pos="358775" algn="l"/>
              </a:tabLst>
            </a:pPr>
            <a:r>
              <a:rPr lang="zh-TW" altLang="zh-TW" sz="2000" b="1" spc="-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─</a:t>
            </a:r>
            <a:r>
              <a:rPr lang="zh-TW" altLang="en-US" sz="2000" b="1" spc="-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2000" b="1" spc="-5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</a:t>
            </a:r>
            <a:r>
              <a:rPr lang="zh-TW" altLang="zh-TW" sz="2000" b="1" spc="-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結構性轉變的時期，若預測模型係根據</a:t>
            </a:r>
            <a:r>
              <a:rPr lang="zh-TW" altLang="zh-TW" sz="2000" b="1" spc="-5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過去</a:t>
            </a:r>
            <a:r>
              <a:rPr lang="zh-TW" altLang="en-US" sz="2000" b="1" spc="-5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TW" altLang="zh-TW" sz="2000" b="1" spc="-5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經驗</a:t>
            </a:r>
            <a:r>
              <a:rPr lang="zh-TW" altLang="zh-TW" sz="2000" b="1" spc="-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來建構，則該等模型無法</a:t>
            </a:r>
            <a:r>
              <a:rPr lang="zh-TW" altLang="zh-TW" sz="2000" b="1" spc="-5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提供</a:t>
            </a:r>
            <a:r>
              <a:rPr lang="zh-TW" altLang="en-US" sz="2000" b="1" spc="-5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準</a:t>
            </a:r>
            <a:r>
              <a:rPr lang="zh-TW" altLang="zh-TW" sz="2000" b="1" spc="-5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確</a:t>
            </a:r>
            <a:r>
              <a:rPr lang="zh-TW" altLang="zh-TW" sz="2000" b="1" spc="-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TW" altLang="zh-TW" sz="2000" b="1" spc="-5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訊</a:t>
            </a:r>
            <a:r>
              <a:rPr lang="zh-TW" altLang="en-US" sz="2000" b="1" spc="-5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息。</a:t>
            </a:r>
            <a:endParaRPr lang="en-US" altLang="zh-TW" sz="2000" b="1" spc="-5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11" name="圖表 10"/>
          <p:cNvGraphicFramePr>
            <a:graphicFrameLocks/>
          </p:cNvGraphicFramePr>
          <p:nvPr/>
        </p:nvGraphicFramePr>
        <p:xfrm>
          <a:off x="1475656" y="1612096"/>
          <a:ext cx="5684837" cy="2561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623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圖表 25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0208915"/>
              </p:ext>
            </p:extLst>
          </p:nvPr>
        </p:nvGraphicFramePr>
        <p:xfrm>
          <a:off x="4398040" y="3660701"/>
          <a:ext cx="4412997" cy="2332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圖表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6055499"/>
              </p:ext>
            </p:extLst>
          </p:nvPr>
        </p:nvGraphicFramePr>
        <p:xfrm>
          <a:off x="319713" y="3660701"/>
          <a:ext cx="3799730" cy="2332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66252" y="6492875"/>
            <a:ext cx="2057400" cy="365125"/>
          </a:xfrm>
        </p:spPr>
        <p:txBody>
          <a:bodyPr/>
          <a:lstStyle/>
          <a:p>
            <a:fld id="{BB1C85A4-6A84-4618-80D9-5A61A43F67A3}" type="slidenum">
              <a:rPr lang="zh-TW" altLang="en-US" smtClean="0"/>
              <a:t>24</a:t>
            </a:fld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467544" y="116633"/>
            <a:ext cx="8343493" cy="15841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32000" indent="-446088" algn="just" defTabSz="914400" hangingPunct="0">
              <a:lnSpc>
                <a:spcPts val="2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TW" sz="2400" b="1" spc="-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spc="-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400" b="1" spc="-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spc="-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本年美、歐央行同步緊縮貨幣政策，對小型開放經濟體的經濟、物價、金融穩定產生外溢效應，使貨幣政策自主性降低；未來緊縮力道及其外溢效應不易掌握，亦將影響本行預測準確度</a:t>
            </a:r>
            <a:endParaRPr lang="en-US" altLang="zh-TW" sz="2400" b="1" spc="-5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11560" y="596272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註：以美元計價。</a:t>
            </a:r>
            <a:endParaRPr lang="en-US" altLang="zh-TW" sz="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</a:t>
            </a:r>
            <a:r>
              <a:rPr kumimoji="1" lang="zh-TW" altLang="en-US" sz="9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財政部</a:t>
            </a:r>
          </a:p>
        </p:txBody>
      </p:sp>
      <p:sp>
        <p:nvSpPr>
          <p:cNvPr id="15" name="Text Box 96"/>
          <p:cNvSpPr txBox="1">
            <a:spLocks noChangeArrowheads="1"/>
          </p:cNvSpPr>
          <p:nvPr/>
        </p:nvSpPr>
        <p:spPr bwMode="auto">
          <a:xfrm>
            <a:off x="1005392" y="3525904"/>
            <a:ext cx="24805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"/>
              </a:spcBef>
            </a:pPr>
            <a:r>
              <a:rPr kumimoji="1"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本年以來台灣</a:t>
            </a:r>
            <a:r>
              <a:rPr kumimoji="1"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出口</a:t>
            </a:r>
            <a:r>
              <a:rPr kumimoji="1"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年增率</a:t>
            </a:r>
            <a:endParaRPr kumimoji="1" lang="en-US" altLang="zh-TW" sz="16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>
            <a:off x="3485918" y="4687514"/>
            <a:ext cx="421108" cy="49121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4795296" y="3497193"/>
            <a:ext cx="36577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台灣</a:t>
            </a:r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資本及半導體設備進口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年增率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cxnSp>
        <p:nvCxnSpPr>
          <p:cNvPr id="22" name="直線單箭頭接點 21"/>
          <p:cNvCxnSpPr/>
          <p:nvPr/>
        </p:nvCxnSpPr>
        <p:spPr>
          <a:xfrm>
            <a:off x="8150144" y="4673801"/>
            <a:ext cx="302869" cy="51864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4622130" y="5959983"/>
            <a:ext cx="2821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註：以美元計價。</a:t>
            </a:r>
            <a:endParaRPr lang="en-US" altLang="zh-TW" sz="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</a:t>
            </a:r>
            <a:r>
              <a:rPr kumimoji="1" lang="zh-TW" altLang="en-US" sz="9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財政部</a:t>
            </a:r>
          </a:p>
        </p:txBody>
      </p:sp>
      <p:sp>
        <p:nvSpPr>
          <p:cNvPr id="12" name="矩形 11"/>
          <p:cNvSpPr/>
          <p:nvPr/>
        </p:nvSpPr>
        <p:spPr>
          <a:xfrm>
            <a:off x="467544" y="1801994"/>
            <a:ext cx="8343493" cy="1599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32000" indent="-446088" algn="ctr" defTabSz="914400" hangingPunct="0">
              <a:lnSpc>
                <a:spcPts val="2800"/>
              </a:lnSpc>
              <a:spcBef>
                <a:spcPts val="300"/>
              </a:spcBef>
              <a:spcAft>
                <a:spcPts val="300"/>
              </a:spcAft>
            </a:pPr>
            <a:r>
              <a:rPr lang="zh-TW" altLang="en-US" sz="2200" b="1" u="sng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台灣為小型開放經濟體，經由</a:t>
            </a:r>
            <a:r>
              <a:rPr lang="en-US" altLang="zh-TW" sz="2200" b="1" u="sng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200" b="1" u="sng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項管道受到緊縮外溢影響</a:t>
            </a:r>
            <a:endParaRPr lang="en-US" altLang="zh-TW" sz="2200" b="1" u="sng" spc="-1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 indent="-354013" algn="just" defTabSz="914400" hangingPunct="0">
              <a:lnSpc>
                <a:spcPts val="31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TW" sz="2200" b="1" spc="-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en-US" sz="2200" b="1" spc="-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200" b="1" u="sng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實體部門</a:t>
            </a:r>
            <a:r>
              <a:rPr lang="zh-TW" altLang="en-US" sz="2200" b="1" u="sng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管道</a:t>
            </a:r>
            <a:r>
              <a:rPr lang="zh-TW" altLang="en-US" sz="22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：隨主要央行同步緊縮貨幣政策，</a:t>
            </a:r>
            <a:r>
              <a:rPr lang="zh-TW" altLang="en-US" sz="22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國際金融情勢緊縮</a:t>
            </a:r>
            <a:r>
              <a:rPr lang="zh-TW" altLang="en-US" sz="22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2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全球終端需求</a:t>
            </a:r>
            <a:r>
              <a:rPr lang="en-US" altLang="zh-TW" sz="22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包括</a:t>
            </a:r>
            <a:r>
              <a:rPr lang="zh-TW" altLang="en-US" sz="22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傳產、消費性電子產品</a:t>
            </a:r>
            <a:r>
              <a:rPr lang="en-US" altLang="zh-TW" sz="22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快速降溫</a:t>
            </a:r>
            <a:r>
              <a:rPr lang="zh-TW" altLang="en-US" sz="22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，本年</a:t>
            </a:r>
            <a:r>
              <a:rPr lang="en-US" altLang="zh-TW" sz="22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2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zh-TW" altLang="en-US" sz="22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台灣出口</a:t>
            </a:r>
            <a:r>
              <a:rPr lang="zh-TW" altLang="en-US" sz="22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成長明顯減緩，且</a:t>
            </a:r>
            <a:r>
              <a:rPr lang="en-US" altLang="zh-TW" sz="22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2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月轉為衰退</a:t>
            </a:r>
            <a:r>
              <a:rPr lang="zh-TW" altLang="en-US" sz="22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zh-TW" altLang="en-US" sz="22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民間投資</a:t>
            </a:r>
            <a:r>
              <a:rPr lang="zh-TW" altLang="en-US" sz="22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亦趨</a:t>
            </a:r>
            <a:r>
              <a:rPr lang="zh-TW" altLang="en-US" sz="22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保守</a:t>
            </a:r>
            <a:r>
              <a:rPr lang="zh-TW" altLang="en-US" sz="22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b="1" spc="-1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618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圖表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212279"/>
              </p:ext>
            </p:extLst>
          </p:nvPr>
        </p:nvGraphicFramePr>
        <p:xfrm>
          <a:off x="4525065" y="2332920"/>
          <a:ext cx="4342853" cy="3204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圖表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0761944"/>
              </p:ext>
            </p:extLst>
          </p:nvPr>
        </p:nvGraphicFramePr>
        <p:xfrm>
          <a:off x="107504" y="2275665"/>
          <a:ext cx="4361829" cy="3212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66252" y="6492875"/>
            <a:ext cx="2057400" cy="365125"/>
          </a:xfrm>
        </p:spPr>
        <p:txBody>
          <a:bodyPr/>
          <a:lstStyle/>
          <a:p>
            <a:fld id="{BB1C85A4-6A84-4618-80D9-5A61A43F67A3}" type="slidenum">
              <a:rPr lang="zh-TW" altLang="en-US" smtClean="0"/>
              <a:t>25</a:t>
            </a:fld>
            <a:endParaRPr lang="zh-TW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297602" y="427462"/>
            <a:ext cx="8467726" cy="12927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47675" indent="-361950" algn="just" defTabSz="914400">
              <a:lnSpc>
                <a:spcPts val="3200"/>
              </a:lnSpc>
              <a:spcBef>
                <a:spcPts val="300"/>
              </a:spcBef>
              <a:spcAft>
                <a:spcPts val="300"/>
              </a:spcAft>
              <a:tabLst>
                <a:tab pos="449263" algn="l"/>
              </a:tabLst>
            </a:pPr>
            <a:r>
              <a:rPr lang="en-US" altLang="zh-TW" sz="2200" b="1" spc="-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200" b="1" spc="-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200" b="1" u="sng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物價</a:t>
            </a:r>
            <a:r>
              <a:rPr lang="zh-TW" altLang="en-US" sz="2200" b="1" u="sng" spc="-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管道</a:t>
            </a:r>
            <a:r>
              <a:rPr lang="zh-TW" altLang="en-US" sz="2200" b="1" spc="-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：本年下半年起，全球經濟成長放緩，</a:t>
            </a:r>
            <a:r>
              <a:rPr lang="zh-TW" altLang="en-US" sz="22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原油等原物料價格</a:t>
            </a:r>
            <a:r>
              <a:rPr lang="zh-TW" altLang="en-US" sz="2200" b="1" spc="-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</a:t>
            </a:r>
            <a:r>
              <a:rPr lang="zh-TW" altLang="en-US" sz="22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需求下降</a:t>
            </a:r>
            <a:r>
              <a:rPr lang="zh-TW" altLang="en-US" sz="2200" b="1" spc="-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</a:t>
            </a:r>
            <a:r>
              <a:rPr lang="zh-TW" altLang="en-US" sz="22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回跌</a:t>
            </a:r>
            <a:r>
              <a:rPr lang="zh-TW" altLang="en-US" sz="2200" b="1" spc="-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，加以</a:t>
            </a:r>
            <a:r>
              <a:rPr lang="zh-TW" altLang="en-US" sz="2200" b="1" spc="-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全球</a:t>
            </a:r>
            <a:r>
              <a:rPr lang="zh-TW" altLang="en-US" sz="22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供應鏈瓶頸逐漸紓解</a:t>
            </a:r>
            <a:r>
              <a:rPr lang="zh-TW" altLang="en-US" sz="2200" b="1" spc="-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2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國際貨運費率走低</a:t>
            </a:r>
            <a:r>
              <a:rPr lang="zh-TW" altLang="en-US" sz="2200" b="1" spc="-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200" b="1" spc="-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有助</a:t>
            </a:r>
            <a:r>
              <a:rPr lang="zh-TW" altLang="en-US" sz="22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減緩國內輸入性通膨壓力</a:t>
            </a:r>
            <a:r>
              <a:rPr lang="zh-TW" altLang="en-US" sz="2200" b="1" spc="-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b="1" spc="-5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469333" y="2101544"/>
            <a:ext cx="445431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zh-TW" altLang="en-US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全球供應鏈壓力及海運貨櫃運價指數</a:t>
            </a:r>
            <a:endParaRPr lang="zh-TW" altLang="zh-TW" sz="1600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cxnSp>
        <p:nvCxnSpPr>
          <p:cNvPr id="26" name="直線單箭頭接點 25"/>
          <p:cNvCxnSpPr/>
          <p:nvPr/>
        </p:nvCxnSpPr>
        <p:spPr>
          <a:xfrm>
            <a:off x="8100392" y="3387556"/>
            <a:ext cx="257864" cy="3723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文字方塊 2480"/>
          <p:cNvSpPr txBox="1">
            <a:spLocks noChangeArrowheads="1"/>
          </p:cNvSpPr>
          <p:nvPr/>
        </p:nvSpPr>
        <p:spPr bwMode="auto">
          <a:xfrm>
            <a:off x="4662701" y="5531017"/>
            <a:ext cx="3031521" cy="24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zh-TW" sz="9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資料來源：</a:t>
            </a:r>
            <a:r>
              <a:rPr lang="en-US" altLang="zh-TW" sz="9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NY Fed</a:t>
            </a:r>
            <a:endParaRPr lang="zh-TW" sz="9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082697" y="2101544"/>
            <a:ext cx="24416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布蘭特原油價格與年增率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1" name="直線接點 30"/>
          <p:cNvCxnSpPr/>
          <p:nvPr/>
        </p:nvCxnSpPr>
        <p:spPr>
          <a:xfrm flipV="1">
            <a:off x="531234" y="4421872"/>
            <a:ext cx="3528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425572" y="5544277"/>
            <a:ext cx="38833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資料來源：</a:t>
            </a:r>
            <a:r>
              <a:rPr lang="en-US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U.S. Energy Information Administration (EIA) (2022/10)</a:t>
            </a:r>
            <a:endParaRPr lang="zh-TW" altLang="en-US" sz="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4203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66252" y="6492875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1C85A4-6A84-4618-80D9-5A61A43F67A3}" type="slidenum">
              <a:rPr kumimoji="0" lang="zh-TW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TW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23527" y="262796"/>
            <a:ext cx="8549033" cy="12343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54013" indent="-268288" algn="just" defTabSz="914400">
              <a:lnSpc>
                <a:spcPts val="3000"/>
              </a:lnSpc>
              <a:spcBef>
                <a:spcPts val="300"/>
              </a:spcBef>
              <a:spcAft>
                <a:spcPts val="300"/>
              </a:spcAft>
              <a:tabLst>
                <a:tab pos="719138" algn="l"/>
              </a:tabLst>
            </a:pPr>
            <a:r>
              <a:rPr lang="en-US" altLang="zh-TW" sz="22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lang="zh-TW" altLang="en-US" sz="22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200" b="1" u="sng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金融</a:t>
            </a:r>
            <a:r>
              <a:rPr lang="zh-TW" altLang="en-US" sz="2200" b="1" u="sng" spc="-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管道</a:t>
            </a:r>
            <a:r>
              <a:rPr lang="zh-TW" altLang="en-US" sz="2200" b="1" spc="-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2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本年以來</a:t>
            </a:r>
            <a:r>
              <a:rPr lang="en-US" altLang="zh-TW" sz="22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Fed</a:t>
            </a:r>
            <a:r>
              <a:rPr lang="zh-TW" altLang="en-US" sz="22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加速升息</a:t>
            </a:r>
            <a:r>
              <a:rPr lang="zh-TW" altLang="en-US" sz="22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，加以投資人擔憂全球經濟陷入衰退，</a:t>
            </a:r>
            <a:r>
              <a:rPr lang="zh-TW" altLang="en-US" sz="22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全球股市大幅修正</a:t>
            </a:r>
            <a:r>
              <a:rPr lang="zh-TW" altLang="en-US" sz="22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zh-TW" altLang="en-US" sz="22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國內</a:t>
            </a:r>
            <a:r>
              <a:rPr lang="zh-TW" altLang="en-US" sz="22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方面，</a:t>
            </a:r>
            <a:r>
              <a:rPr lang="zh-TW" altLang="en-US" sz="22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台股震盪走跌</a:t>
            </a:r>
            <a:r>
              <a:rPr lang="zh-TW" altLang="en-US" sz="22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2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外資大量匯出</a:t>
            </a:r>
            <a:r>
              <a:rPr lang="zh-TW" altLang="en-US" sz="22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2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金融情勢趨緊</a:t>
            </a:r>
            <a:r>
              <a:rPr lang="zh-TW" altLang="en-US" sz="22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b="1" spc="-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2"/>
          <p:cNvSpPr txBox="1">
            <a:spLocks noChangeArrowheads="1"/>
          </p:cNvSpPr>
          <p:nvPr/>
        </p:nvSpPr>
        <p:spPr bwMode="auto">
          <a:xfrm>
            <a:off x="5051511" y="2183467"/>
            <a:ext cx="3322952" cy="39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500"/>
              </a:lnSpc>
            </a:pPr>
            <a:r>
              <a:rPr lang="zh-TW" altLang="en-US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美國貨幣政策與全球金融循環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2"/>
          <p:cNvSpPr txBox="1">
            <a:spLocks noChangeArrowheads="1"/>
          </p:cNvSpPr>
          <p:nvPr/>
        </p:nvSpPr>
        <p:spPr bwMode="auto">
          <a:xfrm>
            <a:off x="4864654" y="5666507"/>
            <a:ext cx="400790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zh-TW" sz="1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資料來源：</a:t>
            </a:r>
            <a:r>
              <a:rPr lang="en-US" sz="1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European Central Bank, Habib and </a:t>
            </a:r>
            <a:r>
              <a:rPr lang="en-US" sz="1000" kern="100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Venditti</a:t>
            </a:r>
            <a:r>
              <a:rPr lang="en-US" sz="1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(2018)</a:t>
            </a:r>
            <a:endParaRPr lang="zh-TW" sz="12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33474" y="1600381"/>
            <a:ext cx="8549034" cy="4604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85725" algn="just" defTabSz="914400">
              <a:lnSpc>
                <a:spcPts val="3200"/>
              </a:lnSpc>
              <a:spcBef>
                <a:spcPts val="300"/>
              </a:spcBef>
              <a:spcAft>
                <a:spcPts val="300"/>
              </a:spcAft>
              <a:tabLst>
                <a:tab pos="449263" algn="l"/>
              </a:tabLst>
            </a:pPr>
            <a:r>
              <a:rPr lang="en-US" altLang="zh-TW" sz="20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  <a:r>
              <a:rPr lang="zh-TW" altLang="en-US" sz="20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0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美國貨幣政策</a:t>
            </a:r>
            <a:r>
              <a:rPr lang="zh-TW" altLang="en-US" sz="20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</a:t>
            </a:r>
            <a:r>
              <a:rPr lang="zh-TW" altLang="en-US" sz="20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全球金融循環</a:t>
            </a:r>
            <a:r>
              <a:rPr lang="en-US" altLang="zh-TW" sz="20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(global financial cycle)</a:t>
            </a:r>
            <a:r>
              <a:rPr lang="zh-TW" altLang="en-US" sz="20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扮演重要角色。</a:t>
            </a:r>
            <a:endParaRPr lang="en-US" altLang="zh-TW" sz="2000" b="1" spc="-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08692" y="2212480"/>
            <a:ext cx="4241357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lvl="1" indent="-274638" algn="just" defTabSz="914400">
              <a:lnSpc>
                <a:spcPts val="2400"/>
              </a:lnSpc>
              <a:spcBef>
                <a:spcPts val="600"/>
              </a:spcBef>
            </a:pP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 2" panose="05020102010507070707" pitchFamily="18" charset="2"/>
              </a:rPr>
              <a:t> </a:t>
            </a:r>
            <a:r>
              <a:rPr lang="en-US" altLang="zh-TW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1990</a:t>
            </a:r>
            <a:r>
              <a:rPr lang="zh-TW" altLang="en-US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年起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全球</a:t>
            </a:r>
            <a:r>
              <a:rPr lang="zh-TW" altLang="en-US" b="1" spc="-8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資本自由移動使各國金融緊密結合，提高資金運用效率，惟亦使</a:t>
            </a:r>
            <a:r>
              <a:rPr lang="zh-TW" altLang="en-US" b="1" spc="-8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個別經濟體金融衝擊傳遞至</a:t>
            </a:r>
            <a:r>
              <a:rPr lang="zh-TW" altLang="en-US" b="1" spc="-6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其他國家速度更快</a:t>
            </a:r>
            <a:r>
              <a:rPr lang="zh-TW" altLang="en-US" b="1" spc="-6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b="1" spc="-6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規模更大</a:t>
            </a:r>
            <a:r>
              <a:rPr lang="zh-TW" altLang="en-US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pc="-5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627063" lvl="1" indent="-274638" algn="just" defTabSz="914400">
              <a:lnSpc>
                <a:spcPts val="2400"/>
              </a:lnSpc>
              <a:spcBef>
                <a:spcPts val="600"/>
              </a:spcBef>
            </a:pP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 2" panose="05020102010507070707" pitchFamily="18" charset="2"/>
              </a:rPr>
              <a:t> </a:t>
            </a:r>
            <a:r>
              <a:rPr lang="zh-TW" altLang="en-US" b="1" spc="-8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美元</a:t>
            </a:r>
            <a:r>
              <a:rPr lang="zh-TW" altLang="en-US" b="1" spc="-8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</a:t>
            </a:r>
            <a:r>
              <a:rPr lang="zh-TW" altLang="en-US" b="1" spc="-8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最主要國際準備貨幣</a:t>
            </a:r>
            <a:r>
              <a:rPr lang="zh-TW" altLang="en-US" spc="-8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b="1" spc="-8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美國</a:t>
            </a:r>
            <a:r>
              <a:rPr lang="en-US" altLang="zh-TW" b="1" spc="-8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Fed</a:t>
            </a:r>
            <a:r>
              <a:rPr lang="zh-TW" altLang="en-US" b="1" spc="-8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貨幣政策</a:t>
            </a:r>
            <a:r>
              <a:rPr lang="zh-TW" altLang="en-US" b="1" spc="-8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常</a:t>
            </a:r>
            <a:r>
              <a:rPr lang="zh-TW" altLang="en-US" b="1" spc="-8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帶動全球金融循環</a:t>
            </a:r>
            <a:r>
              <a:rPr lang="zh-TW" altLang="en-US" b="1" spc="-8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，並對他國</a:t>
            </a:r>
            <a:r>
              <a:rPr lang="zh-TW" altLang="en-US" b="1" spc="-8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產生外溢效果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b="1" spc="-5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627063" lvl="1" indent="-274638" algn="just" defTabSz="914400">
              <a:lnSpc>
                <a:spcPts val="2400"/>
              </a:lnSpc>
              <a:spcBef>
                <a:spcPts val="600"/>
              </a:spcBef>
            </a:pP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 2" panose="05020102010507070707" pitchFamily="18" charset="2"/>
              </a:rPr>
              <a:t> </a:t>
            </a:r>
            <a:r>
              <a:rPr lang="zh-TW" altLang="en-US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如右圖所示</a:t>
            </a:r>
            <a:r>
              <a:rPr lang="zh-TW" altLang="en-US" b="1" spc="-100" dirty="0">
                <a:solidFill>
                  <a:prstClr val="black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en-US" b="1" spc="-8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美國貨幣政策</a:t>
            </a:r>
            <a:r>
              <a:rPr lang="zh-TW" altLang="en-US" b="1" spc="-8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lang="zh-TW" altLang="en-US" b="1" spc="-8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投資者風險趨避行為</a:t>
            </a:r>
            <a:r>
              <a:rPr lang="zh-TW" altLang="en-US" b="1" spc="-8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係驅動全球金融循環之兩股力量，除影響</a:t>
            </a:r>
            <a:r>
              <a:rPr lang="zh-TW" altLang="en-US" b="1" spc="-8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美元匯價</a:t>
            </a:r>
            <a:r>
              <a:rPr lang="zh-TW" altLang="en-US" b="1" spc="-8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外，</a:t>
            </a:r>
            <a:r>
              <a:rPr lang="zh-TW" altLang="en-US" b="1" spc="-8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三者</a:t>
            </a:r>
            <a:r>
              <a:rPr lang="zh-TW" altLang="en-US" b="1" spc="-8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更形成</a:t>
            </a:r>
            <a:r>
              <a:rPr lang="zh-TW" altLang="en-US" b="1" spc="-8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全球共同因素</a:t>
            </a:r>
            <a:r>
              <a:rPr lang="zh-TW" altLang="en-US" b="1" spc="-8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，進而影響</a:t>
            </a:r>
            <a:r>
              <a:rPr lang="zh-TW" altLang="en-US" b="1" spc="-8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風險性資產價格</a:t>
            </a:r>
            <a:r>
              <a:rPr lang="zh-TW" altLang="en-US" b="1" spc="-8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lang="zh-TW" altLang="en-US" b="1" spc="-8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全球資本移動</a:t>
            </a:r>
            <a:r>
              <a:rPr lang="zh-TW" altLang="en-US" b="1" spc="-8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grpSp>
        <p:nvGrpSpPr>
          <p:cNvPr id="33" name="群組 32"/>
          <p:cNvGrpSpPr/>
          <p:nvPr/>
        </p:nvGrpSpPr>
        <p:grpSpPr>
          <a:xfrm>
            <a:off x="4607991" y="2579857"/>
            <a:ext cx="4209992" cy="2929749"/>
            <a:chOff x="0" y="0"/>
            <a:chExt cx="6027725" cy="4176980"/>
          </a:xfrm>
        </p:grpSpPr>
        <p:sp>
          <p:nvSpPr>
            <p:cNvPr id="37" name="橢圓 36"/>
            <p:cNvSpPr/>
            <p:nvPr/>
          </p:nvSpPr>
          <p:spPr>
            <a:xfrm>
              <a:off x="36576" y="0"/>
              <a:ext cx="1097280" cy="1141172"/>
            </a:xfrm>
            <a:prstGeom prst="ellipse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1200" kern="100" dirty="0">
                  <a:solidFill>
                    <a:srgbClr val="2E74B5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美國貨幣政策</a:t>
              </a:r>
              <a:endParaRPr 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38" name="橢圓 37"/>
            <p:cNvSpPr/>
            <p:nvPr/>
          </p:nvSpPr>
          <p:spPr>
            <a:xfrm>
              <a:off x="4857293" y="0"/>
              <a:ext cx="1097280" cy="1141172"/>
            </a:xfrm>
            <a:prstGeom prst="ellipse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1200" kern="100" dirty="0">
                  <a:solidFill>
                    <a:srgbClr val="2E74B5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風險資產價格</a:t>
              </a:r>
              <a:endParaRPr 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39" name="橢圓 38"/>
            <p:cNvSpPr/>
            <p:nvPr/>
          </p:nvSpPr>
          <p:spPr>
            <a:xfrm>
              <a:off x="1460559" y="1614847"/>
              <a:ext cx="1237188" cy="1047810"/>
            </a:xfrm>
            <a:prstGeom prst="ellipse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1200" kern="100" dirty="0">
                  <a:solidFill>
                    <a:srgbClr val="2E74B5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美元</a:t>
              </a:r>
              <a:endParaRPr lang="en-US" altLang="zh-TW" sz="1200" kern="100" dirty="0">
                <a:solidFill>
                  <a:srgbClr val="2E74B5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zh-TW" sz="1200" kern="100" dirty="0">
                  <a:solidFill>
                    <a:srgbClr val="2E74B5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匯價</a:t>
              </a:r>
              <a:endParaRPr 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40" name="橢圓 39"/>
            <p:cNvSpPr/>
            <p:nvPr/>
          </p:nvSpPr>
          <p:spPr>
            <a:xfrm>
              <a:off x="0" y="3035808"/>
              <a:ext cx="1097280" cy="1141172"/>
            </a:xfrm>
            <a:prstGeom prst="ellipse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1200" kern="100">
                  <a:solidFill>
                    <a:srgbClr val="2E74B5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風險</a:t>
              </a:r>
              <a:endParaRPr lang="zh-TW" sz="12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zh-TW" sz="1200" kern="100">
                  <a:solidFill>
                    <a:srgbClr val="2E74B5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趨避</a:t>
              </a:r>
              <a:endParaRPr lang="zh-TW" sz="12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41" name="橢圓 40"/>
            <p:cNvSpPr/>
            <p:nvPr/>
          </p:nvSpPr>
          <p:spPr>
            <a:xfrm>
              <a:off x="4930445" y="3035808"/>
              <a:ext cx="1097280" cy="1141172"/>
            </a:xfrm>
            <a:prstGeom prst="ellipse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1200" kern="100" dirty="0">
                  <a:solidFill>
                    <a:srgbClr val="2E74B5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資本</a:t>
              </a:r>
              <a:endParaRPr 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zh-TW" altLang="en-US" sz="1200" kern="100" dirty="0">
                  <a:solidFill>
                    <a:srgbClr val="2E74B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移</a:t>
              </a:r>
              <a:r>
                <a:rPr lang="zh-TW" sz="1200" kern="100" dirty="0">
                  <a:solidFill>
                    <a:srgbClr val="2E74B5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動</a:t>
              </a:r>
              <a:endParaRPr 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3405592" y="1580083"/>
              <a:ext cx="1107887" cy="1082574"/>
            </a:xfrm>
            <a:prstGeom prst="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zh-TW" sz="1200" kern="100" dirty="0">
                  <a:solidFill>
                    <a:srgbClr val="2E74B5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全球</a:t>
              </a:r>
              <a:endParaRPr 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>
                <a:lnSpc>
                  <a:spcPts val="1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zh-TW" sz="1200" kern="100" dirty="0">
                  <a:solidFill>
                    <a:srgbClr val="2E74B5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共同</a:t>
              </a:r>
              <a:endParaRPr lang="en-US" altLang="zh-TW" sz="1200" kern="100" dirty="0">
                <a:solidFill>
                  <a:srgbClr val="2E74B5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>
                <a:lnSpc>
                  <a:spcPts val="1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zh-TW" sz="1200" kern="100" dirty="0">
                  <a:solidFill>
                    <a:srgbClr val="2E74B5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因素</a:t>
              </a:r>
              <a:endParaRPr 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43" name="向右箭號 42"/>
            <p:cNvSpPr/>
            <p:nvPr/>
          </p:nvSpPr>
          <p:spPr>
            <a:xfrm rot="1471538">
              <a:off x="1250900" y="841248"/>
              <a:ext cx="2209191" cy="226771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4" name="向右箭號 43"/>
            <p:cNvSpPr/>
            <p:nvPr/>
          </p:nvSpPr>
          <p:spPr>
            <a:xfrm rot="20536485">
              <a:off x="1272845" y="3094329"/>
              <a:ext cx="2209191" cy="226771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5" name="向右箭號 44"/>
            <p:cNvSpPr/>
            <p:nvPr/>
          </p:nvSpPr>
          <p:spPr>
            <a:xfrm rot="19241301">
              <a:off x="4491533" y="1163116"/>
              <a:ext cx="577490" cy="226771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6" name="向右箭號 45"/>
            <p:cNvSpPr/>
            <p:nvPr/>
          </p:nvSpPr>
          <p:spPr>
            <a:xfrm rot="2129087">
              <a:off x="4572000" y="2801721"/>
              <a:ext cx="577490" cy="226771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7" name="向右箭號 46"/>
            <p:cNvSpPr/>
            <p:nvPr/>
          </p:nvSpPr>
          <p:spPr>
            <a:xfrm>
              <a:off x="2757831" y="1989734"/>
              <a:ext cx="577490" cy="226771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8" name="向右箭號 47"/>
            <p:cNvSpPr/>
            <p:nvPr/>
          </p:nvSpPr>
          <p:spPr>
            <a:xfrm rot="2379627">
              <a:off x="910508" y="1279828"/>
              <a:ext cx="812322" cy="118416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9" name="向右箭號 48"/>
            <p:cNvSpPr/>
            <p:nvPr/>
          </p:nvSpPr>
          <p:spPr>
            <a:xfrm rot="13238856">
              <a:off x="1021021" y="1185703"/>
              <a:ext cx="812322" cy="118416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0" name="向右箭號 49"/>
            <p:cNvSpPr/>
            <p:nvPr/>
          </p:nvSpPr>
          <p:spPr>
            <a:xfrm rot="18689770">
              <a:off x="958292" y="2860242"/>
              <a:ext cx="842010" cy="118110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1" name="向右箭號 50"/>
            <p:cNvSpPr/>
            <p:nvPr/>
          </p:nvSpPr>
          <p:spPr>
            <a:xfrm rot="7948999">
              <a:off x="815646" y="2768802"/>
              <a:ext cx="842010" cy="118110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2" name="向右箭號 51"/>
            <p:cNvSpPr/>
            <p:nvPr/>
          </p:nvSpPr>
          <p:spPr>
            <a:xfrm rot="16200000">
              <a:off x="-201167" y="1993391"/>
              <a:ext cx="1616075" cy="118110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3" name="向右箭號 52"/>
            <p:cNvSpPr/>
            <p:nvPr/>
          </p:nvSpPr>
          <p:spPr>
            <a:xfrm rot="5400000">
              <a:off x="-395021" y="2004365"/>
              <a:ext cx="1616075" cy="118110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向右箭號 53"/>
            <p:cNvSpPr/>
            <p:nvPr/>
          </p:nvSpPr>
          <p:spPr>
            <a:xfrm rot="16200000">
              <a:off x="4729277" y="2008022"/>
              <a:ext cx="1616075" cy="118110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向右箭號 54"/>
            <p:cNvSpPr/>
            <p:nvPr/>
          </p:nvSpPr>
          <p:spPr>
            <a:xfrm rot="5400000">
              <a:off x="4535424" y="2004365"/>
              <a:ext cx="1616075" cy="118110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4994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66252" y="6492875"/>
            <a:ext cx="2057400" cy="365125"/>
          </a:xfrm>
        </p:spPr>
        <p:txBody>
          <a:bodyPr/>
          <a:lstStyle/>
          <a:p>
            <a:fld id="{BB1C85A4-6A84-4618-80D9-5A61A43F67A3}" type="slidenum">
              <a:rPr lang="zh-TW" altLang="en-US" smtClean="0"/>
              <a:t>27</a:t>
            </a:fld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298764" y="178942"/>
            <a:ext cx="8624888" cy="7571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54013" indent="-260350" algn="just" defTabSz="9144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tabLst>
                <a:tab pos="449263" algn="l"/>
                <a:tab pos="541338" algn="l"/>
              </a:tabLst>
            </a:pPr>
            <a:r>
              <a:rPr lang="en-US" altLang="zh-TW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就全球金融循環觀點，此次</a:t>
            </a:r>
            <a:r>
              <a:rPr lang="en-US" altLang="zh-TW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Fed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升息期間與前兩次最大不同，在於全球經濟及政策均呈現高度不確定性，投資者風險偏好明顯下降。</a:t>
            </a:r>
            <a:endParaRPr lang="en-US" altLang="zh-TW" sz="2000" b="1" spc="-5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255784"/>
              </p:ext>
            </p:extLst>
          </p:nvPr>
        </p:nvGraphicFramePr>
        <p:xfrm>
          <a:off x="298764" y="1104463"/>
          <a:ext cx="8624888" cy="4654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2306">
                  <a:extLst>
                    <a:ext uri="{9D8B030D-6E8A-4147-A177-3AD203B41FA5}">
                      <a16:colId xmlns:a16="http://schemas.microsoft.com/office/drawing/2014/main" val="4011527430"/>
                    </a:ext>
                  </a:extLst>
                </a:gridCol>
                <a:gridCol w="2572306">
                  <a:extLst>
                    <a:ext uri="{9D8B030D-6E8A-4147-A177-3AD203B41FA5}">
                      <a16:colId xmlns:a16="http://schemas.microsoft.com/office/drawing/2014/main" val="752881567"/>
                    </a:ext>
                  </a:extLst>
                </a:gridCol>
                <a:gridCol w="3480276">
                  <a:extLst>
                    <a:ext uri="{9D8B030D-6E8A-4147-A177-3AD203B41FA5}">
                      <a16:colId xmlns:a16="http://schemas.microsoft.com/office/drawing/2014/main" val="1319117483"/>
                    </a:ext>
                  </a:extLst>
                </a:gridCol>
              </a:tblGrid>
              <a:tr h="740361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17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第一次升息期間</a:t>
                      </a:r>
                      <a:endParaRPr lang="en-US" altLang="zh-TW" sz="17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TW" sz="17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(2004/6~2006/6)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TW" sz="17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7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共升息</a:t>
                      </a:r>
                      <a:r>
                        <a:rPr lang="en-US" altLang="zh-TW" sz="17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r>
                        <a:rPr lang="zh-TW" altLang="en-US" sz="17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碼</a:t>
                      </a:r>
                      <a:r>
                        <a:rPr lang="en-US" altLang="zh-TW" sz="17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700" dirty="0"/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7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第二次升息期間</a:t>
                      </a:r>
                      <a:endParaRPr lang="en-US" altLang="zh-TW" sz="17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TW" sz="17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(2015/12~2018/12)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7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7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共升息</a:t>
                      </a:r>
                      <a:r>
                        <a:rPr lang="en-US" altLang="zh-TW" sz="17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17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碼</a:t>
                      </a:r>
                      <a:r>
                        <a:rPr lang="en-US" altLang="zh-TW" sz="17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7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7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本次升息期間</a:t>
                      </a:r>
                      <a:endParaRPr lang="en-US" altLang="zh-TW" sz="17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TW" sz="17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(2022/3</a:t>
                      </a:r>
                      <a:r>
                        <a:rPr lang="zh-TW" altLang="en-US" sz="17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迄今</a:t>
                      </a:r>
                      <a:r>
                        <a:rPr lang="en-US" altLang="zh-TW" sz="17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TW" sz="17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7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迄今升息</a:t>
                      </a:r>
                      <a:r>
                        <a:rPr lang="en-US" altLang="zh-TW" sz="17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17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碼</a:t>
                      </a:r>
                      <a:r>
                        <a:rPr lang="en-US" altLang="zh-TW" sz="17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7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270715"/>
                  </a:ext>
                </a:extLst>
              </a:tr>
              <a:tr h="83245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700" b="1" spc="-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美元</a:t>
                      </a:r>
                      <a:r>
                        <a:rPr lang="en-US" altLang="zh-TW" sz="1700" b="1" spc="-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NEER</a:t>
                      </a:r>
                      <a:r>
                        <a:rPr lang="zh-TW" altLang="en-US" sz="1700" b="1" spc="-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下跌</a:t>
                      </a:r>
                      <a:r>
                        <a:rPr lang="en-US" altLang="zh-TW" sz="1700" b="1" spc="-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5.3%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700" b="1" spc="-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美元指數下跌</a:t>
                      </a:r>
                      <a:r>
                        <a:rPr lang="en-US" altLang="zh-TW" sz="1700" b="1" spc="-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3.2%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700" b="1" spc="-200" baseline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新台幣對美元升值</a:t>
                      </a:r>
                      <a:r>
                        <a:rPr lang="en-US" altLang="zh-TW" sz="1700" b="1" spc="-200" baseline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3.5%</a:t>
                      </a:r>
                      <a:endParaRPr lang="zh-TW" altLang="en-US" sz="1700" b="1" spc="-200" baseline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18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700" b="1" spc="-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美元</a:t>
                      </a:r>
                      <a:r>
                        <a:rPr lang="en-US" altLang="zh-TW" sz="1700" b="1" spc="-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NEER</a:t>
                      </a:r>
                      <a:r>
                        <a:rPr lang="zh-TW" altLang="en-US" sz="1700" b="1" spc="-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小漲</a:t>
                      </a:r>
                      <a:r>
                        <a:rPr lang="en-US" altLang="zh-TW" sz="1700" b="1" spc="-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2.3%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700" b="1" spc="-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美元指數下跌</a:t>
                      </a:r>
                      <a:r>
                        <a:rPr lang="en-US" altLang="zh-TW" sz="1700" b="1" spc="-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3.0%</a:t>
                      </a:r>
                      <a:endParaRPr lang="en-US" altLang="zh-TW" sz="1700" b="1" spc="-200" baseline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indent="-285750">
                        <a:lnSpc>
                          <a:spcPts val="18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700" b="1" spc="-200" baseline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新台幣對美元升值</a:t>
                      </a:r>
                      <a:r>
                        <a:rPr lang="en-US" altLang="zh-TW" sz="1700" b="1" spc="-200" baseline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7.1%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700" b="1" spc="-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美元</a:t>
                      </a:r>
                      <a:r>
                        <a:rPr lang="en-US" altLang="zh-TW" sz="1700" b="1" spc="-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NEER</a:t>
                      </a:r>
                      <a:r>
                        <a:rPr lang="zh-TW" altLang="en-US" sz="1700" b="1" spc="-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大漲</a:t>
                      </a:r>
                      <a:r>
                        <a:rPr lang="en-US" altLang="zh-TW" sz="1700" b="1" spc="-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10.0%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700" b="1" spc="-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美元指數大漲</a:t>
                      </a:r>
                      <a:r>
                        <a:rPr lang="en-US" altLang="zh-TW" sz="1700" b="1" spc="-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13.6%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700" b="1" spc="-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新台幣對美元貶值</a:t>
                      </a:r>
                      <a:r>
                        <a:rPr lang="en-US" altLang="zh-TW" sz="1700" b="1" spc="-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10.5%</a:t>
                      </a:r>
                      <a:endParaRPr lang="zh-TW" altLang="en-US" sz="1700" b="1" spc="-5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29360132"/>
                  </a:ext>
                </a:extLst>
              </a:tr>
              <a:tr h="584180"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700" b="1" spc="-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此兩次升息時期</a:t>
                      </a:r>
                      <a:r>
                        <a:rPr lang="zh-TW" altLang="en-US" sz="1700" b="1" spc="-5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通膨不高且相對穩定</a:t>
                      </a:r>
                      <a:r>
                        <a:rPr lang="en-US" altLang="zh-TW" sz="1700" b="1" spc="-5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700" b="1" spc="-5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期間平均僅</a:t>
                      </a:r>
                      <a:r>
                        <a:rPr lang="en-US" altLang="zh-TW" sz="1700" b="1" spc="-5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2.6%)</a:t>
                      </a:r>
                      <a:r>
                        <a:rPr lang="zh-TW" altLang="en-US" sz="1700" b="1" spc="-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en-US" altLang="zh-TW" sz="1700" b="1" spc="-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Fed</a:t>
                      </a:r>
                      <a:r>
                        <a:rPr lang="zh-TW" altLang="en-US" sz="1700" b="1" spc="-5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緩步升息</a:t>
                      </a:r>
                      <a:endParaRPr lang="zh-TW" altLang="en-US" sz="1700" b="1" spc="-5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1700" b="1" spc="-5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Fed</a:t>
                      </a:r>
                      <a:r>
                        <a:rPr lang="zh-TW" altLang="en-US" sz="1700" b="1" spc="-5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因應高通膨</a:t>
                      </a:r>
                      <a:r>
                        <a:rPr lang="zh-TW" altLang="en-US" sz="1700" b="1" spc="-50" baseline="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加速緊縮貨幣政策</a:t>
                      </a:r>
                      <a:r>
                        <a:rPr lang="zh-TW" altLang="en-US" sz="1700" b="1" spc="-50" baseline="0" dirty="0">
                          <a:solidFill>
                            <a:srgbClr val="0000FF"/>
                          </a:solidFill>
                          <a:latin typeface="新細明體" panose="02020500000000000000" pitchFamily="18" charset="-120"/>
                          <a:ea typeface="+mn-ea"/>
                        </a:rPr>
                        <a:t>，</a:t>
                      </a:r>
                      <a:r>
                        <a:rPr lang="zh-TW" altLang="en-US" sz="1700" b="1" spc="-50" baseline="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利率路徑不確定性高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16327573"/>
                  </a:ext>
                </a:extLst>
              </a:tr>
              <a:tr h="1329009"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700" b="1" spc="-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投資者預期經濟復甦，</a:t>
                      </a:r>
                      <a:r>
                        <a:rPr lang="zh-TW" altLang="en-US" sz="1700" b="1" spc="-5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政策不確定性低</a:t>
                      </a:r>
                      <a:endParaRPr lang="en-US" altLang="zh-TW" sz="1700" b="1" spc="-5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zh-TW" sz="1700" b="1" spc="-5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700" b="1" spc="-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投資者承擔風險意願較高</a:t>
                      </a:r>
                      <a:r>
                        <a:rPr lang="en-US" altLang="zh-TW" sz="1700" b="1" spc="-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700" b="1" spc="-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股、債市恐慌指數下降，且低於長期平均值</a:t>
                      </a:r>
                      <a:r>
                        <a:rPr lang="en-US" altLang="zh-TW" sz="1700" b="1" spc="-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700" b="1" spc="-5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全球經濟及政策均呈現高度不確定性</a:t>
                      </a:r>
                      <a:endParaRPr lang="en-US" altLang="zh-TW" sz="1700" b="1" spc="-5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700" b="1" spc="-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投資者</a:t>
                      </a:r>
                      <a:r>
                        <a:rPr lang="zh-TW" altLang="en-US" sz="1700" b="1" spc="-5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風險偏好明顯下降</a:t>
                      </a:r>
                      <a:r>
                        <a:rPr lang="en-US" altLang="zh-TW" sz="1700" b="1" spc="-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700" b="1" spc="-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股、債市</a:t>
                      </a:r>
                      <a:r>
                        <a:rPr lang="zh-TW" altLang="en-US" sz="1700" b="1" spc="-5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恐慌指數同步大幅上升</a:t>
                      </a:r>
                      <a:r>
                        <a:rPr lang="zh-TW" altLang="en-US" sz="1700" b="1" spc="-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，且</a:t>
                      </a:r>
                      <a:r>
                        <a:rPr lang="zh-TW" altLang="en-US" sz="1700" b="1" spc="-5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高於長期平均值</a:t>
                      </a:r>
                      <a:r>
                        <a:rPr lang="en-US" altLang="zh-TW" sz="1700" b="1" spc="-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700" b="1" spc="-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，推升美元</a:t>
                      </a:r>
                      <a:endParaRPr lang="en-US" altLang="zh-TW" sz="1700" b="1" spc="-5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58420024"/>
                  </a:ext>
                </a:extLst>
              </a:tr>
              <a:tr h="584180"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700" b="1" spc="-5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資金流向風險性資產</a:t>
                      </a:r>
                      <a:r>
                        <a:rPr lang="zh-TW" altLang="en-US" sz="1700" b="1" spc="-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altLang="en-US" sz="1700" b="1" spc="-5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全球股、債指數上揚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700" b="1" spc="-50" baseline="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全球股</a:t>
                      </a:r>
                      <a:r>
                        <a:rPr lang="zh-TW" altLang="en-US" sz="1700" b="1" spc="-50" baseline="0" dirty="0">
                          <a:solidFill>
                            <a:srgbClr val="0000FF"/>
                          </a:solidFill>
                          <a:latin typeface="新細明體" panose="02020500000000000000" pitchFamily="18" charset="-120"/>
                          <a:ea typeface="+mn-ea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TW" altLang="en-US" sz="1700" b="1" spc="-50" baseline="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債指數均呈下跌</a:t>
                      </a:r>
                      <a:r>
                        <a:rPr lang="en-US" altLang="zh-TW" sz="1700" b="1" spc="-50" baseline="0" dirty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700" b="1" spc="-50" baseline="0" dirty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分別跌</a:t>
                      </a:r>
                      <a:r>
                        <a:rPr lang="en-US" altLang="zh-TW" sz="1700" b="1" spc="-50" baseline="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21%</a:t>
                      </a:r>
                      <a:r>
                        <a:rPr lang="zh-TW" altLang="en-US" sz="1700" b="1" spc="-50" baseline="0" dirty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及</a:t>
                      </a:r>
                      <a:r>
                        <a:rPr lang="en-US" altLang="zh-TW" sz="1700" b="1" spc="-50" baseline="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8%</a:t>
                      </a:r>
                      <a:r>
                        <a:rPr lang="en-US" altLang="zh-TW" sz="1700" b="1" spc="-50" baseline="0" dirty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700" b="1" spc="-50" baseline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44628603"/>
                  </a:ext>
                </a:extLst>
              </a:tr>
              <a:tr h="584180"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700" b="1" spc="-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全球金融循環雖</a:t>
                      </a:r>
                      <a:r>
                        <a:rPr lang="zh-TW" altLang="en-US" sz="1700" b="1" spc="-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緊縮，惟投資者去槓桿化力道較不明顯 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700" b="1" spc="-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全球金融循環快速</a:t>
                      </a:r>
                      <a:r>
                        <a:rPr lang="zh-TW" altLang="en-US" sz="1700" b="1" spc="-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反轉緊縮</a:t>
                      </a:r>
                      <a:r>
                        <a:rPr lang="zh-TW" altLang="en-US" sz="1700" b="1" spc="-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altLang="en-US" sz="1700" b="1" spc="-5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去槓桿化強勁</a:t>
                      </a:r>
                      <a:endParaRPr lang="zh-TW" altLang="en-US" sz="17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93579670"/>
                  </a:ext>
                </a:extLst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309869" y="5754421"/>
            <a:ext cx="8845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indent="-90488">
              <a:tabLst>
                <a:tab pos="90488" algn="l"/>
              </a:tabLst>
            </a:pP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美元指數係由美國洲際交易所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(ICE)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編製，其組成權重分別為歐元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(57.6%)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、日圓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(13.6%)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、英鎊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(11.9%)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、加幣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(9.1%)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、瑞典克朗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(4.2%)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及瑞士法郎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(3.6%)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；基期為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1973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(=100)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**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美元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NEER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係由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BIS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編製， 該指數由美元對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59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個經濟體貨幣匯率加權平均而得。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***本次升息期間之美元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NEER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、美元指數、新台幣對美元變動係分別計算至本年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10/10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10/17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10/17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604459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圖表 31"/>
          <p:cNvGraphicFramePr>
            <a:graphicFrameLocks/>
          </p:cNvGraphicFramePr>
          <p:nvPr/>
        </p:nvGraphicFramePr>
        <p:xfrm>
          <a:off x="4583226" y="3465997"/>
          <a:ext cx="456077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" name="圖表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0412653"/>
              </p:ext>
            </p:extLst>
          </p:nvPr>
        </p:nvGraphicFramePr>
        <p:xfrm>
          <a:off x="104816" y="3465997"/>
          <a:ext cx="44007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66252" y="6492875"/>
            <a:ext cx="2057400" cy="365125"/>
          </a:xfrm>
        </p:spPr>
        <p:txBody>
          <a:bodyPr/>
          <a:lstStyle/>
          <a:p>
            <a:fld id="{BB1C85A4-6A84-4618-80D9-5A61A43F67A3}" type="slidenum">
              <a:rPr lang="zh-TW" altLang="en-US" smtClean="0"/>
              <a:t>28</a:t>
            </a:fld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273875" y="301359"/>
            <a:ext cx="8661599" cy="4786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lvl="1" indent="-180975">
              <a:lnSpc>
                <a:spcPts val="3000"/>
              </a:lnSpc>
              <a:spcBef>
                <a:spcPts val="300"/>
              </a:spcBef>
              <a:spcAft>
                <a:spcPts val="300"/>
              </a:spcAft>
              <a:tabLst>
                <a:tab pos="447675" algn="l"/>
              </a:tabLst>
            </a:pPr>
            <a:r>
              <a:rPr lang="en-US" altLang="zh-TW" sz="2000" b="1" spc="-11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(3)</a:t>
            </a:r>
            <a:r>
              <a:rPr lang="zh-TW" altLang="en-US" sz="2000" b="1" spc="-11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000" b="1" spc="-11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本年以來</a:t>
            </a:r>
            <a:r>
              <a:rPr lang="en-US" altLang="zh-TW" sz="2000" b="1" spc="-11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Fed</a:t>
            </a:r>
            <a:r>
              <a:rPr lang="zh-TW" altLang="en-US" sz="2000" b="1" spc="-11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加速緊縮貨幣政策</a:t>
            </a:r>
            <a:r>
              <a:rPr lang="zh-TW" altLang="en-US" sz="2000" b="1" spc="-11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，致</a:t>
            </a:r>
            <a:r>
              <a:rPr lang="zh-TW" altLang="en-US" sz="2000" b="1" spc="-11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美元走強</a:t>
            </a:r>
            <a:r>
              <a:rPr lang="zh-TW" altLang="en-US" sz="2000" b="1" spc="-11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000" b="1" spc="-11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風險性資產價格</a:t>
            </a:r>
            <a:r>
              <a:rPr lang="zh-TW" altLang="en-US" sz="2000" b="1" spc="-11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大幅</a:t>
            </a:r>
            <a:r>
              <a:rPr lang="zh-TW" altLang="en-US" sz="2000" b="1" spc="-11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下跌</a:t>
            </a:r>
            <a:r>
              <a:rPr lang="zh-TW" altLang="en-US" sz="2000" b="1" spc="-11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4" name="文字方塊 43"/>
          <p:cNvSpPr txBox="1"/>
          <p:nvPr/>
        </p:nvSpPr>
        <p:spPr>
          <a:xfrm>
            <a:off x="362434" y="6187141"/>
            <a:ext cx="32403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</a:t>
            </a:r>
            <a:r>
              <a:rPr lang="en-US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Bloomberg</a:t>
            </a:r>
            <a:endParaRPr lang="zh-TW" altLang="en-US" sz="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4779302" y="6167850"/>
            <a:ext cx="32403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</a:t>
            </a:r>
            <a:r>
              <a:rPr lang="en-US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Bloomberg</a:t>
            </a:r>
            <a:endParaRPr lang="zh-TW" altLang="en-US" sz="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4816" y="808521"/>
            <a:ext cx="8830658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lvl="2" indent="-363538" algn="just" defTabSz="914400">
              <a:lnSpc>
                <a:spcPts val="2800"/>
              </a:lnSpc>
              <a:spcAft>
                <a:spcPts val="300"/>
              </a:spcAft>
              <a:tabLst>
                <a:tab pos="447675" algn="l"/>
              </a:tabLst>
            </a:pPr>
            <a:r>
              <a:rPr lang="en-US" altLang="zh-TW" sz="1900" b="1" spc="-7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 2" panose="05020102010507070707" pitchFamily="18" charset="2"/>
              </a:rPr>
              <a:t> </a:t>
            </a:r>
            <a:r>
              <a:rPr lang="en-US" altLang="zh-TW" sz="1900" b="1" spc="-7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2020</a:t>
            </a:r>
            <a:r>
              <a:rPr lang="zh-TW" altLang="en-US" sz="1900" b="1" spc="-7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1900" b="1" spc="-7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1900" b="1" spc="-7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月美國實施貨幣寬鬆政策，美國公債殖利率下跌，美元對其他國家貨幣貶值，資金流向新興市場，加以各國為因應疫情多採行高度擴張性財政政策，有利風險性資產價格上揚。</a:t>
            </a:r>
          </a:p>
          <a:p>
            <a:pPr marL="541338" lvl="2" indent="-363538" algn="just" defTabSz="914400">
              <a:lnSpc>
                <a:spcPts val="2800"/>
              </a:lnSpc>
              <a:spcAft>
                <a:spcPts val="300"/>
              </a:spcAft>
              <a:tabLst>
                <a:tab pos="447675" algn="l"/>
              </a:tabLst>
            </a:pPr>
            <a:r>
              <a:rPr lang="en-US" altLang="zh-TW" sz="1900" b="1" spc="-7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 2" panose="05020102010507070707" pitchFamily="18" charset="2"/>
              </a:rPr>
              <a:t> </a:t>
            </a:r>
            <a:r>
              <a:rPr lang="zh-TW" altLang="en-US" sz="19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本年</a:t>
            </a:r>
            <a:r>
              <a:rPr lang="zh-TW" altLang="en-US" sz="1900" b="1" spc="-7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以來，美國為因應國內高通膨</a:t>
            </a:r>
            <a:r>
              <a:rPr lang="zh-TW" altLang="en-US" sz="19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加速緊縮貨幣政策</a:t>
            </a:r>
            <a:r>
              <a:rPr lang="zh-TW" altLang="en-US" sz="1900" b="1" spc="-7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，導致</a:t>
            </a:r>
            <a:r>
              <a:rPr lang="zh-TW" altLang="en-US" sz="19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美國公債殖利率急遽上揚</a:t>
            </a:r>
            <a:r>
              <a:rPr lang="zh-TW" altLang="en-US" sz="1900" b="1" spc="-7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lang="zh-TW" altLang="en-US" sz="19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美元走強</a:t>
            </a:r>
            <a:r>
              <a:rPr lang="zh-TW" altLang="en-US" sz="1900" b="1" spc="-7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19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資金自新興市場撤出</a:t>
            </a:r>
            <a:r>
              <a:rPr lang="zh-TW" altLang="en-US" sz="1900" b="1" spc="-7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，國際金融體系亦出現</a:t>
            </a:r>
            <a:r>
              <a:rPr lang="zh-TW" altLang="en-US" sz="19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去槓桿化</a:t>
            </a:r>
            <a:r>
              <a:rPr lang="zh-TW" altLang="en-US" sz="1900" b="1" spc="-7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19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風險性資產價格大幅下跌</a:t>
            </a:r>
            <a:r>
              <a:rPr lang="zh-TW" altLang="en-US" sz="1900" b="1" spc="-7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33" name="文字方塊 2"/>
          <p:cNvSpPr txBox="1">
            <a:spLocks noChangeArrowheads="1"/>
          </p:cNvSpPr>
          <p:nvPr/>
        </p:nvSpPr>
        <p:spPr bwMode="auto">
          <a:xfrm>
            <a:off x="885848" y="3245562"/>
            <a:ext cx="3540854" cy="25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500"/>
              </a:lnSpc>
            </a:pPr>
            <a:r>
              <a:rPr lang="zh-TW" altLang="en-US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美元指數與美國</a:t>
            </a:r>
            <a:r>
              <a:rPr lang="en-US" altLang="zh-TW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年期公債殖利率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文字方塊 2"/>
          <p:cNvSpPr txBox="1">
            <a:spLocks noChangeArrowheads="1"/>
          </p:cNvSpPr>
          <p:nvPr/>
        </p:nvSpPr>
        <p:spPr bwMode="auto">
          <a:xfrm>
            <a:off x="5220072" y="3227329"/>
            <a:ext cx="3508560" cy="32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500"/>
              </a:lnSpc>
            </a:pPr>
            <a:r>
              <a:rPr lang="en-US" altLang="zh-TW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MSCI</a:t>
            </a:r>
            <a:r>
              <a:rPr lang="zh-TW" altLang="en-US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全球及</a:t>
            </a:r>
            <a:r>
              <a:rPr lang="en-US" altLang="zh-TW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MSCI</a:t>
            </a:r>
            <a:r>
              <a:rPr lang="zh-TW" altLang="en-US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新興市場指數</a:t>
            </a:r>
            <a:endParaRPr lang="en-US" altLang="zh-TW" sz="1600" b="1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</a:pPr>
            <a:endParaRPr lang="en-US" altLang="zh-TW" sz="1600" b="1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3187414" y="3768668"/>
            <a:ext cx="1318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00" b="1" dirty="0">
                <a:solidFill>
                  <a:srgbClr val="FF0000"/>
                </a:solidFill>
              </a:rPr>
              <a:t>2022</a:t>
            </a:r>
            <a:r>
              <a:rPr lang="zh-TW" altLang="zh-TW" sz="900" b="1" dirty="0">
                <a:solidFill>
                  <a:srgbClr val="FF0000"/>
                </a:solidFill>
              </a:rPr>
              <a:t>年</a:t>
            </a:r>
            <a:r>
              <a:rPr lang="en-US" altLang="zh-TW" sz="900" b="1" dirty="0">
                <a:solidFill>
                  <a:srgbClr val="FF0000"/>
                </a:solidFill>
              </a:rPr>
              <a:t>3</a:t>
            </a:r>
            <a:r>
              <a:rPr lang="zh-TW" altLang="zh-TW" sz="900" b="1" dirty="0">
                <a:solidFill>
                  <a:srgbClr val="FF0000"/>
                </a:solidFill>
              </a:rPr>
              <a:t>月啟動升息</a:t>
            </a:r>
            <a:endParaRPr lang="zh-TW" altLang="zh-TW" sz="900" dirty="0">
              <a:solidFill>
                <a:srgbClr val="FF0000"/>
              </a:solidFill>
            </a:endParaRPr>
          </a:p>
          <a:p>
            <a:r>
              <a:rPr lang="en-US" altLang="zh-TW" sz="900" b="1" dirty="0">
                <a:solidFill>
                  <a:srgbClr val="FF0000"/>
                </a:solidFill>
              </a:rPr>
              <a:t>2022</a:t>
            </a:r>
            <a:r>
              <a:rPr lang="zh-TW" altLang="zh-TW" sz="900" b="1" dirty="0">
                <a:solidFill>
                  <a:srgbClr val="FF0000"/>
                </a:solidFill>
              </a:rPr>
              <a:t>年</a:t>
            </a:r>
            <a:r>
              <a:rPr lang="en-US" altLang="zh-TW" sz="900" b="1" dirty="0">
                <a:solidFill>
                  <a:srgbClr val="FF0000"/>
                </a:solidFill>
              </a:rPr>
              <a:t>6</a:t>
            </a:r>
            <a:r>
              <a:rPr lang="zh-TW" altLang="zh-TW" sz="900" b="1" dirty="0">
                <a:solidFill>
                  <a:srgbClr val="FF0000"/>
                </a:solidFill>
              </a:rPr>
              <a:t>月啟動</a:t>
            </a:r>
            <a:r>
              <a:rPr lang="en-US" altLang="zh-TW" sz="900" b="1" dirty="0">
                <a:solidFill>
                  <a:srgbClr val="FF0000"/>
                </a:solidFill>
              </a:rPr>
              <a:t>QT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947421" y="3831325"/>
            <a:ext cx="1354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zh-TW" sz="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zh-TW" altLang="en-US" sz="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降</a:t>
            </a:r>
            <a:r>
              <a:rPr lang="zh-TW" altLang="zh-TW" sz="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息</a:t>
            </a:r>
            <a:endParaRPr lang="en-US" altLang="zh-TW" sz="9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啟動</a:t>
            </a:r>
            <a:r>
              <a:rPr lang="en-US" altLang="zh-TW" sz="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QE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3496574" y="5374921"/>
            <a:ext cx="1069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900" b="1" dirty="0">
                <a:solidFill>
                  <a:srgbClr val="FF0000"/>
                </a:solidFill>
              </a:rPr>
              <a:t>美元走強、</a:t>
            </a:r>
            <a:endParaRPr lang="en-US" altLang="zh-TW" sz="900" b="1" dirty="0">
              <a:solidFill>
                <a:srgbClr val="FF0000"/>
              </a:solidFill>
            </a:endParaRPr>
          </a:p>
          <a:p>
            <a:r>
              <a:rPr lang="zh-TW" altLang="zh-TW" sz="900" b="1" dirty="0">
                <a:solidFill>
                  <a:srgbClr val="FF0000"/>
                </a:solidFill>
              </a:rPr>
              <a:t>美債殖利率上揚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885848" y="5463641"/>
            <a:ext cx="103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美元走</a:t>
            </a:r>
            <a:r>
              <a:rPr lang="zh-TW" altLang="en-US" sz="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弱</a:t>
            </a:r>
            <a:r>
              <a:rPr lang="zh-TW" altLang="zh-TW" sz="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endParaRPr lang="en-US" altLang="zh-TW" sz="9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美債殖利率</a:t>
            </a:r>
            <a:r>
              <a:rPr lang="zh-TW" altLang="en-US" sz="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下跌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2" name="直線單箭頭接點 51"/>
          <p:cNvCxnSpPr/>
          <p:nvPr/>
        </p:nvCxnSpPr>
        <p:spPr>
          <a:xfrm>
            <a:off x="1072520" y="4598017"/>
            <a:ext cx="1249024" cy="67890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/>
          <p:cNvCxnSpPr/>
          <p:nvPr/>
        </p:nvCxnSpPr>
        <p:spPr>
          <a:xfrm flipV="1">
            <a:off x="3541966" y="4236289"/>
            <a:ext cx="833354" cy="123925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字方塊 53"/>
          <p:cNvSpPr txBox="1"/>
          <p:nvPr/>
        </p:nvSpPr>
        <p:spPr>
          <a:xfrm>
            <a:off x="7546039" y="3787043"/>
            <a:ext cx="1256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00" b="1" dirty="0">
                <a:solidFill>
                  <a:srgbClr val="FF0000"/>
                </a:solidFill>
              </a:rPr>
              <a:t>2022</a:t>
            </a:r>
            <a:r>
              <a:rPr lang="zh-TW" altLang="zh-TW" sz="900" b="1" dirty="0">
                <a:solidFill>
                  <a:srgbClr val="FF0000"/>
                </a:solidFill>
              </a:rPr>
              <a:t>年</a:t>
            </a:r>
            <a:r>
              <a:rPr lang="en-US" altLang="zh-TW" sz="900" b="1" dirty="0">
                <a:solidFill>
                  <a:srgbClr val="FF0000"/>
                </a:solidFill>
              </a:rPr>
              <a:t>3</a:t>
            </a:r>
            <a:r>
              <a:rPr lang="zh-TW" altLang="zh-TW" sz="900" b="1" dirty="0">
                <a:solidFill>
                  <a:srgbClr val="FF0000"/>
                </a:solidFill>
              </a:rPr>
              <a:t>月啟動升息</a:t>
            </a:r>
            <a:endParaRPr lang="zh-TW" altLang="zh-TW" sz="900" dirty="0">
              <a:solidFill>
                <a:srgbClr val="FF0000"/>
              </a:solidFill>
            </a:endParaRPr>
          </a:p>
          <a:p>
            <a:r>
              <a:rPr lang="en-US" altLang="zh-TW" sz="900" b="1" dirty="0">
                <a:solidFill>
                  <a:srgbClr val="FF0000"/>
                </a:solidFill>
              </a:rPr>
              <a:t>2022</a:t>
            </a:r>
            <a:r>
              <a:rPr lang="zh-TW" altLang="zh-TW" sz="900" b="1" dirty="0">
                <a:solidFill>
                  <a:srgbClr val="FF0000"/>
                </a:solidFill>
              </a:rPr>
              <a:t>年</a:t>
            </a:r>
            <a:r>
              <a:rPr lang="en-US" altLang="zh-TW" sz="900" b="1" dirty="0">
                <a:solidFill>
                  <a:srgbClr val="FF0000"/>
                </a:solidFill>
              </a:rPr>
              <a:t>6</a:t>
            </a:r>
            <a:r>
              <a:rPr lang="zh-TW" altLang="zh-TW" sz="900" b="1" dirty="0">
                <a:solidFill>
                  <a:srgbClr val="FF0000"/>
                </a:solidFill>
              </a:rPr>
              <a:t>月啟動</a:t>
            </a:r>
            <a:r>
              <a:rPr lang="en-US" altLang="zh-TW" sz="900" b="1" dirty="0">
                <a:solidFill>
                  <a:srgbClr val="FF0000"/>
                </a:solidFill>
              </a:rPr>
              <a:t>QT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5340106" y="3835557"/>
            <a:ext cx="1371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00" b="1" dirty="0">
                <a:solidFill>
                  <a:srgbClr val="FF0000"/>
                </a:solidFill>
              </a:rPr>
              <a:t>2020</a:t>
            </a:r>
            <a:r>
              <a:rPr lang="zh-TW" altLang="zh-TW" sz="900" b="1" dirty="0">
                <a:solidFill>
                  <a:srgbClr val="FF0000"/>
                </a:solidFill>
              </a:rPr>
              <a:t>年</a:t>
            </a:r>
            <a:r>
              <a:rPr lang="en-US" altLang="zh-TW" sz="900" b="1" dirty="0">
                <a:solidFill>
                  <a:srgbClr val="FF0000"/>
                </a:solidFill>
              </a:rPr>
              <a:t>3</a:t>
            </a:r>
            <a:r>
              <a:rPr lang="zh-TW" altLang="zh-TW" sz="900" b="1" dirty="0">
                <a:solidFill>
                  <a:srgbClr val="FF0000"/>
                </a:solidFill>
              </a:rPr>
              <a:t>月</a:t>
            </a:r>
            <a:r>
              <a:rPr lang="zh-TW" altLang="en-US" sz="900" b="1" dirty="0">
                <a:solidFill>
                  <a:srgbClr val="FF0000"/>
                </a:solidFill>
              </a:rPr>
              <a:t>降</a:t>
            </a:r>
            <a:r>
              <a:rPr lang="zh-TW" altLang="zh-TW" sz="900" b="1" dirty="0">
                <a:solidFill>
                  <a:srgbClr val="FF0000"/>
                </a:solidFill>
              </a:rPr>
              <a:t>息</a:t>
            </a:r>
            <a:endParaRPr lang="en-US" altLang="zh-TW" sz="900" b="1" dirty="0">
              <a:solidFill>
                <a:srgbClr val="FF0000"/>
              </a:solidFill>
            </a:endParaRPr>
          </a:p>
          <a:p>
            <a:r>
              <a:rPr lang="zh-TW" altLang="en-US" sz="900" b="1" dirty="0">
                <a:solidFill>
                  <a:srgbClr val="FF0000"/>
                </a:solidFill>
              </a:rPr>
              <a:t>與</a:t>
            </a:r>
            <a:r>
              <a:rPr lang="zh-TW" altLang="zh-TW" sz="900" b="1" dirty="0">
                <a:solidFill>
                  <a:srgbClr val="FF0000"/>
                </a:solidFill>
              </a:rPr>
              <a:t>啟動</a:t>
            </a:r>
            <a:r>
              <a:rPr lang="en-US" altLang="zh-TW" sz="900" b="1" dirty="0">
                <a:solidFill>
                  <a:srgbClr val="FF0000"/>
                </a:solidFill>
              </a:rPr>
              <a:t>QE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56" name="文字方塊 55"/>
          <p:cNvSpPr txBox="1"/>
          <p:nvPr/>
        </p:nvSpPr>
        <p:spPr>
          <a:xfrm>
            <a:off x="5650096" y="5444148"/>
            <a:ext cx="12826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900" b="1" dirty="0">
                <a:solidFill>
                  <a:srgbClr val="FF0000"/>
                </a:solidFill>
              </a:rPr>
              <a:t>風險性資產價格上揚</a:t>
            </a:r>
            <a:endParaRPr lang="zh-TW" altLang="en-US" sz="900" b="1" dirty="0">
              <a:solidFill>
                <a:srgbClr val="FF0000"/>
              </a:solidFill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7393303" y="5398537"/>
            <a:ext cx="12527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900" b="1" dirty="0">
                <a:solidFill>
                  <a:srgbClr val="FF0000"/>
                </a:solidFill>
              </a:rPr>
              <a:t>風險性資產價格</a:t>
            </a:r>
            <a:r>
              <a:rPr lang="zh-TW" altLang="en-US" sz="900" b="1" dirty="0">
                <a:solidFill>
                  <a:srgbClr val="FF0000"/>
                </a:solidFill>
              </a:rPr>
              <a:t>下跌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58" name="直線單箭頭接點 57"/>
          <p:cNvCxnSpPr/>
          <p:nvPr/>
        </p:nvCxnSpPr>
        <p:spPr>
          <a:xfrm flipV="1">
            <a:off x="5616100" y="4664756"/>
            <a:ext cx="1194381" cy="88549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/>
          <p:nvPr/>
        </p:nvCxnSpPr>
        <p:spPr>
          <a:xfrm>
            <a:off x="7918340" y="4880077"/>
            <a:ext cx="793842" cy="56407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字方塊 10"/>
          <p:cNvSpPr txBox="1"/>
          <p:nvPr/>
        </p:nvSpPr>
        <p:spPr>
          <a:xfrm>
            <a:off x="54088" y="3473603"/>
            <a:ext cx="893333" cy="27432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指數</a:t>
            </a:r>
            <a:endParaRPr lang="en-US" altLang="zh-TW" sz="9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1" name="文字方塊 10"/>
          <p:cNvSpPr txBox="1"/>
          <p:nvPr/>
        </p:nvSpPr>
        <p:spPr>
          <a:xfrm>
            <a:off x="4601918" y="3490735"/>
            <a:ext cx="893333" cy="27432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指數</a:t>
            </a:r>
            <a:endParaRPr lang="en-US" altLang="zh-TW" sz="9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2" name="文字方塊 10"/>
          <p:cNvSpPr txBox="1"/>
          <p:nvPr/>
        </p:nvSpPr>
        <p:spPr>
          <a:xfrm>
            <a:off x="8697333" y="3494533"/>
            <a:ext cx="446667" cy="27432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指數</a:t>
            </a:r>
            <a:endParaRPr lang="en-US" altLang="zh-TW" sz="9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3" name="文字方塊 10"/>
          <p:cNvSpPr txBox="1"/>
          <p:nvPr/>
        </p:nvSpPr>
        <p:spPr>
          <a:xfrm>
            <a:off x="4267712" y="3490735"/>
            <a:ext cx="315514" cy="23745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935019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5940" y="29184"/>
            <a:ext cx="8349482" cy="601878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 綱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057400" cy="365125"/>
          </a:xfrm>
        </p:spPr>
        <p:txBody>
          <a:bodyPr/>
          <a:lstStyle/>
          <a:p>
            <a:fld id="{BB1C85A4-6A84-4618-80D9-5A61A43F67A3}" type="slidenum">
              <a:rPr lang="zh-TW" altLang="en-US" smtClean="0"/>
              <a:t>2</a:t>
            </a:fld>
            <a:endParaRPr lang="zh-TW" altLang="en-US" dirty="0"/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351874" y="639926"/>
            <a:ext cx="8321465" cy="5549803"/>
          </a:xfrm>
        </p:spPr>
        <p:txBody>
          <a:bodyPr>
            <a:noAutofit/>
          </a:bodyPr>
          <a:lstStyle/>
          <a:p>
            <a:pPr marL="627063" indent="-627063" algn="just">
              <a:lnSpc>
                <a:spcPts val="2400"/>
              </a:lnSpc>
              <a:spcBef>
                <a:spcPts val="900"/>
              </a:spcBef>
              <a:buNone/>
              <a:tabLst>
                <a:tab pos="358775" algn="l"/>
              </a:tabLst>
            </a:pP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一、美中爭端以來，台灣經濟表現佳，物價亦相對穩定 </a:t>
            </a:r>
            <a:endParaRPr lang="en-US" altLang="zh-TW" sz="2000" b="1" spc="-5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627063" indent="-627063" algn="just">
              <a:lnSpc>
                <a:spcPts val="2400"/>
              </a:lnSpc>
              <a:spcBef>
                <a:spcPts val="900"/>
              </a:spcBef>
              <a:buNone/>
              <a:tabLst>
                <a:tab pos="358775" algn="l"/>
              </a:tabLst>
            </a:pP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二、本年能源價格上揚，台灣經貿表現仍具韌性</a:t>
            </a:r>
            <a:endParaRPr lang="en-US" altLang="zh-TW" sz="2000" b="1" spc="-5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627063" indent="-627063" algn="just">
              <a:lnSpc>
                <a:spcPts val="2400"/>
              </a:lnSpc>
              <a:spcBef>
                <a:spcPts val="900"/>
              </a:spcBef>
              <a:buNone/>
              <a:tabLst>
                <a:tab pos="358775" algn="l"/>
              </a:tabLst>
            </a:pP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三、當前不確定性更甚以往，全球經濟面臨嚴峻挑戰</a:t>
            </a:r>
            <a:endParaRPr lang="en-US" altLang="zh-TW" sz="2000" b="1" spc="-5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627063" indent="-627063" algn="just">
              <a:lnSpc>
                <a:spcPts val="2400"/>
              </a:lnSpc>
              <a:spcBef>
                <a:spcPts val="900"/>
              </a:spcBef>
              <a:buNone/>
              <a:tabLst>
                <a:tab pos="358775" algn="l"/>
              </a:tabLst>
            </a:pP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四、在當前高度不確定環境下，貨幣政策面臨的挑戰</a:t>
            </a:r>
            <a:endParaRPr lang="en-US" altLang="zh-TW" sz="2000" b="1" spc="-5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33400" indent="-446088" algn="just">
              <a:lnSpc>
                <a:spcPts val="2400"/>
              </a:lnSpc>
              <a:spcBef>
                <a:spcPts val="900"/>
              </a:spcBef>
              <a:buNone/>
              <a:tabLst>
                <a:tab pos="804863" algn="l"/>
              </a:tabLst>
            </a:pPr>
            <a:r>
              <a:rPr lang="en-US" altLang="zh-TW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非預期的重大事件衝擊、供需因素的結構性轉變，使央行對通膨與經濟預測更為困難，加劇貨幣政策決策的難度</a:t>
            </a:r>
          </a:p>
          <a:p>
            <a:pPr marL="533400" indent="-446088" algn="just">
              <a:lnSpc>
                <a:spcPts val="2400"/>
              </a:lnSpc>
              <a:spcBef>
                <a:spcPts val="600"/>
              </a:spcBef>
              <a:buNone/>
              <a:tabLst>
                <a:tab pos="804863" algn="l"/>
              </a:tabLst>
            </a:pPr>
            <a:r>
              <a:rPr lang="en-US" altLang="zh-TW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本年美、歐央行同步緊縮貨幣政策，對小型開放經濟體的經濟、物價、金融穩定產生外溢效應，使貨幣政策自主性降低；未來緊縮力道及其外溢效應不易掌握，亦將影響本行預測準確度</a:t>
            </a:r>
          </a:p>
          <a:p>
            <a:pPr marL="533400" indent="-446088" algn="just">
              <a:lnSpc>
                <a:spcPts val="2400"/>
              </a:lnSpc>
              <a:spcBef>
                <a:spcPts val="600"/>
              </a:spcBef>
              <a:buNone/>
              <a:tabLst>
                <a:tab pos="804863" algn="l"/>
              </a:tabLst>
            </a:pPr>
            <a:r>
              <a:rPr lang="en-US" altLang="zh-TW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三</a:t>
            </a:r>
            <a:r>
              <a:rPr lang="en-US" altLang="zh-TW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外資進出更不易預測；跨境資本移動益加頻繁與加劇，匯率波動升高</a:t>
            </a:r>
            <a:endParaRPr lang="en-US" altLang="zh-TW" sz="2000" b="1" spc="-5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627063" indent="-627063" algn="just">
              <a:lnSpc>
                <a:spcPts val="2400"/>
              </a:lnSpc>
              <a:spcBef>
                <a:spcPts val="900"/>
              </a:spcBef>
              <a:buNone/>
              <a:tabLst>
                <a:tab pos="358775" algn="l"/>
              </a:tabLst>
            </a:pP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五、高度不確定性環境下，本行的因應作為</a:t>
            </a:r>
            <a:endParaRPr lang="en-US" altLang="zh-TW" sz="2000" b="1" spc="-5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33400" indent="-446088" algn="just">
              <a:lnSpc>
                <a:spcPts val="2400"/>
              </a:lnSpc>
              <a:spcBef>
                <a:spcPts val="600"/>
              </a:spcBef>
              <a:buNone/>
              <a:tabLst>
                <a:tab pos="533400" algn="l"/>
              </a:tabLst>
            </a:pPr>
            <a:r>
              <a:rPr lang="en-US" altLang="zh-TW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檢視更廣泛的經濟指標，以即時數據為基礎，審慎進行決策，並持續強化通膨預期調查與分析</a:t>
            </a:r>
            <a:endParaRPr lang="en-US" altLang="zh-TW" sz="2000" b="1" spc="-5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33400" indent="-446088" algn="just">
              <a:lnSpc>
                <a:spcPts val="2400"/>
              </a:lnSpc>
              <a:spcBef>
                <a:spcPts val="600"/>
              </a:spcBef>
              <a:buNone/>
              <a:tabLst>
                <a:tab pos="533400" algn="l"/>
              </a:tabLst>
            </a:pPr>
            <a:r>
              <a:rPr lang="en-US" altLang="zh-TW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0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強化對外溝通，以增進外界對本行政策的瞭解，進而提升對本行的信任</a:t>
            </a:r>
            <a:endParaRPr lang="en-US" altLang="zh-TW" sz="2000" b="1" spc="-5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627063" indent="-627063" algn="just">
              <a:lnSpc>
                <a:spcPts val="2400"/>
              </a:lnSpc>
              <a:spcBef>
                <a:spcPts val="900"/>
              </a:spcBef>
              <a:buNone/>
              <a:tabLst>
                <a:tab pos="358775" algn="l"/>
              </a:tabLst>
            </a:pP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六、結語</a:t>
            </a:r>
            <a:endParaRPr lang="en-US" altLang="zh-TW" sz="2000" b="1" spc="-5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摺角紙張 2"/>
          <p:cNvSpPr/>
          <p:nvPr/>
        </p:nvSpPr>
        <p:spPr>
          <a:xfrm>
            <a:off x="365939" y="604370"/>
            <a:ext cx="8410670" cy="5665599"/>
          </a:xfrm>
          <a:prstGeom prst="foldedCorner">
            <a:avLst>
              <a:gd name="adj" fmla="val 3771"/>
            </a:avLst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32980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圖表 16"/>
          <p:cNvGraphicFramePr>
            <a:graphicFrameLocks/>
          </p:cNvGraphicFramePr>
          <p:nvPr/>
        </p:nvGraphicFramePr>
        <p:xfrm>
          <a:off x="306105" y="3159936"/>
          <a:ext cx="4625935" cy="3230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66252" y="6492875"/>
            <a:ext cx="2057400" cy="365125"/>
          </a:xfrm>
        </p:spPr>
        <p:txBody>
          <a:bodyPr/>
          <a:lstStyle/>
          <a:p>
            <a:fld id="{BB1C85A4-6A84-4618-80D9-5A61A43F67A3}" type="slidenum">
              <a:rPr lang="zh-TW" altLang="en-US" smtClean="0"/>
              <a:t>29</a:t>
            </a:fld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95536" y="188641"/>
            <a:ext cx="8429743" cy="5186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2563" lvl="1" indent="-88900" algn="just">
              <a:lnSpc>
                <a:spcPts val="25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TW" sz="20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(4) </a:t>
            </a:r>
            <a:r>
              <a:rPr lang="zh-TW" altLang="en-US" sz="20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美股</a:t>
            </a:r>
            <a:r>
              <a:rPr lang="zh-TW" altLang="en-US" sz="20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在下列</a:t>
            </a:r>
            <a:r>
              <a:rPr lang="zh-TW" altLang="en-US" sz="20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三因素</a:t>
            </a:r>
            <a:r>
              <a:rPr lang="zh-TW" altLang="en-US" sz="20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影響下，</a:t>
            </a:r>
            <a:r>
              <a:rPr lang="zh-TW" altLang="en-US" sz="20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股價評價</a:t>
            </a:r>
            <a:r>
              <a:rPr lang="zh-TW" altLang="en-US" sz="20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面臨</a:t>
            </a:r>
            <a:r>
              <a:rPr lang="zh-TW" altLang="en-US" sz="20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修正</a:t>
            </a:r>
            <a:r>
              <a:rPr lang="zh-TW" altLang="en-US" sz="2000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9" name="文字方塊 2"/>
          <p:cNvSpPr txBox="1">
            <a:spLocks noChangeArrowheads="1"/>
          </p:cNvSpPr>
          <p:nvPr/>
        </p:nvSpPr>
        <p:spPr bwMode="auto">
          <a:xfrm>
            <a:off x="618515" y="3132566"/>
            <a:ext cx="4032448" cy="30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ts val="1500"/>
              </a:lnSpc>
            </a:pPr>
            <a:r>
              <a:rPr lang="zh-TW" altLang="en-US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美國公債殖利率與美國股票指數漲跌幅</a:t>
            </a:r>
          </a:p>
        </p:txBody>
      </p:sp>
      <p:sp>
        <p:nvSpPr>
          <p:cNvPr id="44" name="文字方塊 43"/>
          <p:cNvSpPr txBox="1"/>
          <p:nvPr/>
        </p:nvSpPr>
        <p:spPr>
          <a:xfrm>
            <a:off x="318220" y="6194762"/>
            <a:ext cx="32403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</a:t>
            </a:r>
            <a:r>
              <a:rPr lang="en-US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Bloomberg</a:t>
            </a:r>
            <a:endParaRPr lang="zh-TW" altLang="en-US" sz="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9729" y="769886"/>
            <a:ext cx="83984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lvl="1" indent="-355600" algn="just">
              <a:lnSpc>
                <a:spcPts val="2600"/>
              </a:lnSpc>
              <a:spcBef>
                <a:spcPts val="300"/>
              </a:spcBef>
              <a:spcAft>
                <a:spcPts val="300"/>
              </a:spcAft>
            </a:pPr>
            <a:r>
              <a:rPr lang="zh-TW" altLang="en-US" sz="1900" b="1" spc="-6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 2" panose="05020102010507070707" pitchFamily="18" charset="2"/>
              </a:rPr>
              <a:t> </a:t>
            </a:r>
            <a:r>
              <a:rPr lang="zh-TW" altLang="en-US" sz="1900" b="1" spc="-6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無風險利率上揚</a:t>
            </a:r>
            <a:r>
              <a:rPr lang="zh-TW" altLang="en-US" sz="1900" b="1" spc="-6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：美國</a:t>
            </a:r>
            <a:r>
              <a:rPr lang="en-US" altLang="zh-TW" sz="1900" b="1" spc="-6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Fed</a:t>
            </a:r>
            <a:r>
              <a:rPr lang="zh-TW" altLang="en-US" sz="1900" b="1" spc="-6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因國內通膨嚴峻而加速緊縮貨幣政策，致短期國庫券等無風險利率上揚，並帶動美國公債殖利率快速攀升；</a:t>
            </a:r>
          </a:p>
          <a:p>
            <a:pPr marL="449263" lvl="1" indent="-355600" algn="just">
              <a:lnSpc>
                <a:spcPts val="2600"/>
              </a:lnSpc>
              <a:spcBef>
                <a:spcPts val="300"/>
              </a:spcBef>
              <a:spcAft>
                <a:spcPts val="300"/>
              </a:spcAft>
            </a:pPr>
            <a:r>
              <a:rPr lang="zh-TW" altLang="en-US" sz="1900" b="1" spc="-6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 2" panose="05020102010507070707" pitchFamily="18" charset="2"/>
              </a:rPr>
              <a:t> </a:t>
            </a:r>
            <a:r>
              <a:rPr lang="zh-TW" altLang="en-US" sz="1900" b="1" spc="-6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預期未來股利下滑</a:t>
            </a:r>
            <a:r>
              <a:rPr lang="zh-TW" altLang="en-US" sz="1900" b="1" spc="-6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：市場擔憂經濟動能趨緩下調企業獲利展望，預期未來股利下滑；</a:t>
            </a:r>
          </a:p>
          <a:p>
            <a:pPr marL="449263" lvl="1" indent="-355600" algn="just">
              <a:lnSpc>
                <a:spcPts val="2600"/>
              </a:lnSpc>
              <a:spcBef>
                <a:spcPts val="300"/>
              </a:spcBef>
              <a:spcAft>
                <a:spcPts val="300"/>
              </a:spcAft>
            </a:pPr>
            <a:r>
              <a:rPr lang="zh-TW" altLang="en-US" sz="1900" b="1" spc="-6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 2" panose="05020102010507070707" pitchFamily="18" charset="2"/>
              </a:rPr>
              <a:t> </a:t>
            </a:r>
            <a:r>
              <a:rPr lang="zh-TW" altLang="en-US" sz="1900" b="1" spc="-6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風險溢酬上升</a:t>
            </a:r>
            <a:r>
              <a:rPr lang="zh-TW" altLang="en-US" sz="1900" b="1" spc="-6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：股票風險溢酬反映投資人承擔不確定性所要求之額外報酬，經濟前景之不確定性升高，股票風險溢酬上升。</a:t>
            </a:r>
          </a:p>
        </p:txBody>
      </p:sp>
      <p:sp>
        <p:nvSpPr>
          <p:cNvPr id="9" name="文字方塊 2"/>
          <p:cNvSpPr txBox="1">
            <a:spLocks noChangeArrowheads="1"/>
          </p:cNvSpPr>
          <p:nvPr/>
        </p:nvSpPr>
        <p:spPr bwMode="auto">
          <a:xfrm>
            <a:off x="5511765" y="3247982"/>
            <a:ext cx="3196638" cy="31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16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股價評價變動方向</a:t>
            </a:r>
            <a:endParaRPr lang="zh-TW" sz="16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32"/>
              <p:cNvSpPr txBox="1"/>
              <p:nvPr/>
            </p:nvSpPr>
            <p:spPr>
              <a:xfrm>
                <a:off x="5293354" y="3755340"/>
                <a:ext cx="3504805" cy="530431"/>
              </a:xfrm>
              <a:prstGeom prst="roundRect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sz="1200" kern="100">
                          <a:effectLst/>
                          <a:latin typeface="Cambria Math" panose="020405030504060302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股價評價</m:t>
                      </m:r>
                      <m:r>
                        <a:rPr lang="en-US" sz="1200" b="1" kern="100">
                          <a:effectLst/>
                          <a:latin typeface="Cambria Math" panose="020405030504060302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TW" sz="12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zh-TW" sz="1200" kern="100">
                              <a:effectLst/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未來每期股利</m:t>
                          </m:r>
                        </m:num>
                        <m:den>
                          <m:r>
                            <a:rPr lang="zh-TW" sz="1200" kern="100">
                              <a:effectLst/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無風險利率</m:t>
                          </m:r>
                          <m:r>
                            <a:rPr lang="en-US" sz="1200" kern="100">
                              <a:effectLst/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zh-TW" sz="1200" kern="100">
                              <a:effectLst/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股票風險溢酬</m:t>
                          </m:r>
                        </m:den>
                      </m:f>
                    </m:oMath>
                  </m:oMathPara>
                </a14:m>
                <a:endParaRPr lang="zh-TW" sz="12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354" y="3755340"/>
                <a:ext cx="3504805" cy="53043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accent2">
                    <a:lumMod val="75000"/>
                  </a:schemeClr>
                </a:solidFill>
                <a:prstDash val="sysDash"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559" y="4477851"/>
            <a:ext cx="3516720" cy="171553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圖表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4784688"/>
              </p:ext>
            </p:extLst>
          </p:nvPr>
        </p:nvGraphicFramePr>
        <p:xfrm>
          <a:off x="306105" y="5387390"/>
          <a:ext cx="2586373" cy="702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文字方塊 1"/>
          <p:cNvSpPr txBox="1"/>
          <p:nvPr/>
        </p:nvSpPr>
        <p:spPr>
          <a:xfrm>
            <a:off x="175450" y="3144666"/>
            <a:ext cx="604415" cy="50735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altLang="zh-TW" sz="9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殖利率</a:t>
            </a:r>
            <a:r>
              <a:rPr lang="en-US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%</a:t>
            </a:r>
            <a:endParaRPr lang="zh-TW" altLang="en-US" sz="9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6" name="文字方塊 1"/>
          <p:cNvSpPr txBox="1"/>
          <p:nvPr/>
        </p:nvSpPr>
        <p:spPr>
          <a:xfrm>
            <a:off x="4353055" y="3288909"/>
            <a:ext cx="793362" cy="32856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漲跌幅</a:t>
            </a:r>
            <a:endParaRPr lang="en-US" altLang="zh-TW" sz="9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%</a:t>
            </a:r>
            <a:endParaRPr lang="zh-TW" altLang="en-US" sz="9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558580" y="3391938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1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2022/10/17</a:t>
            </a:r>
            <a:endParaRPr lang="zh-TW" altLang="en-US" sz="1100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25975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圖表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6137665"/>
              </p:ext>
            </p:extLst>
          </p:nvPr>
        </p:nvGraphicFramePr>
        <p:xfrm>
          <a:off x="44984" y="3349542"/>
          <a:ext cx="6422572" cy="2727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66252" y="6492875"/>
            <a:ext cx="2057400" cy="365125"/>
          </a:xfrm>
        </p:spPr>
        <p:txBody>
          <a:bodyPr/>
          <a:lstStyle/>
          <a:p>
            <a:fld id="{BB1C85A4-6A84-4618-80D9-5A61A43F67A3}" type="slidenum">
              <a:rPr lang="zh-TW" altLang="en-US" smtClean="0"/>
              <a:t>30</a:t>
            </a:fld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303604" y="764704"/>
            <a:ext cx="85262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279400" algn="just">
              <a:lnSpc>
                <a:spcPts val="25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AutoNum type="circleNumWdWhitePlain"/>
            </a:pPr>
            <a:r>
              <a:rPr lang="zh-TW" altLang="en-US" sz="19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台股自</a:t>
            </a:r>
            <a:r>
              <a:rPr lang="en-US" altLang="zh-TW" sz="19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2020</a:t>
            </a:r>
            <a:r>
              <a:rPr lang="zh-TW" altLang="en-US" sz="19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19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19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月低點至</a:t>
            </a:r>
            <a:r>
              <a:rPr lang="en-US" altLang="zh-TW" sz="19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2021</a:t>
            </a:r>
            <a:r>
              <a:rPr lang="zh-TW" altLang="en-US" sz="19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年底大漲</a:t>
            </a:r>
            <a:r>
              <a:rPr lang="en-US" altLang="zh-TW" sz="19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113%</a:t>
            </a:r>
            <a:r>
              <a:rPr lang="zh-TW" altLang="en-US" sz="19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，為外資帶來</a:t>
            </a:r>
            <a:r>
              <a:rPr lang="zh-TW" altLang="en-US" sz="19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優渥帳面利益</a:t>
            </a:r>
            <a:r>
              <a:rPr lang="zh-TW" altLang="en-US" sz="19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。另因</a:t>
            </a:r>
            <a:r>
              <a:rPr lang="en-US" altLang="zh-TW" sz="19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2021</a:t>
            </a:r>
            <a:r>
              <a:rPr lang="zh-TW" altLang="en-US" sz="19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年國內上市櫃公司獲利佳，推估</a:t>
            </a:r>
            <a:r>
              <a:rPr lang="zh-TW" altLang="en-US" sz="19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外資本年獲配股息約可達新台幣</a:t>
            </a:r>
            <a:r>
              <a:rPr lang="en-US" altLang="zh-TW" sz="19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6,632</a:t>
            </a:r>
            <a:r>
              <a:rPr lang="zh-TW" altLang="en-US" sz="19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億元</a:t>
            </a:r>
            <a:r>
              <a:rPr lang="en-US" altLang="zh-TW" sz="19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9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約</a:t>
            </a:r>
            <a:r>
              <a:rPr lang="en-US" altLang="zh-TW" sz="19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220</a:t>
            </a:r>
            <a:r>
              <a:rPr lang="zh-TW" altLang="en-US" sz="19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億美元</a:t>
            </a:r>
            <a:r>
              <a:rPr lang="en-US" altLang="zh-TW" sz="19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19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1900" spc="-5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 indent="-279400" algn="just">
              <a:lnSpc>
                <a:spcPts val="25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AutoNum type="circleNumWdWhitePlain"/>
            </a:pPr>
            <a:r>
              <a:rPr lang="zh-TW" altLang="en-US" sz="19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因</a:t>
            </a:r>
            <a:r>
              <a:rPr lang="zh-TW" altLang="en-US" sz="19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台股與美股連動緊密</a:t>
            </a:r>
            <a:r>
              <a:rPr lang="zh-TW" altLang="en-US" sz="19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，加以</a:t>
            </a:r>
            <a:r>
              <a:rPr lang="zh-TW" altLang="en-US" sz="19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外資</a:t>
            </a:r>
            <a:r>
              <a:rPr lang="zh-TW" altLang="en-US" sz="19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基於全球資產重新配置及基金贖回之資金需求等考量，實現其在台股之龐大帳面利益及豐厚股利</a:t>
            </a:r>
            <a:r>
              <a:rPr lang="zh-TW" altLang="en-US" sz="19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匯出</a:t>
            </a:r>
            <a:r>
              <a:rPr lang="zh-TW" altLang="en-US" sz="19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19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台股隨美股震盪下跌</a:t>
            </a:r>
            <a:r>
              <a:rPr lang="zh-TW" altLang="en-US" sz="19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，亦使新台幣匯率貶值</a:t>
            </a:r>
            <a:r>
              <a:rPr lang="zh-TW" altLang="en-US" sz="1900" spc="-50" dirty="0"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endParaRPr lang="zh-TW" altLang="en-US" sz="19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18646" y="272747"/>
            <a:ext cx="8477363" cy="5130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indent="93663" algn="just">
              <a:lnSpc>
                <a:spcPts val="25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TW" sz="20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(5)</a:t>
            </a:r>
            <a:r>
              <a:rPr lang="zh-TW" altLang="en-US" sz="2000" b="1" kern="0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台股與美股連動高</a:t>
            </a:r>
            <a:r>
              <a:rPr lang="zh-TW" altLang="en-US" sz="2000" b="1" kern="0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，加以外資持股帳面利益高，近期</a:t>
            </a:r>
            <a:r>
              <a:rPr lang="zh-TW" altLang="en-US" sz="2000" b="1" kern="0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台股亦面臨修正</a:t>
            </a:r>
            <a:r>
              <a:rPr lang="zh-TW" altLang="en-US" sz="2000" kern="0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000" kern="0" spc="-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9" name="文字方塊 2"/>
          <p:cNvSpPr txBox="1">
            <a:spLocks noChangeArrowheads="1"/>
          </p:cNvSpPr>
          <p:nvPr/>
        </p:nvSpPr>
        <p:spPr bwMode="auto">
          <a:xfrm>
            <a:off x="467544" y="6122928"/>
            <a:ext cx="3024336" cy="20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zh-TW" sz="9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資料來源：</a:t>
            </a:r>
            <a:r>
              <a:rPr lang="en-US" sz="9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Bloomberg</a:t>
            </a:r>
            <a:endParaRPr lang="zh-TW" sz="11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文字方塊 2"/>
          <p:cNvSpPr txBox="1">
            <a:spLocks noChangeArrowheads="1"/>
          </p:cNvSpPr>
          <p:nvPr/>
        </p:nvSpPr>
        <p:spPr bwMode="auto">
          <a:xfrm>
            <a:off x="827584" y="2963471"/>
            <a:ext cx="5328592" cy="36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16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台灣加權指數</a:t>
            </a:r>
            <a:r>
              <a:rPr lang="zh-TW" altLang="en-US" sz="16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sz="16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美國那斯達克指數</a:t>
            </a:r>
            <a:r>
              <a:rPr lang="zh-TW" altLang="en-US" sz="16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及費城半導體指數走勢</a:t>
            </a:r>
            <a:endParaRPr lang="zh-TW" sz="1400" b="1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453064" y="3491765"/>
            <a:ext cx="23711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1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(</a:t>
            </a:r>
            <a:r>
              <a:rPr lang="zh-TW" altLang="en-US" sz="11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資料期間</a:t>
            </a:r>
            <a:r>
              <a:rPr lang="en-US" altLang="zh-TW" sz="11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2020/1/2~2022/10/17)</a:t>
            </a:r>
            <a:endParaRPr lang="zh-TW" altLang="zh-TW" sz="16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427984" y="3578126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05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2022/10/17</a:t>
            </a:r>
            <a:endParaRPr lang="zh-TW" altLang="en-US" sz="105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932040" y="4869160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000" b="1" dirty="0">
                <a:solidFill>
                  <a:srgbClr val="66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2,212</a:t>
            </a:r>
            <a:endParaRPr lang="zh-TW" altLang="en-US" sz="1000" b="1" dirty="0">
              <a:solidFill>
                <a:srgbClr val="66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736" y="3773581"/>
            <a:ext cx="2675156" cy="63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800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66252" y="6492875"/>
            <a:ext cx="2057400" cy="365125"/>
          </a:xfrm>
        </p:spPr>
        <p:txBody>
          <a:bodyPr/>
          <a:lstStyle/>
          <a:p>
            <a:fld id="{BB1C85A4-6A84-4618-80D9-5A61A43F67A3}" type="slidenum">
              <a:rPr lang="zh-TW" altLang="en-US" smtClean="0"/>
              <a:t>31</a:t>
            </a:fld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59525" y="242019"/>
            <a:ext cx="8496944" cy="8107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33400" indent="-533400" algn="just" defTabSz="914400">
              <a:lnSpc>
                <a:spcPts val="3000"/>
              </a:lnSpc>
              <a:spcBef>
                <a:spcPts val="600"/>
              </a:spcBef>
            </a:pPr>
            <a:r>
              <a:rPr lang="en-US" altLang="zh-TW" sz="24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4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三</a:t>
            </a:r>
            <a:r>
              <a:rPr lang="en-US" altLang="zh-TW" sz="24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4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外資進出更不易預測；跨境資本移動益加頻繁與加劇，匯率波動升高</a:t>
            </a:r>
            <a:endParaRPr lang="en-US" altLang="zh-TW" sz="2400" b="1" spc="-4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500477" y="5929316"/>
            <a:ext cx="32403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資料來源：中央銀行</a:t>
            </a:r>
          </a:p>
        </p:txBody>
      </p:sp>
      <p:sp>
        <p:nvSpPr>
          <p:cNvPr id="2" name="矩形 1"/>
          <p:cNvSpPr/>
          <p:nvPr/>
        </p:nvSpPr>
        <p:spPr>
          <a:xfrm>
            <a:off x="359525" y="2297614"/>
            <a:ext cx="3636388" cy="3978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266700" algn="just" defTabSz="9144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TW" sz="20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過去</a:t>
            </a:r>
            <a:r>
              <a:rPr lang="en-US" altLang="zh-TW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30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zh-TW" altLang="en-US" sz="20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外資與本國資金進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出</a:t>
            </a:r>
            <a:r>
              <a:rPr lang="en-US" altLang="zh-TW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含國人及國內廠商對外投資理財與外幣調度等</a:t>
            </a:r>
            <a:r>
              <a:rPr lang="en-US" altLang="zh-TW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之跨境資本交易明顯成長，如</a:t>
            </a:r>
            <a:r>
              <a:rPr lang="en-US" altLang="zh-TW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1990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zh-TW" altLang="en-US" sz="20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跨境資本交易僅為商品貿易收支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金額之</a:t>
            </a:r>
            <a:r>
              <a:rPr lang="en-US" altLang="zh-TW" sz="20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0.6</a:t>
            </a:r>
            <a:r>
              <a:rPr lang="zh-TW" altLang="en-US" sz="20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倍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；</a:t>
            </a:r>
            <a:r>
              <a:rPr lang="en-US" altLang="zh-TW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2021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zh-TW" altLang="en-US" sz="20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跨境資本交易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</a:t>
            </a:r>
            <a:r>
              <a:rPr lang="zh-TW" altLang="en-US" sz="20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商品貿易收支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金額之</a:t>
            </a:r>
            <a:r>
              <a:rPr lang="en-US" altLang="zh-TW" sz="20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12.8</a:t>
            </a:r>
            <a:r>
              <a:rPr lang="zh-TW" altLang="en-US" sz="20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倍。</a:t>
            </a:r>
            <a:endParaRPr lang="en-US" altLang="zh-TW" sz="2000" b="1" spc="-5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58775" indent="-266700" algn="just" defTabSz="9144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TW" sz="20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  <a:r>
              <a:rPr lang="zh-TW" altLang="en-US" sz="20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台灣資金流入及流出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對</a:t>
            </a:r>
            <a:r>
              <a:rPr lang="en-US" altLang="zh-TW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GDP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比率之</a:t>
            </a:r>
            <a:r>
              <a:rPr lang="zh-TW" altLang="en-US" sz="20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波動度，在全球金融危機後更加擴大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*</a:t>
            </a:r>
            <a:r>
              <a:rPr lang="zh-TW" altLang="en-US" sz="20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000" spc="-5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500477" y="2311547"/>
            <a:ext cx="4112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外資與本國資金進出及商品貿易收支金額</a:t>
            </a:r>
          </a:p>
        </p:txBody>
      </p:sp>
      <p:sp>
        <p:nvSpPr>
          <p:cNvPr id="8" name="矩形 7"/>
          <p:cNvSpPr/>
          <p:nvPr/>
        </p:nvSpPr>
        <p:spPr>
          <a:xfrm>
            <a:off x="580125" y="6160148"/>
            <a:ext cx="59766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-457200"/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*2018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月美國財政部匯率政策報告亦提及類似的看法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2529181"/>
            <a:ext cx="5319449" cy="34549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59525" y="1196328"/>
            <a:ext cx="8496944" cy="9252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54013" indent="-268288" algn="just" defTabSz="914400">
              <a:lnSpc>
                <a:spcPts val="3000"/>
              </a:lnSpc>
              <a:spcBef>
                <a:spcPts val="600"/>
              </a:spcBef>
            </a:pPr>
            <a:r>
              <a:rPr lang="en-US" altLang="zh-TW" sz="2200" b="1" spc="-4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en-US" sz="1200" b="1" spc="-4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200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1990</a:t>
            </a:r>
            <a:r>
              <a:rPr lang="zh-TW" altLang="en-US" sz="2200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年以來</a:t>
            </a:r>
            <a:r>
              <a:rPr lang="zh-TW" altLang="en-US" sz="2200" b="1" spc="-4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200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台灣</a:t>
            </a:r>
            <a:r>
              <a:rPr lang="zh-TW" altLang="en-US" sz="2200" b="1" spc="-4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開放資本帳</a:t>
            </a:r>
            <a:r>
              <a:rPr lang="zh-TW" altLang="en-US" sz="2200" b="1" spc="-40" dirty="0">
                <a:solidFill>
                  <a:schemeClr val="tx1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en-US" sz="2200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跨境資本交易明顯成長</a:t>
            </a:r>
            <a:r>
              <a:rPr lang="zh-TW" altLang="en-US" sz="2200" b="1" spc="-4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zh-TW" altLang="en-US" sz="2200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資本移動</a:t>
            </a:r>
            <a:r>
              <a:rPr lang="zh-TW" altLang="en-US" sz="2200" b="1" spc="-4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成為</a:t>
            </a:r>
            <a:r>
              <a:rPr lang="zh-TW" altLang="en-US" sz="2200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影響新台幣匯率之主要因素，加大央行的政策挑戰。</a:t>
            </a:r>
            <a:endParaRPr lang="en-US" altLang="zh-TW" sz="2200" b="1" spc="-4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014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圖表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726251"/>
              </p:ext>
            </p:extLst>
          </p:nvPr>
        </p:nvGraphicFramePr>
        <p:xfrm>
          <a:off x="971600" y="3140968"/>
          <a:ext cx="6768752" cy="3071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矩形 1"/>
          <p:cNvSpPr/>
          <p:nvPr/>
        </p:nvSpPr>
        <p:spPr>
          <a:xfrm>
            <a:off x="495685" y="1312746"/>
            <a:ext cx="8252778" cy="1772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1" indent="-266700" algn="just">
              <a:lnSpc>
                <a:spcPts val="25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TW" sz="20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外資</a:t>
            </a:r>
            <a:r>
              <a:rPr lang="zh-TW" altLang="en-US" sz="20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匯入資金以投資台股為主，</a:t>
            </a: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持有台債之比重甚微</a:t>
            </a:r>
            <a:r>
              <a:rPr lang="en-US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約總持有資產市值之</a:t>
            </a:r>
            <a:r>
              <a:rPr lang="en-US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0.3%)</a:t>
            </a:r>
            <a:r>
              <a:rPr lang="zh-TW" altLang="en-US" sz="20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美台利差並非其投資之主要考量</a:t>
            </a:r>
            <a:r>
              <a:rPr lang="zh-TW" altLang="en-US" sz="20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000" b="1" spc="-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58775" lvl="1" indent="-266700" algn="just">
              <a:lnSpc>
                <a:spcPts val="25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TW" sz="20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本年</a:t>
            </a: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前</a:t>
            </a:r>
            <a:r>
              <a:rPr lang="en-US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月外資已淨賣超台股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逾新台幣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1.1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兆元，併同獲配之豐厚股利大舉</a:t>
            </a: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匯出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，致台北外匯市場</a:t>
            </a: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美元需求大於供給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，為本年新台幣對美元匯率貶值逾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13%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之主因。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66252" y="6492875"/>
            <a:ext cx="2057400" cy="365125"/>
          </a:xfrm>
        </p:spPr>
        <p:txBody>
          <a:bodyPr/>
          <a:lstStyle/>
          <a:p>
            <a:fld id="{BB1C85A4-6A84-4618-80D9-5A61A43F67A3}" type="slidenum">
              <a:rPr lang="zh-TW" altLang="en-US" smtClean="0"/>
              <a:t>32</a:t>
            </a:fld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95686" y="184415"/>
            <a:ext cx="8252777" cy="1128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54013" lvl="1" indent="-266700" algn="just">
              <a:lnSpc>
                <a:spcPts val="3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TW" sz="2200" b="1" spc="-8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lang="zh-TW" altLang="en-US" sz="1400" b="1" spc="-8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200" b="1" spc="-8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部分外資於短期內大量頻繁進出</a:t>
            </a:r>
            <a:r>
              <a:rPr lang="zh-TW" altLang="en-US" sz="2200" b="1" spc="-8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國內匯市，且其外匯交易</a:t>
            </a:r>
            <a:r>
              <a:rPr lang="zh-TW" altLang="en-US" sz="2200" b="1" spc="-8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占銀行間外匯</a:t>
            </a:r>
            <a:r>
              <a:rPr lang="zh-TW" altLang="en-US" sz="2200" b="1" spc="-8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交易比率接近</a:t>
            </a:r>
            <a:r>
              <a:rPr lang="en-US" altLang="zh-TW" sz="2200" b="1" spc="-8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2200" b="1" spc="-8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成</a:t>
            </a:r>
            <a:r>
              <a:rPr lang="zh-TW" altLang="en-US" sz="2200" b="1" spc="-8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；本年以來</a:t>
            </a:r>
            <a:r>
              <a:rPr lang="zh-TW" altLang="en-US" sz="2200" b="1" spc="-8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新台幣貶值</a:t>
            </a:r>
            <a:r>
              <a:rPr lang="zh-TW" altLang="en-US" sz="2200" b="1" spc="-8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，主要係因</a:t>
            </a:r>
            <a:r>
              <a:rPr lang="zh-TW" altLang="en-US" sz="2200" b="1" spc="-8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外資 賣超台股並匯出資金</a:t>
            </a:r>
            <a:r>
              <a:rPr lang="zh-TW" altLang="en-US" sz="2200" b="1" spc="-8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200" b="1" spc="-8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1497588" y="6212456"/>
            <a:ext cx="32403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</a:t>
            </a:r>
            <a:r>
              <a:rPr lang="en-US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Bloomberg</a:t>
            </a:r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、中央銀行</a:t>
            </a:r>
          </a:p>
        </p:txBody>
      </p:sp>
      <p:sp>
        <p:nvSpPr>
          <p:cNvPr id="9" name="文字方塊 1"/>
          <p:cNvSpPr txBox="1"/>
          <p:nvPr/>
        </p:nvSpPr>
        <p:spPr>
          <a:xfrm>
            <a:off x="7950457" y="3649564"/>
            <a:ext cx="395130" cy="1926771"/>
          </a:xfrm>
          <a:prstGeom prst="rect">
            <a:avLst/>
          </a:prstGeom>
        </p:spPr>
        <p:txBody>
          <a:bodyPr vert="eaVert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05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新台幣升值        新台幣貶值</a:t>
            </a:r>
            <a:endParaRPr lang="en-US" altLang="zh-TW" sz="105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zh-TW" altLang="en-US" sz="1050" dirty="0">
              <a:solidFill>
                <a:srgbClr val="0070C0"/>
              </a:solidFill>
            </a:endParaRPr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6ADA51B3-EDBB-76F2-96C1-D19148D004C4}"/>
              </a:ext>
            </a:extLst>
          </p:cNvPr>
          <p:cNvCxnSpPr/>
          <p:nvPr/>
        </p:nvCxnSpPr>
        <p:spPr>
          <a:xfrm flipV="1">
            <a:off x="7950457" y="3573016"/>
            <a:ext cx="0" cy="8711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630D69EE-9622-99F6-B8D3-A51BF22530A9}"/>
              </a:ext>
            </a:extLst>
          </p:cNvPr>
          <p:cNvCxnSpPr/>
          <p:nvPr/>
        </p:nvCxnSpPr>
        <p:spPr>
          <a:xfrm>
            <a:off x="7950456" y="4546659"/>
            <a:ext cx="13740" cy="8806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"/>
          <p:cNvSpPr txBox="1">
            <a:spLocks noChangeArrowheads="1"/>
          </p:cNvSpPr>
          <p:nvPr/>
        </p:nvSpPr>
        <p:spPr bwMode="auto">
          <a:xfrm>
            <a:off x="1259631" y="3025825"/>
            <a:ext cx="6956635" cy="34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500"/>
              </a:lnSpc>
            </a:pPr>
            <a:r>
              <a:rPr lang="zh-TW" altLang="en-US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外資淨買賣超台股及新台幣對美元匯率</a:t>
            </a:r>
            <a:endParaRPr lang="en-US" altLang="zh-TW" sz="1600" b="1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</a:pPr>
            <a:endParaRPr lang="en-US" altLang="zh-TW" sz="1600" b="1" dirty="0"/>
          </a:p>
        </p:txBody>
      </p:sp>
    </p:spTree>
    <p:extLst>
      <p:ext uri="{BB962C8B-B14F-4D97-AF65-F5344CB8AC3E}">
        <p14:creationId xmlns:p14="http://schemas.microsoft.com/office/powerpoint/2010/main" val="4335576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圖表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3735303"/>
              </p:ext>
            </p:extLst>
          </p:nvPr>
        </p:nvGraphicFramePr>
        <p:xfrm>
          <a:off x="154344" y="3266079"/>
          <a:ext cx="4173287" cy="2605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圖表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641896"/>
              </p:ext>
            </p:extLst>
          </p:nvPr>
        </p:nvGraphicFramePr>
        <p:xfrm>
          <a:off x="4413023" y="3089807"/>
          <a:ext cx="4686889" cy="2818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66252" y="6492875"/>
            <a:ext cx="2057400" cy="365125"/>
          </a:xfrm>
        </p:spPr>
        <p:txBody>
          <a:bodyPr/>
          <a:lstStyle/>
          <a:p>
            <a:fld id="{BB1C85A4-6A84-4618-80D9-5A61A43F67A3}" type="slidenum">
              <a:rPr lang="zh-TW" altLang="en-US" smtClean="0"/>
              <a:t>33</a:t>
            </a:fld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518205" y="289517"/>
            <a:ext cx="8152037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01600" defTabSz="9144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2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lang="zh-TW" altLang="en-US" sz="22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近期國際匯市及</a:t>
            </a:r>
            <a:r>
              <a:rPr lang="zh-TW" altLang="en-US" sz="22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新台幣匯率波動升高</a:t>
            </a:r>
            <a:r>
              <a:rPr lang="zh-TW" altLang="en-US" sz="22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，對</a:t>
            </a:r>
            <a:r>
              <a:rPr lang="zh-TW" altLang="en-US" sz="22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央行</a:t>
            </a:r>
            <a:r>
              <a:rPr lang="zh-TW" altLang="en-US" sz="22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構成</a:t>
            </a:r>
            <a:r>
              <a:rPr lang="zh-TW" altLang="en-US" sz="22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挑戰</a:t>
            </a:r>
            <a:r>
              <a:rPr lang="zh-TW" altLang="en-US" sz="22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200" b="1" spc="-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530136" y="2832898"/>
            <a:ext cx="3651057" cy="419493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/>
          <a:p>
            <a:pPr algn="ctr">
              <a:lnSpc>
                <a:spcPts val="1800"/>
              </a:lnSpc>
              <a:spcAft>
                <a:spcPts val="1200"/>
              </a:spcAft>
            </a:pP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全球匯率波動度</a:t>
            </a:r>
            <a:r>
              <a: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*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sp>
        <p:nvSpPr>
          <p:cNvPr id="13" name="文字方塊 2"/>
          <p:cNvSpPr txBox="1">
            <a:spLocks noChangeArrowheads="1"/>
          </p:cNvSpPr>
          <p:nvPr/>
        </p:nvSpPr>
        <p:spPr bwMode="auto">
          <a:xfrm>
            <a:off x="258434" y="5874004"/>
            <a:ext cx="4211167" cy="52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*全球</a:t>
            </a:r>
            <a:r>
              <a:rPr lang="zh-TW" altLang="en-US" sz="9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匯率</a:t>
            </a:r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波動度係</a:t>
            </a:r>
            <a:r>
              <a:rPr lang="en-US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JP</a:t>
            </a:r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</a:t>
            </a:r>
            <a:r>
              <a:rPr lang="en-US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Morgan</a:t>
            </a:r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以</a:t>
            </a:r>
            <a:r>
              <a:rPr lang="en-US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21</a:t>
            </a:r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種貨幣對美元匯率選擇權之隱含波動度</a:t>
            </a:r>
            <a:r>
              <a:rPr lang="zh-TW" altLang="en-US" sz="900" dirty="0">
                <a:latin typeface="新細明體" panose="02020500000000000000" pitchFamily="18" charset="-120"/>
                <a:cs typeface="新細明體" panose="02020500000000000000" pitchFamily="18" charset="-120"/>
              </a:rPr>
              <a:t>，</a:t>
            </a:r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加</a:t>
            </a:r>
            <a:endParaRPr lang="en-US" altLang="zh-TW" sz="9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>
              <a:lnSpc>
                <a:spcPts val="1200"/>
              </a:lnSpc>
            </a:pPr>
            <a:r>
              <a:rPr lang="en-US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 </a:t>
            </a:r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權平均編製而成</a:t>
            </a:r>
          </a:p>
          <a:p>
            <a:pPr algn="just">
              <a:lnSpc>
                <a:spcPts val="1200"/>
              </a:lnSpc>
            </a:pPr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資料來源：</a:t>
            </a:r>
            <a:r>
              <a:rPr lang="en-US" sz="9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Bloomberg、JP</a:t>
            </a:r>
            <a:r>
              <a:rPr lang="en-US" sz="9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Morgan</a:t>
            </a:r>
            <a:endParaRPr lang="zh-TW" altLang="en-US" sz="9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861550" y="2822654"/>
            <a:ext cx="3816424" cy="33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ts val="1800"/>
              </a:lnSpc>
            </a:pP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主要貨幣對美元匯率波動度</a:t>
            </a:r>
            <a:r>
              <a: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*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cxnSp>
        <p:nvCxnSpPr>
          <p:cNvPr id="3" name="直線單箭頭接點 2"/>
          <p:cNvCxnSpPr/>
          <p:nvPr/>
        </p:nvCxnSpPr>
        <p:spPr>
          <a:xfrm flipV="1">
            <a:off x="7164288" y="4256450"/>
            <a:ext cx="1080120" cy="129614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2"/>
          <p:cNvSpPr txBox="1">
            <a:spLocks noChangeArrowheads="1"/>
          </p:cNvSpPr>
          <p:nvPr/>
        </p:nvSpPr>
        <p:spPr bwMode="auto">
          <a:xfrm>
            <a:off x="4590550" y="5898934"/>
            <a:ext cx="4448626" cy="33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</a:pPr>
            <a:r>
              <a:rPr lang="en-US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*</a:t>
            </a:r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各幣別</a:t>
            </a:r>
            <a:r>
              <a:rPr lang="zh-TW" altLang="en-US" sz="9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匯率</a:t>
            </a:r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波動度係計算過去</a:t>
            </a:r>
            <a:r>
              <a:rPr lang="en-US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20</a:t>
            </a:r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天每日匯率變動幅度之標準差</a:t>
            </a:r>
            <a:r>
              <a:rPr lang="zh-TW" altLang="en-US" sz="900" dirty="0"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，</a:t>
            </a:r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並將其年率化。</a:t>
            </a:r>
            <a:endParaRPr lang="en-US" altLang="zh-TW" sz="9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>
              <a:lnSpc>
                <a:spcPts val="1200"/>
              </a:lnSpc>
            </a:pPr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資料來源：</a:t>
            </a:r>
            <a:r>
              <a:rPr lang="en-US" sz="9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Bloomberg</a:t>
            </a:r>
            <a:endParaRPr lang="zh-TW" altLang="en-US" sz="9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5536" y="854062"/>
            <a:ext cx="8272370" cy="1900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266700" algn="just" defTabSz="9144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TW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  <a:r>
              <a:rPr lang="zh-TW" altLang="en-US" sz="20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本年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以來，</a:t>
            </a:r>
            <a:r>
              <a:rPr lang="zh-TW" altLang="en-US" sz="20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全球匯率波動度呈現上揚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，主要反映第一季俄烏戰爭爆發及主要國家</a:t>
            </a:r>
            <a:r>
              <a:rPr lang="zh-TW" altLang="en-US" sz="20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貨幣政策不確定性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提高；尤其</a:t>
            </a:r>
            <a:r>
              <a:rPr lang="en-US" altLang="zh-TW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en-US" altLang="zh-TW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Fed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貨幣政策立場續較市場預期更鷹派，致主要貨幣對美元匯率波動進一步上揚。</a:t>
            </a:r>
            <a:endParaRPr lang="en-US" altLang="zh-TW" sz="2000" b="1" spc="-5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0850" indent="-266700" algn="just" defTabSz="9144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TW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  <a:r>
              <a:rPr lang="zh-TW" altLang="en-US" sz="20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新台幣匯率波動度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除隨各國匯率波動度走升而</a:t>
            </a:r>
            <a:r>
              <a:rPr lang="zh-TW" altLang="en-US" sz="20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上揚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外，</a:t>
            </a:r>
            <a:r>
              <a:rPr lang="zh-TW" altLang="en-US" sz="20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外資賣超台股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並</a:t>
            </a:r>
            <a:r>
              <a:rPr lang="zh-TW" altLang="en-US" sz="20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匯出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，亦加重匯率波動；</a:t>
            </a:r>
            <a:r>
              <a:rPr lang="en-US" altLang="zh-TW" sz="20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20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月新台幣匯率波動度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更</a:t>
            </a:r>
            <a:r>
              <a:rPr lang="zh-TW" altLang="en-US" sz="20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上揚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近</a:t>
            </a:r>
            <a:r>
              <a:rPr lang="en-US" altLang="zh-TW" sz="20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20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個百分點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000" b="1" spc="-5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21863" y="3110582"/>
            <a:ext cx="3359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  <a:endParaRPr lang="zh-TW" altLang="en-US" sz="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2"/>
          <p:cNvSpPr txBox="1"/>
          <p:nvPr/>
        </p:nvSpPr>
        <p:spPr>
          <a:xfrm>
            <a:off x="8172400" y="3378304"/>
            <a:ext cx="866776" cy="21907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9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2022/10/17</a:t>
            </a:r>
            <a:endParaRPr lang="zh-TW" altLang="en-US" sz="900" b="1" u="sng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cxnSp>
        <p:nvCxnSpPr>
          <p:cNvPr id="22" name="直線單箭頭接點 21"/>
          <p:cNvCxnSpPr/>
          <p:nvPr/>
        </p:nvCxnSpPr>
        <p:spPr>
          <a:xfrm flipV="1">
            <a:off x="899592" y="3668834"/>
            <a:ext cx="3428039" cy="1791622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1725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66252" y="6492875"/>
            <a:ext cx="2057400" cy="365125"/>
          </a:xfrm>
        </p:spPr>
        <p:txBody>
          <a:bodyPr/>
          <a:lstStyle/>
          <a:p>
            <a:fld id="{BB1C85A4-6A84-4618-80D9-5A61A43F67A3}" type="slidenum">
              <a:rPr lang="zh-TW" altLang="en-US" smtClean="0"/>
              <a:t>34</a:t>
            </a:fld>
            <a:endParaRPr lang="zh-TW" altLang="en-US" dirty="0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74288" y="237126"/>
            <a:ext cx="8649364" cy="671594"/>
          </a:xfrm>
        </p:spPr>
        <p:txBody>
          <a:bodyPr>
            <a:noAutofit/>
          </a:bodyPr>
          <a:lstStyle/>
          <a:p>
            <a:pPr marL="631825" indent="-631825" algn="just">
              <a:lnSpc>
                <a:spcPts val="3600"/>
              </a:lnSpc>
            </a:pPr>
            <a:r>
              <a:rPr lang="zh-TW" altLang="en-US" sz="2600" b="1" spc="-5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五、高度不確定性環境下，本行的因應作為</a:t>
            </a:r>
          </a:p>
        </p:txBody>
      </p:sp>
      <p:grpSp>
        <p:nvGrpSpPr>
          <p:cNvPr id="31" name="群組 30"/>
          <p:cNvGrpSpPr/>
          <p:nvPr/>
        </p:nvGrpSpPr>
        <p:grpSpPr>
          <a:xfrm>
            <a:off x="274288" y="1075366"/>
            <a:ext cx="8546184" cy="5017930"/>
            <a:chOff x="209235" y="1537593"/>
            <a:chExt cx="8546184" cy="5017930"/>
          </a:xfrm>
        </p:grpSpPr>
        <p:grpSp>
          <p:nvGrpSpPr>
            <p:cNvPr id="3" name="群組 2"/>
            <p:cNvGrpSpPr/>
            <p:nvPr/>
          </p:nvGrpSpPr>
          <p:grpSpPr>
            <a:xfrm>
              <a:off x="3228660" y="1544073"/>
              <a:ext cx="2600321" cy="5011450"/>
              <a:chOff x="1330009" y="823499"/>
              <a:chExt cx="2600321" cy="4620671"/>
            </a:xfrm>
          </p:grpSpPr>
          <p:sp>
            <p:nvSpPr>
              <p:cNvPr id="15" name="Text Placeholder 8"/>
              <p:cNvSpPr txBox="1">
                <a:spLocks/>
              </p:cNvSpPr>
              <p:nvPr/>
            </p:nvSpPr>
            <p:spPr>
              <a:xfrm>
                <a:off x="1330009" y="949999"/>
                <a:ext cx="2594864" cy="449417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vert="horz" lIns="91440" tIns="64008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400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spcBef>
                    <a:spcPts val="0"/>
                  </a:spcBef>
                  <a:buNone/>
                </a:pPr>
                <a:endParaRPr lang="en-US" altLang="zh-TW" sz="800" b="1" spc="-9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marL="355600" lvl="0" indent="-355600" algn="just">
                  <a:lnSpc>
                    <a:spcPts val="2900"/>
                  </a:lnSpc>
                  <a:spcBef>
                    <a:spcPts val="0"/>
                  </a:spcBef>
                  <a:buNone/>
                </a:pPr>
                <a:r>
                  <a:rPr lang="en-US" altLang="zh-TW" sz="2000" b="1" spc="-9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1. </a:t>
                </a:r>
                <a:r>
                  <a:rPr lang="zh-TW" altLang="en-US" sz="2000" b="1" spc="-9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對</a:t>
                </a:r>
                <a:r>
                  <a:rPr lang="zh-TW" altLang="en-US" sz="2000" b="1" u="sng" spc="-50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通膨與經濟預測更困難</a:t>
                </a:r>
                <a:r>
                  <a:rPr lang="zh-TW" altLang="en-US" sz="2000" b="1" spc="-9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，使貨幣政策決策之參考指標不確定性增加</a:t>
                </a:r>
                <a:endParaRPr lang="en-US" altLang="zh-TW" sz="2000" b="1" spc="-9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marL="355600" lvl="0" indent="-355600" algn="just">
                  <a:lnSpc>
                    <a:spcPts val="3000"/>
                  </a:lnSpc>
                  <a:spcBef>
                    <a:spcPts val="600"/>
                  </a:spcBef>
                  <a:buNone/>
                </a:pPr>
                <a:r>
                  <a:rPr lang="en-US" altLang="zh-TW" sz="2000" b="1" spc="-9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2. </a:t>
                </a:r>
                <a:r>
                  <a:rPr lang="zh-TW" altLang="en-US" sz="2000" b="1" u="sng" spc="-50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貨幣政策的自主性降低</a:t>
                </a:r>
                <a:r>
                  <a:rPr lang="zh-TW" altLang="en-US" sz="2000" b="1" spc="-9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，並影響本行預測準確度</a:t>
                </a:r>
                <a:endParaRPr lang="en-US" altLang="zh-TW" sz="2000" b="1" spc="-9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marL="355600" lvl="0" indent="-355600" algn="just" defTabSz="1208088">
                  <a:lnSpc>
                    <a:spcPts val="3000"/>
                  </a:lnSpc>
                  <a:spcBef>
                    <a:spcPts val="600"/>
                  </a:spcBef>
                  <a:buNone/>
                </a:pPr>
                <a:r>
                  <a:rPr lang="en-US" altLang="zh-TW" sz="2000" b="1" spc="-9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3.  </a:t>
                </a:r>
                <a:r>
                  <a:rPr lang="zh-TW" altLang="en-US" sz="2000" b="1" u="sng" spc="-50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匯率波動升高</a:t>
                </a:r>
                <a:endParaRPr lang="en-US" altLang="zh-TW" sz="2000" b="1" u="sng" spc="-5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 Placeholder 9"/>
              <p:cNvSpPr txBox="1">
                <a:spLocks/>
              </p:cNvSpPr>
              <p:nvPr/>
            </p:nvSpPr>
            <p:spPr>
              <a:xfrm>
                <a:off x="1335466" y="823499"/>
                <a:ext cx="2594864" cy="597471"/>
              </a:xfrm>
              <a:prstGeom prst="rect">
                <a:avLst/>
              </a:prstGeom>
              <a:solidFill>
                <a:srgbClr val="7BB21B"/>
              </a:solidFill>
              <a:ln>
                <a:noFill/>
              </a:ln>
            </p:spPr>
            <p:txBody>
              <a:bodyPr vert="horz" wrap="square" lIns="91440" tIns="45720" rIns="91440" bIns="45720" rtlCol="0" anchor="ctr">
                <a:noAutofit/>
              </a:bodyPr>
              <a:lstStyle>
                <a:lvl1pPr marL="228600" indent="-22860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lang="en-US" sz="2200" b="1" kern="1200" cap="all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marR="0" lvl="0" indent="-22860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zh-TW" altLang="en-US" spc="-9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貨幣政策挑戰</a:t>
                </a:r>
                <a:endParaRPr lang="en-US" spc="-9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" name="群組 1"/>
            <p:cNvGrpSpPr/>
            <p:nvPr/>
          </p:nvGrpSpPr>
          <p:grpSpPr>
            <a:xfrm>
              <a:off x="6235139" y="1537593"/>
              <a:ext cx="2520280" cy="5017930"/>
              <a:chOff x="6307580" y="1794249"/>
              <a:chExt cx="2520280" cy="5017930"/>
            </a:xfrm>
          </p:grpSpPr>
          <p:sp>
            <p:nvSpPr>
              <p:cNvPr id="17" name="Text Placeholder 17"/>
              <p:cNvSpPr txBox="1">
                <a:spLocks/>
              </p:cNvSpPr>
              <p:nvPr/>
            </p:nvSpPr>
            <p:spPr>
              <a:xfrm>
                <a:off x="6307581" y="1870115"/>
                <a:ext cx="2520279" cy="494206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vert="horz" lIns="91440" tIns="64008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400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zh-TW" sz="600" b="1" u="sng" spc="-5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marL="355600" indent="-355600" algn="just">
                  <a:lnSpc>
                    <a:spcPts val="2900"/>
                  </a:lnSpc>
                  <a:spcBef>
                    <a:spcPts val="0"/>
                  </a:spcBef>
                  <a:buNone/>
                </a:pPr>
                <a:r>
                  <a:rPr lang="en-US" altLang="zh-TW" sz="2000" b="1" spc="-9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1. </a:t>
                </a:r>
                <a:r>
                  <a:rPr lang="zh-TW" altLang="en-US" sz="2000" b="1" u="sng" spc="-100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檢視更廣泛的經濟指標</a:t>
                </a:r>
                <a:r>
                  <a:rPr lang="zh-TW" altLang="en-US" sz="2000" b="1" spc="-1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，以</a:t>
                </a:r>
                <a:r>
                  <a:rPr lang="zh-TW" altLang="en-US" sz="2000" b="1" u="sng" spc="-100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即時數據為基礎</a:t>
                </a:r>
                <a:r>
                  <a:rPr lang="en-US" altLang="zh-TW" sz="2000" b="1" u="sng" spc="-100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(data-dependent)</a:t>
                </a:r>
                <a:r>
                  <a:rPr lang="zh-TW" altLang="en-US" sz="2000" b="1" u="sng" spc="-100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，審慎進行決策</a:t>
                </a:r>
                <a:r>
                  <a:rPr lang="zh-TW" altLang="en-US" sz="2000" b="1" spc="-1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，並持續</a:t>
                </a:r>
                <a:r>
                  <a:rPr lang="zh-TW" altLang="en-US" sz="2000" b="1" u="sng" spc="-100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強化通膨預期調查與分析</a:t>
                </a:r>
                <a:endParaRPr lang="en-US" altLang="zh-TW" sz="2000" b="1" u="sng" spc="-10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marL="355600" indent="-355600" algn="just">
                  <a:lnSpc>
                    <a:spcPts val="2700"/>
                  </a:lnSpc>
                  <a:spcBef>
                    <a:spcPts val="600"/>
                  </a:spcBef>
                  <a:buNone/>
                </a:pPr>
                <a:r>
                  <a:rPr lang="en-US" altLang="zh-TW" sz="2000" b="1" spc="-9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2.  </a:t>
                </a:r>
                <a:r>
                  <a:rPr lang="zh-TW" altLang="en-US" sz="2000" b="1" u="sng" spc="-50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強化對外溝通</a:t>
                </a:r>
                <a:r>
                  <a:rPr lang="zh-TW" altLang="en-US" sz="2000" b="1" i="1" spc="-50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，</a:t>
                </a:r>
                <a:r>
                  <a:rPr lang="zh-TW" altLang="en-US" sz="2000" b="1" spc="-9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以增進外界對本行政策的瞭解，進而提升對本行的信任</a:t>
                </a:r>
                <a:endParaRPr lang="en-US" altLang="zh-TW" sz="2000" b="1" spc="-9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 Placeholder 18"/>
              <p:cNvSpPr txBox="1">
                <a:spLocks/>
              </p:cNvSpPr>
              <p:nvPr/>
            </p:nvSpPr>
            <p:spPr>
              <a:xfrm>
                <a:off x="6307580" y="1794249"/>
                <a:ext cx="2520280" cy="648000"/>
              </a:xfrm>
              <a:prstGeom prst="rect">
                <a:avLst/>
              </a:prstGeom>
              <a:solidFill>
                <a:srgbClr val="F17C3F"/>
              </a:solidFill>
              <a:ln>
                <a:noFill/>
              </a:ln>
            </p:spPr>
            <p:txBody>
              <a:bodyPr vert="horz" wrap="square" lIns="91440" tIns="45720" rIns="91440" bIns="45720" rtlCol="0" anchor="ctr">
                <a:noAutofit/>
              </a:bodyPr>
              <a:lstStyle>
                <a:lvl1pPr marL="228600" indent="-22860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lang="en-US" sz="2200" b="1" kern="1200" cap="all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TW" altLang="en-US" spc="-9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本行因應之道</a:t>
                </a:r>
                <a:endParaRPr lang="en-US" spc="-9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" name="Text Placeholder 21"/>
            <p:cNvSpPr txBox="1">
              <a:spLocks/>
            </p:cNvSpPr>
            <p:nvPr/>
          </p:nvSpPr>
          <p:spPr>
            <a:xfrm>
              <a:off x="211700" y="1777741"/>
              <a:ext cx="2648038" cy="477778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vert="horz" lIns="91440" tIns="64008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400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1463" indent="-271463" algn="just">
                <a:lnSpc>
                  <a:spcPts val="29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US" altLang="zh-TW" sz="2000" b="1" spc="-9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1. </a:t>
              </a:r>
              <a:r>
                <a:rPr lang="zh-TW" altLang="en-US" sz="2000" b="1" u="sng" spc="-18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非預期的重大事件</a:t>
              </a:r>
              <a:r>
                <a:rPr lang="en-US" altLang="zh-TW" sz="2000" b="1" u="sng" spc="-18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/>
              </a:r>
              <a:br>
                <a:rPr lang="en-US" altLang="zh-TW" sz="2000" b="1" u="sng" spc="-18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</a:br>
              <a:r>
                <a:rPr lang="zh-TW" altLang="en-US" sz="2000" b="1" spc="-18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、</a:t>
              </a:r>
              <a:r>
                <a:rPr lang="zh-TW" altLang="en-US" sz="2000" b="1" u="sng" spc="-21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供需因素的結構性</a:t>
              </a:r>
              <a:r>
                <a:rPr lang="zh-TW" altLang="en-US" sz="2000" b="1" u="sng" spc="-18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轉變</a:t>
              </a:r>
              <a:endParaRPr lang="en-US" altLang="zh-TW" sz="2000" b="1" spc="-18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271463" indent="-271463" algn="just">
                <a:lnSpc>
                  <a:spcPts val="2900"/>
                </a:lnSpc>
                <a:spcBef>
                  <a:spcPts val="2400"/>
                </a:spcBef>
                <a:spcAft>
                  <a:spcPts val="600"/>
                </a:spcAft>
                <a:buNone/>
              </a:pPr>
              <a:r>
                <a:rPr lang="en-US" altLang="zh-TW" sz="2000" b="1" spc="-9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2. </a:t>
              </a:r>
              <a:r>
                <a:rPr lang="zh-TW" altLang="en-US" sz="2000" b="1" u="sng" spc="-9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主要經濟體</a:t>
              </a:r>
              <a:r>
                <a:rPr lang="zh-TW" altLang="en-US" sz="2000" b="1" spc="-9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貨幣政策的</a:t>
              </a:r>
              <a:r>
                <a:rPr lang="zh-TW" altLang="en-US" sz="2000" b="1" u="sng" spc="-9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緊縮力道及其外溢效應</a:t>
              </a:r>
              <a:r>
                <a:rPr lang="zh-TW" altLang="en-US" sz="2000" b="1" spc="-9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不易掌握</a:t>
              </a:r>
              <a:endParaRPr lang="en-US" altLang="zh-TW" sz="2000" b="1" spc="-9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271463" indent="-271463" algn="just">
                <a:lnSpc>
                  <a:spcPts val="2900"/>
                </a:lnSpc>
                <a:spcBef>
                  <a:spcPts val="1200"/>
                </a:spcBef>
                <a:spcAft>
                  <a:spcPts val="600"/>
                </a:spcAft>
                <a:buNone/>
              </a:pPr>
              <a:r>
                <a:rPr lang="en-US" altLang="zh-TW" sz="2000" b="1" spc="-9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3. </a:t>
              </a:r>
              <a:r>
                <a:rPr lang="zh-TW" altLang="en-US" sz="2000" b="1" u="sng" spc="-9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外資進出</a:t>
              </a:r>
              <a:r>
                <a:rPr lang="zh-TW" altLang="en-US" sz="2000" b="1" spc="-9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更不易預測</a:t>
              </a:r>
              <a:endParaRPr lang="en-US" altLang="zh-TW" sz="2000" b="1" spc="-9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0" indent="0">
                <a:lnSpc>
                  <a:spcPts val="3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zh-TW" altLang="en-US" sz="2000" b="1" spc="-16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小型開放經濟體</a:t>
              </a:r>
              <a:r>
                <a:rPr lang="zh-TW" altLang="en-US" sz="2000" b="1" spc="-16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受各種不確定因素影響尤大。</a:t>
              </a:r>
            </a:p>
            <a:p>
              <a:pPr marL="0" indent="0">
                <a:lnSpc>
                  <a:spcPts val="3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endParaRPr lang="en-US" altLang="zh-TW" sz="2100" b="1" spc="-9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2" name="Text Placeholder 22"/>
            <p:cNvSpPr txBox="1">
              <a:spLocks/>
            </p:cNvSpPr>
            <p:nvPr/>
          </p:nvSpPr>
          <p:spPr>
            <a:xfrm>
              <a:off x="209235" y="1537593"/>
              <a:ext cx="2650503" cy="648000"/>
            </a:xfrm>
            <a:prstGeom prst="rect">
              <a:avLst/>
            </a:prstGeom>
            <a:solidFill>
              <a:srgbClr val="0095CD"/>
            </a:solidFill>
            <a:ln>
              <a:noFill/>
            </a:ln>
          </p:spPr>
          <p:txBody>
            <a:bodyPr vert="horz" wrap="square" lIns="91440" tIns="45720" rIns="91440" bIns="45720" rtlCol="0" anchor="ctr">
              <a:noAutofit/>
            </a:bodyPr>
            <a:lstStyle>
              <a:lvl1pPr marL="228600" indent="-22860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2200" b="1" kern="1200" cap="all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TW" altLang="en-US" spc="-11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高度不確定性</a:t>
              </a:r>
              <a:r>
                <a:rPr lang="zh-TW" altLang="en-US" spc="-15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環境</a:t>
              </a:r>
              <a:endParaRPr lang="en-US" spc="-1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向右箭號 3"/>
          <p:cNvSpPr/>
          <p:nvPr/>
        </p:nvSpPr>
        <p:spPr>
          <a:xfrm>
            <a:off x="2970275" y="1186339"/>
            <a:ext cx="288032" cy="42605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右箭號 18"/>
          <p:cNvSpPr/>
          <p:nvPr/>
        </p:nvSpPr>
        <p:spPr>
          <a:xfrm>
            <a:off x="5951875" y="1186339"/>
            <a:ext cx="288032" cy="42605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39697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66252" y="6492875"/>
            <a:ext cx="2057400" cy="365125"/>
          </a:xfrm>
        </p:spPr>
        <p:txBody>
          <a:bodyPr/>
          <a:lstStyle/>
          <a:p>
            <a:fld id="{BB1C85A4-6A84-4618-80D9-5A61A43F67A3}" type="slidenum">
              <a:rPr lang="zh-TW" altLang="en-US" smtClean="0"/>
              <a:t>35</a:t>
            </a:fld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367156" y="199991"/>
            <a:ext cx="8361201" cy="8362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marL="531813" indent="-531813" algn="just" defTabSz="9144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400" b="1" spc="-9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400" b="1" spc="-9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2400" b="1" spc="-9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400" b="1" spc="-9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本行會檢視更廣泛的經濟指標，以即時數據為基礎，審慎進行決策，並持續強化通膨預期調查與分析</a:t>
            </a:r>
          </a:p>
        </p:txBody>
      </p:sp>
      <p:sp>
        <p:nvSpPr>
          <p:cNvPr id="7" name="矩形 6"/>
          <p:cNvSpPr/>
          <p:nvPr/>
        </p:nvSpPr>
        <p:spPr>
          <a:xfrm>
            <a:off x="367156" y="1086161"/>
            <a:ext cx="8352000" cy="5042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indent="-354013" algn="just" defTabSz="914400">
              <a:lnSpc>
                <a:spcPts val="2300"/>
              </a:lnSpc>
              <a:spcAft>
                <a:spcPts val="600"/>
              </a:spcAft>
              <a:tabLst>
                <a:tab pos="447675" algn="l"/>
              </a:tabLst>
            </a:pPr>
            <a:r>
              <a:rPr lang="en-US" altLang="zh-TW" sz="2200" b="1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en-US" sz="2200" b="1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近年</a:t>
            </a:r>
            <a:r>
              <a:rPr lang="zh-TW" altLang="en-US" sz="2200" b="1" spc="-3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非預期的重大事件連續衝擊</a:t>
            </a:r>
            <a:r>
              <a:rPr lang="zh-TW" altLang="en-US" sz="2200" b="1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、供需因素的結構性轉變，以及本年</a:t>
            </a:r>
            <a:r>
              <a:rPr lang="zh-TW" altLang="en-US" sz="2200" b="1" spc="-3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主要經濟體緊縮貨幣政策的外溢效應</a:t>
            </a:r>
            <a:r>
              <a:rPr lang="zh-TW" altLang="en-US" sz="2200" b="1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，致</a:t>
            </a:r>
            <a:r>
              <a:rPr lang="zh-TW" altLang="en-US" sz="2200" b="1" spc="-3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全球經濟環境不確定性日益升高</a:t>
            </a:r>
            <a:r>
              <a:rPr lang="zh-TW" altLang="en-US" sz="2200" b="1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，影響本行物價與經濟</a:t>
            </a:r>
            <a:r>
              <a:rPr lang="zh-TW" altLang="en-US" sz="2200" b="1" spc="-3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預測準確度</a:t>
            </a:r>
            <a:r>
              <a:rPr lang="zh-TW" altLang="en-US" sz="2200" b="1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，增加貨幣政策決策的難度。</a:t>
            </a:r>
            <a:endParaRPr lang="en-US" altLang="zh-TW" sz="2200" b="1" spc="-3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47675" indent="-354013" algn="just" defTabSz="914400">
              <a:lnSpc>
                <a:spcPts val="2300"/>
              </a:lnSpc>
              <a:spcAft>
                <a:spcPts val="600"/>
              </a:spcAft>
              <a:tabLst>
                <a:tab pos="447675" algn="l"/>
              </a:tabLst>
            </a:pPr>
            <a:r>
              <a:rPr lang="en-US" altLang="zh-TW" sz="2200" b="1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lang="zh-TW" altLang="en-US" sz="2200" b="1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由於</a:t>
            </a:r>
            <a:r>
              <a:rPr lang="zh-TW" altLang="en-US" sz="2200" b="1" spc="-3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不確定性來源相當多元</a:t>
            </a:r>
            <a:r>
              <a:rPr lang="zh-TW" altLang="en-US" sz="2200" b="1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200" b="1" spc="-3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本行會廣泛蒐集</a:t>
            </a:r>
            <a:r>
              <a:rPr lang="zh-TW" altLang="en-US" sz="2200" b="1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影響物價與經濟發展之各項因素</a:t>
            </a:r>
            <a:r>
              <a:rPr lang="zh-TW" altLang="en-US" sz="2200" b="1" spc="-3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資料</a:t>
            </a:r>
            <a:r>
              <a:rPr lang="zh-TW" altLang="en-US" sz="2200" b="1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*，</a:t>
            </a:r>
            <a:r>
              <a:rPr lang="zh-TW" altLang="en-US" sz="2200" b="1" spc="-3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精進國內總體經濟預測與分析</a:t>
            </a:r>
            <a:r>
              <a:rPr lang="zh-TW" altLang="en-US" sz="2200" b="1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，包括加強有關未來經濟狀態的</a:t>
            </a:r>
            <a:r>
              <a:rPr lang="zh-TW" altLang="en-US" sz="2200" b="1" spc="-3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情境分析，</a:t>
            </a:r>
            <a:r>
              <a:rPr lang="zh-TW" altLang="en-US" sz="2200" b="1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並持續強化</a:t>
            </a:r>
            <a:r>
              <a:rPr lang="zh-TW" altLang="en-US" sz="2200" b="1" spc="-3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通膨預期</a:t>
            </a:r>
            <a:r>
              <a:rPr lang="zh-TW" altLang="en-US" sz="2200" b="1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調查與分析。</a:t>
            </a:r>
            <a:endParaRPr lang="en-US" altLang="zh-TW" sz="2200" b="1" spc="-3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0850" indent="-273050" algn="just" defTabSz="914400">
              <a:lnSpc>
                <a:spcPts val="2300"/>
              </a:lnSpc>
              <a:spcAft>
                <a:spcPts val="600"/>
              </a:spcAft>
            </a:pPr>
            <a:r>
              <a:rPr lang="en-US" altLang="zh-TW" sz="2000" b="1" spc="-3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  <a:r>
              <a:rPr lang="zh-TW" altLang="en-US" sz="2000" b="1" spc="-3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長期以來，台灣物價低且穩定，對通膨預期產生定錨效應；惟近年因連續重大外來事件等不確定性衝擊，致國內較高通膨率持續一段期間，也喚起民眾的通膨預期心理。本行會持續強化通膨預期調查與分析，提供決策參考。</a:t>
            </a:r>
            <a:endParaRPr lang="en-US" altLang="zh-TW" sz="2000" b="1" spc="-3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0850" indent="-273050" algn="just" defTabSz="914400">
              <a:lnSpc>
                <a:spcPts val="2300"/>
              </a:lnSpc>
              <a:spcAft>
                <a:spcPts val="600"/>
              </a:spcAft>
            </a:pPr>
            <a:r>
              <a:rPr lang="en-US" altLang="zh-TW" sz="2000" b="1" spc="-3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  <a:r>
              <a:rPr lang="zh-TW" altLang="en-US" sz="2000" b="1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本行將密切關注美中爭端、俄烏戰爭、疫情改變消費與生產型態、中國大陸防疫清零政策等事件對全球供應鏈與全球通膨的影響，尤須關注</a:t>
            </a:r>
            <a:r>
              <a:rPr lang="zh-TW" altLang="en-US" sz="2000" b="1" spc="-3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以美國為首等主要經濟體的升息路徑</a:t>
            </a:r>
            <a:r>
              <a:rPr lang="en-US" altLang="zh-TW" sz="2000" b="1" spc="-3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spc="-3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停止與轉向時機</a:t>
            </a:r>
            <a:r>
              <a:rPr lang="en-US" altLang="zh-TW" sz="2000" b="1" spc="-3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000" b="1" spc="-3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及其對台灣</a:t>
            </a:r>
            <a:r>
              <a:rPr lang="zh-TW" altLang="en-US" sz="2000" b="1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經濟、物價與金融穩定之</a:t>
            </a:r>
            <a:r>
              <a:rPr lang="zh-TW" altLang="en-US" sz="2000" b="1" spc="-3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外溢效應</a:t>
            </a:r>
            <a:r>
              <a:rPr lang="zh-TW" altLang="en-US" sz="2000" b="1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，以及去全球化趨勢、氣候變遷等對台灣經濟發展帶來的挑戰。</a:t>
            </a:r>
            <a:endParaRPr lang="en-US" altLang="zh-TW" sz="2000" b="1" spc="-3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47693" y="6165961"/>
            <a:ext cx="7972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indent="-90488" algn="just"/>
            <a:r>
              <a:rPr lang="zh-TW" altLang="en-US" sz="1200" spc="-9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*例如，全球供應鏈壓力指數、海運貨櫃運價指數、</a:t>
            </a:r>
            <a:r>
              <a:rPr lang="en-US" altLang="zh-TW" sz="1200" spc="-9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COVID-19</a:t>
            </a:r>
            <a:r>
              <a:rPr lang="zh-TW" altLang="en-US" sz="1200" spc="-9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確診數、地緣政治風險指數、全球氣候風險指數等。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48178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66252" y="6492875"/>
            <a:ext cx="2057400" cy="365125"/>
          </a:xfrm>
        </p:spPr>
        <p:txBody>
          <a:bodyPr/>
          <a:lstStyle/>
          <a:p>
            <a:fld id="{BB1C85A4-6A84-4618-80D9-5A61A43F67A3}" type="slidenum">
              <a:rPr lang="zh-TW" altLang="en-US" smtClean="0"/>
              <a:t>36</a:t>
            </a:fld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393982" y="1214095"/>
            <a:ext cx="8316000" cy="8104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33400" indent="-352425" algn="just" defTabSz="914400">
              <a:lnSpc>
                <a:spcPts val="28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altLang="zh-TW" sz="2200" b="1" spc="-9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en-US" sz="2200" b="1" spc="-9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明確說明本行理事會的貨幣政策考量因素</a:t>
            </a:r>
            <a:r>
              <a:rPr lang="zh-TW" altLang="en-US" sz="2200" b="1" kern="0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，並強調未來貨幣政策將以即時數據為基礎，審慎進行決策。</a:t>
            </a:r>
          </a:p>
        </p:txBody>
      </p:sp>
      <p:sp>
        <p:nvSpPr>
          <p:cNvPr id="3" name="矩形 2"/>
          <p:cNvSpPr/>
          <p:nvPr/>
        </p:nvSpPr>
        <p:spPr>
          <a:xfrm>
            <a:off x="524832" y="3480606"/>
            <a:ext cx="8124375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266700" algn="just" defTabSz="914400">
              <a:lnSpc>
                <a:spcPts val="2800"/>
              </a:lnSpc>
              <a:spcAft>
                <a:spcPts val="300"/>
              </a:spcAft>
            </a:pPr>
            <a:r>
              <a:rPr lang="zh-TW" altLang="en-US" b="1" spc="-5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 2" panose="05020102010507070707" pitchFamily="18" charset="2"/>
              </a:rPr>
              <a:t> </a:t>
            </a:r>
            <a:r>
              <a:rPr lang="zh-TW" altLang="en-US" b="1" spc="-5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美</a:t>
            </a:r>
            <a:r>
              <a:rPr lang="zh-TW" altLang="en-US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、歐等</a:t>
            </a:r>
            <a:r>
              <a:rPr lang="zh-TW" altLang="en-US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經濟體積極緊縮貨幣政策，實際上也對台灣</a:t>
            </a:r>
            <a:r>
              <a:rPr lang="zh-TW" altLang="en-US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的經濟、物價與金融</a:t>
            </a:r>
            <a:r>
              <a:rPr lang="zh-TW" altLang="en-US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帶來緊縮效應</a:t>
            </a:r>
            <a:r>
              <a:rPr lang="zh-TW" altLang="en-US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。本年下半年國內通膨率可望緩步回降，惟全年仍高於</a:t>
            </a:r>
            <a:r>
              <a:rPr lang="en-US" altLang="zh-TW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2%</a:t>
            </a:r>
            <a:r>
              <a:rPr lang="zh-TW" altLang="en-US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，明年可望回降至 </a:t>
            </a:r>
            <a:r>
              <a:rPr lang="en-US" altLang="zh-TW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2%</a:t>
            </a:r>
            <a:r>
              <a:rPr lang="zh-TW" altLang="en-US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以下；明年國內經濟成長可能趨緩至</a:t>
            </a:r>
            <a:r>
              <a:rPr lang="en-US" altLang="zh-TW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3%</a:t>
            </a:r>
            <a:r>
              <a:rPr lang="zh-TW" altLang="en-US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以下。</a:t>
            </a:r>
            <a:endParaRPr lang="en-US" altLang="zh-TW" b="1" spc="-5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58775" indent="-266700" algn="just" defTabSz="914400">
              <a:lnSpc>
                <a:spcPts val="2800"/>
              </a:lnSpc>
              <a:spcAft>
                <a:spcPts val="300"/>
              </a:spcAft>
            </a:pPr>
            <a:r>
              <a:rPr lang="zh-TW" altLang="en-US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 2" panose="05020102010507070707" pitchFamily="18" charset="2"/>
              </a:rPr>
              <a:t> </a:t>
            </a:r>
            <a:r>
              <a:rPr lang="zh-TW" altLang="en-US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本年以來國內物價上漲</a:t>
            </a:r>
            <a:r>
              <a:rPr lang="zh-TW" altLang="en-US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，主要受進口原油及糧食成本上揚等</a:t>
            </a:r>
            <a:r>
              <a:rPr lang="zh-TW" altLang="en-US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供給面因素影響</a:t>
            </a:r>
            <a:r>
              <a:rPr lang="zh-TW" altLang="en-US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zh-TW" altLang="en-US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政府持續以供給面措施</a:t>
            </a:r>
            <a:r>
              <a:rPr lang="zh-TW" altLang="en-US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*，</a:t>
            </a:r>
            <a:r>
              <a:rPr lang="zh-TW" altLang="en-US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因應能源及食物價格波動</a:t>
            </a:r>
            <a:r>
              <a:rPr lang="zh-TW" altLang="en-US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，對於整體物價的穩定有很大的幫助。</a:t>
            </a:r>
            <a:endParaRPr lang="en-US" altLang="zh-TW" b="1" spc="-5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5537" y="208524"/>
            <a:ext cx="8316000" cy="8542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31813" indent="-531813" algn="just" defTabSz="914400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400" b="1" spc="-9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400" b="1" spc="-9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sz="2400" b="1" spc="-9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400" b="1" spc="-9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強化對外溝通，以增進外界對本行政策的瞭解，進而提升對本行的信任</a:t>
            </a:r>
            <a:endParaRPr lang="en-US" altLang="zh-TW" sz="2400" b="1" spc="-9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93982" y="2186238"/>
            <a:ext cx="8316000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39750" indent="-269875" algn="just">
              <a:lnSpc>
                <a:spcPts val="2800"/>
              </a:lnSpc>
              <a:spcBef>
                <a:spcPts val="1200"/>
              </a:spcBef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本年以來，本行三度調升政策利率，共計</a:t>
            </a:r>
            <a:r>
              <a:rPr lang="en-US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0.5</a:t>
            </a: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個百分點；並二度調升新台幣存款準備率，共計</a:t>
            </a:r>
            <a:r>
              <a:rPr lang="en-US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0.5</a:t>
            </a: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個百分點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。與美、歐等經濟體比較，</a:t>
            </a: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台灣緊縮貨幣政策程度相對溫和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，主要考量以下四項因素：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45803" y="5890665"/>
            <a:ext cx="77391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/>
            <a:r>
              <a:rPr lang="zh-TW" altLang="en-US" sz="11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*例如，持續機動調降汽油 、柴油與水泥貨物稅及牛肉 、 奶粉 、 奶油與小麥等關稅 ；延續免徵進口黃豆、小麥及玉米營業稅至本年底止；電價費率審議會決議本年下半年電價不調整 。</a:t>
            </a:r>
          </a:p>
        </p:txBody>
      </p:sp>
    </p:spTree>
    <p:extLst>
      <p:ext uri="{BB962C8B-B14F-4D97-AF65-F5344CB8AC3E}">
        <p14:creationId xmlns:p14="http://schemas.microsoft.com/office/powerpoint/2010/main" val="35749469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66252" y="6492875"/>
            <a:ext cx="2057400" cy="365125"/>
          </a:xfrm>
        </p:spPr>
        <p:txBody>
          <a:bodyPr/>
          <a:lstStyle/>
          <a:p>
            <a:fld id="{BB1C85A4-6A84-4618-80D9-5A61A43F67A3}" type="slidenum">
              <a:rPr lang="zh-TW" altLang="en-US" smtClean="0"/>
              <a:t>37</a:t>
            </a:fld>
            <a:endParaRPr lang="zh-TW" altLang="en-US" dirty="0"/>
          </a:p>
        </p:txBody>
      </p:sp>
      <p:sp>
        <p:nvSpPr>
          <p:cNvPr id="13" name="文字方塊 63"/>
          <p:cNvSpPr txBox="1"/>
          <p:nvPr/>
        </p:nvSpPr>
        <p:spPr>
          <a:xfrm>
            <a:off x="422027" y="3673592"/>
            <a:ext cx="4031244" cy="506819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70510" indent="-270510" algn="just">
              <a:spcAft>
                <a:spcPts val="0"/>
              </a:spcAft>
            </a:pPr>
            <a:r>
              <a:rPr lang="en-US" sz="9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*</a:t>
            </a:r>
            <a:r>
              <a:rPr lang="zh-TW" sz="9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：澳洲及紐西蘭通膨率為季資料，採第</a:t>
            </a:r>
            <a:r>
              <a:rPr lang="en-US" sz="9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sz="9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季及</a:t>
            </a:r>
            <a:r>
              <a:rPr lang="en-US" sz="9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sz="9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至</a:t>
            </a:r>
            <a:r>
              <a:rPr lang="en-US" sz="9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sz="9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季平均。</a:t>
            </a:r>
            <a:endParaRPr lang="en-US" altLang="zh-TW" sz="9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70510" indent="-270510" algn="just">
              <a:spcAft>
                <a:spcPts val="0"/>
              </a:spcAft>
            </a:pP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註：加拿大、英國及日本使用至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月資料。</a:t>
            </a:r>
            <a:endParaRPr lang="en-US" altLang="zh-TW" sz="9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70510" indent="-270510" algn="just">
              <a:spcAft>
                <a:spcPts val="0"/>
              </a:spcAft>
            </a:pPr>
            <a:r>
              <a:rPr lang="zh-TW" sz="9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資料來源：官方網站及</a:t>
            </a:r>
            <a:r>
              <a:rPr lang="en-US" sz="9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S&amp;P Global Market Intelligence (2022/10/18)</a:t>
            </a:r>
            <a:endParaRPr lang="zh-TW" sz="9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657587" y="785071"/>
            <a:ext cx="28777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"/>
              </a:spcBef>
            </a:pPr>
            <a:r>
              <a:rPr kumimoji="1" lang="zh-TW" altLang="en-US" sz="1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本年以來主要經濟體政策利率變動</a:t>
            </a:r>
            <a:endParaRPr kumimoji="1" lang="en-US" altLang="zh-TW" sz="1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94548" y="785070"/>
            <a:ext cx="26484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本年以來</a:t>
            </a:r>
            <a:r>
              <a:rPr lang="zh-TW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主要經濟體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CPI</a:t>
            </a:r>
            <a:r>
              <a:rPr lang="zh-TW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年增率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047007" y="3644633"/>
            <a:ext cx="3950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just">
              <a:spcAft>
                <a:spcPts val="0"/>
              </a:spcAft>
            </a:pPr>
            <a:r>
              <a:rPr lang="zh-TW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註：中國大陸政策利率以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年期貸款市場報價利率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(LPR)</a:t>
            </a:r>
            <a:r>
              <a:rPr lang="zh-TW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代表。</a:t>
            </a:r>
          </a:p>
          <a:p>
            <a:pPr marL="270510" indent="-270510" algn="just">
              <a:spcAft>
                <a:spcPts val="0"/>
              </a:spcAft>
            </a:pPr>
            <a:r>
              <a:rPr lang="zh-TW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資料來源：各央行網站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截至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en-US" altLang="zh-TW" sz="9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18</a:t>
            </a:r>
            <a:r>
              <a:rPr lang="zh-TW" altLang="zh-TW" sz="9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日</a:t>
            </a:r>
            <a:r>
              <a:rPr lang="zh-TW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資料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zh-TW" sz="9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2272" y="302732"/>
            <a:ext cx="8141997" cy="40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266700" algn="just" defTabSz="914400">
              <a:lnSpc>
                <a:spcPts val="2700"/>
              </a:lnSpc>
              <a:buFont typeface="Wingdings" panose="05000000000000000000" pitchFamily="2" charset="2"/>
              <a:buAutoNum type="circleNumWdWhitePlain" startAt="3"/>
            </a:pPr>
            <a:r>
              <a:rPr lang="zh-TW" altLang="en-US" b="1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本年以來，</a:t>
            </a:r>
            <a:r>
              <a:rPr lang="zh-TW" altLang="en-US" b="1" spc="-3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台灣物價漲幅相對</a:t>
            </a:r>
            <a:r>
              <a:rPr lang="zh-TW" altLang="en-US" b="1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美、加、歐及部分亞太地區</a:t>
            </a:r>
            <a:r>
              <a:rPr lang="zh-TW" altLang="en-US" b="1" spc="-3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低</a:t>
            </a:r>
            <a:r>
              <a:rPr lang="zh-TW" altLang="en-US" b="1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endParaRPr lang="en-US" altLang="zh-TW" b="1" spc="-3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45170" y="5473458"/>
            <a:ext cx="8316000" cy="7335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47675" indent="-354013" algn="just">
              <a:lnSpc>
                <a:spcPts val="2500"/>
              </a:lnSpc>
              <a:spcBef>
                <a:spcPts val="1200"/>
              </a:spcBef>
              <a:tabLst>
                <a:tab pos="354013" algn="l"/>
              </a:tabLst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未來台灣貨幣政策是否進一步緊縮、減緩緊縮，或稍作停頓，將取決於數據，審慎進行決策。</a:t>
            </a:r>
          </a:p>
        </p:txBody>
      </p:sp>
      <p:sp>
        <p:nvSpPr>
          <p:cNvPr id="2" name="矩形 1"/>
          <p:cNvSpPr/>
          <p:nvPr/>
        </p:nvSpPr>
        <p:spPr>
          <a:xfrm>
            <a:off x="421724" y="4316094"/>
            <a:ext cx="83160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266700" algn="just" defTabSz="914400">
              <a:lnSpc>
                <a:spcPts val="2700"/>
              </a:lnSpc>
              <a:spcAft>
                <a:spcPts val="300"/>
              </a:spcAft>
              <a:buFont typeface="Wingdings" panose="05000000000000000000" pitchFamily="2" charset="2"/>
              <a:buAutoNum type="circleNumWdWhitePlain" startAt="4"/>
            </a:pPr>
            <a:r>
              <a:rPr lang="zh-TW" altLang="en-US" b="1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當前國內通膨衝擊雖主要來自供給面之成本推動，本行仍有必要採行適度緊縮貨幣政策，制約通膨預期，以維持物價穩定。因此，</a:t>
            </a:r>
            <a:r>
              <a:rPr lang="zh-TW" altLang="en-US" b="1" spc="-3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調升政策利率及存款準備率</a:t>
            </a:r>
            <a:r>
              <a:rPr lang="zh-TW" altLang="en-US" b="1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，採</a:t>
            </a:r>
            <a:r>
              <a:rPr lang="zh-TW" altLang="en-US" b="1" spc="-3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價與量並行</a:t>
            </a:r>
            <a:r>
              <a:rPr lang="zh-TW" altLang="en-US" b="1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方式， 有助</a:t>
            </a:r>
            <a:r>
              <a:rPr lang="zh-TW" altLang="en-US" b="1" spc="-3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抑制國內通膨預期心理</a:t>
            </a:r>
            <a:r>
              <a:rPr lang="zh-TW" altLang="en-US" b="1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b="1" spc="-3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556" y="1119133"/>
            <a:ext cx="4155991" cy="242947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894016B-296D-1AB9-54F8-2BC693F12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92924"/>
            <a:ext cx="4716420" cy="240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447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66252" y="6492875"/>
            <a:ext cx="2057400" cy="365125"/>
          </a:xfrm>
        </p:spPr>
        <p:txBody>
          <a:bodyPr/>
          <a:lstStyle/>
          <a:p>
            <a:fld id="{BB1C85A4-6A84-4618-80D9-5A61A43F67A3}" type="slidenum">
              <a:rPr lang="zh-TW" altLang="en-US" smtClean="0"/>
              <a:t>38</a:t>
            </a:fld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737112" y="764704"/>
            <a:ext cx="7795328" cy="4129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82562" algn="ctr">
              <a:lnSpc>
                <a:spcPts val="2500"/>
              </a:lnSpc>
              <a:spcBef>
                <a:spcPts val="1200"/>
              </a:spcBef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本年台、韓、日貨幣政策之比較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467544" y="548680"/>
            <a:ext cx="8316000" cy="5256596"/>
          </a:xfrm>
          <a:prstGeom prst="round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737112" y="1327127"/>
            <a:ext cx="7795328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lnSpc>
                <a:spcPts val="2800"/>
              </a:lnSpc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本年以來，南韓央行升息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碼，大於台灣升息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碼及調升存款準備率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碼，主因：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4988" indent="-534988" algn="just">
              <a:lnSpc>
                <a:spcPts val="28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南韓通膨率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(1-9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CPI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年增率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5.03%)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高於台灣通膨率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(3.06%)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4988" indent="-534988" algn="just">
              <a:lnSpc>
                <a:spcPts val="28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韓元對美元匯率貶幅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(1-9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月平均貶幅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10.83%)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大於新台幣貶幅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(4.10%)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，輸入性通膨壓力較大。</a:t>
            </a:r>
            <a:endParaRPr lang="en-US" altLang="zh-TW" sz="2000" dirty="0"/>
          </a:p>
          <a:p>
            <a:pPr algn="just">
              <a:lnSpc>
                <a:spcPts val="2800"/>
              </a:lnSpc>
              <a:spcBef>
                <a:spcPts val="600"/>
              </a:spcBef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本年以來，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日本央行仍維持寬鬆貨幣政策不變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，主因*：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4988" indent="-534988" algn="just">
              <a:lnSpc>
                <a:spcPts val="2800"/>
              </a:lnSpc>
              <a:tabLst>
                <a:tab pos="87313" algn="l"/>
              </a:tabLst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日本近期通膨率升至逾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2%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，主要係國際大宗商品價格推高成本所致。</a:t>
            </a:r>
          </a:p>
          <a:p>
            <a:pPr marL="534988" indent="-534988" algn="just">
              <a:lnSpc>
                <a:spcPts val="2800"/>
              </a:lnSpc>
              <a:tabLst>
                <a:tab pos="87313" algn="l"/>
              </a:tabLst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日本經濟不如歐美經濟已復甦至疫情前水準，加以目前尚未出現明顯物價與薪資成長經濟良性循環，物價上漲仍是暫時現象。</a:t>
            </a:r>
          </a:p>
          <a:p>
            <a:pPr marL="534988" indent="-534988" algn="just">
              <a:lnSpc>
                <a:spcPts val="2800"/>
              </a:lnSpc>
              <a:tabLst>
                <a:tab pos="87313" algn="l"/>
              </a:tabLst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2023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年日本通膨率將可能回落至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2%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以下，為支撐經濟，確保物價及薪資穩定成長，維持貨幣寬鬆是適當的。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899592" y="6031037"/>
            <a:ext cx="77399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/>
            <a:r>
              <a:rPr lang="zh-TW" altLang="en-US" sz="10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en-US" altLang="zh-TW" sz="10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NHK (2022),“Kuroda: BOJ Will Maintain Easy-Money Policy to Encourage Wage Growth," </a:t>
            </a:r>
            <a:r>
              <a:rPr lang="en-US" altLang="zh-TW" sz="105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World Japan News</a:t>
            </a:r>
            <a:r>
              <a:rPr lang="en-US" altLang="zh-TW" sz="10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Oct. 16. </a:t>
            </a:r>
            <a:endParaRPr lang="zh-TW" altLang="en-US" sz="10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979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66252" y="6492875"/>
            <a:ext cx="2057400" cy="365125"/>
          </a:xfrm>
        </p:spPr>
        <p:txBody>
          <a:bodyPr/>
          <a:lstStyle/>
          <a:p>
            <a:fld id="{BB1C85A4-6A84-4618-80D9-5A61A43F67A3}" type="slidenum">
              <a:rPr lang="zh-TW" altLang="en-US" smtClean="0"/>
              <a:t>3</a:t>
            </a:fld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11006" y="820863"/>
            <a:ext cx="8612646" cy="868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447675" lvl="1" indent="-447675" algn="just" defTabSz="914400" hangingPunct="0">
              <a:lnSpc>
                <a:spcPts val="3200"/>
              </a:lnSpc>
              <a:spcBef>
                <a:spcPts val="600"/>
              </a:spcBef>
            </a:pPr>
            <a:r>
              <a:rPr lang="en-US" altLang="zh-TW" sz="2400" b="1" spc="-9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400" b="1" spc="-9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2400" b="1" spc="-9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2400" b="1" spc="-1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受惠</a:t>
            </a:r>
            <a:r>
              <a:rPr lang="zh-TW" altLang="en-US" sz="2400" b="1" spc="-1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三大紅利，以及貨幣政策、財政政策、產業政策及結構調整措施妥適搭配下，</a:t>
            </a:r>
            <a:r>
              <a:rPr lang="en-US" altLang="zh-TW" sz="2400" b="1" spc="-1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2019</a:t>
            </a:r>
            <a:r>
              <a:rPr lang="zh-TW" altLang="en-US" sz="2400" b="1" spc="-1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至</a:t>
            </a:r>
            <a:r>
              <a:rPr lang="en-US" altLang="zh-TW" sz="2400" b="1" spc="-1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2021</a:t>
            </a:r>
            <a:r>
              <a:rPr lang="zh-TW" altLang="en-US" sz="2400" b="1" spc="-1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年台灣</a:t>
            </a:r>
            <a:r>
              <a:rPr lang="zh-TW" altLang="zh-TW" sz="2400" b="1" spc="-1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經濟成長率連續</a:t>
            </a:r>
            <a:r>
              <a:rPr lang="en-US" altLang="zh-TW" sz="2400" b="1" spc="-1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zh-TW" sz="2400" b="1" spc="-1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年逾</a:t>
            </a:r>
            <a:r>
              <a:rPr lang="en-US" altLang="zh-TW" sz="2400" b="1" spc="-1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3%</a:t>
            </a: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324247" y="115314"/>
            <a:ext cx="8439633" cy="717368"/>
          </a:xfrm>
        </p:spPr>
        <p:txBody>
          <a:bodyPr>
            <a:noAutofit/>
          </a:bodyPr>
          <a:lstStyle/>
          <a:p>
            <a:pPr marL="631825" indent="-631825" algn="just">
              <a:lnSpc>
                <a:spcPts val="3600"/>
              </a:lnSpc>
            </a:pPr>
            <a:r>
              <a:rPr lang="zh-TW" altLang="en-US" sz="2600" b="1" spc="-5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一、美中爭端以來，台灣經濟表現佳，物價亦相對穩定 </a:t>
            </a:r>
          </a:p>
        </p:txBody>
      </p:sp>
      <p:sp>
        <p:nvSpPr>
          <p:cNvPr id="14" name="矩形 13"/>
          <p:cNvSpPr/>
          <p:nvPr/>
        </p:nvSpPr>
        <p:spPr>
          <a:xfrm>
            <a:off x="324247" y="3408526"/>
            <a:ext cx="3887714" cy="2789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269875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0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0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  <a:r>
              <a:rPr lang="en-US" altLang="zh-TW" sz="2000" b="1" spc="-6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2019</a:t>
            </a:r>
            <a:r>
              <a:rPr lang="zh-TW" altLang="en-US" sz="2000" b="1" spc="-6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年起</a:t>
            </a:r>
            <a:r>
              <a:rPr lang="zh-TW" altLang="en-US" sz="2000" b="1" spc="-6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台灣經濟成長率</a:t>
            </a:r>
            <a:r>
              <a:rPr lang="zh-TW" altLang="en-US" sz="2000" b="1" spc="-6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連續</a:t>
            </a:r>
            <a:r>
              <a:rPr lang="en-US" altLang="zh-TW" sz="2000" b="1" spc="-6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2000" b="1" spc="-6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年逾</a:t>
            </a:r>
            <a:r>
              <a:rPr lang="en-US" altLang="zh-TW" sz="2000" b="1" spc="-6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3%</a:t>
            </a:r>
            <a:r>
              <a:rPr lang="zh-TW" altLang="en-US" sz="2000" b="1" spc="-6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；</a:t>
            </a:r>
            <a:r>
              <a:rPr lang="en-US" altLang="zh-TW" sz="2000" b="1" spc="-6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2021</a:t>
            </a:r>
            <a:r>
              <a:rPr lang="zh-TW" altLang="en-US" sz="2000" b="1" spc="-6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zh-TW" altLang="en-US" sz="2000" b="1" spc="-6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</a:t>
            </a:r>
            <a:r>
              <a:rPr lang="zh-TW" altLang="en-US" sz="2000" b="1" spc="-6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投資率創</a:t>
            </a:r>
            <a:r>
              <a:rPr lang="en-US" altLang="zh-TW" sz="2000" b="1" spc="-6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21</a:t>
            </a:r>
            <a:r>
              <a:rPr lang="zh-TW" altLang="en-US" sz="2000" b="1" spc="-6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年新高</a:t>
            </a:r>
            <a:r>
              <a:rPr lang="zh-TW" altLang="en-US" sz="2000" b="1" spc="-6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000" b="1" spc="-6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出口雙位數成長</a:t>
            </a:r>
            <a:r>
              <a:rPr lang="zh-TW" altLang="en-US" sz="2000" b="1" spc="-6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帶動下，</a:t>
            </a:r>
            <a:r>
              <a:rPr lang="zh-TW" altLang="en-US" sz="2000" b="1" spc="-6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經濟成長率</a:t>
            </a:r>
            <a:r>
              <a:rPr lang="zh-TW" altLang="en-US" sz="2000" b="1" spc="-6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達</a:t>
            </a:r>
            <a:r>
              <a:rPr lang="en-US" altLang="zh-TW" sz="2000" b="1" spc="-6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6.57%</a:t>
            </a:r>
            <a:r>
              <a:rPr lang="zh-TW" altLang="en-US" sz="2000" b="1" spc="-6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，創</a:t>
            </a:r>
            <a:r>
              <a:rPr lang="zh-TW" altLang="en-US" sz="2000" b="1" spc="-6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近</a:t>
            </a:r>
            <a:r>
              <a:rPr lang="en-US" altLang="zh-TW" sz="2000" b="1" spc="-6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</a:t>
            </a:r>
            <a:r>
              <a:rPr lang="zh-TW" altLang="en-US" sz="2000" b="1" spc="-6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年新高</a:t>
            </a:r>
            <a:r>
              <a:rPr lang="zh-TW" altLang="en-US" sz="2000" b="1" spc="-6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，且</a:t>
            </a:r>
            <a:r>
              <a:rPr lang="zh-TW" altLang="en-US" sz="2000" b="1" spc="-6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人均</a:t>
            </a:r>
            <a:r>
              <a:rPr lang="en-US" altLang="zh-TW" sz="2000" b="1" spc="-6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GDP</a:t>
            </a:r>
            <a:r>
              <a:rPr lang="zh-TW" altLang="en-US" sz="2000" b="1" spc="-6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首逾</a:t>
            </a:r>
            <a:r>
              <a:rPr lang="en-US" altLang="zh-TW" sz="2000" b="1" spc="-6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2000" b="1" spc="-6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萬美元</a:t>
            </a:r>
            <a:r>
              <a:rPr lang="zh-TW" altLang="en-US" sz="2000" b="1" spc="-6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000" b="1" spc="-6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54013" indent="-269875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000" b="1" spc="-6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  <a:r>
              <a:rPr lang="zh-TW" altLang="en-US" sz="2000" b="1" spc="-6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顯示</a:t>
            </a:r>
            <a:r>
              <a:rPr lang="zh-TW" altLang="en-US" sz="2000" b="1" spc="-6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疫情干擾</a:t>
            </a:r>
            <a:r>
              <a:rPr lang="zh-TW" altLang="en-US" sz="2000" b="1" spc="-6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全球經濟下，</a:t>
            </a:r>
            <a:r>
              <a:rPr lang="zh-TW" altLang="en-US" sz="2000" b="1" spc="-6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台灣經濟更具韌性</a:t>
            </a:r>
            <a:r>
              <a:rPr lang="zh-TW" altLang="en-US" sz="2000" b="1" spc="-6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000" b="1" spc="-6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844E81C-4277-437D-A2ED-0A8587CE8DDE}"/>
              </a:ext>
            </a:extLst>
          </p:cNvPr>
          <p:cNvSpPr/>
          <p:nvPr/>
        </p:nvSpPr>
        <p:spPr>
          <a:xfrm>
            <a:off x="4803527" y="3398921"/>
            <a:ext cx="3472973" cy="37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台灣經濟成長率與投資率</a:t>
            </a:r>
          </a:p>
        </p:txBody>
      </p:sp>
      <p:sp>
        <p:nvSpPr>
          <p:cNvPr id="17" name="矩形 16"/>
          <p:cNvSpPr/>
          <p:nvPr/>
        </p:nvSpPr>
        <p:spPr>
          <a:xfrm>
            <a:off x="4633210" y="6106572"/>
            <a:ext cx="32617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資料來源：主計總處</a:t>
            </a:r>
          </a:p>
        </p:txBody>
      </p:sp>
      <p:graphicFrame>
        <p:nvGraphicFramePr>
          <p:cNvPr id="20" name="圖表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5925554"/>
              </p:ext>
            </p:extLst>
          </p:nvPr>
        </p:nvGraphicFramePr>
        <p:xfrm>
          <a:off x="4427984" y="3717954"/>
          <a:ext cx="4224061" cy="2352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矩形 9"/>
          <p:cNvSpPr/>
          <p:nvPr/>
        </p:nvSpPr>
        <p:spPr>
          <a:xfrm>
            <a:off x="317159" y="1785751"/>
            <a:ext cx="8612646" cy="15391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447675" lvl="1" indent="-447675" algn="just" defTabSz="914400" hangingPunct="0">
              <a:lnSpc>
                <a:spcPts val="2900"/>
              </a:lnSpc>
              <a:spcBef>
                <a:spcPts val="600"/>
              </a:spcBef>
            </a:pPr>
            <a:r>
              <a:rPr lang="zh-TW" altLang="en-US" sz="22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2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en-US" sz="22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2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2018</a:t>
            </a:r>
            <a:r>
              <a:rPr lang="zh-TW" altLang="en-US" sz="22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年起</a:t>
            </a:r>
            <a:r>
              <a:rPr lang="zh-TW" altLang="en-US" sz="22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，台灣經濟受惠</a:t>
            </a:r>
            <a:r>
              <a:rPr lang="zh-TW" altLang="en-US" sz="22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三大紅利</a:t>
            </a:r>
            <a:r>
              <a:rPr lang="zh-TW" altLang="en-US" sz="22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2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22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1)</a:t>
            </a:r>
            <a:r>
              <a:rPr lang="zh-TW" altLang="en-US" sz="22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美中貿易摩擦</a:t>
            </a:r>
            <a:r>
              <a:rPr lang="zh-TW" altLang="en-US" sz="22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，加速全球供應鏈重組，帶動</a:t>
            </a:r>
            <a:r>
              <a:rPr lang="zh-TW" altLang="en-US" sz="22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台商回台投資</a:t>
            </a:r>
            <a:r>
              <a:rPr lang="zh-TW" altLang="en-US" sz="22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；</a:t>
            </a:r>
            <a:r>
              <a:rPr lang="en-US" altLang="zh-TW" sz="22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  <a:r>
              <a:rPr lang="zh-TW" altLang="en-US" sz="22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台灣</a:t>
            </a:r>
            <a:r>
              <a:rPr lang="zh-TW" altLang="en-US" sz="22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資安風險低</a:t>
            </a:r>
            <a:r>
              <a:rPr lang="zh-TW" altLang="en-US" sz="22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</a:t>
            </a:r>
            <a:r>
              <a:rPr lang="zh-TW" altLang="en-US" sz="22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半導體技術優勢</a:t>
            </a:r>
            <a:r>
              <a:rPr lang="zh-TW" altLang="en-US" sz="22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，吸引國內外大廠</a:t>
            </a:r>
            <a:r>
              <a:rPr lang="zh-TW" altLang="en-US" sz="22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擴大在台投資</a:t>
            </a:r>
            <a:r>
              <a:rPr lang="zh-TW" altLang="en-US" sz="22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；</a:t>
            </a:r>
            <a:r>
              <a:rPr lang="en-US" altLang="zh-TW" sz="22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(3)</a:t>
            </a:r>
            <a:r>
              <a:rPr lang="zh-TW" altLang="en-US" sz="22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台灣</a:t>
            </a:r>
            <a:r>
              <a:rPr lang="zh-TW" altLang="en-US" sz="22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防疫得宜</a:t>
            </a:r>
            <a:r>
              <a:rPr lang="zh-TW" altLang="en-US" sz="22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及新冠肺炎疫情催化</a:t>
            </a:r>
            <a:r>
              <a:rPr lang="zh-TW" altLang="en-US" sz="22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遠距商機</a:t>
            </a:r>
            <a:r>
              <a:rPr lang="zh-TW" altLang="en-US" sz="22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，帶動</a:t>
            </a:r>
            <a:r>
              <a:rPr lang="zh-TW" altLang="en-US" sz="22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出口暢旺</a:t>
            </a:r>
            <a:r>
              <a:rPr lang="zh-TW" altLang="en-US" sz="22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，廠商擴產。</a:t>
            </a:r>
            <a:endParaRPr lang="en-US" altLang="zh-TW" sz="2200" b="1" spc="-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1043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66252" y="6492875"/>
            <a:ext cx="2057400" cy="365125"/>
          </a:xfrm>
        </p:spPr>
        <p:txBody>
          <a:bodyPr/>
          <a:lstStyle/>
          <a:p>
            <a:fld id="{BB1C85A4-6A84-4618-80D9-5A61A43F67A3}" type="slidenum">
              <a:rPr lang="zh-TW" altLang="en-US" smtClean="0"/>
              <a:t>39</a:t>
            </a:fld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495124" y="260648"/>
            <a:ext cx="8109324" cy="8640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46088" indent="-358775" algn="just" defTabSz="914400">
              <a:lnSpc>
                <a:spcPts val="3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altLang="zh-TW" sz="2200" b="1" spc="-9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22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.</a:t>
            </a:r>
            <a:r>
              <a:rPr lang="zh-TW" altLang="en-US" sz="12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200" b="1" spc="-3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小型開放經濟體不適合採取</a:t>
            </a:r>
            <a:r>
              <a:rPr lang="zh-TW" altLang="en-US" sz="2200" b="1" spc="-3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先進經濟體</a:t>
            </a:r>
            <a:r>
              <a:rPr lang="zh-TW" altLang="en-US" sz="2200" b="1" spc="-3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前瞻式指引</a:t>
            </a:r>
            <a:r>
              <a:rPr lang="en-US" altLang="zh-TW" sz="2200" b="1" spc="-3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(forward guidance)</a:t>
            </a:r>
            <a:r>
              <a:rPr lang="zh-TW" altLang="en-US" sz="2200" b="1" spc="-3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的溝通方式</a:t>
            </a:r>
            <a:r>
              <a:rPr lang="zh-TW" altLang="en-US" sz="2200" b="1" spc="-3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，因其</a:t>
            </a:r>
            <a:r>
              <a:rPr lang="zh-TW" altLang="en-US" sz="2200" b="1" spc="-3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恐損及央行公信力</a:t>
            </a:r>
            <a:r>
              <a:rPr lang="en-US" altLang="zh-TW" sz="2200" b="1" spc="-3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(credibility)</a:t>
            </a:r>
            <a:r>
              <a:rPr lang="zh-TW" altLang="en-US" sz="2200" b="1" spc="-3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200" b="1" spc="-3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圓角化同側角落矩形 4"/>
          <p:cNvSpPr/>
          <p:nvPr/>
        </p:nvSpPr>
        <p:spPr>
          <a:xfrm>
            <a:off x="216024" y="3212976"/>
            <a:ext cx="8707628" cy="16334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t" anchorCtr="0">
            <a:noAutofit/>
          </a:bodyPr>
          <a:lstStyle/>
          <a:p>
            <a:pPr algn="just" defTabSz="800100">
              <a:lnSpc>
                <a:spcPts val="2500"/>
              </a:lnSpc>
              <a:spcBef>
                <a:spcPct val="0"/>
              </a:spcBef>
              <a:spcAft>
                <a:spcPts val="600"/>
              </a:spcAft>
            </a:pPr>
            <a:endParaRPr lang="en-US" altLang="zh-TW" b="1" spc="-5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5124" y="1179445"/>
            <a:ext cx="8109324" cy="3849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indent="-360363" algn="just" defTabSz="914400">
              <a:lnSpc>
                <a:spcPts val="25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altLang="zh-TW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全球金融危機後，先進經濟體央行為強化溝通而採明確的前瞻式指引，預示未來政策利率的路徑；惟近來，</a:t>
            </a:r>
            <a:r>
              <a:rPr lang="en-US" altLang="zh-TW" sz="20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Fed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主席</a:t>
            </a:r>
            <a:r>
              <a:rPr lang="en-US" altLang="zh-TW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Powell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、前</a:t>
            </a:r>
            <a:r>
              <a:rPr lang="zh-TW" altLang="en-US" sz="20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加拿大央行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總裁</a:t>
            </a:r>
            <a:r>
              <a:rPr lang="en-US" altLang="zh-TW" sz="2000" b="1" spc="-5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Poloz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等均指出，前瞻式指引在危機期間或有必要，但目前恐已</a:t>
            </a:r>
            <a:r>
              <a:rPr lang="zh-TW" altLang="en-US" sz="20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不合時宜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*。</a:t>
            </a:r>
            <a:endParaRPr lang="en-US" altLang="zh-TW" sz="2000" b="1" spc="-5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41338" indent="-360363" algn="just" defTabSz="914400">
              <a:lnSpc>
                <a:spcPts val="25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altLang="zh-TW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  <a:r>
              <a:rPr lang="zh-TW" altLang="en-US" sz="20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在未來存在高度不確定性下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，央行向市場提供前瞻式指引，可能</a:t>
            </a:r>
            <a:r>
              <a:rPr lang="zh-TW" altLang="en-US" sz="20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會造成誤導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**。如同</a:t>
            </a:r>
            <a:r>
              <a:rPr lang="zh-TW" altLang="zh-TW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前德國央行總裁</a:t>
            </a:r>
            <a:r>
              <a:rPr lang="en-US" altLang="zh-TW" sz="2000" b="1" spc="-5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Weidmann</a:t>
            </a:r>
            <a:r>
              <a:rPr lang="zh-TW" altLang="zh-TW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表示，在不確定性普遍存在的情況下，央行對於運作複雜經濟體系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TW" altLang="zh-TW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預測能力，以及貨幣政策所能達成的結果等，須保持謙遜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***</a:t>
            </a:r>
            <a:r>
              <a:rPr lang="zh-TW" altLang="zh-TW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000" b="1" spc="-5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41338" indent="-360363" algn="just" defTabSz="914400">
              <a:lnSpc>
                <a:spcPts val="25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altLang="zh-TW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(3)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尤其，</a:t>
            </a:r>
            <a:r>
              <a:rPr lang="zh-TW" altLang="en-US" sz="20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小型開放經濟體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易受</a:t>
            </a:r>
            <a:r>
              <a:rPr lang="zh-TW" altLang="en-US" sz="20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先進經濟體貨幣政策影響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，加以</a:t>
            </a:r>
            <a:r>
              <a:rPr lang="zh-TW" altLang="en-US" sz="20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面臨之不確定性甚多</a:t>
            </a:r>
            <a:r>
              <a:rPr lang="zh-TW" altLang="en-US" sz="2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，可能常因情勢改變而無法兌現原前瞻式指引，致損及央行公信力****。</a:t>
            </a:r>
            <a:endParaRPr lang="en-US" altLang="zh-TW" sz="2000" b="1" spc="-5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84952" y="4931007"/>
            <a:ext cx="7819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 algn="just">
              <a:tabLst>
                <a:tab pos="92075" algn="l"/>
              </a:tabLst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Powell, Jerome H. (2018), “Financial Stability and Central Bank Transparency,” Speech at the </a:t>
            </a:r>
            <a:r>
              <a:rPr lang="en-US" altLang="zh-TW" sz="1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Sveriges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Riksbank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Anniversary Conference, Sweden, May 25;  </a:t>
            </a:r>
            <a:r>
              <a:rPr lang="en-US" altLang="zh-TW" sz="1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Poloz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Stephen (2018),“Let Me Be Clear: From Transparency to Trust and Understanding,” Remarks at Greater Victoria Chamber of Commerce, Jun. 27.</a:t>
            </a:r>
          </a:p>
          <a:p>
            <a:pPr marL="92075" indent="-92075" algn="just">
              <a:tabLst>
                <a:tab pos="92075" algn="l"/>
              </a:tabLst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**</a:t>
            </a:r>
            <a:r>
              <a:rPr lang="en-US" altLang="zh-TW" sz="1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Fels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Joachim (2016), “King Keynes and Knight Insights Into an Uncertain Economy</a:t>
            </a:r>
            <a:r>
              <a:rPr lang="en-US" altLang="zh-TW" sz="10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,” PIMCO Macro Perspective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Jul.</a:t>
            </a:r>
          </a:p>
          <a:p>
            <a:pPr marL="177800" indent="-177800" algn="just">
              <a:tabLst>
                <a:tab pos="271463" algn="l"/>
              </a:tabLst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***</a:t>
            </a:r>
            <a:r>
              <a:rPr lang="en-US" altLang="zh-TW" sz="1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Weidmann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Jens (2022), “A New Age of Uncertainty? Implications for Monetary Policy,” Speech at Per </a:t>
            </a:r>
            <a:r>
              <a:rPr lang="en-US" altLang="zh-TW" sz="1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Jacobsson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Lecture and Panel Discussion on the Occasion of the Bank</a:t>
            </a:r>
            <a:r>
              <a:rPr lang="en-US" altLang="zh-TW" sz="1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’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 Annual General Meeting, Jun. 26.</a:t>
            </a:r>
          </a:p>
          <a:p>
            <a:pPr marL="182563" indent="-182563" algn="just">
              <a:tabLst>
                <a:tab pos="449263" algn="l"/>
              </a:tabLst>
            </a:pPr>
            <a:r>
              <a:rPr lang="en-US" altLang="zh-TW" sz="10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***</a:t>
            </a:r>
            <a:r>
              <a:rPr lang="zh-TW" altLang="en-US" sz="10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*</a:t>
            </a:r>
            <a:r>
              <a:rPr lang="zh-TW" altLang="zh-TW" sz="10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南韓央行總裁李昌鏞於本年</a:t>
            </a:r>
            <a:r>
              <a:rPr lang="en-US" altLang="zh-TW" sz="10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8</a:t>
            </a:r>
            <a:r>
              <a:rPr lang="zh-TW" altLang="zh-TW" sz="10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月</a:t>
            </a:r>
            <a:r>
              <a:rPr lang="en-US" altLang="zh-TW" sz="10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27</a:t>
            </a:r>
            <a:r>
              <a:rPr lang="zh-TW" altLang="zh-TW" sz="10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日</a:t>
            </a:r>
            <a:r>
              <a:rPr lang="zh-TW" altLang="en-US" sz="10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在</a:t>
            </a:r>
            <a:r>
              <a:rPr lang="en-US" altLang="zh-TW" sz="10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Jackson Hole</a:t>
            </a:r>
            <a:r>
              <a:rPr lang="zh-TW" altLang="zh-TW" sz="10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全球央行年會，以「非傳統貨幣政策實施經驗對小型開放經濟體與新興市場之啟示」</a:t>
            </a:r>
            <a:r>
              <a:rPr lang="zh-TW" altLang="en-US" sz="10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的</a:t>
            </a:r>
            <a:r>
              <a:rPr lang="zh-TW" altLang="zh-TW" sz="10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演說</a:t>
            </a:r>
            <a:r>
              <a:rPr lang="zh-TW" altLang="en-US" sz="10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內容。</a:t>
            </a:r>
            <a:r>
              <a:rPr lang="en-US" altLang="zh-TW" sz="10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Rhee, Chang Yong and Douglas </a:t>
            </a:r>
            <a:r>
              <a:rPr lang="en-US" altLang="zh-TW" sz="1000" kern="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Laxton</a:t>
            </a:r>
            <a:r>
              <a:rPr lang="en-US" altLang="zh-TW" sz="10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(2022), “Lessons from Unconventional Monetary Policy for Small Open Economies and Emerging Markets," Jackson Hole Symposium, Aug. 27.</a:t>
            </a:r>
          </a:p>
        </p:txBody>
      </p:sp>
    </p:spTree>
    <p:extLst>
      <p:ext uri="{BB962C8B-B14F-4D97-AF65-F5344CB8AC3E}">
        <p14:creationId xmlns:p14="http://schemas.microsoft.com/office/powerpoint/2010/main" val="28328626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66252" y="6492875"/>
            <a:ext cx="2057400" cy="365125"/>
          </a:xfrm>
        </p:spPr>
        <p:txBody>
          <a:bodyPr/>
          <a:lstStyle/>
          <a:p>
            <a:fld id="{BB1C85A4-6A84-4618-80D9-5A61A43F67A3}" type="slidenum">
              <a:rPr lang="zh-TW" altLang="en-US" smtClean="0"/>
              <a:t>40</a:t>
            </a:fld>
            <a:endParaRPr lang="zh-TW" altLang="en-US" dirty="0"/>
          </a:p>
        </p:txBody>
      </p:sp>
      <p:sp>
        <p:nvSpPr>
          <p:cNvPr id="5" name="圓角化同側角落矩形 4"/>
          <p:cNvSpPr/>
          <p:nvPr/>
        </p:nvSpPr>
        <p:spPr>
          <a:xfrm>
            <a:off x="216024" y="3212976"/>
            <a:ext cx="8707628" cy="16334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t" anchorCtr="0">
            <a:noAutofit/>
          </a:bodyPr>
          <a:lstStyle/>
          <a:p>
            <a:pPr algn="just" defTabSz="800100">
              <a:lnSpc>
                <a:spcPts val="2500"/>
              </a:lnSpc>
              <a:spcBef>
                <a:spcPct val="0"/>
              </a:spcBef>
              <a:spcAft>
                <a:spcPts val="600"/>
              </a:spcAft>
            </a:pPr>
            <a:endParaRPr lang="en-US" altLang="zh-TW" b="1" spc="-5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9320" y="333544"/>
            <a:ext cx="8280000" cy="9676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46088" indent="-358775" algn="just" defTabSz="914400">
              <a:lnSpc>
                <a:spcPts val="33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altLang="zh-TW" sz="2200" b="1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lang="zh-TW" altLang="en-US" sz="2200" b="1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本行</a:t>
            </a:r>
            <a:r>
              <a:rPr lang="zh-TW" altLang="en-US" sz="2200" b="1" spc="-4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持續</a:t>
            </a:r>
            <a:r>
              <a:rPr lang="zh-TW" altLang="en-US" sz="2200" b="1" spc="-4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關注跨境資本移動情況並分析其成因</a:t>
            </a:r>
            <a:r>
              <a:rPr lang="zh-TW" altLang="en-US" sz="2200" b="1" spc="-4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，並</a:t>
            </a:r>
            <a:r>
              <a:rPr lang="zh-TW" altLang="en-US" sz="2200" b="1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讓</a:t>
            </a:r>
            <a:r>
              <a:rPr lang="zh-TW" altLang="en-US" sz="2200" b="1" spc="-4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市場充分了解新台幣匯</a:t>
            </a:r>
            <a:r>
              <a:rPr lang="zh-TW" altLang="en-US" sz="2200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率變動成因</a:t>
            </a:r>
            <a:r>
              <a:rPr lang="zh-TW" altLang="en-US" sz="2200" b="1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lang="zh-TW" altLang="en-US" sz="2200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匯率對輸入性通膨的影響</a:t>
            </a:r>
            <a:r>
              <a:rPr lang="zh-TW" altLang="en-US" sz="2200" b="1" spc="-4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4" name="矩形 13"/>
          <p:cNvSpPr/>
          <p:nvPr/>
        </p:nvSpPr>
        <p:spPr>
          <a:xfrm>
            <a:off x="469320" y="1556792"/>
            <a:ext cx="8280000" cy="4536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indent="-180975" algn="just" defTabSz="914400">
              <a:lnSpc>
                <a:spcPts val="32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altLang="zh-TW" sz="2050" b="1" spc="-5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(1)</a:t>
            </a:r>
            <a:r>
              <a:rPr lang="zh-TW" altLang="en-US" sz="2050" b="1" spc="-5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外資進出成因之說明：</a:t>
            </a:r>
            <a:endParaRPr lang="en-US" altLang="zh-TW" sz="2050" b="1" spc="-5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447675" indent="-363538" algn="just" defTabSz="914400">
              <a:lnSpc>
                <a:spcPts val="3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AutoNum type="circleNumWdWhitePlain"/>
            </a:pPr>
            <a:r>
              <a:rPr lang="zh-TW" altLang="en-US" sz="205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部分人士認為，本年台灣升息幅度小，致美台利差擴大，使外資外流</a:t>
            </a:r>
            <a:r>
              <a:rPr lang="en-US" altLang="zh-TW" sz="205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5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5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，新台幣匯率貶值；</a:t>
            </a:r>
            <a:r>
              <a:rPr lang="zh-TW" altLang="en-US" sz="205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事實上</a:t>
            </a:r>
            <a:r>
              <a:rPr lang="zh-TW" altLang="en-US" sz="205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，誠如前述，因</a:t>
            </a:r>
            <a:r>
              <a:rPr lang="zh-TW" altLang="en-US" sz="205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本年</a:t>
            </a:r>
            <a:r>
              <a:rPr lang="zh-TW" altLang="en-US" sz="205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美國科技股大幅修正</a:t>
            </a:r>
            <a:r>
              <a:rPr lang="en-US" altLang="zh-TW" sz="205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5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50" b="1" spc="-11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050" b="1" spc="-11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外資實現在台股之龐大帳面利益而賣股匯出資金</a:t>
            </a:r>
            <a:r>
              <a:rPr lang="zh-TW" altLang="en-US" sz="2050" b="1" spc="-11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050" b="1" spc="-11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導致新台幣貶值</a:t>
            </a:r>
            <a:r>
              <a:rPr lang="zh-TW" altLang="en-US" sz="2050" b="1" spc="-11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50" b="1" spc="-11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7675" indent="-363538" algn="just" defTabSz="914400">
              <a:lnSpc>
                <a:spcPts val="3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AutoNum type="circleNumWdWhitePlain"/>
            </a:pPr>
            <a:r>
              <a:rPr lang="zh-TW" altLang="en-US" sz="205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另</a:t>
            </a:r>
            <a:r>
              <a:rPr lang="zh-TW" altLang="en-US" sz="205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美國</a:t>
            </a:r>
            <a:r>
              <a:rPr lang="en-US" altLang="zh-TW" sz="205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Fed</a:t>
            </a:r>
            <a:r>
              <a:rPr lang="zh-TW" altLang="en-US" sz="205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sz="205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2004</a:t>
            </a:r>
            <a:r>
              <a:rPr lang="zh-TW" altLang="en-US" sz="205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5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5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月至</a:t>
            </a:r>
            <a:r>
              <a:rPr lang="en-US" altLang="zh-TW" sz="205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2006</a:t>
            </a:r>
            <a:r>
              <a:rPr lang="zh-TW" altLang="en-US" sz="205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5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5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zh-TW" altLang="en-US" sz="205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期間升息</a:t>
            </a:r>
            <a:r>
              <a:rPr lang="en-US" altLang="zh-TW" sz="205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TW" altLang="en-US" sz="205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碼，</a:t>
            </a:r>
            <a:r>
              <a:rPr lang="zh-TW" altLang="en-US" sz="205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美台利差擴大</a:t>
            </a:r>
            <a:r>
              <a:rPr lang="en-US" altLang="zh-TW" sz="205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5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5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，惟</a:t>
            </a:r>
            <a:r>
              <a:rPr lang="zh-TW" altLang="en-US" sz="205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外資淨流入</a:t>
            </a:r>
            <a:r>
              <a:rPr lang="zh-TW" altLang="en-US" sz="205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逾</a:t>
            </a:r>
            <a:r>
              <a:rPr lang="en-US" altLang="zh-TW" sz="205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300</a:t>
            </a:r>
            <a:r>
              <a:rPr lang="zh-TW" altLang="en-US" sz="205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億美元，</a:t>
            </a:r>
            <a:r>
              <a:rPr lang="zh-TW" altLang="en-US" sz="205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新台幣</a:t>
            </a:r>
            <a:r>
              <a:rPr lang="zh-TW" altLang="en-US" sz="205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對美元呈</a:t>
            </a:r>
            <a:r>
              <a:rPr lang="zh-TW" altLang="en-US" sz="205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升值</a:t>
            </a:r>
            <a:r>
              <a:rPr lang="zh-TW" altLang="en-US" sz="205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趨勢。</a:t>
            </a:r>
            <a:endParaRPr lang="en-US" altLang="zh-TW" sz="2050" b="1" spc="-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7675" indent="-363538" algn="just" defTabSz="914400">
              <a:lnSpc>
                <a:spcPts val="3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AutoNum type="circleNumWdWhitePlain"/>
            </a:pPr>
            <a:r>
              <a:rPr lang="zh-TW" altLang="en-US" sz="205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綜合上述，就台灣而言：</a:t>
            </a:r>
            <a:endParaRPr lang="en-US" altLang="zh-TW" sz="2050" b="1" spc="-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27037" indent="-342900" algn="just" defTabSz="914400">
              <a:lnSpc>
                <a:spcPts val="3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en-US" sz="205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美台利差擴大</a:t>
            </a:r>
            <a:r>
              <a:rPr lang="zh-TW" altLang="en-US" sz="205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05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不一定會造成新台幣貶值</a:t>
            </a:r>
            <a:r>
              <a:rPr lang="zh-TW" altLang="en-US" sz="205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50" b="1" spc="-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27037" indent="-342900" algn="just" defTabSz="914400">
              <a:lnSpc>
                <a:spcPts val="3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en-US" sz="205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本年</a:t>
            </a:r>
            <a:r>
              <a:rPr lang="zh-TW" altLang="en-US" sz="205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以來，</a:t>
            </a:r>
            <a:r>
              <a:rPr lang="zh-TW" altLang="en-US" sz="205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新台幣貶值主要反映外資賣股匯出</a:t>
            </a:r>
            <a:r>
              <a:rPr lang="zh-TW" altLang="en-US" sz="205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05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並非美台利差擴大所致</a:t>
            </a:r>
            <a:r>
              <a:rPr lang="zh-TW" altLang="en-US" sz="205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50" b="1" spc="-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02067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66252" y="6492875"/>
            <a:ext cx="2057400" cy="365125"/>
          </a:xfrm>
        </p:spPr>
        <p:txBody>
          <a:bodyPr/>
          <a:lstStyle/>
          <a:p>
            <a:fld id="{BB1C85A4-6A84-4618-80D9-5A61A43F67A3}" type="slidenum">
              <a:rPr lang="zh-TW" altLang="en-US" smtClean="0"/>
              <a:t>41</a:t>
            </a:fld>
            <a:endParaRPr lang="zh-TW" altLang="en-US" dirty="0"/>
          </a:p>
        </p:txBody>
      </p:sp>
      <p:sp>
        <p:nvSpPr>
          <p:cNvPr id="5" name="圓角化同側角落矩形 4"/>
          <p:cNvSpPr/>
          <p:nvPr/>
        </p:nvSpPr>
        <p:spPr>
          <a:xfrm>
            <a:off x="216024" y="3212976"/>
            <a:ext cx="8707628" cy="16334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t" anchorCtr="0">
            <a:noAutofit/>
          </a:bodyPr>
          <a:lstStyle/>
          <a:p>
            <a:pPr algn="just" defTabSz="800100">
              <a:lnSpc>
                <a:spcPts val="2500"/>
              </a:lnSpc>
              <a:spcBef>
                <a:spcPct val="0"/>
              </a:spcBef>
              <a:spcAft>
                <a:spcPts val="600"/>
              </a:spcAft>
            </a:pPr>
            <a:endParaRPr lang="en-US" altLang="zh-TW" b="1" spc="-5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0931" y="498467"/>
            <a:ext cx="8157814" cy="1357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47675" indent="-354013" algn="just" defTabSz="914400">
              <a:lnSpc>
                <a:spcPts val="3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altLang="zh-TW" sz="2000" b="1" spc="-4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2000" b="1" spc="-4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本年以來，</a:t>
            </a:r>
            <a:r>
              <a:rPr lang="zh-TW" altLang="en-US" sz="2000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國內輸入性通膨壓力主要來自國際原物料及商品行情上揚</a:t>
            </a:r>
            <a:r>
              <a:rPr lang="en-US" altLang="zh-TW" sz="2000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b="1" spc="-4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；而</a:t>
            </a:r>
            <a:r>
              <a:rPr lang="zh-TW" altLang="en-US" sz="2000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新台幣貶值</a:t>
            </a:r>
            <a:r>
              <a:rPr lang="zh-TW" altLang="en-US" sz="2000" b="1" spc="-4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雖亦增加進口原物料及商品成本，惟</a:t>
            </a:r>
            <a:r>
              <a:rPr lang="zh-TW" altLang="en-US" sz="2000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影響國內通膨尚屬可控</a:t>
            </a:r>
            <a:r>
              <a:rPr lang="zh-TW" altLang="en-US" sz="2000" b="1" spc="-4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b="1" spc="-4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18297" y="2392066"/>
            <a:ext cx="4149948" cy="278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本年</a:t>
            </a:r>
            <a:r>
              <a:rPr lang="en-US" altLang="zh-TW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zh-TW" altLang="en-US" b="1" spc="-4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以美元計價之進口物價指數年增率為</a:t>
            </a:r>
            <a:r>
              <a:rPr lang="en-US" altLang="zh-TW" b="1" spc="-4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12.61%</a:t>
            </a:r>
            <a:r>
              <a:rPr lang="zh-TW" altLang="en-US" b="1" spc="-4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，因</a:t>
            </a:r>
            <a:r>
              <a:rPr lang="zh-TW" altLang="en-US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新台幣對美元較上年同期貶值</a:t>
            </a:r>
            <a:r>
              <a:rPr lang="en-US" altLang="zh-TW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4%</a:t>
            </a:r>
            <a:r>
              <a:rPr lang="zh-TW" altLang="en-US" b="1" spc="-4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，致以新台幣計價進口物價漲幅升為</a:t>
            </a:r>
            <a:r>
              <a:rPr lang="en-US" altLang="zh-TW" b="1" spc="-4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17.53%</a:t>
            </a:r>
            <a:r>
              <a:rPr lang="zh-TW" altLang="en-US" b="1" spc="-4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zh-TW" altLang="en-US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估計將使本年</a:t>
            </a:r>
            <a:r>
              <a:rPr lang="en-US" altLang="zh-TW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CPI</a:t>
            </a:r>
            <a:r>
              <a:rPr lang="zh-TW" altLang="en-US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年增率上升</a:t>
            </a:r>
            <a:r>
              <a:rPr lang="en-US" altLang="zh-TW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0.1~0.2</a:t>
            </a:r>
            <a:r>
              <a:rPr lang="zh-TW" altLang="en-US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個百分點</a:t>
            </a:r>
            <a:r>
              <a:rPr lang="zh-TW" altLang="en-US" b="1" spc="-4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spc="-4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4625" indent="-174625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若本年</a:t>
            </a:r>
            <a:r>
              <a:rPr lang="zh-TW" altLang="en-US" b="1" spc="-4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新台幣對美元平均</a:t>
            </a:r>
            <a:r>
              <a:rPr lang="zh-TW" altLang="en-US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貶值</a:t>
            </a:r>
            <a:r>
              <a:rPr lang="en-US" altLang="zh-TW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5%</a:t>
            </a:r>
            <a:r>
              <a:rPr lang="zh-TW" altLang="en-US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6%</a:t>
            </a:r>
            <a:r>
              <a:rPr lang="zh-TW" altLang="en-US" b="1" spc="-4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，則對</a:t>
            </a:r>
            <a:r>
              <a:rPr lang="en-US" altLang="zh-TW" b="1" spc="-4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CPI</a:t>
            </a:r>
            <a:r>
              <a:rPr lang="zh-TW" altLang="en-US" b="1" spc="-4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年增率影響分別為</a:t>
            </a:r>
            <a:r>
              <a:rPr lang="en-US" altLang="zh-TW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0.12~0.25</a:t>
            </a:r>
            <a:r>
              <a:rPr lang="zh-TW" altLang="en-US" b="1" spc="-4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0.15~0.30</a:t>
            </a:r>
            <a:r>
              <a:rPr lang="zh-TW" altLang="en-US" b="1" spc="-4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個百分點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00520" y="2285926"/>
            <a:ext cx="2236510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600"/>
              </a:lnSpc>
              <a:spcAft>
                <a:spcPts val="0"/>
              </a:spcAft>
            </a:pPr>
            <a:r>
              <a:rPr lang="zh-TW" altLang="en-US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台灣之</a:t>
            </a:r>
            <a:r>
              <a:rPr lang="zh-TW" altLang="zh-TW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進口物價年增率</a:t>
            </a:r>
            <a:endParaRPr lang="zh-TW" altLang="zh-TW" sz="1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84" y="2669842"/>
            <a:ext cx="4269382" cy="2674138"/>
          </a:xfrm>
          <a:prstGeom prst="rect">
            <a:avLst/>
          </a:prstGeom>
        </p:spPr>
      </p:pic>
      <p:sp>
        <p:nvSpPr>
          <p:cNvPr id="12" name="Text Box 1291"/>
          <p:cNvSpPr txBox="1">
            <a:spLocks noChangeArrowheads="1"/>
          </p:cNvSpPr>
          <p:nvPr/>
        </p:nvSpPr>
        <p:spPr bwMode="auto">
          <a:xfrm>
            <a:off x="706798" y="5506406"/>
            <a:ext cx="342395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kumimoji="1" lang="zh-TW" altLang="en-US" sz="900" b="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kumimoji="1" lang="en-US" altLang="zh-TW" sz="900" b="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kumimoji="1" lang="zh-TW" altLang="en-US" sz="900" b="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主計總處、中央</a:t>
            </a:r>
            <a:r>
              <a:rPr kumimoji="1" lang="zh-TW" altLang="en-US" sz="9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銀行估算</a:t>
            </a:r>
            <a:endParaRPr kumimoji="1" lang="en-US" altLang="zh-TW" sz="900" b="0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圖說文字 12"/>
          <p:cNvSpPr/>
          <p:nvPr/>
        </p:nvSpPr>
        <p:spPr>
          <a:xfrm rot="5400000">
            <a:off x="5131472" y="1645900"/>
            <a:ext cx="2923560" cy="4276173"/>
          </a:xfrm>
          <a:prstGeom prst="wedgeRectCallou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54285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66252" y="6492875"/>
            <a:ext cx="2057400" cy="365125"/>
          </a:xfrm>
        </p:spPr>
        <p:txBody>
          <a:bodyPr/>
          <a:lstStyle/>
          <a:p>
            <a:fld id="{BB1C85A4-6A84-4618-80D9-5A61A43F67A3}" type="slidenum">
              <a:rPr lang="zh-TW" altLang="en-US" smtClean="0"/>
              <a:t>42</a:t>
            </a:fld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445446" y="387085"/>
            <a:ext cx="8376329" cy="866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47675" indent="-361950" algn="just" defTabSz="9144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200" b="1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4.</a:t>
            </a:r>
            <a:r>
              <a:rPr lang="zh-TW" altLang="en-US" sz="2200" b="1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新台幣匯率原則上由外匯市場供需決定，如遇匯率過度波動或失序變動時，本行會視情勢進行調節。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6588D4-3FFB-47E6-9C1D-D31506F37FC4}"/>
              </a:ext>
            </a:extLst>
          </p:cNvPr>
          <p:cNvSpPr txBox="1"/>
          <p:nvPr/>
        </p:nvSpPr>
        <p:spPr>
          <a:xfrm>
            <a:off x="1131525" y="3879687"/>
            <a:ext cx="6898849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台灣與主要國家貿易開放程度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(2021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r" fontAlgn="ctr"/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單位：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  <a:endParaRPr lang="en-US" altLang="zh-TW" sz="1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75BE1E-EBD3-4B0B-B26C-E9965B6E31E1}"/>
              </a:ext>
            </a:extLst>
          </p:cNvPr>
          <p:cNvSpPr txBox="1"/>
          <p:nvPr/>
        </p:nvSpPr>
        <p:spPr>
          <a:xfrm>
            <a:off x="1131525" y="5805264"/>
            <a:ext cx="40271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資料來源：主計總處、各國官方統計、</a:t>
            </a:r>
            <a:r>
              <a:rPr lang="en-US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S&amp;P Global</a:t>
            </a:r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Market Intelligence </a:t>
            </a:r>
            <a:endParaRPr lang="en-US" sz="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5446" y="1465515"/>
            <a:ext cx="8376329" cy="11092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41338" indent="-365125" algn="just" defTabSz="91440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en-US" altLang="zh-TW" sz="22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  <a:r>
              <a:rPr lang="zh-TW" altLang="en-US" sz="22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全球金融高度整合，</a:t>
            </a:r>
            <a:r>
              <a:rPr lang="zh-TW" altLang="en-US" sz="22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大國貨幣政策</a:t>
            </a:r>
            <a:r>
              <a:rPr lang="zh-TW" altLang="en-US" sz="22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造成的</a:t>
            </a:r>
            <a:r>
              <a:rPr lang="zh-TW" altLang="en-US" sz="22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全球金融循環</a:t>
            </a:r>
            <a:r>
              <a:rPr lang="zh-TW" altLang="en-US" sz="22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會透過</a:t>
            </a:r>
            <a:r>
              <a:rPr lang="zh-TW" altLang="en-US" sz="22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跨境資本移動外溢</a:t>
            </a:r>
            <a:r>
              <a:rPr lang="zh-TW" altLang="en-US" sz="22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至他國貨幣與信用情勢，因此一國</a:t>
            </a:r>
            <a:r>
              <a:rPr lang="zh-TW" altLang="en-US" sz="22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即使採自由浮動匯率制度</a:t>
            </a:r>
            <a:r>
              <a:rPr lang="zh-TW" altLang="en-US" sz="22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，亦</a:t>
            </a:r>
            <a:r>
              <a:rPr lang="zh-TW" altLang="en-US" sz="22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難確保貨幣政策自主性</a:t>
            </a:r>
            <a:r>
              <a:rPr lang="zh-TW" altLang="en-US" sz="22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8384F6B6-01BC-487B-ADB6-5760F794620A}"/>
              </a:ext>
            </a:extLst>
          </p:cNvPr>
          <p:cNvGraphicFramePr>
            <a:graphicFrameLocks noGrp="1"/>
          </p:cNvGraphicFramePr>
          <p:nvPr/>
        </p:nvGraphicFramePr>
        <p:xfrm>
          <a:off x="1186659" y="4464585"/>
          <a:ext cx="6962267" cy="124712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21009">
                  <a:extLst>
                    <a:ext uri="{9D8B030D-6E8A-4147-A177-3AD203B41FA5}">
                      <a16:colId xmlns:a16="http://schemas.microsoft.com/office/drawing/2014/main" val="1908045424"/>
                    </a:ext>
                  </a:extLst>
                </a:gridCol>
                <a:gridCol w="873543">
                  <a:extLst>
                    <a:ext uri="{9D8B030D-6E8A-4147-A177-3AD203B41FA5}">
                      <a16:colId xmlns:a16="http://schemas.microsoft.com/office/drawing/2014/main" val="3090626867"/>
                    </a:ext>
                  </a:extLst>
                </a:gridCol>
                <a:gridCol w="873543">
                  <a:extLst>
                    <a:ext uri="{9D8B030D-6E8A-4147-A177-3AD203B41FA5}">
                      <a16:colId xmlns:a16="http://schemas.microsoft.com/office/drawing/2014/main" val="449178055"/>
                    </a:ext>
                  </a:extLst>
                </a:gridCol>
                <a:gridCol w="873543">
                  <a:extLst>
                    <a:ext uri="{9D8B030D-6E8A-4147-A177-3AD203B41FA5}">
                      <a16:colId xmlns:a16="http://schemas.microsoft.com/office/drawing/2014/main" val="1198520086"/>
                    </a:ext>
                  </a:extLst>
                </a:gridCol>
                <a:gridCol w="873543">
                  <a:extLst>
                    <a:ext uri="{9D8B030D-6E8A-4147-A177-3AD203B41FA5}">
                      <a16:colId xmlns:a16="http://schemas.microsoft.com/office/drawing/2014/main" val="3083009026"/>
                    </a:ext>
                  </a:extLst>
                </a:gridCol>
                <a:gridCol w="873543">
                  <a:extLst>
                    <a:ext uri="{9D8B030D-6E8A-4147-A177-3AD203B41FA5}">
                      <a16:colId xmlns:a16="http://schemas.microsoft.com/office/drawing/2014/main" val="1958661435"/>
                    </a:ext>
                  </a:extLst>
                </a:gridCol>
                <a:gridCol w="873543">
                  <a:extLst>
                    <a:ext uri="{9D8B030D-6E8A-4147-A177-3AD203B41FA5}">
                      <a16:colId xmlns:a16="http://schemas.microsoft.com/office/drawing/2014/main" val="4035536925"/>
                    </a:ext>
                  </a:extLst>
                </a:gridCol>
              </a:tblGrid>
              <a:tr h="332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台灣</a:t>
                      </a:r>
                      <a:endParaRPr lang="zh-TW" alt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南韓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新加坡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中國大陸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日本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美國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702430"/>
                  </a:ext>
                </a:extLst>
              </a:tr>
              <a:tr h="43289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輸出入</a:t>
                      </a:r>
                      <a:r>
                        <a:rPr lang="en-US" altLang="zh-TW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en-US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GDP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123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82</a:t>
                      </a:r>
                    </a:p>
                  </a:txBody>
                  <a:tcPr marL="4763" marR="4763" marT="47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345</a:t>
                      </a:r>
                    </a:p>
                  </a:txBody>
                  <a:tcPr marL="4763" marR="4763" marT="47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69</a:t>
                      </a:r>
                    </a:p>
                  </a:txBody>
                  <a:tcPr marL="4763" marR="4763" marT="47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38</a:t>
                      </a:r>
                    </a:p>
                  </a:txBody>
                  <a:tcPr marL="4763" marR="4763" marT="47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</a:p>
                  </a:txBody>
                  <a:tcPr marL="4763" marR="4763" marT="47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970426"/>
                  </a:ext>
                </a:extLst>
              </a:tr>
              <a:tr h="48166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各國名目</a:t>
                      </a:r>
                      <a:r>
                        <a:rPr lang="en-US" altLang="zh-TW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GDP</a:t>
                      </a:r>
                      <a:r>
                        <a:rPr lang="zh-TW" altLang="en-US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相對</a:t>
                      </a:r>
                      <a:r>
                        <a:rPr lang="en-US" altLang="zh-TW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台灣的規模</a:t>
                      </a:r>
                      <a:r>
                        <a:rPr lang="en-US" altLang="zh-TW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倍數</a:t>
                      </a:r>
                      <a:r>
                        <a:rPr lang="en-US" altLang="zh-TW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7442317"/>
                  </a:ext>
                </a:extLst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445446" y="2785453"/>
            <a:ext cx="8376329" cy="7630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41338" indent="-365125" algn="just" defTabSz="91440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en-US" altLang="zh-TW" sz="22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  <a:r>
              <a:rPr lang="zh-TW" altLang="en-US" sz="22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台灣</a:t>
            </a:r>
            <a:r>
              <a:rPr lang="zh-TW" altLang="en-US" sz="22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貿易依存度高且經濟規模小，易面臨全球金融循環衍生的風險，匯率波動幅度不宜過大，</a:t>
            </a:r>
            <a:r>
              <a:rPr lang="zh-TW" altLang="en-US" sz="22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適合採行管理浮動匯率制度</a:t>
            </a:r>
            <a:r>
              <a:rPr lang="zh-TW" altLang="en-US" sz="22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200" b="1" spc="-7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279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66252" y="6492875"/>
            <a:ext cx="2057400" cy="365125"/>
          </a:xfrm>
        </p:spPr>
        <p:txBody>
          <a:bodyPr/>
          <a:lstStyle/>
          <a:p>
            <a:fld id="{BB1C85A4-6A84-4618-80D9-5A61A43F67A3}" type="slidenum">
              <a:rPr lang="zh-TW" altLang="en-US" smtClean="0"/>
              <a:t>43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683568" y="692696"/>
            <a:ext cx="7920880" cy="4770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85725" algn="just">
              <a:lnSpc>
                <a:spcPts val="3000"/>
              </a:lnSpc>
              <a:spcBef>
                <a:spcPts val="1200"/>
              </a:spcBef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本行維持金融市場穩定之措施：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6462" y="1268760"/>
            <a:ext cx="820891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4863" lvl="1" indent="-357188" algn="just">
              <a:lnSpc>
                <a:spcPts val="3000"/>
              </a:lnSpc>
              <a:spcAft>
                <a:spcPts val="600"/>
              </a:spcAft>
            </a:pPr>
            <a:r>
              <a:rPr lang="zh-TW" altLang="en-US" sz="2000" b="1" spc="-6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 </a:t>
            </a:r>
            <a:r>
              <a:rPr lang="zh-TW" altLang="en-US" sz="2000" b="1" spc="-6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建立場內外監理機制</a:t>
            </a:r>
            <a:r>
              <a:rPr lang="zh-TW" altLang="en-US" sz="2000" b="1" spc="-6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：利用大額結匯即時通報系統及銀行報送之外匯收支資料，分析外匯資金進出情形，若發現異常即辦理專案金檢，採取即時導正措施。</a:t>
            </a:r>
          </a:p>
          <a:p>
            <a:pPr marL="804863" lvl="1" indent="-357188" algn="just">
              <a:lnSpc>
                <a:spcPts val="3000"/>
              </a:lnSpc>
              <a:spcAft>
                <a:spcPts val="600"/>
              </a:spcAft>
            </a:pPr>
            <a:r>
              <a:rPr lang="zh-TW" altLang="en-US" sz="2000" b="1" spc="-6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 </a:t>
            </a:r>
            <a:r>
              <a:rPr lang="zh-TW" altLang="en-US" sz="2000" b="1" spc="-6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提供國內金融市場流動性</a:t>
            </a:r>
            <a:r>
              <a:rPr lang="zh-TW" altLang="en-US" sz="2000" b="1" spc="-6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：透過拆款、換匯交易、公開市場操作及調整存款準備金等措施，提供金融體系台、外幣資金流動性。 </a:t>
            </a:r>
          </a:p>
          <a:p>
            <a:pPr marL="804863" lvl="1" indent="-357188" algn="just">
              <a:lnSpc>
                <a:spcPts val="3000"/>
              </a:lnSpc>
              <a:spcAft>
                <a:spcPts val="600"/>
              </a:spcAft>
            </a:pPr>
            <a:r>
              <a:rPr lang="zh-TW" altLang="en-US" sz="2000" b="1" spc="-6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 </a:t>
            </a:r>
            <a:r>
              <a:rPr lang="zh-TW" altLang="en-US" sz="2000" b="1" spc="-6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備妥充沛之外幣流動性</a:t>
            </a:r>
            <a:r>
              <a:rPr lang="zh-TW" altLang="en-US" sz="2000" b="1" spc="-6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：本行與國際組織及全球主要金融機構訂有外匯附買回融資機制</a:t>
            </a:r>
            <a:r>
              <a:rPr lang="en-US" altLang="zh-TW" sz="2000" b="1" spc="-6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(Repo)</a:t>
            </a:r>
            <a:r>
              <a:rPr lang="zh-TW" altLang="en-US" sz="2000" b="1" spc="-6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，必要時本行可透過該機制取得美元資金，支應國內美元流動性需求。</a:t>
            </a:r>
            <a:endParaRPr lang="en-US" altLang="zh-TW" sz="2000" b="1" spc="-6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lvl="1" indent="-357188" algn="just">
              <a:lnSpc>
                <a:spcPts val="3000"/>
              </a:lnSpc>
              <a:spcAft>
                <a:spcPts val="600"/>
              </a:spcAft>
            </a:pPr>
            <a:r>
              <a:rPr lang="zh-TW" altLang="en-US" sz="2000" b="1" spc="-6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 </a:t>
            </a:r>
            <a:r>
              <a:rPr lang="zh-TW" altLang="en-US" sz="2000" b="1" spc="-6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掌握匯市供需，適時進場調節</a:t>
            </a:r>
            <a:r>
              <a:rPr lang="zh-TW" altLang="en-US" sz="2000" b="1" spc="-60" dirty="0">
                <a:latin typeface="新細明體" panose="02020500000000000000" pitchFamily="18" charset="-120"/>
              </a:rPr>
              <a:t>：</a:t>
            </a:r>
            <a:r>
              <a:rPr lang="zh-TW" altLang="en-US" sz="2000" b="1" spc="-6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若遇市場供需失衡，導致新台幣匯率過度波動或失序變動，而有不利於經濟金融穩定之虞時，本行將本於職責，適時進場調節</a:t>
            </a:r>
            <a:r>
              <a:rPr lang="zh-TW" altLang="en-US" sz="2000" b="1" spc="-60" dirty="0">
                <a:latin typeface="新細明體" panose="02020500000000000000" pitchFamily="18" charset="-120"/>
              </a:rPr>
              <a:t>，</a:t>
            </a:r>
            <a:r>
              <a:rPr lang="zh-TW" altLang="en-US" sz="2000" b="1" spc="-6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以維持新台幣匯率之動態穩定。</a:t>
            </a:r>
            <a:endParaRPr lang="en-US" altLang="zh-TW" sz="2000" b="1" spc="-6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10706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66252" y="6492875"/>
            <a:ext cx="2057400" cy="365125"/>
          </a:xfrm>
        </p:spPr>
        <p:txBody>
          <a:bodyPr/>
          <a:lstStyle/>
          <a:p>
            <a:fld id="{BB1C85A4-6A84-4618-80D9-5A61A43F67A3}" type="slidenum">
              <a:rPr lang="zh-TW" altLang="en-US" smtClean="0"/>
              <a:t>44</a:t>
            </a:fld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95193" y="485315"/>
            <a:ext cx="8325279" cy="1008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54013" indent="-354013" algn="just" defTabSz="9144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200" b="1" spc="-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(4)</a:t>
            </a:r>
            <a:r>
              <a:rPr lang="zh-TW" altLang="en-US" sz="2200" b="1" spc="-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新台幣對美元匯率之波動度小於歐元、日圓、韓元及新加坡幣等主要貨幣，顯示</a:t>
            </a:r>
            <a:r>
              <a:rPr lang="zh-TW" altLang="en-US" sz="22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在本行適度的外匯管理下</a:t>
            </a:r>
            <a:r>
              <a:rPr lang="zh-TW" altLang="en-US" sz="2200" b="1" spc="-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2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新台幣匯率相對穩定</a:t>
            </a:r>
            <a:r>
              <a:rPr lang="zh-TW" altLang="en-US" sz="2200" b="1" spc="-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9" name="矩形 18"/>
          <p:cNvSpPr/>
          <p:nvPr/>
        </p:nvSpPr>
        <p:spPr>
          <a:xfrm>
            <a:off x="2843808" y="1789791"/>
            <a:ext cx="385093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主要貨幣對美元匯率年平均波動度</a:t>
            </a:r>
          </a:p>
        </p:txBody>
      </p:sp>
      <p:sp>
        <p:nvSpPr>
          <p:cNvPr id="14" name="文字方塊 8"/>
          <p:cNvSpPr txBox="1"/>
          <p:nvPr/>
        </p:nvSpPr>
        <p:spPr>
          <a:xfrm>
            <a:off x="1907704" y="5245022"/>
            <a:ext cx="5040560" cy="6235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60363" indent="-360363" algn="just">
              <a:spcAft>
                <a:spcPts val="0"/>
              </a:spcAft>
            </a:pPr>
            <a:r>
              <a:rPr lang="zh-TW" sz="9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註：</a:t>
            </a:r>
            <a:r>
              <a:rPr lang="en-US" sz="9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1.</a:t>
            </a:r>
            <a:r>
              <a:rPr lang="zh-TW" sz="9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各幣別波動幅度係根據匯率變動計算過去</a:t>
            </a:r>
            <a:r>
              <a:rPr lang="en-US" sz="9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20</a:t>
            </a:r>
            <a:r>
              <a:rPr lang="zh-TW" sz="9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天期之標準差</a:t>
            </a:r>
            <a:r>
              <a:rPr lang="en-US" sz="9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(</a:t>
            </a:r>
            <a:r>
              <a:rPr lang="zh-TW" sz="9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並將其年率化</a:t>
            </a:r>
            <a:r>
              <a:rPr lang="en-US" sz="9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)</a:t>
            </a:r>
            <a:r>
              <a:rPr lang="zh-TW" altLang="en-US" sz="9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，再取該年所有交易日波動率之平均為年平均值。</a:t>
            </a:r>
            <a:endParaRPr lang="zh-TW" sz="9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   </a:t>
            </a:r>
            <a:r>
              <a:rPr lang="zh-TW" altLang="en-US" sz="9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   </a:t>
            </a:r>
            <a:r>
              <a:rPr lang="en-US" sz="9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2.2022</a:t>
            </a:r>
            <a:r>
              <a:rPr lang="zh-TW" sz="9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年平均波動度係該年</a:t>
            </a:r>
            <a:r>
              <a:rPr lang="en-US" sz="9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1</a:t>
            </a:r>
            <a:r>
              <a:rPr lang="zh-TW" sz="9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月</a:t>
            </a:r>
            <a:r>
              <a:rPr lang="en-US" sz="9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3</a:t>
            </a:r>
            <a:r>
              <a:rPr lang="zh-TW" sz="9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日至</a:t>
            </a:r>
            <a:r>
              <a:rPr lang="en-US" altLang="zh-TW" sz="9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10</a:t>
            </a:r>
            <a:r>
              <a:rPr lang="zh-TW" sz="9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月</a:t>
            </a:r>
            <a:r>
              <a:rPr lang="en-US" altLang="zh-TW" sz="9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17</a:t>
            </a:r>
            <a:r>
              <a:rPr lang="zh-TW" sz="9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日資料平均。</a:t>
            </a:r>
          </a:p>
          <a:p>
            <a:pPr algn="just">
              <a:spcAft>
                <a:spcPts val="0"/>
              </a:spcAft>
            </a:pPr>
            <a:r>
              <a:rPr lang="zh-TW" sz="9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資料來源</a:t>
            </a:r>
            <a:r>
              <a:rPr lang="zh-TW" altLang="en-US" sz="9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：中央銀行</a:t>
            </a:r>
            <a:endParaRPr lang="zh-TW" sz="9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graphicFrame>
        <p:nvGraphicFramePr>
          <p:cNvPr id="8" name="圖表 7"/>
          <p:cNvGraphicFramePr>
            <a:graphicFrameLocks/>
          </p:cNvGraphicFramePr>
          <p:nvPr/>
        </p:nvGraphicFramePr>
        <p:xfrm>
          <a:off x="1824990" y="1651519"/>
          <a:ext cx="5494020" cy="3554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58547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66252" y="6492875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1C85A4-6A84-4618-80D9-5A61A43F67A3}" type="slidenum">
              <a:rPr kumimoji="0" lang="zh-TW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zh-TW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343947" y="54013"/>
            <a:ext cx="8476526" cy="563693"/>
          </a:xfrm>
        </p:spPr>
        <p:txBody>
          <a:bodyPr>
            <a:noAutofit/>
          </a:bodyPr>
          <a:lstStyle/>
          <a:p>
            <a:pPr marL="631825" indent="-631825" algn="just">
              <a:lnSpc>
                <a:spcPts val="3600"/>
              </a:lnSpc>
            </a:pPr>
            <a:r>
              <a:rPr lang="zh-TW" altLang="en-US" sz="2600" b="1" spc="-11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六、結語</a:t>
            </a:r>
          </a:p>
        </p:txBody>
      </p:sp>
      <p:sp>
        <p:nvSpPr>
          <p:cNvPr id="9" name="矩形 8"/>
          <p:cNvSpPr/>
          <p:nvPr/>
        </p:nvSpPr>
        <p:spPr>
          <a:xfrm>
            <a:off x="395537" y="617706"/>
            <a:ext cx="8424936" cy="12080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47675" lvl="1" indent="-447675" algn="just" defTabSz="914400" hangingPunct="0">
              <a:lnSpc>
                <a:spcPts val="2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400" b="1" spc="-9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400" b="1" spc="-9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2400" b="1" spc="-9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400" b="1" spc="-9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本、明年台灣經濟成長將趨緩，明年通膨率將回落；惟</a:t>
            </a:r>
            <a:r>
              <a:rPr lang="zh-TW" altLang="en-US" sz="2400" b="1" spc="-9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全球經濟與通膨前景持續面臨諸多不確定性</a:t>
            </a:r>
            <a:r>
              <a:rPr lang="zh-TW" altLang="en-US" sz="2400" b="1" spc="-9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，本行將</a:t>
            </a:r>
            <a:r>
              <a:rPr lang="zh-TW" altLang="en-US" sz="2400" b="1" spc="-9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密切關注國際間各項風險對台灣的不利影響</a:t>
            </a:r>
            <a:endParaRPr lang="en-US" altLang="zh-TW" sz="2400" b="1" spc="-9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2" name="文字方塊 21"/>
          <p:cNvSpPr txBox="1">
            <a:spLocks noChangeArrowheads="1"/>
          </p:cNvSpPr>
          <p:nvPr/>
        </p:nvSpPr>
        <p:spPr bwMode="auto">
          <a:xfrm>
            <a:off x="827583" y="3266896"/>
            <a:ext cx="7704856" cy="408591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137160" tIns="91440" rIns="137160" bIns="91440" anchor="ctr" anchorCtr="0" upright="1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ts val="1400"/>
              </a:lnSpc>
              <a:defRPr/>
            </a:pPr>
            <a:r>
              <a:rPr lang="en-US" altLang="zh-TW" sz="16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S&amp;P Global Market Intelligence</a:t>
            </a:r>
            <a:r>
              <a:rPr lang="zh-TW" altLang="en-US" sz="16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對全球及主要經濟體之</a:t>
            </a:r>
            <a:r>
              <a:rPr kumimoji="0" lang="zh-TW" altLang="en-US" sz="1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經濟成長率預測值   </a:t>
            </a:r>
            <a:endParaRPr kumimoji="0" lang="zh-TW" altLang="en-US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3" name="Text Box 1291"/>
          <p:cNvSpPr txBox="1">
            <a:spLocks noChangeArrowheads="1"/>
          </p:cNvSpPr>
          <p:nvPr/>
        </p:nvSpPr>
        <p:spPr bwMode="auto">
          <a:xfrm>
            <a:off x="1115616" y="6206219"/>
            <a:ext cx="439276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zh-TW" altLang="en-US" sz="900" b="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kumimoji="1" lang="en-US" altLang="zh-TW" sz="900" b="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：S&amp;P Global Market Intelligence (</a:t>
            </a:r>
            <a:r>
              <a:rPr kumimoji="1" lang="en-US" altLang="zh-TW" sz="900" b="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2022/10/18)</a:t>
            </a:r>
            <a:endParaRPr kumimoji="1" lang="en-US" altLang="zh-TW" sz="900" b="0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5537" y="1780433"/>
            <a:ext cx="8424936" cy="8361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47675" lvl="1" indent="-447675" algn="just" defTabSz="914400" hangingPunct="0">
              <a:lnSpc>
                <a:spcPts val="29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2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2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en-US" sz="22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預期本、明兩年台灣經濟成長續受全球經濟影響而趨緩，明年通膨率回落</a:t>
            </a:r>
          </a:p>
        </p:txBody>
      </p:sp>
      <p:sp>
        <p:nvSpPr>
          <p:cNvPr id="12" name="矩形 11"/>
          <p:cNvSpPr/>
          <p:nvPr/>
        </p:nvSpPr>
        <p:spPr>
          <a:xfrm>
            <a:off x="395537" y="2572332"/>
            <a:ext cx="8424936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47675" indent="-354013" algn="just" defTabSz="914400">
              <a:lnSpc>
                <a:spcPts val="2400"/>
              </a:lnSpc>
              <a:spcAft>
                <a:spcPts val="600"/>
              </a:spcAft>
            </a:pPr>
            <a:r>
              <a:rPr lang="en-US" altLang="zh-TW" sz="22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  <a:r>
              <a:rPr lang="zh-TW" altLang="en-US" sz="22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全球經濟展望：由於全球通膨居高，美、歐等多數經濟體持續升息，金融情勢緊縮，預期</a:t>
            </a:r>
            <a:r>
              <a:rPr lang="zh-TW" altLang="en-US" sz="22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本年全球經濟成長放緩，明年續降</a:t>
            </a:r>
            <a:r>
              <a:rPr lang="zh-TW" altLang="en-US" sz="22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69" y="3358661"/>
            <a:ext cx="7830870" cy="303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787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66252" y="6492875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1C85A4-6A84-4618-80D9-5A61A43F67A3}" type="slidenum">
              <a:rPr kumimoji="0" lang="zh-TW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zh-TW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5536" y="379170"/>
            <a:ext cx="8352928" cy="12464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41338" indent="-361950" algn="just" defTabSz="9144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2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  <a:r>
              <a:rPr lang="zh-TW" altLang="en-US" sz="22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全球通膨展望：由於能源及食品價格大幅上揚，</a:t>
            </a:r>
            <a:r>
              <a:rPr lang="zh-TW" altLang="en-US" sz="22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本年</a:t>
            </a:r>
            <a:r>
              <a:rPr lang="zh-TW" altLang="en-US" sz="22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主要經濟體</a:t>
            </a:r>
            <a:r>
              <a:rPr lang="zh-TW" altLang="en-US" sz="22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通膨率居高</a:t>
            </a:r>
            <a:r>
              <a:rPr lang="zh-TW" altLang="en-US" sz="22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；惟隨多數央行緊縮貨幣政策，加以下半年起能源價格回落，</a:t>
            </a:r>
            <a:r>
              <a:rPr lang="zh-TW" altLang="en-US" sz="22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明年全球通膨率可望</a:t>
            </a:r>
            <a:r>
              <a:rPr lang="zh-TW" altLang="en-US" sz="22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自高點</a:t>
            </a:r>
            <a:r>
              <a:rPr lang="zh-TW" altLang="en-US" sz="22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回降</a:t>
            </a:r>
            <a:r>
              <a:rPr lang="zh-TW" altLang="en-US" sz="22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2" name="文字方塊 21"/>
          <p:cNvSpPr txBox="1">
            <a:spLocks noChangeArrowheads="1"/>
          </p:cNvSpPr>
          <p:nvPr/>
        </p:nvSpPr>
        <p:spPr bwMode="auto">
          <a:xfrm>
            <a:off x="827584" y="1837206"/>
            <a:ext cx="8022834" cy="408591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137160" tIns="91440" rIns="137160" bIns="91440" anchor="ctr" anchorCtr="0" upright="1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ts val="1400"/>
              </a:lnSpc>
              <a:defRPr/>
            </a:pPr>
            <a:r>
              <a:rPr lang="en-US" altLang="zh-TW" sz="16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S&amp;P Global Market Intelligence</a:t>
            </a:r>
            <a:r>
              <a:rPr lang="zh-TW" altLang="en-US" sz="16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對全球及主要經濟體之</a:t>
            </a:r>
            <a:r>
              <a:rPr lang="en-US" altLang="zh-TW" sz="16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CPI</a:t>
            </a:r>
            <a:r>
              <a:rPr lang="zh-TW" altLang="en-US" sz="16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年增率</a:t>
            </a:r>
            <a:r>
              <a:rPr kumimoji="0" lang="zh-TW" altLang="en-US" sz="1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預測值   </a:t>
            </a:r>
            <a:endParaRPr kumimoji="0" lang="zh-TW" altLang="en-US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3" name="Text Box 1291"/>
          <p:cNvSpPr txBox="1">
            <a:spLocks noChangeArrowheads="1"/>
          </p:cNvSpPr>
          <p:nvPr/>
        </p:nvSpPr>
        <p:spPr bwMode="auto">
          <a:xfrm>
            <a:off x="683568" y="5935176"/>
            <a:ext cx="43927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zh-TW" altLang="en-US" sz="9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註： 歐元區為</a:t>
            </a:r>
            <a:r>
              <a:rPr kumimoji="1" lang="en-US" altLang="zh-TW" sz="9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HICP (</a:t>
            </a:r>
            <a:r>
              <a:rPr kumimoji="1" lang="en-US" altLang="zh-TW" sz="900" dirty="0" err="1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Harmonised</a:t>
            </a:r>
            <a:r>
              <a:rPr kumimoji="1" lang="en-US" altLang="zh-TW" sz="9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Index of Consumer Prices)</a:t>
            </a:r>
            <a:r>
              <a:rPr kumimoji="1" lang="zh-TW" altLang="en-US" sz="9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1" lang="en-US" altLang="zh-TW" sz="900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eaLnBrk="1" hangingPunct="1"/>
            <a:r>
              <a:rPr kumimoji="1" lang="zh-TW" altLang="en-US" sz="900" b="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kumimoji="1" lang="en-US" altLang="zh-TW" sz="900" b="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：S&amp;P Global Market Intelligence (</a:t>
            </a:r>
            <a:r>
              <a:rPr kumimoji="1" lang="en-US" altLang="zh-TW" sz="900" b="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2022/10/18)</a:t>
            </a:r>
            <a:endParaRPr kumimoji="1" lang="en-US" altLang="zh-TW" sz="900" b="0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79" y="2115651"/>
            <a:ext cx="869632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555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66252" y="6492875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1C85A4-6A84-4618-80D9-5A61A43F67A3}" type="slidenum">
              <a:rPr kumimoji="0" lang="zh-TW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zh-TW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1520" y="552173"/>
            <a:ext cx="8672132" cy="7854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marL="447675" lvl="1" indent="-354013" algn="just" defTabSz="914400">
              <a:lnSpc>
                <a:spcPts val="2800"/>
              </a:lnSpc>
              <a:spcBef>
                <a:spcPts val="600"/>
              </a:spcBef>
              <a:spcAft>
                <a:spcPts val="1200"/>
              </a:spcAft>
              <a:tabLst>
                <a:tab pos="447675" algn="l"/>
              </a:tabLst>
            </a:pPr>
            <a:r>
              <a:rPr lang="en-US" altLang="zh-TW" sz="2200" b="1" spc="-1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(3)</a:t>
            </a:r>
            <a:r>
              <a:rPr lang="zh-TW" altLang="en-US" sz="2200" b="1" spc="-1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國內經濟展望：隨全球景氣降溫，本行預估</a:t>
            </a:r>
            <a:r>
              <a:rPr lang="zh-TW" altLang="en-US" sz="2200" b="1" spc="-1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明年台灣經濟成長</a:t>
            </a:r>
            <a:r>
              <a:rPr lang="zh-TW" altLang="en-US" sz="2200" b="1" spc="-1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將</a:t>
            </a:r>
            <a:r>
              <a:rPr lang="zh-TW" altLang="en-US" sz="2200" b="1" spc="-1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趨緩至</a:t>
            </a:r>
            <a:r>
              <a:rPr lang="en-US" altLang="zh-TW" sz="2200" b="1" spc="-1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3%</a:t>
            </a:r>
            <a:r>
              <a:rPr lang="zh-TW" altLang="en-US" sz="2200" b="1" spc="-1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以下</a:t>
            </a:r>
            <a:r>
              <a:rPr lang="zh-TW" altLang="en-US" sz="2200" b="1" spc="-1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2544899" y="3448451"/>
          <a:ext cx="1804119" cy="483082"/>
        </p:xfrm>
        <a:graphic>
          <a:graphicData uri="http://schemas.openxmlformats.org/drawingml/2006/table">
            <a:tbl>
              <a:tblPr/>
              <a:tblGrid>
                <a:gridCol w="876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58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2022</a:t>
                      </a:r>
                      <a:r>
                        <a:rPr lang="zh-TW" altLang="en-US" sz="1200" b="1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200" b="1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(f)</a:t>
                      </a:r>
                      <a:endParaRPr lang="en-US" sz="12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</a:t>
                      </a:r>
                      <a:r>
                        <a:rPr lang="zh-TW" altLang="en-US" sz="1200" b="1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200" b="1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(f</a:t>
                      </a:r>
                      <a:r>
                        <a:rPr lang="en-US" sz="1200" b="1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225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　</a:t>
                      </a:r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3.51</a:t>
                      </a:r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　</a:t>
                      </a:r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2.90</a:t>
                      </a:r>
                      <a:endParaRPr lang="zh-TW" altLang="en-US" sz="12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字方塊 5"/>
          <p:cNvSpPr txBox="1"/>
          <p:nvPr/>
        </p:nvSpPr>
        <p:spPr>
          <a:xfrm>
            <a:off x="323048" y="5883281"/>
            <a:ext cx="3131349" cy="51122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註</a:t>
            </a:r>
            <a:r>
              <a:rPr kumimoji="0" lang="en-US" altLang="zh-TW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︰f</a:t>
            </a:r>
            <a:r>
              <a:rPr kumimoji="0" lang="zh-TW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為預測值。</a:t>
            </a:r>
            <a:endParaRPr kumimoji="0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資料來源</a:t>
            </a:r>
            <a:r>
              <a:rPr lang="zh-TW" altLang="en-US" sz="9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kumimoji="0" lang="zh-TW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實際值</a:t>
            </a:r>
            <a:r>
              <a:rPr kumimoji="0" lang="en-US" altLang="zh-TW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主計總處、預測值</a:t>
            </a:r>
            <a:r>
              <a:rPr kumimoji="0" lang="en-US" altLang="zh-TW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中央銀行</a:t>
            </a:r>
            <a:r>
              <a:rPr kumimoji="0" lang="en-US" altLang="zh-TW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(2022/9)</a:t>
            </a:r>
            <a:endParaRPr kumimoji="0" lang="zh-TW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184057" y="2832238"/>
            <a:ext cx="4602102" cy="408591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137160" tIns="91440" rIns="137160" bIns="91440" anchor="ctr" anchorCtr="0" upright="1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本行對</a:t>
            </a:r>
            <a:r>
              <a:rPr kumimoji="0" lang="en-US" altLang="zh-TW" sz="1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2022</a:t>
            </a:r>
            <a:r>
              <a:rPr kumimoji="0" lang="zh-TW" altLang="en-US" sz="1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年、</a:t>
            </a:r>
            <a:r>
              <a:rPr kumimoji="0" lang="en-US" altLang="zh-TW" sz="1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2023</a:t>
            </a:r>
            <a:r>
              <a:rPr kumimoji="0" lang="zh-TW" altLang="en-US" sz="1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年台灣經濟成長率預測值   </a:t>
            </a:r>
            <a:endParaRPr kumimoji="0" lang="zh-TW" altLang="en-US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4" name="文字方塊 2"/>
          <p:cNvSpPr txBox="1">
            <a:spLocks noChangeArrowheads="1"/>
          </p:cNvSpPr>
          <p:nvPr/>
        </p:nvSpPr>
        <p:spPr bwMode="auto">
          <a:xfrm>
            <a:off x="3820503" y="3243773"/>
            <a:ext cx="109474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單位</a:t>
            </a:r>
            <a:r>
              <a:rPr kumimoji="0" lang="en-US" sz="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:%</a:t>
            </a:r>
            <a:endParaRPr kumimoji="0" lang="zh-TW" altLang="en-US" sz="105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16" name="文字方塊 49"/>
          <p:cNvSpPr txBox="1"/>
          <p:nvPr/>
        </p:nvSpPr>
        <p:spPr>
          <a:xfrm>
            <a:off x="5134826" y="2879134"/>
            <a:ext cx="3810902" cy="470836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00"/>
              </a:lnSpc>
              <a:defRPr/>
            </a:pPr>
            <a:r>
              <a:rPr lang="zh-TW" altLang="en-US" sz="16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本行</a:t>
            </a:r>
            <a:r>
              <a:rPr lang="zh-TW" altLang="en-US" sz="16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對</a:t>
            </a:r>
            <a:r>
              <a:rPr lang="en-US" altLang="zh-TW" sz="16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2022</a:t>
            </a:r>
            <a:r>
              <a:rPr lang="zh-TW" altLang="en-US" sz="16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年、</a:t>
            </a:r>
            <a:r>
              <a:rPr lang="en-US" altLang="zh-TW" sz="16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2023</a:t>
            </a:r>
            <a:r>
              <a:rPr lang="zh-TW" altLang="en-US" sz="16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年</a:t>
            </a:r>
            <a:r>
              <a:rPr kumimoji="0" lang="zh-TW" altLang="en-US" sz="1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台灣</a:t>
            </a:r>
            <a:r>
              <a:rPr kumimoji="0" lang="en-US" sz="1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CPI</a:t>
            </a:r>
            <a:r>
              <a:rPr kumimoji="0" lang="zh-TW" altLang="en-US" sz="1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及</a:t>
            </a:r>
            <a:r>
              <a:rPr kumimoji="0" lang="en-US" altLang="zh-TW" sz="1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/>
            </a:r>
            <a:br>
              <a:rPr kumimoji="0" lang="en-US" altLang="zh-TW" sz="1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</a:br>
            <a:r>
              <a:rPr kumimoji="0" lang="zh-TW" altLang="en-US" sz="1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核心</a:t>
            </a:r>
            <a:r>
              <a:rPr kumimoji="0" lang="en-US" sz="1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CPI</a:t>
            </a:r>
            <a:r>
              <a:rPr kumimoji="0" lang="zh-TW" altLang="en-US" sz="1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年增率預測值</a:t>
            </a:r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427380"/>
              </p:ext>
            </p:extLst>
          </p:nvPr>
        </p:nvGraphicFramePr>
        <p:xfrm>
          <a:off x="7125331" y="3439921"/>
          <a:ext cx="1826445" cy="592218"/>
        </p:xfrm>
        <a:graphic>
          <a:graphicData uri="http://schemas.openxmlformats.org/drawingml/2006/table">
            <a:tbl>
              <a:tblPr/>
              <a:tblGrid>
                <a:gridCol w="608815">
                  <a:extLst>
                    <a:ext uri="{9D8B030D-6E8A-4147-A177-3AD203B41FA5}">
                      <a16:colId xmlns:a16="http://schemas.microsoft.com/office/drawing/2014/main" val="3282069559"/>
                    </a:ext>
                  </a:extLst>
                </a:gridCol>
                <a:gridCol w="608815">
                  <a:extLst>
                    <a:ext uri="{9D8B030D-6E8A-4147-A177-3AD203B41FA5}">
                      <a16:colId xmlns:a16="http://schemas.microsoft.com/office/drawing/2014/main" val="2372762773"/>
                    </a:ext>
                  </a:extLst>
                </a:gridCol>
                <a:gridCol w="608815">
                  <a:extLst>
                    <a:ext uri="{9D8B030D-6E8A-4147-A177-3AD203B41FA5}">
                      <a16:colId xmlns:a16="http://schemas.microsoft.com/office/drawing/2014/main" val="883891290"/>
                    </a:ext>
                  </a:extLst>
                </a:gridCol>
              </a:tblGrid>
              <a:tr h="19740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2022</a:t>
                      </a:r>
                      <a:r>
                        <a:rPr lang="zh-TW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(f)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</a:t>
                      </a:r>
                      <a:r>
                        <a:rPr lang="zh-TW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(f)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772132"/>
                  </a:ext>
                </a:extLst>
              </a:tr>
              <a:tr h="1974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CPI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2.95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182643"/>
                  </a:ext>
                </a:extLst>
              </a:tr>
              <a:tr h="19740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核心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CPI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753636"/>
                  </a:ext>
                </a:extLst>
              </a:tr>
            </a:tbl>
          </a:graphicData>
        </a:graphic>
      </p:graphicFrame>
      <p:sp>
        <p:nvSpPr>
          <p:cNvPr id="18" name="文字方塊 5"/>
          <p:cNvSpPr txBox="1"/>
          <p:nvPr/>
        </p:nvSpPr>
        <p:spPr>
          <a:xfrm>
            <a:off x="4918279" y="5921702"/>
            <a:ext cx="3131349" cy="51122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註</a:t>
            </a:r>
            <a:r>
              <a:rPr kumimoji="0" lang="en-US" altLang="zh-TW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︰f</a:t>
            </a:r>
            <a:r>
              <a:rPr kumimoji="0" lang="zh-TW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為預測值</a:t>
            </a:r>
            <a:r>
              <a:rPr kumimoji="0" lang="en-US" altLang="zh-TW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zh-TW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  <a:endParaRPr kumimoji="0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資料來源</a:t>
            </a:r>
            <a:r>
              <a:rPr lang="zh-TW" altLang="en-US" sz="9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kumimoji="0" lang="zh-TW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實際值</a:t>
            </a:r>
            <a:r>
              <a:rPr kumimoji="0" lang="en-US" altLang="zh-TW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主計總處、預測值</a:t>
            </a:r>
            <a:r>
              <a:rPr kumimoji="0" lang="en-US" altLang="zh-TW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中央銀行</a:t>
            </a:r>
            <a:r>
              <a:rPr kumimoji="0" lang="en-US" altLang="zh-TW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(2022/9)</a:t>
            </a:r>
            <a:endParaRPr kumimoji="0" lang="zh-TW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0" name="文字方塊 2"/>
          <p:cNvSpPr txBox="1">
            <a:spLocks noChangeArrowheads="1"/>
          </p:cNvSpPr>
          <p:nvPr/>
        </p:nvSpPr>
        <p:spPr bwMode="auto">
          <a:xfrm>
            <a:off x="8422606" y="3200204"/>
            <a:ext cx="600774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單位</a:t>
            </a:r>
            <a:r>
              <a:rPr kumimoji="0" lang="en-US" sz="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:%</a:t>
            </a:r>
            <a:endParaRPr kumimoji="0" lang="zh-TW" altLang="en-US" sz="105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graphicFrame>
        <p:nvGraphicFramePr>
          <p:cNvPr id="15" name="圖表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7236994"/>
              </p:ext>
            </p:extLst>
          </p:nvPr>
        </p:nvGraphicFramePr>
        <p:xfrm>
          <a:off x="207671" y="3349970"/>
          <a:ext cx="4408613" cy="2533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圖表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938419"/>
              </p:ext>
            </p:extLst>
          </p:nvPr>
        </p:nvGraphicFramePr>
        <p:xfrm>
          <a:off x="4614766" y="3427736"/>
          <a:ext cx="4337034" cy="2548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矩形 18"/>
          <p:cNvSpPr/>
          <p:nvPr/>
        </p:nvSpPr>
        <p:spPr>
          <a:xfrm>
            <a:off x="251520" y="1595520"/>
            <a:ext cx="8672132" cy="7854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marL="447675" lvl="1" indent="-354013" algn="just" defTabSz="914400">
              <a:lnSpc>
                <a:spcPts val="2800"/>
              </a:lnSpc>
              <a:spcAft>
                <a:spcPts val="1200"/>
              </a:spcAft>
              <a:tabLst>
                <a:tab pos="447675" algn="l"/>
              </a:tabLst>
            </a:pPr>
            <a:r>
              <a:rPr lang="en-US" altLang="zh-TW" sz="2200" b="1" spc="-1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(4)</a:t>
            </a:r>
            <a:r>
              <a:rPr lang="zh-TW" altLang="en-US" sz="2200" b="1" spc="-1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國內通膨展望：隨原油等原物料價格回跌，有助</a:t>
            </a:r>
            <a:r>
              <a:rPr lang="zh-TW" altLang="en-US" sz="2200" b="1" spc="-1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減緩國內輸入性通膨壓力</a:t>
            </a:r>
            <a:r>
              <a:rPr lang="zh-TW" altLang="en-US" sz="2200" b="1" spc="-1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，本行預估</a:t>
            </a:r>
            <a:r>
              <a:rPr lang="zh-TW" altLang="en-US" sz="2200" b="1" spc="-1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明年台灣通膨率將降至</a:t>
            </a:r>
            <a:r>
              <a:rPr lang="en-US" altLang="zh-TW" sz="2200" b="1" spc="-1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2%</a:t>
            </a:r>
            <a:r>
              <a:rPr lang="zh-TW" altLang="en-US" sz="2200" b="1" spc="-1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以下</a:t>
            </a:r>
            <a:r>
              <a:rPr lang="zh-TW" altLang="en-US" sz="2200" b="1" spc="-1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200" b="1" spc="-1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9293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66252" y="6492875"/>
            <a:ext cx="2057400" cy="365125"/>
          </a:xfrm>
        </p:spPr>
        <p:txBody>
          <a:bodyPr/>
          <a:lstStyle/>
          <a:p>
            <a:fld id="{BB1C85A4-6A84-4618-80D9-5A61A43F67A3}" type="slidenum">
              <a:rPr lang="zh-TW" altLang="en-US" smtClean="0"/>
              <a:t>48</a:t>
            </a:fld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275395" y="689809"/>
            <a:ext cx="8496000" cy="17338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marL="447675" lvl="1" indent="-447675" algn="just" defTabSz="914400" hangingPunct="0">
              <a:lnSpc>
                <a:spcPts val="3200"/>
              </a:lnSpc>
              <a:spcBef>
                <a:spcPts val="1200"/>
              </a:spcBef>
              <a:spcAft>
                <a:spcPts val="600"/>
              </a:spcAft>
            </a:pPr>
            <a:r>
              <a:rPr lang="zh-TW" altLang="en-US" sz="2200" b="1" spc="-9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en-US" altLang="zh-TW" sz="2200" b="1" spc="-9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2200" b="1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.</a:t>
            </a:r>
            <a:r>
              <a:rPr lang="zh-TW" altLang="en-US" sz="2200" b="1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200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全球</a:t>
            </a:r>
            <a:r>
              <a:rPr lang="zh-TW" altLang="en-US" sz="2200" b="1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經濟與通膨前景持續面臨諸多</a:t>
            </a:r>
            <a:r>
              <a:rPr lang="zh-TW" altLang="en-US" sz="2200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不確定性</a:t>
            </a:r>
            <a:r>
              <a:rPr lang="zh-TW" altLang="en-US" sz="2200" b="1" spc="-4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，影響</a:t>
            </a:r>
            <a:r>
              <a:rPr lang="zh-TW" altLang="en-US" sz="2200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本行預測的準確度</a:t>
            </a:r>
            <a:r>
              <a:rPr lang="zh-TW" altLang="en-US" sz="2200" b="1" spc="-4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zh-TW" altLang="en-US" sz="2200" b="1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因此，</a:t>
            </a:r>
            <a:r>
              <a:rPr lang="zh-TW" altLang="en-US" sz="2200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本行</a:t>
            </a:r>
            <a:r>
              <a:rPr lang="zh-TW" altLang="en-US" sz="2200" b="1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會</a:t>
            </a:r>
            <a:r>
              <a:rPr lang="zh-TW" altLang="en-US" sz="2200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檢視更廣泛的經濟指標</a:t>
            </a:r>
            <a:r>
              <a:rPr lang="zh-TW" altLang="en-US" sz="2200" b="1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200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以即時數據為基礎，審慎</a:t>
            </a:r>
            <a:r>
              <a:rPr lang="zh-TW" altLang="en-US" sz="2200" b="1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進行</a:t>
            </a:r>
            <a:r>
              <a:rPr lang="zh-TW" altLang="en-US" sz="2200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貨幣政策決策</a:t>
            </a:r>
            <a:r>
              <a:rPr lang="zh-TW" altLang="en-US" sz="2200" b="1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；並</a:t>
            </a:r>
            <a:r>
              <a:rPr lang="zh-TW" altLang="en-US" sz="2200" b="1" spc="-4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持續強化對外溝通</a:t>
            </a:r>
            <a:r>
              <a:rPr lang="zh-TW" altLang="en-US" sz="2200" b="1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，以增進外界對本行政策的瞭解與信任，從而提高貨幣政策的有效性。</a:t>
            </a:r>
            <a:endParaRPr lang="en-US" altLang="zh-TW" sz="2200" b="1" spc="-4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6697" y="2744705"/>
            <a:ext cx="8496000" cy="17338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marL="447675" lvl="1" indent="-447675" algn="just" defTabSz="914400" hangingPunct="0">
              <a:lnSpc>
                <a:spcPts val="3200"/>
              </a:lnSpc>
              <a:spcBef>
                <a:spcPts val="1200"/>
              </a:spcBef>
              <a:spcAft>
                <a:spcPts val="600"/>
              </a:spcAft>
            </a:pPr>
            <a:r>
              <a:rPr lang="zh-TW" altLang="en-US" sz="2200" b="1" spc="-9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en-US" altLang="zh-TW" sz="2200" b="1" spc="-9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lang="zh-TW" altLang="en-US" b="1" spc="-9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200" b="1" spc="-2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台灣為小型開放經濟體，出口動能與企業投資意願深受國際風險影響；</a:t>
            </a:r>
            <a:r>
              <a:rPr lang="zh-TW" altLang="en-US" sz="2200" b="1" spc="-2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明年外需動能將減緩</a:t>
            </a:r>
            <a:r>
              <a:rPr lang="zh-TW" altLang="en-US" sz="2200" b="1" spc="-2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，政府擬</a:t>
            </a:r>
            <a:r>
              <a:rPr lang="zh-TW" altLang="en-US" sz="2200" b="1" spc="-2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擴大公共建設*</a:t>
            </a:r>
            <a:r>
              <a:rPr lang="zh-TW" altLang="en-US" sz="2200" b="1" spc="-2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；</a:t>
            </a:r>
            <a:r>
              <a:rPr lang="zh-TW" altLang="en-US" sz="2200" b="1" spc="-2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因應國境開放契機</a:t>
            </a:r>
            <a:r>
              <a:rPr lang="zh-TW" altLang="en-US" sz="2200" b="1" spc="-2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，協助過去受疫情衝擊較大的行業加速復甦，來</a:t>
            </a:r>
            <a:r>
              <a:rPr lang="zh-TW" altLang="en-US" sz="2200" b="1" spc="-2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激勵內需。</a:t>
            </a:r>
            <a:endParaRPr lang="en-US" altLang="zh-TW" sz="2200" b="1" spc="-2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1942" y="4666998"/>
            <a:ext cx="81694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 algn="just">
              <a:tabLst>
                <a:tab pos="87313" algn="l"/>
              </a:tabLst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*明年整體公共建設預算規模接近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6,000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億元，成長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32%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。詳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日國發會「當前經濟情勢與因應」報告。</a:t>
            </a:r>
          </a:p>
        </p:txBody>
      </p:sp>
    </p:spTree>
    <p:extLst>
      <p:ext uri="{BB962C8B-B14F-4D97-AF65-F5344CB8AC3E}">
        <p14:creationId xmlns:p14="http://schemas.microsoft.com/office/powerpoint/2010/main" val="3932508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66252" y="6492875"/>
            <a:ext cx="2057400" cy="365125"/>
          </a:xfrm>
        </p:spPr>
        <p:txBody>
          <a:bodyPr/>
          <a:lstStyle/>
          <a:p>
            <a:fld id="{BB1C85A4-6A84-4618-80D9-5A61A43F67A3}" type="slidenum">
              <a:rPr lang="zh-TW" altLang="en-US" smtClean="0"/>
              <a:t>4</a:t>
            </a:fld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09492" y="306376"/>
            <a:ext cx="8452874" cy="11132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46400" lvl="1" indent="-273600" algn="just" defTabSz="914400" hangingPunct="0">
              <a:lnSpc>
                <a:spcPts val="2700"/>
              </a:lnSpc>
              <a:spcBef>
                <a:spcPts val="600"/>
              </a:spcBef>
              <a:buFont typeface="+mj-lt"/>
              <a:buAutoNum type="arabicPeriod" startAt="2"/>
              <a:tabLst>
                <a:tab pos="447675" algn="l"/>
              </a:tabLst>
            </a:pPr>
            <a:r>
              <a:rPr lang="en-US" altLang="zh-TW" sz="22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2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2020</a:t>
            </a:r>
            <a:r>
              <a:rPr lang="zh-TW" altLang="en-US" sz="22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zh-TW" altLang="en-US" sz="22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全球疫情蔓延，在</a:t>
            </a:r>
            <a:r>
              <a:rPr lang="zh-TW" altLang="en-US" sz="22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國內貨幣政策、財政政策、產業政策及結構調整措施妥適搭配</a:t>
            </a:r>
            <a:r>
              <a:rPr lang="zh-TW" altLang="en-US" sz="22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下，</a:t>
            </a:r>
            <a:r>
              <a:rPr lang="zh-TW" altLang="en-US" sz="22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有效減緩疫情</a:t>
            </a:r>
            <a:r>
              <a:rPr lang="zh-TW" altLang="en-US" sz="22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對台灣經濟的</a:t>
            </a:r>
            <a:r>
              <a:rPr lang="zh-TW" altLang="en-US" sz="22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衝擊</a:t>
            </a:r>
            <a:r>
              <a:rPr lang="zh-TW" altLang="en-US" sz="22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，突顯政策妥適搭配對</a:t>
            </a:r>
            <a:r>
              <a:rPr lang="zh-TW" altLang="en-US" sz="22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促進經濟發展的重要性</a:t>
            </a:r>
            <a:r>
              <a:rPr lang="zh-TW" altLang="en-US" sz="22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" name="矩形 1"/>
          <p:cNvSpPr/>
          <p:nvPr/>
        </p:nvSpPr>
        <p:spPr>
          <a:xfrm>
            <a:off x="319809" y="1482703"/>
            <a:ext cx="85291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260350" algn="just"/>
            <a:r>
              <a:rPr lang="en-US" altLang="zh-TW" sz="2000" b="1" spc="-4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2000" b="1" spc="-7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1)</a:t>
            </a:r>
            <a:r>
              <a:rPr lang="en-US" altLang="zh-TW" sz="20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20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2000" b="1" spc="-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0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本行</a:t>
            </a:r>
            <a:r>
              <a:rPr lang="zh-TW" altLang="en-US" sz="2000" b="1" spc="-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迅速</a:t>
            </a:r>
            <a:r>
              <a:rPr lang="zh-TW" altLang="en-US" sz="20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降息</a:t>
            </a:r>
            <a:r>
              <a:rPr lang="zh-TW" altLang="en-US" sz="2000" b="1" spc="-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並</a:t>
            </a:r>
            <a:r>
              <a:rPr lang="zh-TW" altLang="en-US" sz="20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推出中小企業貸款專案融通方案</a:t>
            </a:r>
            <a:r>
              <a:rPr lang="en-US" altLang="zh-TW" sz="2000" b="1" spc="-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spc="-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受惠中小企業家數多達</a:t>
            </a:r>
            <a:r>
              <a:rPr lang="en-US" altLang="zh-TW" sz="20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30.7</a:t>
            </a:r>
            <a:r>
              <a:rPr lang="zh-TW" altLang="en-US" sz="20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萬家</a:t>
            </a:r>
            <a:r>
              <a:rPr lang="en-US" altLang="zh-TW" sz="2000" b="1" spc="-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000" b="1" spc="-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，在寬鬆貨幣政策、擴張性財政政策</a:t>
            </a:r>
            <a:r>
              <a:rPr lang="en-US" altLang="zh-TW" sz="2000" b="1" spc="-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紓困振興措施</a:t>
            </a:r>
            <a:r>
              <a:rPr lang="en-US" altLang="zh-TW" sz="2000" b="1" spc="-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000" b="1" spc="-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及政府持續推動</a:t>
            </a:r>
            <a:r>
              <a:rPr lang="zh-TW" altLang="en-US" sz="20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前瞻基礎建設</a:t>
            </a:r>
            <a:r>
              <a:rPr lang="zh-TW" altLang="en-US" sz="2000" b="1" spc="-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en-US" sz="2000" b="1" spc="-70" dirty="0"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「</a:t>
            </a:r>
            <a:r>
              <a:rPr lang="zh-TW" altLang="en-US" sz="20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投資台灣三大方案</a:t>
            </a:r>
            <a:r>
              <a:rPr lang="zh-TW" altLang="en-US" sz="2000" b="1" spc="-70" dirty="0"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」</a:t>
            </a:r>
            <a:r>
              <a:rPr lang="zh-TW" altLang="en-US" sz="2000" b="1" spc="-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等產業政策及結構調整措施支持下，</a:t>
            </a:r>
            <a:r>
              <a:rPr lang="zh-TW" altLang="en-US" sz="20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</a:t>
            </a:r>
            <a:r>
              <a:rPr lang="zh-TW" altLang="en-US" sz="2000" b="1" spc="-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經濟成長率達</a:t>
            </a:r>
            <a:r>
              <a:rPr lang="en-US" altLang="zh-TW" sz="2000" b="1" spc="-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3.36%</a:t>
            </a:r>
            <a:r>
              <a:rPr lang="zh-TW" altLang="en-US" sz="2000" b="1" spc="-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0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係全球少數經濟正成長的國家</a:t>
            </a:r>
            <a:r>
              <a:rPr lang="zh-TW" altLang="en-US" sz="2000" b="1" spc="-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000" b="1" spc="-7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54013" indent="-260350" algn="just"/>
            <a:r>
              <a:rPr lang="en-US" altLang="zh-TW" sz="2000" b="1" spc="-7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  <a:r>
              <a:rPr lang="zh-TW" altLang="en-US" sz="2000" b="1" spc="-7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雖疫情期間台灣貨幣政策寬鬆程度及擴張性財政政策力道，低於主要經濟體，但因</a:t>
            </a:r>
            <a:r>
              <a:rPr lang="zh-TW" altLang="en-US" sz="20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即時提供民眾與企業所需</a:t>
            </a:r>
            <a:r>
              <a:rPr lang="zh-TW" altLang="en-US" sz="2000" b="1" spc="-7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，有效助其度過疫情，支撐經濟動能。</a:t>
            </a:r>
            <a:endParaRPr lang="zh-TW" altLang="en-US" sz="2000" b="1" spc="-7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844E81C-4277-437D-A2ED-0A8587CE8DDE}"/>
              </a:ext>
            </a:extLst>
          </p:cNvPr>
          <p:cNvSpPr/>
          <p:nvPr/>
        </p:nvSpPr>
        <p:spPr>
          <a:xfrm>
            <a:off x="4970520" y="3467520"/>
            <a:ext cx="3672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主要經濟體因應疫情之財政激勵</a:t>
            </a:r>
            <a:r>
              <a:rPr lang="en-US" altLang="zh-TW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措施規模對</a:t>
            </a:r>
            <a:r>
              <a:rPr lang="en-US" altLang="zh-TW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GDP</a:t>
            </a: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比率</a:t>
            </a:r>
          </a:p>
        </p:txBody>
      </p:sp>
      <p:graphicFrame>
        <p:nvGraphicFramePr>
          <p:cNvPr id="21" name="圖表 20"/>
          <p:cNvGraphicFramePr/>
          <p:nvPr>
            <p:extLst>
              <p:ext uri="{D42A27DB-BD31-4B8C-83A1-F6EECF244321}">
                <p14:modId xmlns:p14="http://schemas.microsoft.com/office/powerpoint/2010/main" val="545925503"/>
              </p:ext>
            </p:extLst>
          </p:nvPr>
        </p:nvGraphicFramePr>
        <p:xfrm>
          <a:off x="4669861" y="3825426"/>
          <a:ext cx="4158774" cy="184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文字方塊 2"/>
          <p:cNvSpPr txBox="1">
            <a:spLocks noChangeArrowheads="1"/>
          </p:cNvSpPr>
          <p:nvPr/>
        </p:nvSpPr>
        <p:spPr bwMode="auto">
          <a:xfrm>
            <a:off x="4799554" y="5644510"/>
            <a:ext cx="3995954" cy="103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266700" indent="-266700" algn="just">
              <a:spcAft>
                <a:spcPts val="0"/>
              </a:spcAft>
              <a:tabLst>
                <a:tab pos="266700" algn="l"/>
                <a:tab pos="358775" algn="l"/>
              </a:tabLst>
            </a:pPr>
            <a:r>
              <a:rPr lang="zh-TW" sz="900" kern="26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註：</a:t>
            </a:r>
            <a:r>
              <a:rPr lang="zh-TW" altLang="en-US" sz="9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圖</a:t>
            </a:r>
            <a:r>
              <a:rPr lang="zh-TW" sz="9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中財政</a:t>
            </a:r>
            <a:r>
              <a:rPr lang="zh-TW" altLang="en-US" sz="9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激勵措施</a:t>
            </a:r>
            <a:r>
              <a:rPr lang="zh-TW" sz="9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不包含融資貸款、擔保等金融紓困措施；</a:t>
            </a:r>
            <a:r>
              <a:rPr lang="zh-TW" altLang="en-US" sz="9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圖中比率係根據</a:t>
            </a:r>
            <a:r>
              <a:rPr lang="en-US" altLang="zh-TW" sz="9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IMF 2021</a:t>
            </a:r>
            <a:r>
              <a:rPr lang="zh-TW" altLang="en-US" sz="9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9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en-US" sz="9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月財政措施資料庫之各經濟體財政激勵措施規模，除以</a:t>
            </a:r>
            <a:r>
              <a:rPr lang="en-US" altLang="zh-TW" sz="9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2020</a:t>
            </a:r>
            <a:r>
              <a:rPr lang="zh-TW" altLang="en-US" sz="9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年各經濟體名目</a:t>
            </a:r>
            <a:r>
              <a:rPr lang="en-US" altLang="zh-TW" sz="9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GDP</a:t>
            </a:r>
            <a:r>
              <a:rPr lang="zh-TW" sz="9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計算；另台灣財政</a:t>
            </a:r>
            <a:r>
              <a:rPr lang="zh-TW" altLang="en-US" sz="9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激勵措施規模</a:t>
            </a:r>
            <a:r>
              <a:rPr lang="zh-TW" sz="9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係根據行政院</a:t>
            </a:r>
            <a:r>
              <a:rPr lang="en-US" sz="9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2021</a:t>
            </a:r>
            <a:r>
              <a:rPr lang="zh-TW" sz="9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sz="9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sz="9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en-US" sz="9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24</a:t>
            </a:r>
            <a:r>
              <a:rPr lang="zh-TW" sz="9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日與</a:t>
            </a:r>
            <a:r>
              <a:rPr lang="en-US" sz="9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sz="9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en-US" sz="9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29</a:t>
            </a:r>
            <a:r>
              <a:rPr lang="zh-TW" sz="9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日新聞稿，以</a:t>
            </a:r>
            <a:r>
              <a:rPr lang="en-US" sz="9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sz="9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次追加紓困振興特別預算合計金額計算</a:t>
            </a:r>
            <a:r>
              <a:rPr lang="zh-TW" sz="900" kern="26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algn="just">
              <a:spcAft>
                <a:spcPts val="0"/>
              </a:spcAft>
            </a:pPr>
            <a:r>
              <a:rPr lang="zh-TW" sz="900" kern="26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</a:t>
            </a:r>
            <a:r>
              <a:rPr lang="en-US" sz="900" kern="26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IMF</a:t>
            </a:r>
            <a:r>
              <a:rPr lang="zh-TW" sz="900" kern="26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、行政院官網、主計總處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118475" y="3449916"/>
            <a:ext cx="4551385" cy="2931348"/>
            <a:chOff x="118475" y="3449916"/>
            <a:chExt cx="4551385" cy="2931348"/>
          </a:xfrm>
        </p:grpSpPr>
        <p:grpSp>
          <p:nvGrpSpPr>
            <p:cNvPr id="11" name="群組 10"/>
            <p:cNvGrpSpPr/>
            <p:nvPr/>
          </p:nvGrpSpPr>
          <p:grpSpPr>
            <a:xfrm>
              <a:off x="118475" y="3449916"/>
              <a:ext cx="4551385" cy="2931348"/>
              <a:chOff x="100282" y="2615647"/>
              <a:chExt cx="4759373" cy="2995288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B844E81C-4277-437D-A2ED-0A8587CE8DDE}"/>
                  </a:ext>
                </a:extLst>
              </p:cNvPr>
              <p:cNvSpPr/>
              <p:nvPr/>
            </p:nvSpPr>
            <p:spPr>
              <a:xfrm>
                <a:off x="431095" y="2615647"/>
                <a:ext cx="4428560" cy="3783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2400"/>
                  </a:lnSpc>
                </a:pPr>
                <a:r>
                  <a:rPr lang="zh-TW" altLang="en-US" sz="16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16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2020</a:t>
                </a:r>
                <a:r>
                  <a:rPr lang="zh-TW" altLang="en-US" sz="16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年主要經濟體累計降息幅度</a:t>
                </a:r>
              </a:p>
            </p:txBody>
          </p:sp>
          <p:sp>
            <p:nvSpPr>
              <p:cNvPr id="15" name="文字方塊 14"/>
              <p:cNvSpPr txBox="1"/>
              <p:nvPr/>
            </p:nvSpPr>
            <p:spPr>
              <a:xfrm>
                <a:off x="480008" y="5210825"/>
                <a:ext cx="26642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0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註：依</a:t>
                </a:r>
                <a:r>
                  <a:rPr lang="en-US" altLang="zh-TW" sz="10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2020</a:t>
                </a:r>
                <a:r>
                  <a:rPr lang="zh-TW" altLang="en-US" sz="10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年累計降幅由高到低排序。</a:t>
                </a:r>
                <a:endParaRPr lang="en-US" altLang="zh-TW" sz="10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r>
                  <a:rPr lang="zh-TW" altLang="en-US" sz="10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資料來源：各官方網站</a:t>
                </a:r>
              </a:p>
            </p:txBody>
          </p:sp>
          <p:graphicFrame>
            <p:nvGraphicFramePr>
              <p:cNvPr id="18" name="物件 1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36601727"/>
                  </p:ext>
                </p:extLst>
              </p:nvPr>
            </p:nvGraphicFramePr>
            <p:xfrm>
              <a:off x="100282" y="3035226"/>
              <a:ext cx="4515267" cy="22789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7" name="工作表" r:id="rId4" imgW="5417690" imgH="3002136" progId="Excel.Sheet.12">
                      <p:link updateAutomatic="1"/>
                    </p:oleObj>
                  </mc:Choice>
                  <mc:Fallback>
                    <p:oleObj name="工作表" r:id="rId4" imgW="5417690" imgH="3002136" progId="Excel.Sheet.12">
                      <p:link updateAutomatic="1"/>
                      <p:pic>
                        <p:nvPicPr>
                          <p:cNvPr id="4" name="物件 3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100282" y="3035226"/>
                            <a:ext cx="4515267" cy="227897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" name="文字方塊 2"/>
            <p:cNvSpPr txBox="1"/>
            <p:nvPr/>
          </p:nvSpPr>
          <p:spPr>
            <a:xfrm>
              <a:off x="118475" y="4509120"/>
              <a:ext cx="19101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299558" y="3816332"/>
              <a:ext cx="21073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7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%</a:t>
              </a:r>
              <a:endParaRPr lang="zh-TW" altLang="en-US" sz="7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29750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66252" y="6492875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1C85A4-6A84-4618-80D9-5A61A43F67A3}" type="slidenum">
              <a:rPr kumimoji="0" lang="zh-TW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zh-TW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3528" y="215920"/>
            <a:ext cx="8424935" cy="20159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34988" lvl="1" indent="-534988" algn="just" defTabSz="914400" hangingPunc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400" b="1" spc="-9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400" b="1" spc="-9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sz="2400" b="1" spc="-9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400" b="1" spc="-7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由於未來台灣經濟發展面臨諸多</a:t>
            </a:r>
            <a:r>
              <a:rPr lang="zh-TW" altLang="en-US" sz="24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不確定性</a:t>
            </a:r>
            <a:r>
              <a:rPr lang="zh-TW" altLang="en-US" sz="2400" b="1" spc="-7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，以及去全球化、氣候變遷、人口老化等</a:t>
            </a:r>
            <a:r>
              <a:rPr lang="zh-TW" altLang="en-US" sz="24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結構性轉變的挑戰</a:t>
            </a:r>
            <a:r>
              <a:rPr lang="zh-TW" altLang="en-US" sz="2400" b="1" spc="-7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4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企業宜預作準備</a:t>
            </a:r>
            <a:r>
              <a:rPr lang="zh-TW" altLang="en-US" sz="2400" b="1" spc="-7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4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以強化韌性</a:t>
            </a:r>
            <a:r>
              <a:rPr lang="zh-TW" altLang="en-US" sz="2400" b="1" spc="-7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zh-TW" altLang="en-US" sz="24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貨幣政策</a:t>
            </a:r>
            <a:r>
              <a:rPr lang="zh-TW" altLang="en-US" sz="2400" b="1" spc="-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等短期因應政策有其侷限，亦</a:t>
            </a:r>
            <a:r>
              <a:rPr lang="zh-TW" altLang="en-US" sz="24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須搭配財政政策</a:t>
            </a:r>
            <a:r>
              <a:rPr lang="zh-TW" altLang="en-US" sz="2400" b="1" spc="-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4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產業政策及結構調整之供給面措施</a:t>
            </a:r>
            <a:r>
              <a:rPr lang="zh-TW" altLang="en-US" sz="2400" b="1" spc="-7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4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三管齊下共同協助</a:t>
            </a:r>
            <a:r>
              <a:rPr lang="zh-TW" altLang="en-US" sz="2400" b="1" spc="-7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台灣</a:t>
            </a:r>
            <a:r>
              <a:rPr lang="zh-TW" altLang="en-US" sz="24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因應挑戰</a:t>
            </a:r>
            <a:r>
              <a:rPr lang="zh-TW" altLang="en-US" sz="2400" b="1" spc="-7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400" b="1" spc="-7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01833" y="2375237"/>
            <a:ext cx="8146630" cy="3892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algn="just" defTabSz="914400">
              <a:lnSpc>
                <a:spcPts val="26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21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因應去全球化：當前全球供應鏈持續朝向韌性安全、綠色永續、新科技投資，以及區域經濟整合發展；在台灣具備資通訊基礎優勢下</a:t>
            </a:r>
            <a:r>
              <a:rPr lang="en-US" altLang="zh-TW" sz="21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21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1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，宜</a:t>
            </a:r>
            <a:r>
              <a:rPr lang="zh-TW" altLang="en-US" sz="2100" b="1" kern="100" spc="-5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持續結盟國際夥伴，加強國際合作</a:t>
            </a:r>
            <a:r>
              <a:rPr lang="zh-TW" altLang="en-US" sz="2100" b="1" spc="-5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；</a:t>
            </a:r>
            <a:r>
              <a:rPr lang="zh-TW" altLang="en-US" sz="21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此外，面對美中爭端加劇，宜</a:t>
            </a:r>
            <a:r>
              <a:rPr lang="zh-TW" altLang="en-US" sz="2100" b="1" kern="100" spc="-5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調整生產基地</a:t>
            </a:r>
            <a:r>
              <a:rPr lang="zh-TW" altLang="en-US" sz="21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，並</a:t>
            </a:r>
            <a:r>
              <a:rPr lang="zh-TW" altLang="en-US" sz="2100" b="1" kern="100" spc="-5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分散市場</a:t>
            </a:r>
            <a:r>
              <a:rPr lang="zh-TW" altLang="en-US" sz="21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，使台灣產業更具韌性。</a:t>
            </a:r>
          </a:p>
          <a:p>
            <a:pPr marL="358775" indent="-358775" algn="just" defTabSz="914400">
              <a:lnSpc>
                <a:spcPts val="26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2100" b="1" spc="-5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因應氣候變遷：政府宜持續推動能源基礎設施布建；協助企業進行碳盤查及提升減碳能力，落實</a:t>
            </a:r>
            <a:r>
              <a:rPr lang="en-US" altLang="zh-TW" sz="2100" b="1" spc="-5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ESG</a:t>
            </a:r>
            <a:r>
              <a:rPr lang="zh-TW" altLang="en-US" sz="2100" b="1" spc="-5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，實現永續經營目標。</a:t>
            </a:r>
            <a:r>
              <a:rPr lang="zh-TW" altLang="en-US" sz="21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本行</a:t>
            </a:r>
            <a:r>
              <a:rPr lang="zh-TW" altLang="en-US" sz="2100" b="1" spc="-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正研擬</a:t>
            </a:r>
            <a:r>
              <a:rPr lang="zh-TW" altLang="en-US" sz="21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因應氣候變遷策略方案</a:t>
            </a:r>
            <a:r>
              <a:rPr lang="zh-TW" altLang="en-US" sz="2100" b="1" spc="-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，俾</a:t>
            </a:r>
            <a:r>
              <a:rPr lang="zh-TW" altLang="en-US" sz="21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減緩氣候變遷對金融穩定、物價穩定</a:t>
            </a:r>
            <a:r>
              <a:rPr lang="zh-TW" altLang="en-US" sz="2100" b="1" spc="-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可能帶來的</a:t>
            </a:r>
            <a:r>
              <a:rPr lang="zh-TW" altLang="en-US" sz="21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風險</a:t>
            </a:r>
            <a:r>
              <a:rPr lang="zh-TW" altLang="en-US" sz="2100" b="1" spc="-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</a:t>
            </a:r>
            <a:r>
              <a:rPr lang="zh-TW" altLang="en-US" sz="21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協助政府推動綠色經濟</a:t>
            </a:r>
            <a:r>
              <a:rPr lang="zh-TW" altLang="en-US" sz="2100" b="1" spc="-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1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發展。</a:t>
            </a:r>
            <a:endParaRPr lang="en-US" altLang="zh-TW" sz="2100" b="1" spc="-5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58775" indent="-358775" algn="just" defTabSz="914400">
              <a:lnSpc>
                <a:spcPts val="26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2100" b="1" spc="-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因應人口老化</a:t>
            </a:r>
            <a:r>
              <a:rPr lang="zh-TW" altLang="en-US" sz="2100" b="1" kern="100" spc="-5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2100" b="1" spc="-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除引進國外人力，提升高齡與女性勞參率外，政府宜致力</a:t>
            </a:r>
            <a:r>
              <a:rPr lang="zh-TW" altLang="en-US" sz="2100" b="1" kern="100" spc="-5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縮小學用落差</a:t>
            </a:r>
            <a:r>
              <a:rPr lang="zh-TW" altLang="en-US" sz="2100" b="1" spc="-5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，並</a:t>
            </a:r>
            <a:r>
              <a:rPr lang="zh-TW" altLang="en-US" sz="2100" b="1" kern="100" spc="-5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協助企業導入自動化、智慧化</a:t>
            </a:r>
            <a:r>
              <a:rPr lang="zh-TW" altLang="en-US" sz="2100" b="1" spc="-5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，提升人員工作效能與生產力。</a:t>
            </a:r>
            <a:endParaRPr lang="en-US" altLang="zh-TW" sz="2100" b="1" spc="-5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0351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558756" cy="3919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66252" y="6492875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1C85A4-6A84-4618-80D9-5A61A43F67A3}" type="slidenum">
              <a:rPr kumimoji="0" lang="zh-TW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zh-TW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94252" y="1988840"/>
            <a:ext cx="4572000" cy="2551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US" sz="2800" b="1" dirty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感謝聆聽</a:t>
            </a:r>
            <a:endParaRPr lang="en-US" altLang="zh-TW" sz="2800" b="1" dirty="0">
              <a:ln/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ts val="1800"/>
              </a:spcBef>
            </a:pPr>
            <a:r>
              <a:rPr lang="zh-TW" altLang="en-US" sz="2800" b="1" dirty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敬祝大家 </a:t>
            </a:r>
            <a:endParaRPr lang="en-US" altLang="zh-TW" sz="2800" b="1" dirty="0">
              <a:ln/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4300"/>
              </a:lnSpc>
              <a:spcBef>
                <a:spcPts val="1200"/>
              </a:spcBef>
            </a:pPr>
            <a:r>
              <a:rPr lang="zh-TW" altLang="en-US" sz="2800" b="1" dirty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身體健康、萬事如意！</a:t>
            </a:r>
            <a:endParaRPr lang="en-US" altLang="zh-TW" sz="2800" b="1" dirty="0">
              <a:ln/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ts val="1800"/>
              </a:spcBef>
            </a:pPr>
            <a:r>
              <a:rPr lang="zh-TW" altLang="en-US" sz="2800" b="1" dirty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謝謝</a:t>
            </a:r>
            <a:r>
              <a:rPr lang="en-US" altLang="zh-TW" sz="2800" b="1" dirty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2800" b="1" dirty="0">
              <a:ln/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6366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66252" y="6492875"/>
            <a:ext cx="2057400" cy="365125"/>
          </a:xfrm>
        </p:spPr>
        <p:txBody>
          <a:bodyPr/>
          <a:lstStyle/>
          <a:p>
            <a:fld id="{BB1C85A4-6A84-4618-80D9-5A61A43F67A3}" type="slidenum">
              <a:rPr lang="zh-TW" altLang="en-US" smtClean="0"/>
              <a:t>5</a:t>
            </a:fld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542863" y="301571"/>
            <a:ext cx="8124429" cy="8185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0850" lvl="1" indent="-450850" algn="just" defTabSz="914400" hangingPunct="0">
              <a:lnSpc>
                <a:spcPts val="3200"/>
              </a:lnSpc>
              <a:spcBef>
                <a:spcPts val="600"/>
              </a:spcBef>
              <a:tabLst>
                <a:tab pos="85725" algn="l"/>
              </a:tabLst>
            </a:pPr>
            <a:r>
              <a:rPr lang="en-US" altLang="zh-TW" sz="2400" b="1" spc="-6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400" b="1" spc="-6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sz="2400" b="1" spc="-6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)2018</a:t>
            </a:r>
            <a:r>
              <a:rPr lang="zh-TW" altLang="en-US" sz="2400" b="1" spc="-6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至</a:t>
            </a:r>
            <a:r>
              <a:rPr lang="en-US" altLang="zh-TW" sz="2400" b="1" spc="-6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2021</a:t>
            </a:r>
            <a:r>
              <a:rPr lang="zh-TW" altLang="en-US" sz="2400" b="1" spc="-6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年台灣平均經濟成長率優於韓、日等亞洲鄰國；物價亦相對穩定</a:t>
            </a:r>
            <a:endParaRPr lang="en-US" altLang="zh-TW" sz="2200" b="1" spc="-6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文字方塊 2"/>
          <p:cNvSpPr txBox="1">
            <a:spLocks noChangeArrowheads="1"/>
          </p:cNvSpPr>
          <p:nvPr/>
        </p:nvSpPr>
        <p:spPr bwMode="auto">
          <a:xfrm>
            <a:off x="827584" y="3956534"/>
            <a:ext cx="720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2018~2021</a:t>
            </a:r>
            <a:r>
              <a:rPr lang="zh-TW" altLang="en-US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年台灣、南韓與日本之平均經濟成長率及各組成項目貢獻度</a:t>
            </a:r>
            <a:endParaRPr lang="zh-TW" sz="1400" kern="100" dirty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221170"/>
              </p:ext>
            </p:extLst>
          </p:nvPr>
        </p:nvGraphicFramePr>
        <p:xfrm>
          <a:off x="494223" y="4396887"/>
          <a:ext cx="8112867" cy="1534371"/>
        </p:xfrm>
        <a:graphic>
          <a:graphicData uri="http://schemas.openxmlformats.org/drawingml/2006/table">
            <a:tbl>
              <a:tblPr firstRow="1" firstCol="1" bandRow="1"/>
              <a:tblGrid>
                <a:gridCol w="1038745">
                  <a:extLst>
                    <a:ext uri="{9D8B030D-6E8A-4147-A177-3AD203B41FA5}">
                      <a16:colId xmlns:a16="http://schemas.microsoft.com/office/drawing/2014/main" val="6380376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693896328"/>
                    </a:ext>
                  </a:extLst>
                </a:gridCol>
                <a:gridCol w="1000449">
                  <a:extLst>
                    <a:ext uri="{9D8B030D-6E8A-4147-A177-3AD203B41FA5}">
                      <a16:colId xmlns:a16="http://schemas.microsoft.com/office/drawing/2014/main" val="412420999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547478859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696766324"/>
                    </a:ext>
                  </a:extLst>
                </a:gridCol>
                <a:gridCol w="1159791">
                  <a:extLst>
                    <a:ext uri="{9D8B030D-6E8A-4147-A177-3AD203B41FA5}">
                      <a16:colId xmlns:a16="http://schemas.microsoft.com/office/drawing/2014/main" val="3553547157"/>
                    </a:ext>
                  </a:extLst>
                </a:gridCol>
                <a:gridCol w="1313482">
                  <a:extLst>
                    <a:ext uri="{9D8B030D-6E8A-4147-A177-3AD203B41FA5}">
                      <a16:colId xmlns:a16="http://schemas.microsoft.com/office/drawing/2014/main" val="3371725939"/>
                    </a:ext>
                  </a:extLst>
                </a:gridCol>
              </a:tblGrid>
              <a:tr h="264371">
                <a:tc rowSpan="2"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endParaRPr lang="zh-TW" sz="1300" b="1" kern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4975" marR="14975" marT="0" marB="0" anchor="b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3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經濟成長率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(%)</a:t>
                      </a:r>
                      <a:endParaRPr lang="zh-TW" sz="1300" b="1" kern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4975" marR="14975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3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貢獻度</a:t>
                      </a:r>
                      <a:r>
                        <a:rPr lang="en-US" sz="13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3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百分點</a:t>
                      </a:r>
                      <a:r>
                        <a:rPr lang="en-US" sz="13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300" b="1" kern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4975" marR="14975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093414"/>
                  </a:ext>
                </a:extLst>
              </a:tr>
              <a:tr h="38370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3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民間消費</a:t>
                      </a:r>
                    </a:p>
                  </a:txBody>
                  <a:tcPr marL="14975" marR="14975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3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公共支出</a:t>
                      </a:r>
                      <a:endParaRPr lang="zh-TW" sz="1300" b="1" kern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4975" marR="14975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3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民間</a:t>
                      </a:r>
                      <a:r>
                        <a:rPr lang="zh-TW" sz="13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投資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3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含存貨變動</a:t>
                      </a:r>
                      <a:r>
                        <a:rPr lang="en-US" sz="13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300" b="1" kern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4975" marR="14975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3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輸出</a:t>
                      </a:r>
                    </a:p>
                  </a:txBody>
                  <a:tcPr marL="14975" marR="14975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(-)</a:t>
                      </a:r>
                      <a:r>
                        <a:rPr lang="zh-TW" sz="13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輸入</a:t>
                      </a:r>
                    </a:p>
                  </a:txBody>
                  <a:tcPr marL="14975" marR="14975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744405"/>
                  </a:ext>
                </a:extLst>
              </a:tr>
              <a:tr h="24333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3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台</a:t>
                      </a:r>
                      <a:r>
                        <a:rPr lang="zh-TW" sz="13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灣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3.9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0.2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0.6</a:t>
                      </a:r>
                      <a:endParaRPr lang="zh-TW" sz="1200" b="1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2.1</a:t>
                      </a:r>
                      <a:endParaRPr lang="zh-TW" sz="1200" b="1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2.8</a:t>
                      </a:r>
                      <a:endParaRPr lang="zh-TW" sz="1200" b="1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1.7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589230"/>
                  </a:ext>
                </a:extLst>
              </a:tr>
              <a:tr h="24333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300" b="1" ker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南韓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2.1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0.5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1.1</a:t>
                      </a:r>
                      <a:endParaRPr lang="zh-TW" sz="1200" b="1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-0.2</a:t>
                      </a:r>
                      <a:endParaRPr lang="zh-TW" sz="12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1.2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0.5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10596"/>
                  </a:ext>
                </a:extLst>
              </a:tr>
              <a:tr h="24333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3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日本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-0.7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-0.6</a:t>
                      </a:r>
                      <a:endParaRPr lang="zh-TW" sz="12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0.4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-0.4</a:t>
                      </a:r>
                      <a:endParaRPr lang="zh-TW" sz="12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0.1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0.1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424553"/>
                  </a:ext>
                </a:extLst>
              </a:tr>
            </a:tbl>
          </a:graphicData>
        </a:graphic>
      </p:graphicFrame>
      <p:sp>
        <p:nvSpPr>
          <p:cNvPr id="13" name="文字方塊 4"/>
          <p:cNvSpPr txBox="1">
            <a:spLocks noChangeArrowheads="1"/>
          </p:cNvSpPr>
          <p:nvPr/>
        </p:nvSpPr>
        <p:spPr bwMode="auto">
          <a:xfrm>
            <a:off x="482661" y="5952416"/>
            <a:ext cx="5943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zh-TW" sz="9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資料來源：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主計總處、南韓央行與日本內閣府</a:t>
            </a:r>
            <a:endParaRPr lang="zh-TW" sz="11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3507" y="2138828"/>
            <a:ext cx="7825145" cy="1616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61950" lvl="1" indent="-180975" algn="just" defTabSz="914400" hangingPunct="0">
              <a:lnSpc>
                <a:spcPts val="2600"/>
              </a:lnSpc>
              <a:tabLst>
                <a:tab pos="85725" algn="l"/>
              </a:tabLst>
            </a:pPr>
            <a:r>
              <a:rPr lang="zh-TW" altLang="en-US" sz="2000" b="1" spc="-4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主因</a:t>
            </a:r>
            <a:r>
              <a:rPr lang="zh-TW" altLang="en-US" sz="2000" b="1" spc="-4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：</a:t>
            </a:r>
            <a:endParaRPr lang="en-US" altLang="zh-TW" sz="2000" b="1" spc="-4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541338" lvl="1" indent="-360363" algn="just" defTabSz="914400" hangingPunct="0">
              <a:lnSpc>
                <a:spcPts val="2600"/>
              </a:lnSpc>
              <a:tabLst>
                <a:tab pos="85725" algn="l"/>
                <a:tab pos="541338" algn="l"/>
              </a:tabLst>
            </a:pPr>
            <a:r>
              <a:rPr lang="en-US" altLang="zh-TW" sz="2000" b="1" spc="-4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(1)</a:t>
            </a:r>
            <a:r>
              <a:rPr lang="zh-TW" altLang="en-US" sz="20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台灣</a:t>
            </a:r>
            <a:r>
              <a:rPr lang="zh-TW" altLang="en-US" sz="2000" b="1" spc="-4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推動投資台灣三大方案及前瞻基礎建設，使得</a:t>
            </a:r>
            <a:r>
              <a:rPr lang="zh-TW" altLang="en-US" sz="20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民間投資及公共支出</a:t>
            </a:r>
            <a:r>
              <a:rPr lang="zh-TW" altLang="en-US" sz="2000" b="1" spc="-4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</a:t>
            </a:r>
            <a:r>
              <a:rPr lang="zh-TW" altLang="en-US" sz="20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合計貢獻度達</a:t>
            </a:r>
            <a:r>
              <a:rPr lang="en-US" altLang="zh-TW" sz="20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2.7</a:t>
            </a:r>
            <a:r>
              <a:rPr lang="zh-TW" altLang="en-US" sz="20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個百分點，高於南韓</a:t>
            </a:r>
            <a:r>
              <a:rPr lang="zh-TW" altLang="en-US" sz="2000" b="1" spc="-4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</a:t>
            </a:r>
            <a:r>
              <a:rPr lang="en-US" altLang="zh-TW" sz="2000" b="1" spc="-4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0.9</a:t>
            </a:r>
            <a:r>
              <a:rPr lang="zh-TW" altLang="en-US" sz="2000" b="1" spc="-4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個百分點、日本之</a:t>
            </a:r>
            <a:r>
              <a:rPr lang="en-US" altLang="zh-TW" sz="2000" b="1" spc="-4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0</a:t>
            </a:r>
            <a:r>
              <a:rPr lang="zh-TW" altLang="en-US" sz="2000" b="1" spc="-4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個百分點。</a:t>
            </a:r>
            <a:endParaRPr lang="en-US" altLang="zh-TW" sz="2000" b="1" spc="-4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61950" lvl="1" indent="-180975" algn="just" defTabSz="914400" hangingPunct="0">
              <a:lnSpc>
                <a:spcPts val="2600"/>
              </a:lnSpc>
              <a:tabLst>
                <a:tab pos="85725" algn="l"/>
              </a:tabLst>
            </a:pPr>
            <a:r>
              <a:rPr lang="en-US" altLang="zh-TW" sz="2000" b="1" spc="-4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  <a:r>
              <a:rPr lang="zh-TW" altLang="en-US" sz="2000" b="1" spc="-4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台灣</a:t>
            </a:r>
            <a:r>
              <a:rPr lang="zh-TW" altLang="en-US" sz="20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防疫得宜</a:t>
            </a:r>
            <a:r>
              <a:rPr lang="zh-TW" altLang="en-US" sz="2000" b="1" spc="-4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，以及具有半導體產業競爭優勢，</a:t>
            </a:r>
            <a:r>
              <a:rPr lang="zh-TW" altLang="en-US" sz="20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出口持續暢旺</a:t>
            </a:r>
            <a:r>
              <a:rPr lang="zh-TW" altLang="en-US" sz="2000" b="1" spc="-4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000" b="1" spc="-4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2863" y="1220288"/>
            <a:ext cx="8124429" cy="7863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47675" lvl="1" indent="-273050" algn="just" defTabSz="914400" hangingPunct="0">
              <a:lnSpc>
                <a:spcPts val="2700"/>
              </a:lnSpc>
              <a:spcBef>
                <a:spcPts val="600"/>
              </a:spcBef>
            </a:pPr>
            <a:r>
              <a:rPr lang="en-US" altLang="zh-TW" sz="2200" b="1" spc="-7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1. 2018</a:t>
            </a:r>
            <a:r>
              <a:rPr lang="zh-TW" altLang="en-US" sz="2200" b="1" spc="-7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2200" b="1" spc="-7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TW" altLang="en-US" sz="2200" b="1" spc="-7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22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台灣平均經濟成長率</a:t>
            </a:r>
            <a:r>
              <a:rPr lang="en-US" altLang="zh-TW" sz="22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(3.9%)</a:t>
            </a:r>
            <a:r>
              <a:rPr lang="zh-TW" altLang="en-US" sz="2200" b="1" spc="-7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，優於</a:t>
            </a:r>
            <a:r>
              <a:rPr lang="zh-TW" altLang="en-US" sz="22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南韓</a:t>
            </a:r>
            <a:r>
              <a:rPr lang="en-US" altLang="zh-TW" sz="22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(2.1%)</a:t>
            </a:r>
            <a:r>
              <a:rPr lang="zh-TW" altLang="en-US" sz="22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、日本</a:t>
            </a:r>
            <a:r>
              <a:rPr lang="en-US" altLang="zh-TW" sz="2200" b="1" spc="-7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(-0.7%)</a:t>
            </a:r>
            <a:r>
              <a:rPr lang="zh-TW" altLang="en-US" sz="2200" b="1" spc="-7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b="1" spc="-7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9638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057400" cy="365125"/>
          </a:xfrm>
        </p:spPr>
        <p:txBody>
          <a:bodyPr/>
          <a:lstStyle/>
          <a:p>
            <a:fld id="{BB1C85A4-6A84-4618-80D9-5A61A43F67A3}" type="slidenum">
              <a:rPr lang="zh-TW" altLang="en-US" smtClean="0"/>
              <a:t>6</a:t>
            </a:fld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438202" y="435444"/>
            <a:ext cx="8383699" cy="977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47675" lvl="1" indent="-354013" algn="just" defTabSz="914400" hangingPunct="0">
              <a:lnSpc>
                <a:spcPts val="3000"/>
              </a:lnSpc>
              <a:spcBef>
                <a:spcPts val="600"/>
              </a:spcBef>
            </a:pPr>
            <a:r>
              <a:rPr lang="en-US" altLang="zh-TW" sz="2200" b="1" spc="-7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en-US" altLang="zh-TW" sz="2200" b="1" spc="-2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r>
              <a:rPr lang="zh-TW" altLang="en-US" sz="2200" b="1" spc="-2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2200" b="1" spc="-2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TW" altLang="en-US" sz="2200" b="1" spc="-2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年，</a:t>
            </a:r>
            <a:r>
              <a:rPr lang="zh-TW" altLang="en-US" sz="2200" b="1" spc="-2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台灣通膨相對韓、日穩定</a:t>
            </a:r>
            <a:r>
              <a:rPr lang="zh-TW" altLang="en-US" sz="2200" b="1" spc="-2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：台灣平均</a:t>
            </a:r>
            <a:r>
              <a:rPr lang="en-US" altLang="zh-TW" sz="2200" b="1" spc="-2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CPI</a:t>
            </a:r>
            <a:r>
              <a:rPr lang="zh-TW" altLang="en-US" sz="2200" b="1" spc="-2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年增率為</a:t>
            </a:r>
            <a:r>
              <a:rPr lang="en-US" altLang="zh-TW" sz="2200" b="1" spc="-2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0.9%</a:t>
            </a:r>
            <a:r>
              <a:rPr lang="zh-TW" altLang="en-US" sz="2200" b="1" spc="-2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200" b="1" spc="-2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南韓</a:t>
            </a:r>
            <a:r>
              <a:rPr lang="zh-TW" altLang="en-US" sz="2200" b="1" spc="-2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較高為</a:t>
            </a:r>
            <a:r>
              <a:rPr lang="en-US" altLang="zh-TW" sz="2200" b="1" spc="-2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1.2%</a:t>
            </a:r>
            <a:r>
              <a:rPr lang="zh-TW" altLang="en-US" sz="2200" b="1" spc="-2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；</a:t>
            </a:r>
            <a:r>
              <a:rPr lang="zh-TW" altLang="en-US" sz="2200" b="1" spc="-2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日本</a:t>
            </a:r>
            <a:r>
              <a:rPr lang="zh-TW" altLang="en-US" sz="2200" b="1" spc="-2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偏低，</a:t>
            </a:r>
            <a:r>
              <a:rPr lang="zh-TW" altLang="en-US" sz="2200" b="1" spc="-2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僅</a:t>
            </a:r>
            <a:r>
              <a:rPr lang="en-US" altLang="zh-TW" sz="2200" b="1" spc="-2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0.3%</a:t>
            </a:r>
            <a:r>
              <a:rPr lang="zh-TW" altLang="en-US" sz="2200" b="1" spc="-2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000" b="1" spc="-2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4" name="文字方塊 2"/>
          <p:cNvSpPr txBox="1">
            <a:spLocks noChangeArrowheads="1"/>
          </p:cNvSpPr>
          <p:nvPr/>
        </p:nvSpPr>
        <p:spPr bwMode="auto">
          <a:xfrm>
            <a:off x="4741127" y="3099105"/>
            <a:ext cx="3780421" cy="34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450215" indent="-450215" algn="ctr">
              <a:spcAft>
                <a:spcPts val="0"/>
              </a:spcAft>
            </a:pPr>
            <a:r>
              <a:rPr lang="en-US" altLang="zh-TW" sz="16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2018~2021</a:t>
            </a:r>
            <a:r>
              <a:rPr lang="zh-TW" altLang="en-US" sz="16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年台</a:t>
            </a:r>
            <a:r>
              <a:rPr lang="zh-TW" sz="16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、</a:t>
            </a:r>
            <a:r>
              <a:rPr lang="zh-TW" altLang="en-US" sz="16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韓、</a:t>
            </a:r>
            <a:r>
              <a:rPr lang="zh-TW" altLang="en-US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日</a:t>
            </a:r>
            <a:r>
              <a:rPr lang="en-US" altLang="zh-TW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CPI</a:t>
            </a:r>
            <a:r>
              <a:rPr lang="zh-TW" altLang="en-US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年增率</a:t>
            </a:r>
            <a:endParaRPr lang="zh-TW" sz="16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sp>
        <p:nvSpPr>
          <p:cNvPr id="12" name="文字方塊 2"/>
          <p:cNvSpPr txBox="1">
            <a:spLocks noChangeArrowheads="1"/>
          </p:cNvSpPr>
          <p:nvPr/>
        </p:nvSpPr>
        <p:spPr bwMode="auto">
          <a:xfrm>
            <a:off x="4443455" y="3466517"/>
            <a:ext cx="4468519" cy="25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ts val="1600"/>
              </a:lnSpc>
              <a:spcBef>
                <a:spcPts val="250"/>
              </a:spcBef>
              <a:spcAft>
                <a:spcPts val="0"/>
              </a:spcAft>
            </a:pPr>
            <a:r>
              <a:rPr lang="en-US" sz="1200" b="1" u="sng" kern="100" dirty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2018~2021</a:t>
            </a:r>
            <a:r>
              <a:rPr lang="zh-TW" sz="1200" b="1" u="sng" kern="100" dirty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年平均 </a:t>
            </a:r>
            <a:r>
              <a:rPr lang="zh-TW" altLang="en-US" sz="1200" b="1" u="sng" kern="1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台</a:t>
            </a:r>
            <a:r>
              <a:rPr lang="zh-TW" sz="1200" b="1" u="sng" kern="100" dirty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灣：</a:t>
            </a:r>
            <a:r>
              <a:rPr lang="en-US" sz="1200" b="1" u="sng" kern="100" dirty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0.9%</a:t>
            </a:r>
            <a:r>
              <a:rPr lang="zh-TW" sz="1200" b="1" u="sng" kern="100" dirty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；南韓：</a:t>
            </a:r>
            <a:r>
              <a:rPr lang="en-US" sz="1200" b="1" u="sng" kern="100" dirty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1.2%</a:t>
            </a:r>
            <a:r>
              <a:rPr lang="zh-TW" sz="1200" b="1" u="sng" kern="100" dirty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；日本：</a:t>
            </a:r>
            <a:r>
              <a:rPr lang="en-US" sz="1200" b="1" u="sng" kern="100" dirty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0.3%</a:t>
            </a:r>
          </a:p>
        </p:txBody>
      </p:sp>
      <p:sp>
        <p:nvSpPr>
          <p:cNvPr id="15" name="文字方塊 2"/>
          <p:cNvSpPr txBox="1">
            <a:spLocks noChangeArrowheads="1"/>
          </p:cNvSpPr>
          <p:nvPr/>
        </p:nvSpPr>
        <p:spPr bwMode="auto">
          <a:xfrm>
            <a:off x="4536011" y="5978980"/>
            <a:ext cx="437596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zh-TW" sz="9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資料來源：主計總處</a:t>
            </a:r>
            <a:r>
              <a:rPr lang="zh-TW" altLang="en-US" sz="9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、南韓央行、日本統計局</a:t>
            </a:r>
            <a:endParaRPr lang="zh-TW" sz="9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247" y="3776502"/>
            <a:ext cx="4516996" cy="2150247"/>
          </a:xfrm>
          <a:prstGeom prst="rect">
            <a:avLst/>
          </a:prstGeom>
        </p:spPr>
      </p:pic>
      <p:sp>
        <p:nvSpPr>
          <p:cNvPr id="16" name="文字方塊 2"/>
          <p:cNvSpPr txBox="1">
            <a:spLocks noChangeArrowheads="1"/>
          </p:cNvSpPr>
          <p:nvPr/>
        </p:nvSpPr>
        <p:spPr bwMode="auto">
          <a:xfrm>
            <a:off x="438203" y="3099105"/>
            <a:ext cx="3816850" cy="31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450215" indent="-450215" algn="ctr"/>
            <a:r>
              <a:rPr lang="en-US" altLang="zh-TW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2018~2021</a:t>
            </a:r>
            <a:r>
              <a:rPr lang="zh-TW" altLang="en-US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年布蘭特原油價格</a:t>
            </a:r>
            <a:endParaRPr lang="zh-TW" sz="1600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cxnSp>
        <p:nvCxnSpPr>
          <p:cNvPr id="3" name="直線單箭頭接點 2"/>
          <p:cNvCxnSpPr/>
          <p:nvPr/>
        </p:nvCxnSpPr>
        <p:spPr>
          <a:xfrm flipV="1">
            <a:off x="5407376" y="4406878"/>
            <a:ext cx="173228" cy="251345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5005318" y="4451743"/>
            <a:ext cx="360821" cy="317472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>
            <a:off x="6429074" y="4531703"/>
            <a:ext cx="294919" cy="237512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flipV="1">
            <a:off x="6723993" y="4302881"/>
            <a:ext cx="152263" cy="336134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>
            <a:off x="7935494" y="4573433"/>
            <a:ext cx="611222" cy="557867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433947" y="1536765"/>
            <a:ext cx="836881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252000" algn="just">
              <a:lnSpc>
                <a:spcPts val="2800"/>
              </a:lnSpc>
              <a:spcBef>
                <a:spcPts val="600"/>
              </a:spcBef>
            </a:pPr>
            <a:r>
              <a:rPr lang="zh-TW" altLang="en-US" sz="20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0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(1)2019</a:t>
            </a:r>
            <a:r>
              <a:rPr lang="zh-TW" altLang="en-US" sz="20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0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2020</a:t>
            </a:r>
            <a:r>
              <a:rPr lang="zh-TW" altLang="en-US" sz="20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年間，國際原油價格下滑，致台、韓、日通膨率均低。</a:t>
            </a:r>
            <a:endParaRPr lang="en-US" altLang="zh-TW" sz="2000" b="1" spc="-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47675" lvl="1" indent="-336550" algn="just">
              <a:lnSpc>
                <a:spcPts val="2800"/>
              </a:lnSpc>
              <a:spcBef>
                <a:spcPts val="600"/>
              </a:spcBef>
            </a:pPr>
            <a:r>
              <a:rPr lang="zh-TW" altLang="en-US" sz="20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0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(2)2021</a:t>
            </a:r>
            <a:r>
              <a:rPr lang="zh-TW" altLang="en-US" sz="20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年，隨國際油價走升，台、韓通膨率回升至</a:t>
            </a:r>
            <a:r>
              <a:rPr lang="en-US" altLang="zh-TW" sz="20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2.0%</a:t>
            </a:r>
            <a:r>
              <a:rPr lang="zh-TW" altLang="en-US" sz="20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0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2.5%</a:t>
            </a:r>
            <a:r>
              <a:rPr lang="zh-TW" altLang="en-US" sz="20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；日本則因大幅調降通訊費，通膨率為負值</a:t>
            </a:r>
            <a:r>
              <a:rPr lang="zh-TW" altLang="zh-TW" sz="20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8" name="文字方塊 2"/>
          <p:cNvSpPr txBox="1">
            <a:spLocks noChangeArrowheads="1"/>
          </p:cNvSpPr>
          <p:nvPr/>
        </p:nvSpPr>
        <p:spPr bwMode="auto">
          <a:xfrm>
            <a:off x="431736" y="5978980"/>
            <a:ext cx="376413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r>
              <a:rPr lang="zh-TW" sz="9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資料來源：</a:t>
            </a:r>
            <a:r>
              <a:rPr lang="en-US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U.S. Energy Information Administration (EIA) (2022/10)</a:t>
            </a:r>
            <a:endParaRPr lang="zh-TW" altLang="en-US" sz="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1" name="圖表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0786542"/>
              </p:ext>
            </p:extLst>
          </p:nvPr>
        </p:nvGraphicFramePr>
        <p:xfrm>
          <a:off x="177006" y="3412071"/>
          <a:ext cx="4018869" cy="2465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6858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圖表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2373672"/>
              </p:ext>
            </p:extLst>
          </p:nvPr>
        </p:nvGraphicFramePr>
        <p:xfrm>
          <a:off x="3547948" y="3611815"/>
          <a:ext cx="4994299" cy="2232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66252" y="6492875"/>
            <a:ext cx="2057400" cy="365125"/>
          </a:xfrm>
        </p:spPr>
        <p:txBody>
          <a:bodyPr/>
          <a:lstStyle/>
          <a:p>
            <a:fld id="{BB1C85A4-6A84-4618-80D9-5A61A43F67A3}" type="slidenum">
              <a:rPr lang="zh-TW" altLang="en-US" smtClean="0"/>
              <a:t>7</a:t>
            </a:fld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64486" y="708330"/>
            <a:ext cx="8511844" cy="4685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31813" lvl="1" indent="-531813" algn="just" defTabSz="914400">
              <a:lnSpc>
                <a:spcPts val="3200"/>
              </a:lnSpc>
              <a:spcBef>
                <a:spcPts val="600"/>
              </a:spcBef>
            </a:pPr>
            <a:r>
              <a:rPr lang="en-US" altLang="zh-TW" sz="24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4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24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4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受能源價格上漲影響，</a:t>
            </a:r>
            <a:r>
              <a:rPr lang="zh-TW" altLang="en-US" sz="24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台灣貿易出超縮小</a:t>
            </a:r>
            <a:r>
              <a:rPr lang="zh-TW" altLang="en-US" sz="24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4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韓、日</a:t>
            </a:r>
            <a:r>
              <a:rPr lang="zh-TW" altLang="en-US" sz="24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轉為</a:t>
            </a:r>
            <a:r>
              <a:rPr lang="zh-TW" altLang="en-US" sz="2400" b="1" spc="-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入超</a:t>
            </a:r>
            <a:endParaRPr lang="en-US" altLang="zh-TW" sz="2400" b="1" spc="-5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7" name="標題 1"/>
          <p:cNvSpPr>
            <a:spLocks noGrp="1"/>
          </p:cNvSpPr>
          <p:nvPr>
            <p:ph type="title"/>
          </p:nvPr>
        </p:nvSpPr>
        <p:spPr>
          <a:xfrm>
            <a:off x="364486" y="0"/>
            <a:ext cx="8559166" cy="891059"/>
          </a:xfrm>
        </p:spPr>
        <p:txBody>
          <a:bodyPr>
            <a:noAutofit/>
          </a:bodyPr>
          <a:lstStyle/>
          <a:p>
            <a:pPr marL="631825" indent="-631825">
              <a:lnSpc>
                <a:spcPts val="3600"/>
              </a:lnSpc>
            </a:pPr>
            <a:r>
              <a:rPr lang="zh-TW" altLang="en-US" sz="2600" b="1" spc="-5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二、本年能源價格上揚，台灣經貿表現仍具韌性</a:t>
            </a:r>
          </a:p>
        </p:txBody>
      </p:sp>
      <p:sp>
        <p:nvSpPr>
          <p:cNvPr id="34" name="文字方塊 2"/>
          <p:cNvSpPr txBox="1">
            <a:spLocks noChangeArrowheads="1"/>
          </p:cNvSpPr>
          <p:nvPr/>
        </p:nvSpPr>
        <p:spPr bwMode="auto">
          <a:xfrm>
            <a:off x="482452" y="3408853"/>
            <a:ext cx="2788958" cy="36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450215" indent="-450215" algn="ctr">
              <a:spcAft>
                <a:spcPts val="0"/>
              </a:spcAft>
            </a:pPr>
            <a:r>
              <a:rPr lang="zh-TW" altLang="en-US" sz="16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布蘭特原油價格</a:t>
            </a:r>
            <a:endParaRPr lang="zh-TW" sz="1600" b="1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sp>
        <p:nvSpPr>
          <p:cNvPr id="36" name="文字方塊 9871"/>
          <p:cNvSpPr txBox="1"/>
          <p:nvPr/>
        </p:nvSpPr>
        <p:spPr>
          <a:xfrm>
            <a:off x="364486" y="6184924"/>
            <a:ext cx="3340100" cy="279400"/>
          </a:xfrm>
          <a:prstGeom prst="rect">
            <a:avLst/>
          </a:prstGeom>
          <a:noFill/>
          <a:ln>
            <a:noFill/>
          </a:ln>
        </p:spPr>
        <p:txBody>
          <a:bodyPr wrap="square" tIns="0" rtlCol="0">
            <a:noAutofit/>
          </a:bodyPr>
          <a:lstStyle/>
          <a:p>
            <a:pPr marL="540385" indent="-540385"/>
            <a:r>
              <a:rPr lang="zh-TW" sz="900" kern="12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資料來源：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Refinitiv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Datastream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</a:t>
            </a:r>
            <a:endParaRPr lang="zh-TW" sz="1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sp>
        <p:nvSpPr>
          <p:cNvPr id="37" name="文字方塊 2"/>
          <p:cNvSpPr txBox="1">
            <a:spLocks noChangeArrowheads="1"/>
          </p:cNvSpPr>
          <p:nvPr/>
        </p:nvSpPr>
        <p:spPr bwMode="auto">
          <a:xfrm>
            <a:off x="3993324" y="3396772"/>
            <a:ext cx="4577728" cy="43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450215" indent="-450215" algn="ctr"/>
            <a:r>
              <a:rPr lang="zh-TW" altLang="en-US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台韓日貿易出入超</a:t>
            </a:r>
            <a:endParaRPr lang="zh-TW" sz="1600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sp>
        <p:nvSpPr>
          <p:cNvPr id="38" name="文字方塊 2"/>
          <p:cNvSpPr txBox="1">
            <a:spLocks noChangeArrowheads="1"/>
          </p:cNvSpPr>
          <p:nvPr/>
        </p:nvSpPr>
        <p:spPr bwMode="auto">
          <a:xfrm>
            <a:off x="3872575" y="6010999"/>
            <a:ext cx="5017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註：*日本尚未公布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月貿易資料，以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至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月資料替代。</a:t>
            </a:r>
          </a:p>
          <a:p>
            <a:pPr>
              <a:spcAft>
                <a:spcPts val="0"/>
              </a:spcAft>
            </a:pP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資料來源：台灣財政部通關統計、南韓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KITA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、日本財務省</a:t>
            </a:r>
          </a:p>
        </p:txBody>
      </p:sp>
      <p:cxnSp>
        <p:nvCxnSpPr>
          <p:cNvPr id="5" name="直線接點 4"/>
          <p:cNvCxnSpPr/>
          <p:nvPr/>
        </p:nvCxnSpPr>
        <p:spPr>
          <a:xfrm flipH="1">
            <a:off x="5508104" y="3994067"/>
            <a:ext cx="0" cy="208800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 flipH="1">
            <a:off x="7020272" y="3994067"/>
            <a:ext cx="0" cy="2087349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文字方塊 1"/>
          <p:cNvSpPr txBox="1"/>
          <p:nvPr/>
        </p:nvSpPr>
        <p:spPr>
          <a:xfrm>
            <a:off x="8465743" y="3859054"/>
            <a:ext cx="45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出超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入超</a:t>
            </a:r>
          </a:p>
        </p:txBody>
      </p:sp>
      <p:cxnSp>
        <p:nvCxnSpPr>
          <p:cNvPr id="4" name="直線單箭頭接點 3"/>
          <p:cNvCxnSpPr/>
          <p:nvPr/>
        </p:nvCxnSpPr>
        <p:spPr>
          <a:xfrm flipH="1" flipV="1">
            <a:off x="8767795" y="3772316"/>
            <a:ext cx="0" cy="51683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8753259" y="4581128"/>
            <a:ext cx="0" cy="65915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6" name="圖表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5357496"/>
              </p:ext>
            </p:extLst>
          </p:nvPr>
        </p:nvGraphicFramePr>
        <p:xfrm>
          <a:off x="61705" y="3772316"/>
          <a:ext cx="3377709" cy="230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矩形 18"/>
          <p:cNvSpPr/>
          <p:nvPr/>
        </p:nvSpPr>
        <p:spPr>
          <a:xfrm>
            <a:off x="364486" y="2368169"/>
            <a:ext cx="8511844" cy="9933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41338" lvl="1" indent="-366713" algn="just" defTabSz="914400" hangingPunct="0">
              <a:lnSpc>
                <a:spcPts val="2500"/>
              </a:lnSpc>
              <a:spcBef>
                <a:spcPts val="600"/>
              </a:spcBef>
            </a:pPr>
            <a:r>
              <a:rPr lang="en-US" altLang="zh-TW" sz="2200" b="1" spc="-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 </a:t>
            </a:r>
            <a:r>
              <a:rPr lang="zh-TW" altLang="en-US" sz="22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台、韓、日皆仰賴能源進口</a:t>
            </a:r>
            <a:r>
              <a:rPr lang="zh-TW" altLang="en-US" sz="22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，受</a:t>
            </a:r>
            <a:r>
              <a:rPr lang="zh-TW" altLang="en-US" sz="22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國際能源價格居高衝擊</a:t>
            </a:r>
            <a:r>
              <a:rPr lang="zh-TW" altLang="en-US" sz="22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，石油天然氣等</a:t>
            </a:r>
            <a:r>
              <a:rPr lang="zh-TW" altLang="en-US" sz="22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礦物燃料入超</a:t>
            </a:r>
            <a:r>
              <a:rPr lang="zh-TW" altLang="en-US" sz="2200" b="1" spc="-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均</a:t>
            </a:r>
            <a:r>
              <a:rPr lang="zh-TW" altLang="en-US" sz="22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擴大</a:t>
            </a:r>
            <a:r>
              <a:rPr lang="zh-TW" altLang="en-US" sz="2200" b="1" spc="-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；</a:t>
            </a:r>
            <a:r>
              <a:rPr lang="zh-TW" altLang="en-US" sz="22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惟</a:t>
            </a:r>
            <a:r>
              <a:rPr lang="zh-TW" altLang="en-US" sz="22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台灣</a:t>
            </a:r>
            <a:r>
              <a:rPr lang="zh-TW" altLang="en-US" sz="22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貿易</a:t>
            </a:r>
            <a:r>
              <a:rPr lang="zh-TW" altLang="en-US" sz="22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維持出超</a:t>
            </a:r>
            <a:r>
              <a:rPr lang="zh-TW" altLang="en-US" sz="2200" b="1" spc="-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2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韓</a:t>
            </a:r>
            <a:r>
              <a:rPr lang="zh-TW" altLang="en-US" sz="22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en-US" sz="22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日</a:t>
            </a:r>
            <a:r>
              <a:rPr lang="zh-TW" altLang="en-US" sz="22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則由出超</a:t>
            </a:r>
            <a:r>
              <a:rPr lang="zh-TW" altLang="en-US" sz="22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轉為入超</a:t>
            </a:r>
            <a:r>
              <a:rPr lang="zh-TW" altLang="en-US" sz="2200" b="1" spc="-7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200" b="1" spc="-7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64486" y="1262956"/>
            <a:ext cx="8511844" cy="1019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41338" lvl="1" indent="-366713" algn="just" defTabSz="914400" hangingPunct="0">
              <a:lnSpc>
                <a:spcPts val="2500"/>
              </a:lnSpc>
              <a:spcBef>
                <a:spcPts val="600"/>
              </a:spcBef>
            </a:pPr>
            <a:r>
              <a:rPr lang="en-US" altLang="zh-TW" sz="2200" b="1" spc="-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 </a:t>
            </a:r>
            <a:r>
              <a:rPr lang="zh-TW" altLang="en-US" sz="22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本年初以來</a:t>
            </a:r>
            <a:r>
              <a:rPr lang="zh-TW" altLang="en-US" sz="22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，受</a:t>
            </a:r>
            <a:r>
              <a:rPr lang="zh-TW" altLang="en-US" sz="22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俄烏戰爭</a:t>
            </a:r>
            <a:r>
              <a:rPr lang="zh-TW" altLang="en-US" sz="22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影響，</a:t>
            </a:r>
            <a:r>
              <a:rPr lang="zh-TW" altLang="en-US" sz="22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國際油價大漲</a:t>
            </a:r>
            <a:r>
              <a:rPr lang="zh-TW" altLang="en-US" sz="22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；</a:t>
            </a:r>
            <a:r>
              <a:rPr lang="zh-TW" altLang="en-US" sz="22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年中起</a:t>
            </a:r>
            <a:r>
              <a:rPr lang="zh-TW" altLang="en-US" sz="22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，市場擔憂主要央行積極緊縮貨幣政策恐致全球經濟衰退，國際油價自</a:t>
            </a:r>
            <a:r>
              <a:rPr lang="zh-TW" altLang="en-US" sz="22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高點回跌</a:t>
            </a:r>
            <a:r>
              <a:rPr lang="zh-TW" altLang="en-US" sz="2200" b="1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200" b="1" spc="-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113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字方塊 2"/>
          <p:cNvSpPr txBox="1">
            <a:spLocks noChangeArrowheads="1"/>
          </p:cNvSpPr>
          <p:nvPr/>
        </p:nvSpPr>
        <p:spPr bwMode="auto">
          <a:xfrm>
            <a:off x="5085386" y="5825551"/>
            <a:ext cx="3918378" cy="69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247650" indent="-247650">
              <a:lnSpc>
                <a:spcPts val="1200"/>
              </a:lnSpc>
              <a:spcAft>
                <a:spcPts val="0"/>
              </a:spcAft>
            </a:pPr>
            <a:r>
              <a:rPr 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註：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進口增額係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2022</a:t>
            </a:r>
            <a:r>
              <a:rPr lang="zh-TW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以來</a:t>
            </a:r>
            <a:r>
              <a:rPr lang="zh-TW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金額與上年同期相較之增額。</a:t>
            </a:r>
            <a:endParaRPr lang="en-US" altLang="zh-TW" sz="9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60363" indent="-360363">
              <a:lnSpc>
                <a:spcPts val="1200"/>
              </a:lnSpc>
              <a:spcAft>
                <a:spcPts val="0"/>
              </a:spcAft>
            </a:pP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*日本尚未公布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月貿易資料，以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至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月資料替代。</a:t>
            </a:r>
            <a:endParaRPr lang="zh-TW" altLang="zh-TW" sz="9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資料來源：台灣財政部、南韓</a:t>
            </a:r>
            <a:r>
              <a:rPr 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KITA</a:t>
            </a:r>
            <a:r>
              <a:rPr 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、日本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財務省</a:t>
            </a:r>
            <a:endParaRPr lang="zh-TW" sz="9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17" name="圖表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3616631"/>
              </p:ext>
            </p:extLst>
          </p:nvPr>
        </p:nvGraphicFramePr>
        <p:xfrm>
          <a:off x="338685" y="3134960"/>
          <a:ext cx="4724721" cy="2625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66252" y="6492875"/>
            <a:ext cx="2057400" cy="365125"/>
          </a:xfrm>
        </p:spPr>
        <p:txBody>
          <a:bodyPr/>
          <a:lstStyle/>
          <a:p>
            <a:fld id="{BB1C85A4-6A84-4618-80D9-5A61A43F67A3}" type="slidenum">
              <a:rPr lang="zh-TW" altLang="en-US" smtClean="0"/>
              <a:t>8</a:t>
            </a:fld>
            <a:endParaRPr lang="zh-TW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490142" y="207669"/>
            <a:ext cx="8177051" cy="7591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47675" lvl="1" indent="-360363" algn="just">
              <a:lnSpc>
                <a:spcPts val="2600"/>
              </a:lnSpc>
              <a:spcBef>
                <a:spcPts val="600"/>
              </a:spcBef>
              <a:tabLst>
                <a:tab pos="447675" algn="l"/>
              </a:tabLst>
            </a:pPr>
            <a:r>
              <a:rPr lang="zh-TW" altLang="en-US" sz="20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000" b="1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  <a:r>
              <a:rPr lang="zh-TW" altLang="en-US" sz="20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南韓</a:t>
            </a:r>
            <a:r>
              <a:rPr lang="zh-TW" altLang="en-US" sz="20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lang="zh-TW" altLang="en-US" sz="20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日本</a:t>
            </a:r>
            <a:r>
              <a:rPr lang="zh-TW" altLang="en-US" sz="20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</a:t>
            </a:r>
            <a:r>
              <a:rPr lang="zh-TW" altLang="en-US" sz="20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礦物燃料</a:t>
            </a:r>
            <a:r>
              <a:rPr lang="zh-TW" altLang="en-US" sz="20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進口占總</a:t>
            </a:r>
            <a:r>
              <a:rPr lang="zh-TW" altLang="en-US" sz="20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進口</a:t>
            </a:r>
            <a:r>
              <a:rPr lang="zh-TW" altLang="en-US" sz="20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TW" altLang="en-US" sz="20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比重大於台灣</a:t>
            </a:r>
            <a:r>
              <a:rPr lang="zh-TW" altLang="en-US" sz="20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，受能源價格上揚的</a:t>
            </a:r>
            <a:r>
              <a:rPr lang="zh-TW" altLang="en-US" sz="20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影響較大</a:t>
            </a:r>
            <a:r>
              <a:rPr lang="zh-TW" altLang="en-US" sz="20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000" b="1" spc="-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文字方塊 2"/>
          <p:cNvSpPr txBox="1">
            <a:spLocks noChangeArrowheads="1"/>
          </p:cNvSpPr>
          <p:nvPr/>
        </p:nvSpPr>
        <p:spPr bwMode="auto">
          <a:xfrm>
            <a:off x="-28980" y="2780113"/>
            <a:ext cx="5012347" cy="43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台韓日礦物燃料進口占總進口比重</a:t>
            </a:r>
            <a:endParaRPr lang="zh-TW" sz="16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737904" y="1054277"/>
            <a:ext cx="3929290" cy="1579920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342900" indent="-342900" algn="just" defTabSz="914400">
              <a:lnSpc>
                <a:spcPts val="2200"/>
              </a:lnSpc>
              <a:spcBef>
                <a:spcPts val="600"/>
              </a:spcBef>
              <a:buFont typeface="Wingdings" panose="05000000000000000000" pitchFamily="2" charset="2"/>
              <a:buAutoNum type="circleNumWdWhitePlain"/>
            </a:pP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礦物燃料進口均為台、韓、日總進口擴增的最大來源。</a:t>
            </a:r>
            <a:endParaRPr lang="en-US" altLang="zh-TW" b="1" spc="-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 algn="just" defTabSz="914400">
              <a:lnSpc>
                <a:spcPts val="2200"/>
              </a:lnSpc>
              <a:spcBef>
                <a:spcPts val="600"/>
              </a:spcBef>
              <a:buFont typeface="Wingdings" panose="05000000000000000000" pitchFamily="2" charset="2"/>
              <a:buAutoNum type="circleNumWdWhitePlain"/>
            </a:pP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南韓及日本之礦物燃料進口增額占總進口增額的比重均逾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成，大於台灣的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成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(51.1%)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9" name="矩形 18"/>
          <p:cNvSpPr/>
          <p:nvPr/>
        </p:nvSpPr>
        <p:spPr>
          <a:xfrm>
            <a:off x="518606" y="1051645"/>
            <a:ext cx="4115649" cy="157992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342900" indent="-342900" algn="just" defTabSz="914400">
              <a:lnSpc>
                <a:spcPts val="2200"/>
              </a:lnSpc>
              <a:spcBef>
                <a:spcPts val="600"/>
              </a:spcBef>
              <a:buFont typeface="Wingdings" panose="05000000000000000000" pitchFamily="2" charset="2"/>
              <a:buAutoNum type="circleNumWdWhitePlain"/>
            </a:pP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本年以來，礦物燃料進口占總進口比重：台灣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18.2%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、韓日近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成。</a:t>
            </a:r>
            <a:endParaRPr lang="en-US" altLang="zh-TW" b="1" spc="-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 algn="just" defTabSz="914400">
              <a:lnSpc>
                <a:spcPts val="2200"/>
              </a:lnSpc>
              <a:spcBef>
                <a:spcPts val="600"/>
              </a:spcBef>
              <a:buFont typeface="Wingdings" panose="05000000000000000000" pitchFamily="2" charset="2"/>
              <a:buAutoNum type="circleNumWdWhitePlain"/>
            </a:pPr>
            <a:r>
              <a:rPr lang="zh-TW" altLang="en-US" b="1" spc="-16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與上年同期相比，礦物燃料進口占總進口比重之增減百分點：台灣</a:t>
            </a:r>
            <a:r>
              <a:rPr lang="en-US" altLang="zh-TW" b="1" spc="-16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+5.9</a:t>
            </a:r>
            <a:r>
              <a:rPr lang="zh-TW" altLang="en-US" b="1" spc="-16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百分點</a:t>
            </a:r>
            <a:r>
              <a:rPr lang="en-US" altLang="zh-TW" b="1" spc="-16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b="1" spc="-16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b="1" spc="-16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、南韓</a:t>
            </a:r>
            <a:r>
              <a:rPr lang="en-US" altLang="zh-TW" b="1" spc="-16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+8.6</a:t>
            </a:r>
            <a:r>
              <a:rPr lang="zh-TW" altLang="en-US" b="1" spc="-16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百分點、日本</a:t>
            </a:r>
            <a:r>
              <a:rPr lang="en-US" altLang="zh-TW" b="1" spc="-16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+9.1</a:t>
            </a:r>
            <a:r>
              <a:rPr lang="zh-TW" altLang="en-US" b="1" spc="-16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百分點。</a:t>
            </a:r>
          </a:p>
        </p:txBody>
      </p:sp>
      <p:cxnSp>
        <p:nvCxnSpPr>
          <p:cNvPr id="22" name="直線單箭頭接點 21"/>
          <p:cNvCxnSpPr/>
          <p:nvPr/>
        </p:nvCxnSpPr>
        <p:spPr>
          <a:xfrm flipV="1">
            <a:off x="3923928" y="3951666"/>
            <a:ext cx="216024" cy="32099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V="1">
            <a:off x="1331640" y="4272659"/>
            <a:ext cx="143510" cy="25336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flipV="1">
            <a:off x="2658752" y="3825611"/>
            <a:ext cx="143510" cy="25336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"/>
          <p:cNvSpPr txBox="1">
            <a:spLocks noChangeArrowheads="1"/>
          </p:cNvSpPr>
          <p:nvPr/>
        </p:nvSpPr>
        <p:spPr bwMode="auto">
          <a:xfrm>
            <a:off x="2076895" y="3825611"/>
            <a:ext cx="69342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600"/>
              </a:lnSpc>
              <a:spcBef>
                <a:spcPts val="250"/>
              </a:spcBef>
              <a:spcAft>
                <a:spcPts val="0"/>
              </a:spcAft>
            </a:pPr>
            <a:r>
              <a:rPr lang="en-US" sz="1200" b="1" kern="100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+8.</a:t>
            </a:r>
            <a:r>
              <a:rPr lang="en-US" altLang="zh-TW" sz="1200" b="1" kern="100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endParaRPr lang="zh-TW" sz="1400" b="1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字方塊 2"/>
          <p:cNvSpPr txBox="1">
            <a:spLocks noChangeArrowheads="1"/>
          </p:cNvSpPr>
          <p:nvPr/>
        </p:nvSpPr>
        <p:spPr bwMode="auto">
          <a:xfrm>
            <a:off x="728642" y="5838048"/>
            <a:ext cx="3816424" cy="61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82563" indent="-182563">
              <a:lnSpc>
                <a:spcPts val="1200"/>
              </a:lnSpc>
            </a:pP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註：*日本尚未公布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月貿易資料，以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至</a:t>
            </a:r>
            <a:r>
              <a:rPr lang="en-US" alt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月資料替代。</a:t>
            </a:r>
            <a:endParaRPr lang="en-US" altLang="zh-TW" sz="9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資料來源：台灣財政部、南韓</a:t>
            </a:r>
            <a:r>
              <a:rPr 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KITA</a:t>
            </a:r>
            <a:r>
              <a:rPr lang="zh-TW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、日本</a:t>
            </a:r>
            <a:r>
              <a:rPr lang="zh-TW" altLang="en-US" sz="9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財務省</a:t>
            </a:r>
            <a:endParaRPr lang="zh-TW" sz="9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30" name="圖表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8109422"/>
              </p:ext>
            </p:extLst>
          </p:nvPr>
        </p:nvGraphicFramePr>
        <p:xfrm>
          <a:off x="4737904" y="3229505"/>
          <a:ext cx="4185748" cy="2530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矩形 1"/>
          <p:cNvSpPr/>
          <p:nvPr/>
        </p:nvSpPr>
        <p:spPr>
          <a:xfrm>
            <a:off x="4781005" y="2780113"/>
            <a:ext cx="38430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2022</a:t>
            </a:r>
            <a:r>
              <a:rPr lang="zh-TW" altLang="zh-TW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zh-TW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至</a:t>
            </a:r>
            <a:r>
              <a:rPr lang="zh-TW" altLang="en-US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９</a:t>
            </a:r>
            <a:r>
              <a:rPr lang="zh-TW" altLang="zh-TW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月台韓日礦物燃料進口增額占總進口增額比重</a:t>
            </a:r>
            <a:endParaRPr lang="zh-TW" altLang="en-US" sz="1600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098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18907</TotalTime>
  <Words>11315</Words>
  <Application>Microsoft Office PowerPoint</Application>
  <PresentationFormat>如螢幕大小 (4:3)</PresentationFormat>
  <Paragraphs>971</Paragraphs>
  <Slides>51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2</vt:i4>
      </vt:variant>
      <vt:variant>
        <vt:lpstr>連結</vt:lpstr>
      </vt:variant>
      <vt:variant>
        <vt:i4>1</vt:i4>
      </vt:variant>
      <vt:variant>
        <vt:lpstr>投影片標題</vt:lpstr>
      </vt:variant>
      <vt:variant>
        <vt:i4>51</vt:i4>
      </vt:variant>
    </vt:vector>
  </HeadingPairs>
  <TitlesOfParts>
    <vt:vector size="67" baseType="lpstr">
      <vt:lpstr>Microsoft JhengHei UI</vt:lpstr>
      <vt:lpstr>Microsoft JhengHei</vt:lpstr>
      <vt:lpstr>Microsoft JhengHei</vt:lpstr>
      <vt:lpstr>新細明體</vt:lpstr>
      <vt:lpstr>新細明體</vt:lpstr>
      <vt:lpstr>標楷體</vt:lpstr>
      <vt:lpstr>Arial</vt:lpstr>
      <vt:lpstr>Calibri</vt:lpstr>
      <vt:lpstr>Calibri Light</vt:lpstr>
      <vt:lpstr>Cambria Math</vt:lpstr>
      <vt:lpstr>Times New Roman</vt:lpstr>
      <vt:lpstr>Wingdings</vt:lpstr>
      <vt:lpstr>Wingdings 2</vt:lpstr>
      <vt:lpstr>Office Theme</vt:lpstr>
      <vt:lpstr>自訂設計</vt:lpstr>
      <vt:lpstr>file:///\\econb\de$\DE\總裁交辦\20220115_新冠肺炎疫情與房市發展演講稿\2022_演講圖表R.xlsx!降息幅度!%5b2022_演講圖表R.xlsx%5d降息幅度%20圖表%202</vt:lpstr>
      <vt:lpstr>在當前高度不確定環境下         台灣經濟發展與央行貨幣政策面臨的挑戰</vt:lpstr>
      <vt:lpstr>PowerPoint 簡報</vt:lpstr>
      <vt:lpstr>大 綱</vt:lpstr>
      <vt:lpstr>一、美中爭端以來，台灣經濟表現佳，物價亦相對穩定 </vt:lpstr>
      <vt:lpstr>PowerPoint 簡報</vt:lpstr>
      <vt:lpstr>PowerPoint 簡報</vt:lpstr>
      <vt:lpstr>PowerPoint 簡報</vt:lpstr>
      <vt:lpstr>二、本年能源價格上揚，台灣經貿表現仍具韌性</vt:lpstr>
      <vt:lpstr>PowerPoint 簡報</vt:lpstr>
      <vt:lpstr>PowerPoint 簡報</vt:lpstr>
      <vt:lpstr>PowerPoint 簡報</vt:lpstr>
      <vt:lpstr>PowerPoint 簡報</vt:lpstr>
      <vt:lpstr>PowerPoint 簡報</vt:lpstr>
      <vt:lpstr>三、當前不確定性更甚以往，全球經濟面臨嚴峻挑戰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四、在當前高度不確定環境下，貨幣政策面臨的挑戰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五、高度不確定性環境下，本行的因應作為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六、結語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1110907簡報-近20多年來臺灣的經濟發展與央行扮演的角色</dc:title>
  <dc:creator>黃素玫</dc:creator>
  <cp:lastModifiedBy>陳裴紋</cp:lastModifiedBy>
  <cp:revision>3299</cp:revision>
  <cp:lastPrinted>2022-10-19T01:16:03Z</cp:lastPrinted>
  <dcterms:created xsi:type="dcterms:W3CDTF">2019-02-25T02:23:37Z</dcterms:created>
  <dcterms:modified xsi:type="dcterms:W3CDTF">2022-10-19T01:16:36Z</dcterms:modified>
</cp:coreProperties>
</file>