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90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2" r:id="rId3"/>
    <p:sldId id="290" r:id="rId4"/>
    <p:sldId id="291" r:id="rId5"/>
    <p:sldId id="317" r:id="rId6"/>
    <p:sldId id="295" r:id="rId7"/>
    <p:sldId id="293" r:id="rId8"/>
    <p:sldId id="304" r:id="rId9"/>
    <p:sldId id="314" r:id="rId10"/>
    <p:sldId id="316" r:id="rId11"/>
    <p:sldId id="299" r:id="rId12"/>
    <p:sldId id="300" r:id="rId13"/>
    <p:sldId id="306" r:id="rId14"/>
    <p:sldId id="301" r:id="rId15"/>
    <p:sldId id="307" r:id="rId16"/>
    <p:sldId id="313" r:id="rId17"/>
    <p:sldId id="312" r:id="rId18"/>
    <p:sldId id="303" r:id="rId19"/>
    <p:sldId id="311" r:id="rId20"/>
    <p:sldId id="287" r:id="rId21"/>
  </p:sldIdLst>
  <p:sldSz cx="12192000" cy="6858000"/>
  <p:notesSz cx="6797675" cy="9928225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8CCF1"/>
    <a:srgbClr val="E2F2F6"/>
    <a:srgbClr val="D3EBF1"/>
    <a:srgbClr val="B6DDE8"/>
    <a:srgbClr val="B7DEE8"/>
    <a:srgbClr val="93CDDD"/>
    <a:srgbClr val="0000FF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6391" autoAdjust="0"/>
  </p:normalViewPr>
  <p:slideViewPr>
    <p:cSldViewPr snapToGrid="0" snapToObjects="1">
      <p:cViewPr varScale="1">
        <p:scale>
          <a:sx n="111" d="100"/>
          <a:sy n="111" d="100"/>
        </p:scale>
        <p:origin x="33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94"/>
    </p:cViewPr>
  </p:sorterViewPr>
  <p:notesViewPr>
    <p:cSldViewPr snapToGrid="0" snapToObjects="1">
      <p:cViewPr varScale="1">
        <p:scale>
          <a:sx n="78" d="100"/>
          <a:sy n="78" d="100"/>
        </p:scale>
        <p:origin x="-2070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720797387887656E-2"/>
          <c:y val="0.15484065796855584"/>
          <c:w val="0.93059515384452551"/>
          <c:h val="0.73620565346150169"/>
        </c:manualLayout>
      </c:layout>
      <c:stockChart>
        <c:ser>
          <c:idx val="0"/>
          <c:order val="0"/>
          <c:tx>
            <c:strRef>
              <c:f>工作表1!$B$1</c:f>
              <c:strCache>
                <c:ptCount val="1"/>
                <c:pt idx="0">
                  <c:v>Open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numRef>
              <c:f>工作表1!$A$2:$A$3362</c:f>
              <c:numCache>
                <c:formatCode>d\-mmm\-yy</c:formatCode>
                <c:ptCount val="3361"/>
                <c:pt idx="0">
                  <c:v>44731</c:v>
                </c:pt>
                <c:pt idx="1">
                  <c:v>44730</c:v>
                </c:pt>
                <c:pt idx="2">
                  <c:v>44729</c:v>
                </c:pt>
                <c:pt idx="3">
                  <c:v>44728</c:v>
                </c:pt>
                <c:pt idx="4">
                  <c:v>44727</c:v>
                </c:pt>
                <c:pt idx="5">
                  <c:v>44726</c:v>
                </c:pt>
                <c:pt idx="6">
                  <c:v>44725</c:v>
                </c:pt>
                <c:pt idx="7">
                  <c:v>44724</c:v>
                </c:pt>
                <c:pt idx="8">
                  <c:v>44723</c:v>
                </c:pt>
                <c:pt idx="9">
                  <c:v>44722</c:v>
                </c:pt>
                <c:pt idx="10">
                  <c:v>44721</c:v>
                </c:pt>
                <c:pt idx="11">
                  <c:v>44720</c:v>
                </c:pt>
                <c:pt idx="12">
                  <c:v>44719</c:v>
                </c:pt>
                <c:pt idx="13">
                  <c:v>44718</c:v>
                </c:pt>
                <c:pt idx="14">
                  <c:v>44717</c:v>
                </c:pt>
                <c:pt idx="15">
                  <c:v>44716</c:v>
                </c:pt>
                <c:pt idx="16">
                  <c:v>44715</c:v>
                </c:pt>
                <c:pt idx="17">
                  <c:v>44714</c:v>
                </c:pt>
                <c:pt idx="18">
                  <c:v>44713</c:v>
                </c:pt>
                <c:pt idx="19">
                  <c:v>44712</c:v>
                </c:pt>
                <c:pt idx="20">
                  <c:v>44711</c:v>
                </c:pt>
                <c:pt idx="21">
                  <c:v>44710</c:v>
                </c:pt>
                <c:pt idx="22">
                  <c:v>44709</c:v>
                </c:pt>
                <c:pt idx="23">
                  <c:v>44708</c:v>
                </c:pt>
                <c:pt idx="24">
                  <c:v>44707</c:v>
                </c:pt>
                <c:pt idx="25">
                  <c:v>44706</c:v>
                </c:pt>
                <c:pt idx="26">
                  <c:v>44705</c:v>
                </c:pt>
                <c:pt idx="27">
                  <c:v>44704</c:v>
                </c:pt>
                <c:pt idx="28">
                  <c:v>44703</c:v>
                </c:pt>
                <c:pt idx="29">
                  <c:v>44702</c:v>
                </c:pt>
                <c:pt idx="30">
                  <c:v>44701</c:v>
                </c:pt>
                <c:pt idx="31">
                  <c:v>44700</c:v>
                </c:pt>
                <c:pt idx="32">
                  <c:v>44699</c:v>
                </c:pt>
                <c:pt idx="33">
                  <c:v>44698</c:v>
                </c:pt>
                <c:pt idx="34">
                  <c:v>44697</c:v>
                </c:pt>
                <c:pt idx="35">
                  <c:v>44696</c:v>
                </c:pt>
                <c:pt idx="36">
                  <c:v>44695</c:v>
                </c:pt>
                <c:pt idx="37">
                  <c:v>44694</c:v>
                </c:pt>
                <c:pt idx="38">
                  <c:v>44693</c:v>
                </c:pt>
                <c:pt idx="39">
                  <c:v>44692</c:v>
                </c:pt>
                <c:pt idx="40">
                  <c:v>44691</c:v>
                </c:pt>
                <c:pt idx="41">
                  <c:v>44690</c:v>
                </c:pt>
                <c:pt idx="42">
                  <c:v>44689</c:v>
                </c:pt>
                <c:pt idx="43">
                  <c:v>44688</c:v>
                </c:pt>
                <c:pt idx="44">
                  <c:v>44687</c:v>
                </c:pt>
                <c:pt idx="45">
                  <c:v>44686</c:v>
                </c:pt>
                <c:pt idx="46">
                  <c:v>44685</c:v>
                </c:pt>
                <c:pt idx="47">
                  <c:v>44684</c:v>
                </c:pt>
                <c:pt idx="48">
                  <c:v>44683</c:v>
                </c:pt>
                <c:pt idx="49">
                  <c:v>44682</c:v>
                </c:pt>
                <c:pt idx="50">
                  <c:v>44681</c:v>
                </c:pt>
                <c:pt idx="51">
                  <c:v>44680</c:v>
                </c:pt>
                <c:pt idx="52">
                  <c:v>44679</c:v>
                </c:pt>
                <c:pt idx="53">
                  <c:v>44678</c:v>
                </c:pt>
                <c:pt idx="54">
                  <c:v>44677</c:v>
                </c:pt>
                <c:pt idx="55">
                  <c:v>44676</c:v>
                </c:pt>
                <c:pt idx="56">
                  <c:v>44675</c:v>
                </c:pt>
                <c:pt idx="57">
                  <c:v>44674</c:v>
                </c:pt>
                <c:pt idx="58">
                  <c:v>44673</c:v>
                </c:pt>
                <c:pt idx="59">
                  <c:v>44672</c:v>
                </c:pt>
                <c:pt idx="60">
                  <c:v>44671</c:v>
                </c:pt>
                <c:pt idx="61">
                  <c:v>44670</c:v>
                </c:pt>
                <c:pt idx="62">
                  <c:v>44669</c:v>
                </c:pt>
                <c:pt idx="63">
                  <c:v>44668</c:v>
                </c:pt>
                <c:pt idx="64">
                  <c:v>44667</c:v>
                </c:pt>
                <c:pt idx="65">
                  <c:v>44666</c:v>
                </c:pt>
                <c:pt idx="66">
                  <c:v>44665</c:v>
                </c:pt>
                <c:pt idx="67">
                  <c:v>44664</c:v>
                </c:pt>
                <c:pt idx="68">
                  <c:v>44663</c:v>
                </c:pt>
                <c:pt idx="69">
                  <c:v>44662</c:v>
                </c:pt>
                <c:pt idx="70">
                  <c:v>44661</c:v>
                </c:pt>
                <c:pt idx="71">
                  <c:v>44660</c:v>
                </c:pt>
                <c:pt idx="72">
                  <c:v>44659</c:v>
                </c:pt>
                <c:pt idx="73">
                  <c:v>44658</c:v>
                </c:pt>
                <c:pt idx="74">
                  <c:v>44657</c:v>
                </c:pt>
                <c:pt idx="75">
                  <c:v>44656</c:v>
                </c:pt>
                <c:pt idx="76">
                  <c:v>44655</c:v>
                </c:pt>
                <c:pt idx="77">
                  <c:v>44654</c:v>
                </c:pt>
                <c:pt idx="78">
                  <c:v>44653</c:v>
                </c:pt>
                <c:pt idx="79">
                  <c:v>44652</c:v>
                </c:pt>
                <c:pt idx="80">
                  <c:v>44651</c:v>
                </c:pt>
                <c:pt idx="81">
                  <c:v>44650</c:v>
                </c:pt>
                <c:pt idx="82">
                  <c:v>44649</c:v>
                </c:pt>
                <c:pt idx="83">
                  <c:v>44648</c:v>
                </c:pt>
                <c:pt idx="84">
                  <c:v>44647</c:v>
                </c:pt>
                <c:pt idx="85">
                  <c:v>44646</c:v>
                </c:pt>
                <c:pt idx="86">
                  <c:v>44645</c:v>
                </c:pt>
                <c:pt idx="87">
                  <c:v>44644</c:v>
                </c:pt>
                <c:pt idx="88">
                  <c:v>44643</c:v>
                </c:pt>
                <c:pt idx="89">
                  <c:v>44642</c:v>
                </c:pt>
                <c:pt idx="90">
                  <c:v>44641</c:v>
                </c:pt>
                <c:pt idx="91">
                  <c:v>44640</c:v>
                </c:pt>
                <c:pt idx="92">
                  <c:v>44639</c:v>
                </c:pt>
                <c:pt idx="93">
                  <c:v>44638</c:v>
                </c:pt>
                <c:pt idx="94">
                  <c:v>44637</c:v>
                </c:pt>
                <c:pt idx="95">
                  <c:v>44636</c:v>
                </c:pt>
                <c:pt idx="96">
                  <c:v>44635</c:v>
                </c:pt>
                <c:pt idx="97">
                  <c:v>44634</c:v>
                </c:pt>
                <c:pt idx="98">
                  <c:v>44633</c:v>
                </c:pt>
                <c:pt idx="99">
                  <c:v>44632</c:v>
                </c:pt>
                <c:pt idx="100">
                  <c:v>44631</c:v>
                </c:pt>
                <c:pt idx="101">
                  <c:v>44630</c:v>
                </c:pt>
                <c:pt idx="102">
                  <c:v>44629</c:v>
                </c:pt>
                <c:pt idx="103">
                  <c:v>44628</c:v>
                </c:pt>
                <c:pt idx="104">
                  <c:v>44627</c:v>
                </c:pt>
                <c:pt idx="105">
                  <c:v>44626</c:v>
                </c:pt>
                <c:pt idx="106">
                  <c:v>44625</c:v>
                </c:pt>
                <c:pt idx="107">
                  <c:v>44624</c:v>
                </c:pt>
                <c:pt idx="108">
                  <c:v>44623</c:v>
                </c:pt>
                <c:pt idx="109">
                  <c:v>44622</c:v>
                </c:pt>
                <c:pt idx="110">
                  <c:v>44621</c:v>
                </c:pt>
                <c:pt idx="111">
                  <c:v>44620</c:v>
                </c:pt>
                <c:pt idx="112">
                  <c:v>44619</c:v>
                </c:pt>
                <c:pt idx="113">
                  <c:v>44618</c:v>
                </c:pt>
                <c:pt idx="114">
                  <c:v>44617</c:v>
                </c:pt>
                <c:pt idx="115">
                  <c:v>44616</c:v>
                </c:pt>
                <c:pt idx="116">
                  <c:v>44615</c:v>
                </c:pt>
                <c:pt idx="117">
                  <c:v>44614</c:v>
                </c:pt>
                <c:pt idx="118">
                  <c:v>44613</c:v>
                </c:pt>
                <c:pt idx="119">
                  <c:v>44612</c:v>
                </c:pt>
                <c:pt idx="120">
                  <c:v>44611</c:v>
                </c:pt>
                <c:pt idx="121">
                  <c:v>44610</c:v>
                </c:pt>
                <c:pt idx="122">
                  <c:v>44609</c:v>
                </c:pt>
                <c:pt idx="123">
                  <c:v>44608</c:v>
                </c:pt>
                <c:pt idx="124">
                  <c:v>44607</c:v>
                </c:pt>
                <c:pt idx="125">
                  <c:v>44606</c:v>
                </c:pt>
                <c:pt idx="126">
                  <c:v>44605</c:v>
                </c:pt>
                <c:pt idx="127">
                  <c:v>44604</c:v>
                </c:pt>
                <c:pt idx="128">
                  <c:v>44603</c:v>
                </c:pt>
                <c:pt idx="129">
                  <c:v>44602</c:v>
                </c:pt>
                <c:pt idx="130">
                  <c:v>44601</c:v>
                </c:pt>
                <c:pt idx="131">
                  <c:v>44600</c:v>
                </c:pt>
                <c:pt idx="132">
                  <c:v>44599</c:v>
                </c:pt>
                <c:pt idx="133">
                  <c:v>44598</c:v>
                </c:pt>
                <c:pt idx="134">
                  <c:v>44597</c:v>
                </c:pt>
                <c:pt idx="135">
                  <c:v>44596</c:v>
                </c:pt>
                <c:pt idx="136">
                  <c:v>44595</c:v>
                </c:pt>
                <c:pt idx="137">
                  <c:v>44594</c:v>
                </c:pt>
                <c:pt idx="138">
                  <c:v>44593</c:v>
                </c:pt>
                <c:pt idx="139">
                  <c:v>44592</c:v>
                </c:pt>
                <c:pt idx="140">
                  <c:v>44591</c:v>
                </c:pt>
                <c:pt idx="141">
                  <c:v>44590</c:v>
                </c:pt>
                <c:pt idx="142">
                  <c:v>44589</c:v>
                </c:pt>
                <c:pt idx="143">
                  <c:v>44588</c:v>
                </c:pt>
                <c:pt idx="144">
                  <c:v>44587</c:v>
                </c:pt>
                <c:pt idx="145">
                  <c:v>44586</c:v>
                </c:pt>
                <c:pt idx="146">
                  <c:v>44585</c:v>
                </c:pt>
                <c:pt idx="147">
                  <c:v>44584</c:v>
                </c:pt>
                <c:pt idx="148">
                  <c:v>44583</c:v>
                </c:pt>
                <c:pt idx="149">
                  <c:v>44582</c:v>
                </c:pt>
                <c:pt idx="150">
                  <c:v>44581</c:v>
                </c:pt>
                <c:pt idx="151">
                  <c:v>44580</c:v>
                </c:pt>
                <c:pt idx="152">
                  <c:v>44579</c:v>
                </c:pt>
                <c:pt idx="153">
                  <c:v>44578</c:v>
                </c:pt>
                <c:pt idx="154">
                  <c:v>44577</c:v>
                </c:pt>
                <c:pt idx="155">
                  <c:v>44576</c:v>
                </c:pt>
                <c:pt idx="156">
                  <c:v>44575</c:v>
                </c:pt>
                <c:pt idx="157">
                  <c:v>44574</c:v>
                </c:pt>
                <c:pt idx="158">
                  <c:v>44573</c:v>
                </c:pt>
                <c:pt idx="159">
                  <c:v>44572</c:v>
                </c:pt>
                <c:pt idx="160">
                  <c:v>44571</c:v>
                </c:pt>
                <c:pt idx="161">
                  <c:v>44570</c:v>
                </c:pt>
                <c:pt idx="162">
                  <c:v>44569</c:v>
                </c:pt>
                <c:pt idx="163">
                  <c:v>44568</c:v>
                </c:pt>
                <c:pt idx="164">
                  <c:v>44567</c:v>
                </c:pt>
                <c:pt idx="165">
                  <c:v>44566</c:v>
                </c:pt>
                <c:pt idx="166">
                  <c:v>44565</c:v>
                </c:pt>
                <c:pt idx="167">
                  <c:v>44564</c:v>
                </c:pt>
                <c:pt idx="168">
                  <c:v>44563</c:v>
                </c:pt>
                <c:pt idx="169">
                  <c:v>44562</c:v>
                </c:pt>
                <c:pt idx="170">
                  <c:v>44561</c:v>
                </c:pt>
                <c:pt idx="171">
                  <c:v>44560</c:v>
                </c:pt>
                <c:pt idx="172">
                  <c:v>44559</c:v>
                </c:pt>
                <c:pt idx="173">
                  <c:v>44558</c:v>
                </c:pt>
                <c:pt idx="174">
                  <c:v>44557</c:v>
                </c:pt>
                <c:pt idx="175">
                  <c:v>44556</c:v>
                </c:pt>
                <c:pt idx="176">
                  <c:v>44555</c:v>
                </c:pt>
                <c:pt idx="177">
                  <c:v>44554</c:v>
                </c:pt>
                <c:pt idx="178">
                  <c:v>44553</c:v>
                </c:pt>
                <c:pt idx="179">
                  <c:v>44552</c:v>
                </c:pt>
                <c:pt idx="180">
                  <c:v>44551</c:v>
                </c:pt>
                <c:pt idx="181">
                  <c:v>44550</c:v>
                </c:pt>
                <c:pt idx="182">
                  <c:v>44549</c:v>
                </c:pt>
                <c:pt idx="183">
                  <c:v>44548</c:v>
                </c:pt>
                <c:pt idx="184">
                  <c:v>44547</c:v>
                </c:pt>
                <c:pt idx="185">
                  <c:v>44546</c:v>
                </c:pt>
                <c:pt idx="186">
                  <c:v>44545</c:v>
                </c:pt>
                <c:pt idx="187">
                  <c:v>44544</c:v>
                </c:pt>
                <c:pt idx="188">
                  <c:v>44543</c:v>
                </c:pt>
                <c:pt idx="189">
                  <c:v>44542</c:v>
                </c:pt>
                <c:pt idx="190">
                  <c:v>44541</c:v>
                </c:pt>
                <c:pt idx="191">
                  <c:v>44540</c:v>
                </c:pt>
                <c:pt idx="192">
                  <c:v>44539</c:v>
                </c:pt>
                <c:pt idx="193">
                  <c:v>44538</c:v>
                </c:pt>
                <c:pt idx="194">
                  <c:v>44537</c:v>
                </c:pt>
                <c:pt idx="195">
                  <c:v>44536</c:v>
                </c:pt>
                <c:pt idx="196">
                  <c:v>44535</c:v>
                </c:pt>
                <c:pt idx="197">
                  <c:v>44534</c:v>
                </c:pt>
                <c:pt idx="198">
                  <c:v>44533</c:v>
                </c:pt>
                <c:pt idx="199">
                  <c:v>44532</c:v>
                </c:pt>
                <c:pt idx="200">
                  <c:v>44531</c:v>
                </c:pt>
                <c:pt idx="201">
                  <c:v>44530</c:v>
                </c:pt>
                <c:pt idx="202">
                  <c:v>44529</c:v>
                </c:pt>
                <c:pt idx="203">
                  <c:v>44528</c:v>
                </c:pt>
                <c:pt idx="204">
                  <c:v>44527</c:v>
                </c:pt>
                <c:pt idx="205">
                  <c:v>44526</c:v>
                </c:pt>
                <c:pt idx="206">
                  <c:v>44525</c:v>
                </c:pt>
                <c:pt idx="207">
                  <c:v>44524</c:v>
                </c:pt>
                <c:pt idx="208">
                  <c:v>44523</c:v>
                </c:pt>
                <c:pt idx="209">
                  <c:v>44522</c:v>
                </c:pt>
                <c:pt idx="210">
                  <c:v>44521</c:v>
                </c:pt>
                <c:pt idx="211">
                  <c:v>44520</c:v>
                </c:pt>
                <c:pt idx="212">
                  <c:v>44519</c:v>
                </c:pt>
                <c:pt idx="213">
                  <c:v>44518</c:v>
                </c:pt>
                <c:pt idx="214">
                  <c:v>44517</c:v>
                </c:pt>
                <c:pt idx="215">
                  <c:v>44516</c:v>
                </c:pt>
                <c:pt idx="216">
                  <c:v>44515</c:v>
                </c:pt>
                <c:pt idx="217">
                  <c:v>44514</c:v>
                </c:pt>
                <c:pt idx="218">
                  <c:v>44513</c:v>
                </c:pt>
                <c:pt idx="219">
                  <c:v>44512</c:v>
                </c:pt>
                <c:pt idx="220">
                  <c:v>44511</c:v>
                </c:pt>
                <c:pt idx="221">
                  <c:v>44510</c:v>
                </c:pt>
                <c:pt idx="222">
                  <c:v>44509</c:v>
                </c:pt>
                <c:pt idx="223">
                  <c:v>44508</c:v>
                </c:pt>
                <c:pt idx="224">
                  <c:v>44507</c:v>
                </c:pt>
                <c:pt idx="225">
                  <c:v>44506</c:v>
                </c:pt>
                <c:pt idx="226">
                  <c:v>44505</c:v>
                </c:pt>
                <c:pt idx="227">
                  <c:v>44504</c:v>
                </c:pt>
                <c:pt idx="228">
                  <c:v>44503</c:v>
                </c:pt>
                <c:pt idx="229">
                  <c:v>44502</c:v>
                </c:pt>
                <c:pt idx="230">
                  <c:v>44501</c:v>
                </c:pt>
                <c:pt idx="231">
                  <c:v>44500</c:v>
                </c:pt>
                <c:pt idx="232">
                  <c:v>44499</c:v>
                </c:pt>
                <c:pt idx="233">
                  <c:v>44498</c:v>
                </c:pt>
                <c:pt idx="234">
                  <c:v>44497</c:v>
                </c:pt>
                <c:pt idx="235">
                  <c:v>44496</c:v>
                </c:pt>
                <c:pt idx="236">
                  <c:v>44495</c:v>
                </c:pt>
                <c:pt idx="237">
                  <c:v>44494</c:v>
                </c:pt>
                <c:pt idx="238">
                  <c:v>44493</c:v>
                </c:pt>
                <c:pt idx="239">
                  <c:v>44492</c:v>
                </c:pt>
                <c:pt idx="240">
                  <c:v>44491</c:v>
                </c:pt>
                <c:pt idx="241">
                  <c:v>44490</c:v>
                </c:pt>
                <c:pt idx="242">
                  <c:v>44489</c:v>
                </c:pt>
                <c:pt idx="243">
                  <c:v>44488</c:v>
                </c:pt>
                <c:pt idx="244">
                  <c:v>44487</c:v>
                </c:pt>
                <c:pt idx="245">
                  <c:v>44486</c:v>
                </c:pt>
                <c:pt idx="246">
                  <c:v>44485</c:v>
                </c:pt>
                <c:pt idx="247">
                  <c:v>44484</c:v>
                </c:pt>
                <c:pt idx="248">
                  <c:v>44483</c:v>
                </c:pt>
                <c:pt idx="249">
                  <c:v>44482</c:v>
                </c:pt>
                <c:pt idx="250">
                  <c:v>44481</c:v>
                </c:pt>
                <c:pt idx="251">
                  <c:v>44480</c:v>
                </c:pt>
                <c:pt idx="252">
                  <c:v>44479</c:v>
                </c:pt>
                <c:pt idx="253">
                  <c:v>44478</c:v>
                </c:pt>
                <c:pt idx="254">
                  <c:v>44477</c:v>
                </c:pt>
                <c:pt idx="255">
                  <c:v>44476</c:v>
                </c:pt>
                <c:pt idx="256">
                  <c:v>44475</c:v>
                </c:pt>
                <c:pt idx="257">
                  <c:v>44474</c:v>
                </c:pt>
                <c:pt idx="258">
                  <c:v>44473</c:v>
                </c:pt>
                <c:pt idx="259">
                  <c:v>44472</c:v>
                </c:pt>
                <c:pt idx="260">
                  <c:v>44471</c:v>
                </c:pt>
                <c:pt idx="261">
                  <c:v>44470</c:v>
                </c:pt>
                <c:pt idx="262">
                  <c:v>44469</c:v>
                </c:pt>
                <c:pt idx="263">
                  <c:v>44468</c:v>
                </c:pt>
                <c:pt idx="264">
                  <c:v>44467</c:v>
                </c:pt>
                <c:pt idx="265">
                  <c:v>44466</c:v>
                </c:pt>
                <c:pt idx="266">
                  <c:v>44465</c:v>
                </c:pt>
                <c:pt idx="267">
                  <c:v>44464</c:v>
                </c:pt>
                <c:pt idx="268">
                  <c:v>44463</c:v>
                </c:pt>
                <c:pt idx="269">
                  <c:v>44462</c:v>
                </c:pt>
                <c:pt idx="270">
                  <c:v>44461</c:v>
                </c:pt>
                <c:pt idx="271">
                  <c:v>44460</c:v>
                </c:pt>
                <c:pt idx="272">
                  <c:v>44459</c:v>
                </c:pt>
                <c:pt idx="273">
                  <c:v>44458</c:v>
                </c:pt>
                <c:pt idx="274">
                  <c:v>44457</c:v>
                </c:pt>
                <c:pt idx="275">
                  <c:v>44456</c:v>
                </c:pt>
                <c:pt idx="276">
                  <c:v>44455</c:v>
                </c:pt>
                <c:pt idx="277">
                  <c:v>44454</c:v>
                </c:pt>
                <c:pt idx="278">
                  <c:v>44453</c:v>
                </c:pt>
                <c:pt idx="279">
                  <c:v>44452</c:v>
                </c:pt>
                <c:pt idx="280">
                  <c:v>44451</c:v>
                </c:pt>
                <c:pt idx="281">
                  <c:v>44450</c:v>
                </c:pt>
                <c:pt idx="282">
                  <c:v>44449</c:v>
                </c:pt>
                <c:pt idx="283">
                  <c:v>44448</c:v>
                </c:pt>
                <c:pt idx="284">
                  <c:v>44447</c:v>
                </c:pt>
                <c:pt idx="285">
                  <c:v>44446</c:v>
                </c:pt>
                <c:pt idx="286">
                  <c:v>44445</c:v>
                </c:pt>
                <c:pt idx="287">
                  <c:v>44444</c:v>
                </c:pt>
                <c:pt idx="288">
                  <c:v>44443</c:v>
                </c:pt>
                <c:pt idx="289">
                  <c:v>44442</c:v>
                </c:pt>
                <c:pt idx="290">
                  <c:v>44441</c:v>
                </c:pt>
                <c:pt idx="291">
                  <c:v>44440</c:v>
                </c:pt>
                <c:pt idx="292">
                  <c:v>44439</c:v>
                </c:pt>
                <c:pt idx="293">
                  <c:v>44438</c:v>
                </c:pt>
                <c:pt idx="294">
                  <c:v>44437</c:v>
                </c:pt>
                <c:pt idx="295">
                  <c:v>44436</c:v>
                </c:pt>
                <c:pt idx="296">
                  <c:v>44435</c:v>
                </c:pt>
                <c:pt idx="297">
                  <c:v>44434</c:v>
                </c:pt>
                <c:pt idx="298">
                  <c:v>44433</c:v>
                </c:pt>
                <c:pt idx="299">
                  <c:v>44432</c:v>
                </c:pt>
                <c:pt idx="300">
                  <c:v>44431</c:v>
                </c:pt>
                <c:pt idx="301">
                  <c:v>44430</c:v>
                </c:pt>
                <c:pt idx="302">
                  <c:v>44429</c:v>
                </c:pt>
                <c:pt idx="303">
                  <c:v>44428</c:v>
                </c:pt>
                <c:pt idx="304">
                  <c:v>44427</c:v>
                </c:pt>
                <c:pt idx="305">
                  <c:v>44426</c:v>
                </c:pt>
                <c:pt idx="306">
                  <c:v>44425</c:v>
                </c:pt>
                <c:pt idx="307">
                  <c:v>44424</c:v>
                </c:pt>
                <c:pt idx="308">
                  <c:v>44423</c:v>
                </c:pt>
                <c:pt idx="309">
                  <c:v>44422</c:v>
                </c:pt>
                <c:pt idx="310">
                  <c:v>44421</c:v>
                </c:pt>
                <c:pt idx="311">
                  <c:v>44420</c:v>
                </c:pt>
                <c:pt idx="312">
                  <c:v>44419</c:v>
                </c:pt>
                <c:pt idx="313">
                  <c:v>44418</c:v>
                </c:pt>
                <c:pt idx="314">
                  <c:v>44417</c:v>
                </c:pt>
                <c:pt idx="315">
                  <c:v>44416</c:v>
                </c:pt>
                <c:pt idx="316">
                  <c:v>44415</c:v>
                </c:pt>
                <c:pt idx="317">
                  <c:v>44414</c:v>
                </c:pt>
                <c:pt idx="318">
                  <c:v>44413</c:v>
                </c:pt>
                <c:pt idx="319">
                  <c:v>44412</c:v>
                </c:pt>
                <c:pt idx="320">
                  <c:v>44411</c:v>
                </c:pt>
                <c:pt idx="321">
                  <c:v>44410</c:v>
                </c:pt>
                <c:pt idx="322">
                  <c:v>44409</c:v>
                </c:pt>
                <c:pt idx="323">
                  <c:v>44408</c:v>
                </c:pt>
                <c:pt idx="324">
                  <c:v>44407</c:v>
                </c:pt>
                <c:pt idx="325">
                  <c:v>44406</c:v>
                </c:pt>
                <c:pt idx="326">
                  <c:v>44405</c:v>
                </c:pt>
                <c:pt idx="327">
                  <c:v>44404</c:v>
                </c:pt>
                <c:pt idx="328">
                  <c:v>44403</c:v>
                </c:pt>
                <c:pt idx="329">
                  <c:v>44402</c:v>
                </c:pt>
                <c:pt idx="330">
                  <c:v>44401</c:v>
                </c:pt>
                <c:pt idx="331">
                  <c:v>44400</c:v>
                </c:pt>
                <c:pt idx="332">
                  <c:v>44399</c:v>
                </c:pt>
                <c:pt idx="333">
                  <c:v>44398</c:v>
                </c:pt>
                <c:pt idx="334">
                  <c:v>44397</c:v>
                </c:pt>
                <c:pt idx="335">
                  <c:v>44396</c:v>
                </c:pt>
                <c:pt idx="336">
                  <c:v>44395</c:v>
                </c:pt>
                <c:pt idx="337">
                  <c:v>44394</c:v>
                </c:pt>
                <c:pt idx="338">
                  <c:v>44393</c:v>
                </c:pt>
                <c:pt idx="339">
                  <c:v>44392</c:v>
                </c:pt>
                <c:pt idx="340">
                  <c:v>44391</c:v>
                </c:pt>
                <c:pt idx="341">
                  <c:v>44390</c:v>
                </c:pt>
                <c:pt idx="342">
                  <c:v>44389</c:v>
                </c:pt>
                <c:pt idx="343">
                  <c:v>44388</c:v>
                </c:pt>
                <c:pt idx="344">
                  <c:v>44387</c:v>
                </c:pt>
                <c:pt idx="345">
                  <c:v>44386</c:v>
                </c:pt>
                <c:pt idx="346">
                  <c:v>44385</c:v>
                </c:pt>
                <c:pt idx="347">
                  <c:v>44384</c:v>
                </c:pt>
                <c:pt idx="348">
                  <c:v>44383</c:v>
                </c:pt>
                <c:pt idx="349">
                  <c:v>44382</c:v>
                </c:pt>
                <c:pt idx="350">
                  <c:v>44381</c:v>
                </c:pt>
                <c:pt idx="351">
                  <c:v>44380</c:v>
                </c:pt>
                <c:pt idx="352">
                  <c:v>44379</c:v>
                </c:pt>
                <c:pt idx="353">
                  <c:v>44378</c:v>
                </c:pt>
                <c:pt idx="354">
                  <c:v>44377</c:v>
                </c:pt>
                <c:pt idx="355">
                  <c:v>44376</c:v>
                </c:pt>
                <c:pt idx="356">
                  <c:v>44375</c:v>
                </c:pt>
                <c:pt idx="357">
                  <c:v>44374</c:v>
                </c:pt>
                <c:pt idx="358">
                  <c:v>44373</c:v>
                </c:pt>
                <c:pt idx="359">
                  <c:v>44372</c:v>
                </c:pt>
                <c:pt idx="360">
                  <c:v>44371</c:v>
                </c:pt>
                <c:pt idx="361">
                  <c:v>44370</c:v>
                </c:pt>
                <c:pt idx="362">
                  <c:v>44369</c:v>
                </c:pt>
                <c:pt idx="363">
                  <c:v>44368</c:v>
                </c:pt>
                <c:pt idx="364">
                  <c:v>44367</c:v>
                </c:pt>
                <c:pt idx="365">
                  <c:v>44366</c:v>
                </c:pt>
                <c:pt idx="366">
                  <c:v>44365</c:v>
                </c:pt>
                <c:pt idx="367">
                  <c:v>44364</c:v>
                </c:pt>
                <c:pt idx="368">
                  <c:v>44363</c:v>
                </c:pt>
                <c:pt idx="369">
                  <c:v>44362</c:v>
                </c:pt>
                <c:pt idx="370">
                  <c:v>44361</c:v>
                </c:pt>
                <c:pt idx="371">
                  <c:v>44360</c:v>
                </c:pt>
                <c:pt idx="372">
                  <c:v>44359</c:v>
                </c:pt>
                <c:pt idx="373">
                  <c:v>44358</c:v>
                </c:pt>
                <c:pt idx="374">
                  <c:v>44357</c:v>
                </c:pt>
                <c:pt idx="375">
                  <c:v>44356</c:v>
                </c:pt>
                <c:pt idx="376">
                  <c:v>44355</c:v>
                </c:pt>
                <c:pt idx="377">
                  <c:v>44354</c:v>
                </c:pt>
                <c:pt idx="378">
                  <c:v>44353</c:v>
                </c:pt>
                <c:pt idx="379">
                  <c:v>44352</c:v>
                </c:pt>
                <c:pt idx="380">
                  <c:v>44351</c:v>
                </c:pt>
                <c:pt idx="381">
                  <c:v>44350</c:v>
                </c:pt>
                <c:pt idx="382">
                  <c:v>44349</c:v>
                </c:pt>
                <c:pt idx="383">
                  <c:v>44348</c:v>
                </c:pt>
                <c:pt idx="384">
                  <c:v>44347</c:v>
                </c:pt>
                <c:pt idx="385">
                  <c:v>44346</c:v>
                </c:pt>
                <c:pt idx="386">
                  <c:v>44345</c:v>
                </c:pt>
                <c:pt idx="387">
                  <c:v>44344</c:v>
                </c:pt>
                <c:pt idx="388">
                  <c:v>44343</c:v>
                </c:pt>
                <c:pt idx="389">
                  <c:v>44342</c:v>
                </c:pt>
                <c:pt idx="390">
                  <c:v>44341</c:v>
                </c:pt>
                <c:pt idx="391">
                  <c:v>44340</c:v>
                </c:pt>
                <c:pt idx="392">
                  <c:v>44339</c:v>
                </c:pt>
                <c:pt idx="393">
                  <c:v>44338</c:v>
                </c:pt>
                <c:pt idx="394">
                  <c:v>44337</c:v>
                </c:pt>
                <c:pt idx="395">
                  <c:v>44336</c:v>
                </c:pt>
                <c:pt idx="396">
                  <c:v>44335</c:v>
                </c:pt>
                <c:pt idx="397">
                  <c:v>44334</c:v>
                </c:pt>
                <c:pt idx="398">
                  <c:v>44333</c:v>
                </c:pt>
                <c:pt idx="399">
                  <c:v>44332</c:v>
                </c:pt>
                <c:pt idx="400">
                  <c:v>44331</c:v>
                </c:pt>
                <c:pt idx="401">
                  <c:v>44330</c:v>
                </c:pt>
                <c:pt idx="402">
                  <c:v>44329</c:v>
                </c:pt>
                <c:pt idx="403">
                  <c:v>44328</c:v>
                </c:pt>
                <c:pt idx="404">
                  <c:v>44327</c:v>
                </c:pt>
                <c:pt idx="405">
                  <c:v>44326</c:v>
                </c:pt>
                <c:pt idx="406">
                  <c:v>44325</c:v>
                </c:pt>
                <c:pt idx="407">
                  <c:v>44324</c:v>
                </c:pt>
                <c:pt idx="408">
                  <c:v>44323</c:v>
                </c:pt>
                <c:pt idx="409">
                  <c:v>44322</c:v>
                </c:pt>
                <c:pt idx="410">
                  <c:v>44321</c:v>
                </c:pt>
                <c:pt idx="411">
                  <c:v>44320</c:v>
                </c:pt>
                <c:pt idx="412">
                  <c:v>44319</c:v>
                </c:pt>
                <c:pt idx="413">
                  <c:v>44318</c:v>
                </c:pt>
                <c:pt idx="414">
                  <c:v>44317</c:v>
                </c:pt>
                <c:pt idx="415">
                  <c:v>44316</c:v>
                </c:pt>
                <c:pt idx="416">
                  <c:v>44315</c:v>
                </c:pt>
                <c:pt idx="417">
                  <c:v>44314</c:v>
                </c:pt>
                <c:pt idx="418">
                  <c:v>44313</c:v>
                </c:pt>
                <c:pt idx="419">
                  <c:v>44312</c:v>
                </c:pt>
                <c:pt idx="420">
                  <c:v>44311</c:v>
                </c:pt>
                <c:pt idx="421">
                  <c:v>44310</c:v>
                </c:pt>
                <c:pt idx="422">
                  <c:v>44309</c:v>
                </c:pt>
                <c:pt idx="423">
                  <c:v>44308</c:v>
                </c:pt>
                <c:pt idx="424">
                  <c:v>44307</c:v>
                </c:pt>
                <c:pt idx="425">
                  <c:v>44306</c:v>
                </c:pt>
                <c:pt idx="426">
                  <c:v>44305</c:v>
                </c:pt>
                <c:pt idx="427">
                  <c:v>44304</c:v>
                </c:pt>
                <c:pt idx="428">
                  <c:v>44303</c:v>
                </c:pt>
                <c:pt idx="429">
                  <c:v>44302</c:v>
                </c:pt>
                <c:pt idx="430">
                  <c:v>44301</c:v>
                </c:pt>
                <c:pt idx="431">
                  <c:v>44300</c:v>
                </c:pt>
                <c:pt idx="432">
                  <c:v>44299</c:v>
                </c:pt>
                <c:pt idx="433">
                  <c:v>44298</c:v>
                </c:pt>
                <c:pt idx="434">
                  <c:v>44297</c:v>
                </c:pt>
                <c:pt idx="435">
                  <c:v>44296</c:v>
                </c:pt>
                <c:pt idx="436">
                  <c:v>44295</c:v>
                </c:pt>
                <c:pt idx="437">
                  <c:v>44294</c:v>
                </c:pt>
                <c:pt idx="438">
                  <c:v>44293</c:v>
                </c:pt>
                <c:pt idx="439">
                  <c:v>44292</c:v>
                </c:pt>
                <c:pt idx="440">
                  <c:v>44291</c:v>
                </c:pt>
                <c:pt idx="441">
                  <c:v>44290</c:v>
                </c:pt>
                <c:pt idx="442">
                  <c:v>44289</c:v>
                </c:pt>
                <c:pt idx="443">
                  <c:v>44288</c:v>
                </c:pt>
                <c:pt idx="444">
                  <c:v>44287</c:v>
                </c:pt>
                <c:pt idx="445">
                  <c:v>44286</c:v>
                </c:pt>
                <c:pt idx="446">
                  <c:v>44285</c:v>
                </c:pt>
                <c:pt idx="447">
                  <c:v>44284</c:v>
                </c:pt>
                <c:pt idx="448">
                  <c:v>44283</c:v>
                </c:pt>
                <c:pt idx="449">
                  <c:v>44282</c:v>
                </c:pt>
                <c:pt idx="450">
                  <c:v>44281</c:v>
                </c:pt>
                <c:pt idx="451">
                  <c:v>44280</c:v>
                </c:pt>
                <c:pt idx="452">
                  <c:v>44279</c:v>
                </c:pt>
                <c:pt idx="453">
                  <c:v>44278</c:v>
                </c:pt>
                <c:pt idx="454">
                  <c:v>44277</c:v>
                </c:pt>
                <c:pt idx="455">
                  <c:v>44276</c:v>
                </c:pt>
                <c:pt idx="456">
                  <c:v>44275</c:v>
                </c:pt>
                <c:pt idx="457">
                  <c:v>44274</c:v>
                </c:pt>
                <c:pt idx="458">
                  <c:v>44273</c:v>
                </c:pt>
                <c:pt idx="459">
                  <c:v>44272</c:v>
                </c:pt>
                <c:pt idx="460">
                  <c:v>44271</c:v>
                </c:pt>
                <c:pt idx="461">
                  <c:v>44270</c:v>
                </c:pt>
                <c:pt idx="462">
                  <c:v>44269</c:v>
                </c:pt>
                <c:pt idx="463">
                  <c:v>44268</c:v>
                </c:pt>
                <c:pt idx="464">
                  <c:v>44267</c:v>
                </c:pt>
                <c:pt idx="465">
                  <c:v>44266</c:v>
                </c:pt>
                <c:pt idx="466">
                  <c:v>44265</c:v>
                </c:pt>
                <c:pt idx="467">
                  <c:v>44264</c:v>
                </c:pt>
                <c:pt idx="468">
                  <c:v>44263</c:v>
                </c:pt>
                <c:pt idx="469">
                  <c:v>44262</c:v>
                </c:pt>
                <c:pt idx="470">
                  <c:v>44261</c:v>
                </c:pt>
                <c:pt idx="471">
                  <c:v>44260</c:v>
                </c:pt>
                <c:pt idx="472">
                  <c:v>44259</c:v>
                </c:pt>
                <c:pt idx="473">
                  <c:v>44258</c:v>
                </c:pt>
                <c:pt idx="474">
                  <c:v>44257</c:v>
                </c:pt>
                <c:pt idx="475">
                  <c:v>44256</c:v>
                </c:pt>
                <c:pt idx="476">
                  <c:v>44255</c:v>
                </c:pt>
                <c:pt idx="477">
                  <c:v>44254</c:v>
                </c:pt>
                <c:pt idx="478">
                  <c:v>44253</c:v>
                </c:pt>
                <c:pt idx="479">
                  <c:v>44252</c:v>
                </c:pt>
                <c:pt idx="480">
                  <c:v>44251</c:v>
                </c:pt>
                <c:pt idx="481">
                  <c:v>44250</c:v>
                </c:pt>
                <c:pt idx="482">
                  <c:v>44249</c:v>
                </c:pt>
                <c:pt idx="483">
                  <c:v>44248</c:v>
                </c:pt>
                <c:pt idx="484">
                  <c:v>44247</c:v>
                </c:pt>
                <c:pt idx="485">
                  <c:v>44246</c:v>
                </c:pt>
                <c:pt idx="486">
                  <c:v>44245</c:v>
                </c:pt>
                <c:pt idx="487">
                  <c:v>44244</c:v>
                </c:pt>
                <c:pt idx="488">
                  <c:v>44243</c:v>
                </c:pt>
                <c:pt idx="489">
                  <c:v>44242</c:v>
                </c:pt>
                <c:pt idx="490">
                  <c:v>44241</c:v>
                </c:pt>
                <c:pt idx="491">
                  <c:v>44240</c:v>
                </c:pt>
                <c:pt idx="492">
                  <c:v>44239</c:v>
                </c:pt>
                <c:pt idx="493">
                  <c:v>44238</c:v>
                </c:pt>
                <c:pt idx="494">
                  <c:v>44237</c:v>
                </c:pt>
                <c:pt idx="495">
                  <c:v>44236</c:v>
                </c:pt>
                <c:pt idx="496">
                  <c:v>44235</c:v>
                </c:pt>
                <c:pt idx="497">
                  <c:v>44234</c:v>
                </c:pt>
                <c:pt idx="498">
                  <c:v>44233</c:v>
                </c:pt>
                <c:pt idx="499">
                  <c:v>44232</c:v>
                </c:pt>
                <c:pt idx="500">
                  <c:v>44231</c:v>
                </c:pt>
                <c:pt idx="501">
                  <c:v>44230</c:v>
                </c:pt>
                <c:pt idx="502">
                  <c:v>44229</c:v>
                </c:pt>
                <c:pt idx="503">
                  <c:v>44228</c:v>
                </c:pt>
                <c:pt idx="504">
                  <c:v>44227</c:v>
                </c:pt>
                <c:pt idx="505">
                  <c:v>44226</c:v>
                </c:pt>
                <c:pt idx="506">
                  <c:v>44225</c:v>
                </c:pt>
                <c:pt idx="507">
                  <c:v>44224</c:v>
                </c:pt>
                <c:pt idx="508">
                  <c:v>44223</c:v>
                </c:pt>
                <c:pt idx="509">
                  <c:v>44222</c:v>
                </c:pt>
                <c:pt idx="510">
                  <c:v>44221</c:v>
                </c:pt>
                <c:pt idx="511">
                  <c:v>44220</c:v>
                </c:pt>
                <c:pt idx="512">
                  <c:v>44219</c:v>
                </c:pt>
                <c:pt idx="513">
                  <c:v>44218</c:v>
                </c:pt>
                <c:pt idx="514">
                  <c:v>44217</c:v>
                </c:pt>
                <c:pt idx="515">
                  <c:v>44216</c:v>
                </c:pt>
                <c:pt idx="516">
                  <c:v>44215</c:v>
                </c:pt>
                <c:pt idx="517">
                  <c:v>44214</c:v>
                </c:pt>
                <c:pt idx="518">
                  <c:v>44213</c:v>
                </c:pt>
                <c:pt idx="519">
                  <c:v>44212</c:v>
                </c:pt>
                <c:pt idx="520">
                  <c:v>44211</c:v>
                </c:pt>
                <c:pt idx="521">
                  <c:v>44210</c:v>
                </c:pt>
                <c:pt idx="522">
                  <c:v>44209</c:v>
                </c:pt>
                <c:pt idx="523">
                  <c:v>44208</c:v>
                </c:pt>
                <c:pt idx="524">
                  <c:v>44207</c:v>
                </c:pt>
                <c:pt idx="525">
                  <c:v>44206</c:v>
                </c:pt>
                <c:pt idx="526">
                  <c:v>44205</c:v>
                </c:pt>
                <c:pt idx="527">
                  <c:v>44204</c:v>
                </c:pt>
                <c:pt idx="528">
                  <c:v>44203</c:v>
                </c:pt>
                <c:pt idx="529">
                  <c:v>44202</c:v>
                </c:pt>
                <c:pt idx="530">
                  <c:v>44201</c:v>
                </c:pt>
                <c:pt idx="531">
                  <c:v>44200</c:v>
                </c:pt>
                <c:pt idx="532">
                  <c:v>44199</c:v>
                </c:pt>
                <c:pt idx="533">
                  <c:v>44198</c:v>
                </c:pt>
                <c:pt idx="534">
                  <c:v>44197</c:v>
                </c:pt>
                <c:pt idx="535">
                  <c:v>44196</c:v>
                </c:pt>
                <c:pt idx="536">
                  <c:v>44195</c:v>
                </c:pt>
                <c:pt idx="537">
                  <c:v>44194</c:v>
                </c:pt>
                <c:pt idx="538">
                  <c:v>44193</c:v>
                </c:pt>
                <c:pt idx="539">
                  <c:v>44192</c:v>
                </c:pt>
                <c:pt idx="540">
                  <c:v>44191</c:v>
                </c:pt>
                <c:pt idx="541">
                  <c:v>44190</c:v>
                </c:pt>
                <c:pt idx="542">
                  <c:v>44189</c:v>
                </c:pt>
                <c:pt idx="543">
                  <c:v>44188</c:v>
                </c:pt>
                <c:pt idx="544">
                  <c:v>44187</c:v>
                </c:pt>
                <c:pt idx="545">
                  <c:v>44186</c:v>
                </c:pt>
                <c:pt idx="546">
                  <c:v>44185</c:v>
                </c:pt>
                <c:pt idx="547">
                  <c:v>44184</c:v>
                </c:pt>
                <c:pt idx="548">
                  <c:v>44183</c:v>
                </c:pt>
                <c:pt idx="549">
                  <c:v>44182</c:v>
                </c:pt>
                <c:pt idx="550">
                  <c:v>44181</c:v>
                </c:pt>
                <c:pt idx="551">
                  <c:v>44180</c:v>
                </c:pt>
                <c:pt idx="552">
                  <c:v>44179</c:v>
                </c:pt>
                <c:pt idx="553">
                  <c:v>44178</c:v>
                </c:pt>
                <c:pt idx="554">
                  <c:v>44177</c:v>
                </c:pt>
                <c:pt idx="555">
                  <c:v>44176</c:v>
                </c:pt>
                <c:pt idx="556">
                  <c:v>44175</c:v>
                </c:pt>
                <c:pt idx="557">
                  <c:v>44174</c:v>
                </c:pt>
                <c:pt idx="558">
                  <c:v>44173</c:v>
                </c:pt>
                <c:pt idx="559">
                  <c:v>44172</c:v>
                </c:pt>
                <c:pt idx="560">
                  <c:v>44171</c:v>
                </c:pt>
                <c:pt idx="561">
                  <c:v>44170</c:v>
                </c:pt>
                <c:pt idx="562">
                  <c:v>44169</c:v>
                </c:pt>
                <c:pt idx="563">
                  <c:v>44168</c:v>
                </c:pt>
                <c:pt idx="564">
                  <c:v>44167</c:v>
                </c:pt>
                <c:pt idx="565">
                  <c:v>44166</c:v>
                </c:pt>
                <c:pt idx="566">
                  <c:v>44165</c:v>
                </c:pt>
                <c:pt idx="567">
                  <c:v>44164</c:v>
                </c:pt>
                <c:pt idx="568">
                  <c:v>44163</c:v>
                </c:pt>
                <c:pt idx="569">
                  <c:v>44162</c:v>
                </c:pt>
                <c:pt idx="570">
                  <c:v>44161</c:v>
                </c:pt>
                <c:pt idx="571">
                  <c:v>44160</c:v>
                </c:pt>
                <c:pt idx="572">
                  <c:v>44159</c:v>
                </c:pt>
                <c:pt idx="573">
                  <c:v>44158</c:v>
                </c:pt>
                <c:pt idx="574">
                  <c:v>44157</c:v>
                </c:pt>
                <c:pt idx="575">
                  <c:v>44156</c:v>
                </c:pt>
                <c:pt idx="576">
                  <c:v>44155</c:v>
                </c:pt>
                <c:pt idx="577">
                  <c:v>44154</c:v>
                </c:pt>
                <c:pt idx="578">
                  <c:v>44153</c:v>
                </c:pt>
                <c:pt idx="579">
                  <c:v>44152</c:v>
                </c:pt>
                <c:pt idx="580">
                  <c:v>44151</c:v>
                </c:pt>
                <c:pt idx="581">
                  <c:v>44150</c:v>
                </c:pt>
                <c:pt idx="582">
                  <c:v>44149</c:v>
                </c:pt>
                <c:pt idx="583">
                  <c:v>44148</c:v>
                </c:pt>
                <c:pt idx="584">
                  <c:v>44147</c:v>
                </c:pt>
                <c:pt idx="585">
                  <c:v>44146</c:v>
                </c:pt>
                <c:pt idx="586">
                  <c:v>44145</c:v>
                </c:pt>
                <c:pt idx="587">
                  <c:v>44144</c:v>
                </c:pt>
                <c:pt idx="588">
                  <c:v>44143</c:v>
                </c:pt>
                <c:pt idx="589">
                  <c:v>44142</c:v>
                </c:pt>
                <c:pt idx="590">
                  <c:v>44141</c:v>
                </c:pt>
                <c:pt idx="591">
                  <c:v>44140</c:v>
                </c:pt>
                <c:pt idx="592">
                  <c:v>44139</c:v>
                </c:pt>
                <c:pt idx="593">
                  <c:v>44138</c:v>
                </c:pt>
                <c:pt idx="594">
                  <c:v>44137</c:v>
                </c:pt>
                <c:pt idx="595">
                  <c:v>44136</c:v>
                </c:pt>
                <c:pt idx="596">
                  <c:v>44135</c:v>
                </c:pt>
                <c:pt idx="597">
                  <c:v>44134</c:v>
                </c:pt>
                <c:pt idx="598">
                  <c:v>44133</c:v>
                </c:pt>
                <c:pt idx="599">
                  <c:v>44132</c:v>
                </c:pt>
                <c:pt idx="600">
                  <c:v>44131</c:v>
                </c:pt>
                <c:pt idx="601">
                  <c:v>44130</c:v>
                </c:pt>
                <c:pt idx="602">
                  <c:v>44129</c:v>
                </c:pt>
                <c:pt idx="603">
                  <c:v>44128</c:v>
                </c:pt>
                <c:pt idx="604">
                  <c:v>44127</c:v>
                </c:pt>
                <c:pt idx="605">
                  <c:v>44126</c:v>
                </c:pt>
                <c:pt idx="606">
                  <c:v>44125</c:v>
                </c:pt>
                <c:pt idx="607">
                  <c:v>44124</c:v>
                </c:pt>
                <c:pt idx="608">
                  <c:v>44123</c:v>
                </c:pt>
                <c:pt idx="609">
                  <c:v>44122</c:v>
                </c:pt>
                <c:pt idx="610">
                  <c:v>44121</c:v>
                </c:pt>
                <c:pt idx="611">
                  <c:v>44120</c:v>
                </c:pt>
                <c:pt idx="612">
                  <c:v>44119</c:v>
                </c:pt>
                <c:pt idx="613">
                  <c:v>44118</c:v>
                </c:pt>
                <c:pt idx="614">
                  <c:v>44117</c:v>
                </c:pt>
                <c:pt idx="615">
                  <c:v>44116</c:v>
                </c:pt>
                <c:pt idx="616">
                  <c:v>44115</c:v>
                </c:pt>
                <c:pt idx="617">
                  <c:v>44114</c:v>
                </c:pt>
                <c:pt idx="618">
                  <c:v>44113</c:v>
                </c:pt>
                <c:pt idx="619">
                  <c:v>44112</c:v>
                </c:pt>
                <c:pt idx="620">
                  <c:v>44111</c:v>
                </c:pt>
                <c:pt idx="621">
                  <c:v>44110</c:v>
                </c:pt>
                <c:pt idx="622">
                  <c:v>44109</c:v>
                </c:pt>
                <c:pt idx="623">
                  <c:v>44108</c:v>
                </c:pt>
                <c:pt idx="624">
                  <c:v>44107</c:v>
                </c:pt>
                <c:pt idx="625">
                  <c:v>44106</c:v>
                </c:pt>
                <c:pt idx="626">
                  <c:v>44105</c:v>
                </c:pt>
                <c:pt idx="627">
                  <c:v>44104</c:v>
                </c:pt>
                <c:pt idx="628">
                  <c:v>44103</c:v>
                </c:pt>
                <c:pt idx="629">
                  <c:v>44102</c:v>
                </c:pt>
                <c:pt idx="630">
                  <c:v>44101</c:v>
                </c:pt>
                <c:pt idx="631">
                  <c:v>44100</c:v>
                </c:pt>
                <c:pt idx="632">
                  <c:v>44099</c:v>
                </c:pt>
                <c:pt idx="633">
                  <c:v>44098</c:v>
                </c:pt>
                <c:pt idx="634">
                  <c:v>44097</c:v>
                </c:pt>
                <c:pt idx="635">
                  <c:v>44096</c:v>
                </c:pt>
                <c:pt idx="636">
                  <c:v>44095</c:v>
                </c:pt>
                <c:pt idx="637">
                  <c:v>44094</c:v>
                </c:pt>
                <c:pt idx="638">
                  <c:v>44093</c:v>
                </c:pt>
                <c:pt idx="639">
                  <c:v>44092</c:v>
                </c:pt>
                <c:pt idx="640">
                  <c:v>44091</c:v>
                </c:pt>
                <c:pt idx="641">
                  <c:v>44090</c:v>
                </c:pt>
                <c:pt idx="642">
                  <c:v>44089</c:v>
                </c:pt>
                <c:pt idx="643">
                  <c:v>44088</c:v>
                </c:pt>
                <c:pt idx="644">
                  <c:v>44087</c:v>
                </c:pt>
                <c:pt idx="645">
                  <c:v>44086</c:v>
                </c:pt>
                <c:pt idx="646">
                  <c:v>44085</c:v>
                </c:pt>
                <c:pt idx="647">
                  <c:v>44084</c:v>
                </c:pt>
                <c:pt idx="648">
                  <c:v>44083</c:v>
                </c:pt>
                <c:pt idx="649">
                  <c:v>44082</c:v>
                </c:pt>
                <c:pt idx="650">
                  <c:v>44081</c:v>
                </c:pt>
                <c:pt idx="651">
                  <c:v>44080</c:v>
                </c:pt>
                <c:pt idx="652">
                  <c:v>44079</c:v>
                </c:pt>
                <c:pt idx="653">
                  <c:v>44078</c:v>
                </c:pt>
                <c:pt idx="654">
                  <c:v>44077</c:v>
                </c:pt>
                <c:pt idx="655">
                  <c:v>44076</c:v>
                </c:pt>
                <c:pt idx="656">
                  <c:v>44075</c:v>
                </c:pt>
                <c:pt idx="657">
                  <c:v>44074</c:v>
                </c:pt>
                <c:pt idx="658">
                  <c:v>44073</c:v>
                </c:pt>
                <c:pt idx="659">
                  <c:v>44072</c:v>
                </c:pt>
                <c:pt idx="660">
                  <c:v>44071</c:v>
                </c:pt>
                <c:pt idx="661">
                  <c:v>44070</c:v>
                </c:pt>
                <c:pt idx="662">
                  <c:v>44069</c:v>
                </c:pt>
                <c:pt idx="663">
                  <c:v>44068</c:v>
                </c:pt>
                <c:pt idx="664">
                  <c:v>44067</c:v>
                </c:pt>
                <c:pt idx="665">
                  <c:v>44066</c:v>
                </c:pt>
                <c:pt idx="666">
                  <c:v>44065</c:v>
                </c:pt>
                <c:pt idx="667">
                  <c:v>44064</c:v>
                </c:pt>
                <c:pt idx="668">
                  <c:v>44063</c:v>
                </c:pt>
                <c:pt idx="669">
                  <c:v>44062</c:v>
                </c:pt>
                <c:pt idx="670">
                  <c:v>44061</c:v>
                </c:pt>
                <c:pt idx="671">
                  <c:v>44060</c:v>
                </c:pt>
                <c:pt idx="672">
                  <c:v>44059</c:v>
                </c:pt>
                <c:pt idx="673">
                  <c:v>44058</c:v>
                </c:pt>
                <c:pt idx="674">
                  <c:v>44057</c:v>
                </c:pt>
                <c:pt idx="675">
                  <c:v>44056</c:v>
                </c:pt>
                <c:pt idx="676">
                  <c:v>44055</c:v>
                </c:pt>
                <c:pt idx="677">
                  <c:v>44054</c:v>
                </c:pt>
                <c:pt idx="678">
                  <c:v>44053</c:v>
                </c:pt>
                <c:pt idx="679">
                  <c:v>44052</c:v>
                </c:pt>
                <c:pt idx="680">
                  <c:v>44051</c:v>
                </c:pt>
                <c:pt idx="681">
                  <c:v>44050</c:v>
                </c:pt>
                <c:pt idx="682">
                  <c:v>44049</c:v>
                </c:pt>
                <c:pt idx="683">
                  <c:v>44048</c:v>
                </c:pt>
                <c:pt idx="684">
                  <c:v>44047</c:v>
                </c:pt>
                <c:pt idx="685">
                  <c:v>44046</c:v>
                </c:pt>
                <c:pt idx="686">
                  <c:v>44045</c:v>
                </c:pt>
                <c:pt idx="687">
                  <c:v>44044</c:v>
                </c:pt>
                <c:pt idx="688">
                  <c:v>44043</c:v>
                </c:pt>
                <c:pt idx="689">
                  <c:v>44042</c:v>
                </c:pt>
                <c:pt idx="690">
                  <c:v>44041</c:v>
                </c:pt>
                <c:pt idx="691">
                  <c:v>44040</c:v>
                </c:pt>
                <c:pt idx="692">
                  <c:v>44039</c:v>
                </c:pt>
                <c:pt idx="693">
                  <c:v>44038</c:v>
                </c:pt>
                <c:pt idx="694">
                  <c:v>44037</c:v>
                </c:pt>
                <c:pt idx="695">
                  <c:v>44036</c:v>
                </c:pt>
                <c:pt idx="696">
                  <c:v>44035</c:v>
                </c:pt>
                <c:pt idx="697">
                  <c:v>44034</c:v>
                </c:pt>
                <c:pt idx="698">
                  <c:v>44033</c:v>
                </c:pt>
                <c:pt idx="699">
                  <c:v>44032</c:v>
                </c:pt>
                <c:pt idx="700">
                  <c:v>44031</c:v>
                </c:pt>
                <c:pt idx="701">
                  <c:v>44030</c:v>
                </c:pt>
                <c:pt idx="702">
                  <c:v>44029</c:v>
                </c:pt>
                <c:pt idx="703">
                  <c:v>44028</c:v>
                </c:pt>
                <c:pt idx="704">
                  <c:v>44027</c:v>
                </c:pt>
                <c:pt idx="705">
                  <c:v>44026</c:v>
                </c:pt>
                <c:pt idx="706">
                  <c:v>44025</c:v>
                </c:pt>
                <c:pt idx="707">
                  <c:v>44024</c:v>
                </c:pt>
                <c:pt idx="708">
                  <c:v>44023</c:v>
                </c:pt>
                <c:pt idx="709">
                  <c:v>44022</c:v>
                </c:pt>
                <c:pt idx="710">
                  <c:v>44021</c:v>
                </c:pt>
                <c:pt idx="711">
                  <c:v>44020</c:v>
                </c:pt>
                <c:pt idx="712">
                  <c:v>44019</c:v>
                </c:pt>
                <c:pt idx="713">
                  <c:v>44018</c:v>
                </c:pt>
                <c:pt idx="714">
                  <c:v>44017</c:v>
                </c:pt>
                <c:pt idx="715">
                  <c:v>44016</c:v>
                </c:pt>
                <c:pt idx="716">
                  <c:v>44015</c:v>
                </c:pt>
                <c:pt idx="717">
                  <c:v>44014</c:v>
                </c:pt>
                <c:pt idx="718">
                  <c:v>44013</c:v>
                </c:pt>
                <c:pt idx="719">
                  <c:v>44012</c:v>
                </c:pt>
                <c:pt idx="720">
                  <c:v>44011</c:v>
                </c:pt>
                <c:pt idx="721">
                  <c:v>44010</c:v>
                </c:pt>
                <c:pt idx="722">
                  <c:v>44009</c:v>
                </c:pt>
                <c:pt idx="723">
                  <c:v>44008</c:v>
                </c:pt>
                <c:pt idx="724">
                  <c:v>44007</c:v>
                </c:pt>
                <c:pt idx="725">
                  <c:v>44006</c:v>
                </c:pt>
                <c:pt idx="726">
                  <c:v>44005</c:v>
                </c:pt>
                <c:pt idx="727">
                  <c:v>44004</c:v>
                </c:pt>
                <c:pt idx="728">
                  <c:v>44003</c:v>
                </c:pt>
                <c:pt idx="729">
                  <c:v>44002</c:v>
                </c:pt>
                <c:pt idx="730">
                  <c:v>44001</c:v>
                </c:pt>
                <c:pt idx="731">
                  <c:v>44000</c:v>
                </c:pt>
                <c:pt idx="732">
                  <c:v>43999</c:v>
                </c:pt>
                <c:pt idx="733">
                  <c:v>43998</c:v>
                </c:pt>
                <c:pt idx="734">
                  <c:v>43997</c:v>
                </c:pt>
                <c:pt idx="735">
                  <c:v>43996</c:v>
                </c:pt>
                <c:pt idx="736">
                  <c:v>43995</c:v>
                </c:pt>
                <c:pt idx="737">
                  <c:v>43994</c:v>
                </c:pt>
                <c:pt idx="738">
                  <c:v>43993</c:v>
                </c:pt>
                <c:pt idx="739">
                  <c:v>43992</c:v>
                </c:pt>
                <c:pt idx="740">
                  <c:v>43991</c:v>
                </c:pt>
                <c:pt idx="741">
                  <c:v>43990</c:v>
                </c:pt>
                <c:pt idx="742">
                  <c:v>43989</c:v>
                </c:pt>
                <c:pt idx="743">
                  <c:v>43988</c:v>
                </c:pt>
                <c:pt idx="744">
                  <c:v>43987</c:v>
                </c:pt>
                <c:pt idx="745">
                  <c:v>43986</c:v>
                </c:pt>
                <c:pt idx="746">
                  <c:v>43985</c:v>
                </c:pt>
                <c:pt idx="747">
                  <c:v>43984</c:v>
                </c:pt>
                <c:pt idx="748">
                  <c:v>43983</c:v>
                </c:pt>
                <c:pt idx="749">
                  <c:v>43982</c:v>
                </c:pt>
                <c:pt idx="750">
                  <c:v>43981</c:v>
                </c:pt>
                <c:pt idx="751">
                  <c:v>43980</c:v>
                </c:pt>
                <c:pt idx="752">
                  <c:v>43979</c:v>
                </c:pt>
                <c:pt idx="753">
                  <c:v>43978</c:v>
                </c:pt>
                <c:pt idx="754">
                  <c:v>43977</c:v>
                </c:pt>
                <c:pt idx="755">
                  <c:v>43976</c:v>
                </c:pt>
                <c:pt idx="756">
                  <c:v>43975</c:v>
                </c:pt>
                <c:pt idx="757">
                  <c:v>43974</c:v>
                </c:pt>
                <c:pt idx="758">
                  <c:v>43973</c:v>
                </c:pt>
                <c:pt idx="759">
                  <c:v>43972</c:v>
                </c:pt>
                <c:pt idx="760">
                  <c:v>43971</c:v>
                </c:pt>
                <c:pt idx="761">
                  <c:v>43970</c:v>
                </c:pt>
                <c:pt idx="762">
                  <c:v>43969</c:v>
                </c:pt>
                <c:pt idx="763">
                  <c:v>43968</c:v>
                </c:pt>
                <c:pt idx="764">
                  <c:v>43967</c:v>
                </c:pt>
                <c:pt idx="765">
                  <c:v>43966</c:v>
                </c:pt>
                <c:pt idx="766">
                  <c:v>43965</c:v>
                </c:pt>
                <c:pt idx="767">
                  <c:v>43964</c:v>
                </c:pt>
                <c:pt idx="768">
                  <c:v>43963</c:v>
                </c:pt>
                <c:pt idx="769">
                  <c:v>43962</c:v>
                </c:pt>
                <c:pt idx="770">
                  <c:v>43961</c:v>
                </c:pt>
                <c:pt idx="771">
                  <c:v>43960</c:v>
                </c:pt>
                <c:pt idx="772">
                  <c:v>43959</c:v>
                </c:pt>
                <c:pt idx="773">
                  <c:v>43958</c:v>
                </c:pt>
                <c:pt idx="774">
                  <c:v>43957</c:v>
                </c:pt>
                <c:pt idx="775">
                  <c:v>43956</c:v>
                </c:pt>
                <c:pt idx="776">
                  <c:v>43955</c:v>
                </c:pt>
                <c:pt idx="777">
                  <c:v>43954</c:v>
                </c:pt>
                <c:pt idx="778">
                  <c:v>43953</c:v>
                </c:pt>
                <c:pt idx="779">
                  <c:v>43952</c:v>
                </c:pt>
                <c:pt idx="780">
                  <c:v>43951</c:v>
                </c:pt>
                <c:pt idx="781">
                  <c:v>43950</c:v>
                </c:pt>
                <c:pt idx="782">
                  <c:v>43949</c:v>
                </c:pt>
                <c:pt idx="783">
                  <c:v>43948</c:v>
                </c:pt>
                <c:pt idx="784">
                  <c:v>43947</c:v>
                </c:pt>
                <c:pt idx="785">
                  <c:v>43946</c:v>
                </c:pt>
                <c:pt idx="786">
                  <c:v>43945</c:v>
                </c:pt>
                <c:pt idx="787">
                  <c:v>43944</c:v>
                </c:pt>
                <c:pt idx="788">
                  <c:v>43943</c:v>
                </c:pt>
                <c:pt idx="789">
                  <c:v>43942</c:v>
                </c:pt>
                <c:pt idx="790">
                  <c:v>43941</c:v>
                </c:pt>
                <c:pt idx="791">
                  <c:v>43940</c:v>
                </c:pt>
                <c:pt idx="792">
                  <c:v>43939</c:v>
                </c:pt>
                <c:pt idx="793">
                  <c:v>43938</c:v>
                </c:pt>
                <c:pt idx="794">
                  <c:v>43937</c:v>
                </c:pt>
                <c:pt idx="795">
                  <c:v>43936</c:v>
                </c:pt>
                <c:pt idx="796">
                  <c:v>43935</c:v>
                </c:pt>
                <c:pt idx="797">
                  <c:v>43934</c:v>
                </c:pt>
                <c:pt idx="798">
                  <c:v>43933</c:v>
                </c:pt>
                <c:pt idx="799">
                  <c:v>43932</c:v>
                </c:pt>
                <c:pt idx="800">
                  <c:v>43931</c:v>
                </c:pt>
                <c:pt idx="801">
                  <c:v>43930</c:v>
                </c:pt>
                <c:pt idx="802">
                  <c:v>43929</c:v>
                </c:pt>
                <c:pt idx="803">
                  <c:v>43928</c:v>
                </c:pt>
                <c:pt idx="804">
                  <c:v>43927</c:v>
                </c:pt>
                <c:pt idx="805">
                  <c:v>43926</c:v>
                </c:pt>
                <c:pt idx="806">
                  <c:v>43925</c:v>
                </c:pt>
                <c:pt idx="807">
                  <c:v>43924</c:v>
                </c:pt>
                <c:pt idx="808">
                  <c:v>43923</c:v>
                </c:pt>
                <c:pt idx="809">
                  <c:v>43922</c:v>
                </c:pt>
                <c:pt idx="810">
                  <c:v>43921</c:v>
                </c:pt>
                <c:pt idx="811">
                  <c:v>43920</c:v>
                </c:pt>
                <c:pt idx="812">
                  <c:v>43919</c:v>
                </c:pt>
                <c:pt idx="813">
                  <c:v>43918</c:v>
                </c:pt>
                <c:pt idx="814">
                  <c:v>43917</c:v>
                </c:pt>
                <c:pt idx="815">
                  <c:v>43916</c:v>
                </c:pt>
                <c:pt idx="816">
                  <c:v>43915</c:v>
                </c:pt>
                <c:pt idx="817">
                  <c:v>43914</c:v>
                </c:pt>
                <c:pt idx="818">
                  <c:v>43913</c:v>
                </c:pt>
                <c:pt idx="819">
                  <c:v>43912</c:v>
                </c:pt>
                <c:pt idx="820">
                  <c:v>43911</c:v>
                </c:pt>
                <c:pt idx="821">
                  <c:v>43910</c:v>
                </c:pt>
                <c:pt idx="822">
                  <c:v>43909</c:v>
                </c:pt>
                <c:pt idx="823">
                  <c:v>43908</c:v>
                </c:pt>
                <c:pt idx="824">
                  <c:v>43907</c:v>
                </c:pt>
                <c:pt idx="825">
                  <c:v>43906</c:v>
                </c:pt>
                <c:pt idx="826">
                  <c:v>43905</c:v>
                </c:pt>
                <c:pt idx="827">
                  <c:v>43904</c:v>
                </c:pt>
                <c:pt idx="828">
                  <c:v>43903</c:v>
                </c:pt>
                <c:pt idx="829">
                  <c:v>43902</c:v>
                </c:pt>
                <c:pt idx="830">
                  <c:v>43901</c:v>
                </c:pt>
                <c:pt idx="831">
                  <c:v>43900</c:v>
                </c:pt>
                <c:pt idx="832">
                  <c:v>43899</c:v>
                </c:pt>
                <c:pt idx="833">
                  <c:v>43898</c:v>
                </c:pt>
                <c:pt idx="834">
                  <c:v>43897</c:v>
                </c:pt>
                <c:pt idx="835">
                  <c:v>43896</c:v>
                </c:pt>
                <c:pt idx="836">
                  <c:v>43895</c:v>
                </c:pt>
                <c:pt idx="837">
                  <c:v>43894</c:v>
                </c:pt>
                <c:pt idx="838">
                  <c:v>43893</c:v>
                </c:pt>
                <c:pt idx="839">
                  <c:v>43892</c:v>
                </c:pt>
                <c:pt idx="840">
                  <c:v>43891</c:v>
                </c:pt>
                <c:pt idx="841">
                  <c:v>43890</c:v>
                </c:pt>
                <c:pt idx="842">
                  <c:v>43889</c:v>
                </c:pt>
                <c:pt idx="843">
                  <c:v>43888</c:v>
                </c:pt>
                <c:pt idx="844">
                  <c:v>43887</c:v>
                </c:pt>
                <c:pt idx="845">
                  <c:v>43886</c:v>
                </c:pt>
                <c:pt idx="846">
                  <c:v>43885</c:v>
                </c:pt>
                <c:pt idx="847">
                  <c:v>43884</c:v>
                </c:pt>
                <c:pt idx="848">
                  <c:v>43883</c:v>
                </c:pt>
                <c:pt idx="849">
                  <c:v>43882</c:v>
                </c:pt>
                <c:pt idx="850">
                  <c:v>43881</c:v>
                </c:pt>
                <c:pt idx="851">
                  <c:v>43880</c:v>
                </c:pt>
                <c:pt idx="852">
                  <c:v>43879</c:v>
                </c:pt>
                <c:pt idx="853">
                  <c:v>43878</c:v>
                </c:pt>
                <c:pt idx="854">
                  <c:v>43877</c:v>
                </c:pt>
                <c:pt idx="855">
                  <c:v>43876</c:v>
                </c:pt>
                <c:pt idx="856">
                  <c:v>43875</c:v>
                </c:pt>
                <c:pt idx="857">
                  <c:v>43874</c:v>
                </c:pt>
                <c:pt idx="858">
                  <c:v>43873</c:v>
                </c:pt>
                <c:pt idx="859">
                  <c:v>43872</c:v>
                </c:pt>
                <c:pt idx="860">
                  <c:v>43871</c:v>
                </c:pt>
                <c:pt idx="861">
                  <c:v>43870</c:v>
                </c:pt>
                <c:pt idx="862">
                  <c:v>43869</c:v>
                </c:pt>
                <c:pt idx="863">
                  <c:v>43868</c:v>
                </c:pt>
                <c:pt idx="864">
                  <c:v>43867</c:v>
                </c:pt>
                <c:pt idx="865">
                  <c:v>43866</c:v>
                </c:pt>
                <c:pt idx="866">
                  <c:v>43865</c:v>
                </c:pt>
                <c:pt idx="867">
                  <c:v>43864</c:v>
                </c:pt>
                <c:pt idx="868">
                  <c:v>43863</c:v>
                </c:pt>
                <c:pt idx="869">
                  <c:v>43862</c:v>
                </c:pt>
                <c:pt idx="870">
                  <c:v>43861</c:v>
                </c:pt>
                <c:pt idx="871">
                  <c:v>43860</c:v>
                </c:pt>
                <c:pt idx="872">
                  <c:v>43859</c:v>
                </c:pt>
                <c:pt idx="873">
                  <c:v>43858</c:v>
                </c:pt>
                <c:pt idx="874">
                  <c:v>43857</c:v>
                </c:pt>
                <c:pt idx="875">
                  <c:v>43856</c:v>
                </c:pt>
                <c:pt idx="876">
                  <c:v>43855</c:v>
                </c:pt>
                <c:pt idx="877">
                  <c:v>43854</c:v>
                </c:pt>
                <c:pt idx="878">
                  <c:v>43853</c:v>
                </c:pt>
                <c:pt idx="879">
                  <c:v>43852</c:v>
                </c:pt>
                <c:pt idx="880">
                  <c:v>43851</c:v>
                </c:pt>
                <c:pt idx="881">
                  <c:v>43850</c:v>
                </c:pt>
                <c:pt idx="882">
                  <c:v>43849</c:v>
                </c:pt>
                <c:pt idx="883">
                  <c:v>43848</c:v>
                </c:pt>
                <c:pt idx="884">
                  <c:v>43847</c:v>
                </c:pt>
                <c:pt idx="885">
                  <c:v>43846</c:v>
                </c:pt>
                <c:pt idx="886">
                  <c:v>43845</c:v>
                </c:pt>
                <c:pt idx="887">
                  <c:v>43844</c:v>
                </c:pt>
                <c:pt idx="888">
                  <c:v>43843</c:v>
                </c:pt>
                <c:pt idx="889">
                  <c:v>43842</c:v>
                </c:pt>
                <c:pt idx="890">
                  <c:v>43841</c:v>
                </c:pt>
                <c:pt idx="891">
                  <c:v>43840</c:v>
                </c:pt>
                <c:pt idx="892">
                  <c:v>43839</c:v>
                </c:pt>
                <c:pt idx="893">
                  <c:v>43838</c:v>
                </c:pt>
                <c:pt idx="894">
                  <c:v>43837</c:v>
                </c:pt>
                <c:pt idx="895">
                  <c:v>43836</c:v>
                </c:pt>
                <c:pt idx="896">
                  <c:v>43835</c:v>
                </c:pt>
                <c:pt idx="897">
                  <c:v>43834</c:v>
                </c:pt>
                <c:pt idx="898">
                  <c:v>43833</c:v>
                </c:pt>
                <c:pt idx="899">
                  <c:v>43832</c:v>
                </c:pt>
                <c:pt idx="900">
                  <c:v>43831</c:v>
                </c:pt>
                <c:pt idx="901">
                  <c:v>43830</c:v>
                </c:pt>
                <c:pt idx="902">
                  <c:v>43829</c:v>
                </c:pt>
                <c:pt idx="903">
                  <c:v>43828</c:v>
                </c:pt>
                <c:pt idx="904">
                  <c:v>43827</c:v>
                </c:pt>
                <c:pt idx="905">
                  <c:v>43826</c:v>
                </c:pt>
                <c:pt idx="906">
                  <c:v>43825</c:v>
                </c:pt>
                <c:pt idx="907">
                  <c:v>43824</c:v>
                </c:pt>
                <c:pt idx="908">
                  <c:v>43823</c:v>
                </c:pt>
                <c:pt idx="909">
                  <c:v>43822</c:v>
                </c:pt>
                <c:pt idx="910">
                  <c:v>43821</c:v>
                </c:pt>
                <c:pt idx="911">
                  <c:v>43820</c:v>
                </c:pt>
                <c:pt idx="912">
                  <c:v>43819</c:v>
                </c:pt>
                <c:pt idx="913">
                  <c:v>43818</c:v>
                </c:pt>
                <c:pt idx="914">
                  <c:v>43817</c:v>
                </c:pt>
                <c:pt idx="915">
                  <c:v>43816</c:v>
                </c:pt>
                <c:pt idx="916">
                  <c:v>43815</c:v>
                </c:pt>
                <c:pt idx="917">
                  <c:v>43814</c:v>
                </c:pt>
                <c:pt idx="918">
                  <c:v>43813</c:v>
                </c:pt>
                <c:pt idx="919">
                  <c:v>43812</c:v>
                </c:pt>
                <c:pt idx="920">
                  <c:v>43811</c:v>
                </c:pt>
                <c:pt idx="921">
                  <c:v>43810</c:v>
                </c:pt>
                <c:pt idx="922">
                  <c:v>43809</c:v>
                </c:pt>
                <c:pt idx="923">
                  <c:v>43808</c:v>
                </c:pt>
                <c:pt idx="924">
                  <c:v>43807</c:v>
                </c:pt>
                <c:pt idx="925">
                  <c:v>43806</c:v>
                </c:pt>
                <c:pt idx="926">
                  <c:v>43805</c:v>
                </c:pt>
                <c:pt idx="927">
                  <c:v>43804</c:v>
                </c:pt>
                <c:pt idx="928">
                  <c:v>43803</c:v>
                </c:pt>
                <c:pt idx="929">
                  <c:v>43802</c:v>
                </c:pt>
                <c:pt idx="930">
                  <c:v>43801</c:v>
                </c:pt>
                <c:pt idx="931">
                  <c:v>43800</c:v>
                </c:pt>
                <c:pt idx="932">
                  <c:v>43799</c:v>
                </c:pt>
                <c:pt idx="933">
                  <c:v>43798</c:v>
                </c:pt>
                <c:pt idx="934">
                  <c:v>43797</c:v>
                </c:pt>
                <c:pt idx="935">
                  <c:v>43796</c:v>
                </c:pt>
                <c:pt idx="936">
                  <c:v>43795</c:v>
                </c:pt>
                <c:pt idx="937">
                  <c:v>43794</c:v>
                </c:pt>
                <c:pt idx="938">
                  <c:v>43793</c:v>
                </c:pt>
                <c:pt idx="939">
                  <c:v>43792</c:v>
                </c:pt>
                <c:pt idx="940">
                  <c:v>43791</c:v>
                </c:pt>
                <c:pt idx="941">
                  <c:v>43790</c:v>
                </c:pt>
                <c:pt idx="942">
                  <c:v>43789</c:v>
                </c:pt>
                <c:pt idx="943">
                  <c:v>43788</c:v>
                </c:pt>
                <c:pt idx="944">
                  <c:v>43787</c:v>
                </c:pt>
                <c:pt idx="945">
                  <c:v>43786</c:v>
                </c:pt>
                <c:pt idx="946">
                  <c:v>43785</c:v>
                </c:pt>
                <c:pt idx="947">
                  <c:v>43784</c:v>
                </c:pt>
                <c:pt idx="948">
                  <c:v>43783</c:v>
                </c:pt>
                <c:pt idx="949">
                  <c:v>43782</c:v>
                </c:pt>
                <c:pt idx="950">
                  <c:v>43781</c:v>
                </c:pt>
                <c:pt idx="951">
                  <c:v>43780</c:v>
                </c:pt>
                <c:pt idx="952">
                  <c:v>43779</c:v>
                </c:pt>
                <c:pt idx="953">
                  <c:v>43778</c:v>
                </c:pt>
                <c:pt idx="954">
                  <c:v>43777</c:v>
                </c:pt>
                <c:pt idx="955">
                  <c:v>43776</c:v>
                </c:pt>
                <c:pt idx="956">
                  <c:v>43775</c:v>
                </c:pt>
                <c:pt idx="957">
                  <c:v>43774</c:v>
                </c:pt>
                <c:pt idx="958">
                  <c:v>43773</c:v>
                </c:pt>
                <c:pt idx="959">
                  <c:v>43772</c:v>
                </c:pt>
                <c:pt idx="960">
                  <c:v>43771</c:v>
                </c:pt>
                <c:pt idx="961">
                  <c:v>43770</c:v>
                </c:pt>
                <c:pt idx="962">
                  <c:v>43769</c:v>
                </c:pt>
                <c:pt idx="963">
                  <c:v>43768</c:v>
                </c:pt>
                <c:pt idx="964">
                  <c:v>43767</c:v>
                </c:pt>
                <c:pt idx="965">
                  <c:v>43766</c:v>
                </c:pt>
                <c:pt idx="966">
                  <c:v>43765</c:v>
                </c:pt>
                <c:pt idx="967">
                  <c:v>43764</c:v>
                </c:pt>
                <c:pt idx="968">
                  <c:v>43763</c:v>
                </c:pt>
                <c:pt idx="969">
                  <c:v>43762</c:v>
                </c:pt>
                <c:pt idx="970">
                  <c:v>43761</c:v>
                </c:pt>
                <c:pt idx="971">
                  <c:v>43760</c:v>
                </c:pt>
                <c:pt idx="972">
                  <c:v>43759</c:v>
                </c:pt>
                <c:pt idx="973">
                  <c:v>43758</c:v>
                </c:pt>
                <c:pt idx="974">
                  <c:v>43757</c:v>
                </c:pt>
                <c:pt idx="975">
                  <c:v>43756</c:v>
                </c:pt>
                <c:pt idx="976">
                  <c:v>43755</c:v>
                </c:pt>
                <c:pt idx="977">
                  <c:v>43754</c:v>
                </c:pt>
                <c:pt idx="978">
                  <c:v>43753</c:v>
                </c:pt>
                <c:pt idx="979">
                  <c:v>43752</c:v>
                </c:pt>
                <c:pt idx="980">
                  <c:v>43751</c:v>
                </c:pt>
                <c:pt idx="981">
                  <c:v>43750</c:v>
                </c:pt>
                <c:pt idx="982">
                  <c:v>43749</c:v>
                </c:pt>
                <c:pt idx="983">
                  <c:v>43748</c:v>
                </c:pt>
                <c:pt idx="984">
                  <c:v>43747</c:v>
                </c:pt>
                <c:pt idx="985">
                  <c:v>43746</c:v>
                </c:pt>
                <c:pt idx="986">
                  <c:v>43745</c:v>
                </c:pt>
                <c:pt idx="987">
                  <c:v>43744</c:v>
                </c:pt>
                <c:pt idx="988">
                  <c:v>43743</c:v>
                </c:pt>
                <c:pt idx="989">
                  <c:v>43742</c:v>
                </c:pt>
                <c:pt idx="990">
                  <c:v>43741</c:v>
                </c:pt>
                <c:pt idx="991">
                  <c:v>43740</c:v>
                </c:pt>
                <c:pt idx="992">
                  <c:v>43739</c:v>
                </c:pt>
                <c:pt idx="993">
                  <c:v>43738</c:v>
                </c:pt>
                <c:pt idx="994">
                  <c:v>43737</c:v>
                </c:pt>
                <c:pt idx="995">
                  <c:v>43736</c:v>
                </c:pt>
                <c:pt idx="996">
                  <c:v>43735</c:v>
                </c:pt>
                <c:pt idx="997">
                  <c:v>43734</c:v>
                </c:pt>
                <c:pt idx="998">
                  <c:v>43733</c:v>
                </c:pt>
                <c:pt idx="999">
                  <c:v>43732</c:v>
                </c:pt>
                <c:pt idx="1000">
                  <c:v>43731</c:v>
                </c:pt>
                <c:pt idx="1001">
                  <c:v>43730</c:v>
                </c:pt>
                <c:pt idx="1002">
                  <c:v>43729</c:v>
                </c:pt>
                <c:pt idx="1003">
                  <c:v>43728</c:v>
                </c:pt>
                <c:pt idx="1004">
                  <c:v>43727</c:v>
                </c:pt>
                <c:pt idx="1005">
                  <c:v>43726</c:v>
                </c:pt>
                <c:pt idx="1006">
                  <c:v>43725</c:v>
                </c:pt>
                <c:pt idx="1007">
                  <c:v>43724</c:v>
                </c:pt>
                <c:pt idx="1008">
                  <c:v>43723</c:v>
                </c:pt>
                <c:pt idx="1009">
                  <c:v>43722</c:v>
                </c:pt>
                <c:pt idx="1010">
                  <c:v>43721</c:v>
                </c:pt>
                <c:pt idx="1011">
                  <c:v>43720</c:v>
                </c:pt>
                <c:pt idx="1012">
                  <c:v>43719</c:v>
                </c:pt>
                <c:pt idx="1013">
                  <c:v>43718</c:v>
                </c:pt>
                <c:pt idx="1014">
                  <c:v>43717</c:v>
                </c:pt>
                <c:pt idx="1015">
                  <c:v>43716</c:v>
                </c:pt>
                <c:pt idx="1016">
                  <c:v>43715</c:v>
                </c:pt>
                <c:pt idx="1017">
                  <c:v>43714</c:v>
                </c:pt>
                <c:pt idx="1018">
                  <c:v>43713</c:v>
                </c:pt>
                <c:pt idx="1019">
                  <c:v>43712</c:v>
                </c:pt>
                <c:pt idx="1020">
                  <c:v>43711</c:v>
                </c:pt>
                <c:pt idx="1021">
                  <c:v>43710</c:v>
                </c:pt>
                <c:pt idx="1022">
                  <c:v>43709</c:v>
                </c:pt>
                <c:pt idx="1023">
                  <c:v>43708</c:v>
                </c:pt>
                <c:pt idx="1024">
                  <c:v>43707</c:v>
                </c:pt>
                <c:pt idx="1025">
                  <c:v>43706</c:v>
                </c:pt>
                <c:pt idx="1026">
                  <c:v>43705</c:v>
                </c:pt>
                <c:pt idx="1027">
                  <c:v>43704</c:v>
                </c:pt>
                <c:pt idx="1028">
                  <c:v>43703</c:v>
                </c:pt>
                <c:pt idx="1029">
                  <c:v>43702</c:v>
                </c:pt>
                <c:pt idx="1030">
                  <c:v>43701</c:v>
                </c:pt>
                <c:pt idx="1031">
                  <c:v>43700</c:v>
                </c:pt>
                <c:pt idx="1032">
                  <c:v>43699</c:v>
                </c:pt>
                <c:pt idx="1033">
                  <c:v>43698</c:v>
                </c:pt>
                <c:pt idx="1034">
                  <c:v>43697</c:v>
                </c:pt>
                <c:pt idx="1035">
                  <c:v>43696</c:v>
                </c:pt>
                <c:pt idx="1036">
                  <c:v>43695</c:v>
                </c:pt>
                <c:pt idx="1037">
                  <c:v>43694</c:v>
                </c:pt>
                <c:pt idx="1038">
                  <c:v>43693</c:v>
                </c:pt>
                <c:pt idx="1039">
                  <c:v>43692</c:v>
                </c:pt>
                <c:pt idx="1040">
                  <c:v>43691</c:v>
                </c:pt>
                <c:pt idx="1041">
                  <c:v>43690</c:v>
                </c:pt>
                <c:pt idx="1042">
                  <c:v>43689</c:v>
                </c:pt>
                <c:pt idx="1043">
                  <c:v>43688</c:v>
                </c:pt>
                <c:pt idx="1044">
                  <c:v>43687</c:v>
                </c:pt>
                <c:pt idx="1045">
                  <c:v>43686</c:v>
                </c:pt>
                <c:pt idx="1046">
                  <c:v>43685</c:v>
                </c:pt>
                <c:pt idx="1047">
                  <c:v>43684</c:v>
                </c:pt>
                <c:pt idx="1048">
                  <c:v>43683</c:v>
                </c:pt>
                <c:pt idx="1049">
                  <c:v>43702</c:v>
                </c:pt>
                <c:pt idx="1050">
                  <c:v>43701</c:v>
                </c:pt>
                <c:pt idx="1051">
                  <c:v>43700</c:v>
                </c:pt>
                <c:pt idx="1052">
                  <c:v>43699</c:v>
                </c:pt>
                <c:pt idx="1053">
                  <c:v>43698</c:v>
                </c:pt>
                <c:pt idx="1054">
                  <c:v>43697</c:v>
                </c:pt>
                <c:pt idx="1055">
                  <c:v>43696</c:v>
                </c:pt>
                <c:pt idx="1056">
                  <c:v>43695</c:v>
                </c:pt>
                <c:pt idx="1057">
                  <c:v>43694</c:v>
                </c:pt>
                <c:pt idx="1058">
                  <c:v>43693</c:v>
                </c:pt>
                <c:pt idx="1059">
                  <c:v>43692</c:v>
                </c:pt>
                <c:pt idx="1060">
                  <c:v>43691</c:v>
                </c:pt>
                <c:pt idx="1061">
                  <c:v>43690</c:v>
                </c:pt>
                <c:pt idx="1062">
                  <c:v>43689</c:v>
                </c:pt>
                <c:pt idx="1063">
                  <c:v>43689</c:v>
                </c:pt>
                <c:pt idx="1064">
                  <c:v>43688</c:v>
                </c:pt>
                <c:pt idx="1065">
                  <c:v>43687</c:v>
                </c:pt>
                <c:pt idx="1066">
                  <c:v>43686</c:v>
                </c:pt>
                <c:pt idx="1067">
                  <c:v>43685</c:v>
                </c:pt>
                <c:pt idx="1068">
                  <c:v>43684</c:v>
                </c:pt>
                <c:pt idx="1069">
                  <c:v>43683</c:v>
                </c:pt>
                <c:pt idx="1070">
                  <c:v>43682</c:v>
                </c:pt>
                <c:pt idx="1071">
                  <c:v>43681</c:v>
                </c:pt>
                <c:pt idx="1072">
                  <c:v>43680</c:v>
                </c:pt>
                <c:pt idx="1073">
                  <c:v>43679</c:v>
                </c:pt>
                <c:pt idx="1074">
                  <c:v>43678</c:v>
                </c:pt>
                <c:pt idx="1075">
                  <c:v>43677</c:v>
                </c:pt>
                <c:pt idx="1076">
                  <c:v>43676</c:v>
                </c:pt>
                <c:pt idx="1077">
                  <c:v>43675</c:v>
                </c:pt>
                <c:pt idx="1078">
                  <c:v>43674</c:v>
                </c:pt>
                <c:pt idx="1079">
                  <c:v>43673</c:v>
                </c:pt>
                <c:pt idx="1080">
                  <c:v>43672</c:v>
                </c:pt>
                <c:pt idx="1081">
                  <c:v>43671</c:v>
                </c:pt>
                <c:pt idx="1082">
                  <c:v>43670</c:v>
                </c:pt>
                <c:pt idx="1083">
                  <c:v>43669</c:v>
                </c:pt>
                <c:pt idx="1084">
                  <c:v>43668</c:v>
                </c:pt>
                <c:pt idx="1085">
                  <c:v>43667</c:v>
                </c:pt>
                <c:pt idx="1086">
                  <c:v>43666</c:v>
                </c:pt>
                <c:pt idx="1087">
                  <c:v>43665</c:v>
                </c:pt>
                <c:pt idx="1088">
                  <c:v>43664</c:v>
                </c:pt>
                <c:pt idx="1089">
                  <c:v>43663</c:v>
                </c:pt>
                <c:pt idx="1090">
                  <c:v>43662</c:v>
                </c:pt>
                <c:pt idx="1091">
                  <c:v>43661</c:v>
                </c:pt>
                <c:pt idx="1092">
                  <c:v>43660</c:v>
                </c:pt>
                <c:pt idx="1093">
                  <c:v>43659</c:v>
                </c:pt>
                <c:pt idx="1094">
                  <c:v>43658</c:v>
                </c:pt>
                <c:pt idx="1095">
                  <c:v>43657</c:v>
                </c:pt>
                <c:pt idx="1096">
                  <c:v>43656</c:v>
                </c:pt>
                <c:pt idx="1097">
                  <c:v>43655</c:v>
                </c:pt>
                <c:pt idx="1098">
                  <c:v>43654</c:v>
                </c:pt>
                <c:pt idx="1099">
                  <c:v>43653</c:v>
                </c:pt>
                <c:pt idx="1100">
                  <c:v>43652</c:v>
                </c:pt>
                <c:pt idx="1101">
                  <c:v>43651</c:v>
                </c:pt>
                <c:pt idx="1102">
                  <c:v>43650</c:v>
                </c:pt>
                <c:pt idx="1103">
                  <c:v>43649</c:v>
                </c:pt>
                <c:pt idx="1104">
                  <c:v>43648</c:v>
                </c:pt>
                <c:pt idx="1105">
                  <c:v>43647</c:v>
                </c:pt>
                <c:pt idx="1106">
                  <c:v>43646</c:v>
                </c:pt>
                <c:pt idx="1107">
                  <c:v>43645</c:v>
                </c:pt>
                <c:pt idx="1108">
                  <c:v>43644</c:v>
                </c:pt>
                <c:pt idx="1109">
                  <c:v>43643</c:v>
                </c:pt>
                <c:pt idx="1110">
                  <c:v>43642</c:v>
                </c:pt>
                <c:pt idx="1111">
                  <c:v>43641</c:v>
                </c:pt>
                <c:pt idx="1112">
                  <c:v>43640</c:v>
                </c:pt>
                <c:pt idx="1113">
                  <c:v>43639</c:v>
                </c:pt>
                <c:pt idx="1114">
                  <c:v>43638</c:v>
                </c:pt>
                <c:pt idx="1115">
                  <c:v>43637</c:v>
                </c:pt>
                <c:pt idx="1116">
                  <c:v>43636</c:v>
                </c:pt>
                <c:pt idx="1117">
                  <c:v>43635</c:v>
                </c:pt>
                <c:pt idx="1118">
                  <c:v>43634</c:v>
                </c:pt>
                <c:pt idx="1119">
                  <c:v>43633</c:v>
                </c:pt>
                <c:pt idx="1120">
                  <c:v>43632</c:v>
                </c:pt>
                <c:pt idx="1121">
                  <c:v>43631</c:v>
                </c:pt>
                <c:pt idx="1122">
                  <c:v>43630</c:v>
                </c:pt>
                <c:pt idx="1123">
                  <c:v>43629</c:v>
                </c:pt>
                <c:pt idx="1124">
                  <c:v>43628</c:v>
                </c:pt>
                <c:pt idx="1125">
                  <c:v>43627</c:v>
                </c:pt>
                <c:pt idx="1126">
                  <c:v>43626</c:v>
                </c:pt>
                <c:pt idx="1127">
                  <c:v>43625</c:v>
                </c:pt>
                <c:pt idx="1128">
                  <c:v>43624</c:v>
                </c:pt>
                <c:pt idx="1129">
                  <c:v>43623</c:v>
                </c:pt>
                <c:pt idx="1130">
                  <c:v>43622</c:v>
                </c:pt>
                <c:pt idx="1131">
                  <c:v>43621</c:v>
                </c:pt>
                <c:pt idx="1132">
                  <c:v>43620</c:v>
                </c:pt>
                <c:pt idx="1133">
                  <c:v>43619</c:v>
                </c:pt>
                <c:pt idx="1134">
                  <c:v>43618</c:v>
                </c:pt>
                <c:pt idx="1135">
                  <c:v>43617</c:v>
                </c:pt>
                <c:pt idx="1136">
                  <c:v>43616</c:v>
                </c:pt>
                <c:pt idx="1137">
                  <c:v>43615</c:v>
                </c:pt>
                <c:pt idx="1138">
                  <c:v>43614</c:v>
                </c:pt>
                <c:pt idx="1139">
                  <c:v>43613</c:v>
                </c:pt>
                <c:pt idx="1140">
                  <c:v>43612</c:v>
                </c:pt>
                <c:pt idx="1141">
                  <c:v>43611</c:v>
                </c:pt>
                <c:pt idx="1142">
                  <c:v>43610</c:v>
                </c:pt>
                <c:pt idx="1143">
                  <c:v>43609</c:v>
                </c:pt>
                <c:pt idx="1144">
                  <c:v>43608</c:v>
                </c:pt>
                <c:pt idx="1145">
                  <c:v>43607</c:v>
                </c:pt>
                <c:pt idx="1146">
                  <c:v>43606</c:v>
                </c:pt>
                <c:pt idx="1147">
                  <c:v>43605</c:v>
                </c:pt>
                <c:pt idx="1148">
                  <c:v>43604</c:v>
                </c:pt>
                <c:pt idx="1149">
                  <c:v>43603</c:v>
                </c:pt>
                <c:pt idx="1150">
                  <c:v>43602</c:v>
                </c:pt>
                <c:pt idx="1151">
                  <c:v>43601</c:v>
                </c:pt>
                <c:pt idx="1152">
                  <c:v>43600</c:v>
                </c:pt>
                <c:pt idx="1153">
                  <c:v>43599</c:v>
                </c:pt>
                <c:pt idx="1154">
                  <c:v>43598</c:v>
                </c:pt>
                <c:pt idx="1155">
                  <c:v>43597</c:v>
                </c:pt>
                <c:pt idx="1156">
                  <c:v>43596</c:v>
                </c:pt>
                <c:pt idx="1157">
                  <c:v>43595</c:v>
                </c:pt>
                <c:pt idx="1158">
                  <c:v>43594</c:v>
                </c:pt>
                <c:pt idx="1159">
                  <c:v>43593</c:v>
                </c:pt>
                <c:pt idx="1160">
                  <c:v>43592</c:v>
                </c:pt>
                <c:pt idx="1161">
                  <c:v>43591</c:v>
                </c:pt>
                <c:pt idx="1162">
                  <c:v>43590</c:v>
                </c:pt>
                <c:pt idx="1163">
                  <c:v>43589</c:v>
                </c:pt>
                <c:pt idx="1164">
                  <c:v>43588</c:v>
                </c:pt>
                <c:pt idx="1165">
                  <c:v>43587</c:v>
                </c:pt>
                <c:pt idx="1166">
                  <c:v>43586</c:v>
                </c:pt>
                <c:pt idx="1167">
                  <c:v>43585</c:v>
                </c:pt>
                <c:pt idx="1168">
                  <c:v>43584</c:v>
                </c:pt>
                <c:pt idx="1169">
                  <c:v>43583</c:v>
                </c:pt>
                <c:pt idx="1170">
                  <c:v>43582</c:v>
                </c:pt>
                <c:pt idx="1171">
                  <c:v>43581</c:v>
                </c:pt>
                <c:pt idx="1172">
                  <c:v>43580</c:v>
                </c:pt>
                <c:pt idx="1173">
                  <c:v>43579</c:v>
                </c:pt>
                <c:pt idx="1174">
                  <c:v>43578</c:v>
                </c:pt>
                <c:pt idx="1175">
                  <c:v>43577</c:v>
                </c:pt>
                <c:pt idx="1176">
                  <c:v>43576</c:v>
                </c:pt>
                <c:pt idx="1177">
                  <c:v>43575</c:v>
                </c:pt>
                <c:pt idx="1178">
                  <c:v>43574</c:v>
                </c:pt>
                <c:pt idx="1179">
                  <c:v>43573</c:v>
                </c:pt>
                <c:pt idx="1180">
                  <c:v>43572</c:v>
                </c:pt>
                <c:pt idx="1181">
                  <c:v>43571</c:v>
                </c:pt>
                <c:pt idx="1182">
                  <c:v>43570</c:v>
                </c:pt>
                <c:pt idx="1183">
                  <c:v>43569</c:v>
                </c:pt>
                <c:pt idx="1184">
                  <c:v>43568</c:v>
                </c:pt>
                <c:pt idx="1185">
                  <c:v>43567</c:v>
                </c:pt>
                <c:pt idx="1186">
                  <c:v>43566</c:v>
                </c:pt>
                <c:pt idx="1187">
                  <c:v>43565</c:v>
                </c:pt>
                <c:pt idx="1188">
                  <c:v>43564</c:v>
                </c:pt>
                <c:pt idx="1189">
                  <c:v>43563</c:v>
                </c:pt>
                <c:pt idx="1190">
                  <c:v>43562</c:v>
                </c:pt>
                <c:pt idx="1191">
                  <c:v>43561</c:v>
                </c:pt>
                <c:pt idx="1192">
                  <c:v>43560</c:v>
                </c:pt>
                <c:pt idx="1193">
                  <c:v>43559</c:v>
                </c:pt>
                <c:pt idx="1194">
                  <c:v>43558</c:v>
                </c:pt>
                <c:pt idx="1195">
                  <c:v>43557</c:v>
                </c:pt>
                <c:pt idx="1196">
                  <c:v>43556</c:v>
                </c:pt>
                <c:pt idx="1197">
                  <c:v>43555</c:v>
                </c:pt>
                <c:pt idx="1198">
                  <c:v>43554</c:v>
                </c:pt>
                <c:pt idx="1199">
                  <c:v>43553</c:v>
                </c:pt>
                <c:pt idx="1200">
                  <c:v>43552</c:v>
                </c:pt>
                <c:pt idx="1201">
                  <c:v>43551</c:v>
                </c:pt>
                <c:pt idx="1202">
                  <c:v>43550</c:v>
                </c:pt>
                <c:pt idx="1203">
                  <c:v>43549</c:v>
                </c:pt>
                <c:pt idx="1204">
                  <c:v>43548</c:v>
                </c:pt>
                <c:pt idx="1205">
                  <c:v>43547</c:v>
                </c:pt>
                <c:pt idx="1206">
                  <c:v>43546</c:v>
                </c:pt>
                <c:pt idx="1207">
                  <c:v>43545</c:v>
                </c:pt>
                <c:pt idx="1208">
                  <c:v>43544</c:v>
                </c:pt>
                <c:pt idx="1209">
                  <c:v>43543</c:v>
                </c:pt>
                <c:pt idx="1210">
                  <c:v>43542</c:v>
                </c:pt>
                <c:pt idx="1211">
                  <c:v>43541</c:v>
                </c:pt>
                <c:pt idx="1212">
                  <c:v>43540</c:v>
                </c:pt>
                <c:pt idx="1213">
                  <c:v>43539</c:v>
                </c:pt>
                <c:pt idx="1214">
                  <c:v>43538</c:v>
                </c:pt>
                <c:pt idx="1215">
                  <c:v>43537</c:v>
                </c:pt>
                <c:pt idx="1216">
                  <c:v>43536</c:v>
                </c:pt>
                <c:pt idx="1217">
                  <c:v>43535</c:v>
                </c:pt>
                <c:pt idx="1218">
                  <c:v>43534</c:v>
                </c:pt>
                <c:pt idx="1219">
                  <c:v>43533</c:v>
                </c:pt>
                <c:pt idx="1220">
                  <c:v>43532</c:v>
                </c:pt>
                <c:pt idx="1221">
                  <c:v>43531</c:v>
                </c:pt>
                <c:pt idx="1222">
                  <c:v>43530</c:v>
                </c:pt>
                <c:pt idx="1223">
                  <c:v>43529</c:v>
                </c:pt>
                <c:pt idx="1224">
                  <c:v>43528</c:v>
                </c:pt>
                <c:pt idx="1225">
                  <c:v>43527</c:v>
                </c:pt>
                <c:pt idx="1226">
                  <c:v>43526</c:v>
                </c:pt>
                <c:pt idx="1227">
                  <c:v>43525</c:v>
                </c:pt>
                <c:pt idx="1228">
                  <c:v>43524</c:v>
                </c:pt>
                <c:pt idx="1229">
                  <c:v>43523</c:v>
                </c:pt>
                <c:pt idx="1230">
                  <c:v>43522</c:v>
                </c:pt>
                <c:pt idx="1231">
                  <c:v>43521</c:v>
                </c:pt>
                <c:pt idx="1232">
                  <c:v>43520</c:v>
                </c:pt>
                <c:pt idx="1233">
                  <c:v>43519</c:v>
                </c:pt>
                <c:pt idx="1234">
                  <c:v>43518</c:v>
                </c:pt>
                <c:pt idx="1235">
                  <c:v>43517</c:v>
                </c:pt>
                <c:pt idx="1236">
                  <c:v>43516</c:v>
                </c:pt>
                <c:pt idx="1237">
                  <c:v>43515</c:v>
                </c:pt>
                <c:pt idx="1238">
                  <c:v>43514</c:v>
                </c:pt>
                <c:pt idx="1239">
                  <c:v>43513</c:v>
                </c:pt>
                <c:pt idx="1240">
                  <c:v>43512</c:v>
                </c:pt>
                <c:pt idx="1241">
                  <c:v>43511</c:v>
                </c:pt>
                <c:pt idx="1242">
                  <c:v>43510</c:v>
                </c:pt>
                <c:pt idx="1243">
                  <c:v>43509</c:v>
                </c:pt>
                <c:pt idx="1244">
                  <c:v>43508</c:v>
                </c:pt>
                <c:pt idx="1245">
                  <c:v>43507</c:v>
                </c:pt>
                <c:pt idx="1246">
                  <c:v>43506</c:v>
                </c:pt>
                <c:pt idx="1247">
                  <c:v>43505</c:v>
                </c:pt>
                <c:pt idx="1248">
                  <c:v>43504</c:v>
                </c:pt>
                <c:pt idx="1249">
                  <c:v>43503</c:v>
                </c:pt>
                <c:pt idx="1250">
                  <c:v>43502</c:v>
                </c:pt>
                <c:pt idx="1251">
                  <c:v>43501</c:v>
                </c:pt>
                <c:pt idx="1252">
                  <c:v>43500</c:v>
                </c:pt>
                <c:pt idx="1253">
                  <c:v>43499</c:v>
                </c:pt>
                <c:pt idx="1254">
                  <c:v>43498</c:v>
                </c:pt>
                <c:pt idx="1255">
                  <c:v>43497</c:v>
                </c:pt>
                <c:pt idx="1256">
                  <c:v>43496</c:v>
                </c:pt>
                <c:pt idx="1257">
                  <c:v>43495</c:v>
                </c:pt>
                <c:pt idx="1258">
                  <c:v>43494</c:v>
                </c:pt>
                <c:pt idx="1259">
                  <c:v>43493</c:v>
                </c:pt>
                <c:pt idx="1260">
                  <c:v>43492</c:v>
                </c:pt>
                <c:pt idx="1261">
                  <c:v>43491</c:v>
                </c:pt>
                <c:pt idx="1262">
                  <c:v>43490</c:v>
                </c:pt>
                <c:pt idx="1263">
                  <c:v>43489</c:v>
                </c:pt>
                <c:pt idx="1264">
                  <c:v>43488</c:v>
                </c:pt>
                <c:pt idx="1265">
                  <c:v>43487</c:v>
                </c:pt>
                <c:pt idx="1266">
                  <c:v>43486</c:v>
                </c:pt>
                <c:pt idx="1267">
                  <c:v>43485</c:v>
                </c:pt>
                <c:pt idx="1268">
                  <c:v>43484</c:v>
                </c:pt>
                <c:pt idx="1269">
                  <c:v>43483</c:v>
                </c:pt>
                <c:pt idx="1270">
                  <c:v>43482</c:v>
                </c:pt>
                <c:pt idx="1271">
                  <c:v>43481</c:v>
                </c:pt>
                <c:pt idx="1272">
                  <c:v>43480</c:v>
                </c:pt>
                <c:pt idx="1273">
                  <c:v>43479</c:v>
                </c:pt>
                <c:pt idx="1274">
                  <c:v>43478</c:v>
                </c:pt>
                <c:pt idx="1275">
                  <c:v>43477</c:v>
                </c:pt>
                <c:pt idx="1276">
                  <c:v>43476</c:v>
                </c:pt>
                <c:pt idx="1277">
                  <c:v>43475</c:v>
                </c:pt>
                <c:pt idx="1278">
                  <c:v>43474</c:v>
                </c:pt>
                <c:pt idx="1279">
                  <c:v>43473</c:v>
                </c:pt>
                <c:pt idx="1280">
                  <c:v>43472</c:v>
                </c:pt>
                <c:pt idx="1281">
                  <c:v>43471</c:v>
                </c:pt>
                <c:pt idx="1282">
                  <c:v>43470</c:v>
                </c:pt>
                <c:pt idx="1283">
                  <c:v>43469</c:v>
                </c:pt>
                <c:pt idx="1284">
                  <c:v>43468</c:v>
                </c:pt>
                <c:pt idx="1285">
                  <c:v>43467</c:v>
                </c:pt>
                <c:pt idx="1286">
                  <c:v>43466</c:v>
                </c:pt>
                <c:pt idx="1287">
                  <c:v>43465</c:v>
                </c:pt>
                <c:pt idx="1288">
                  <c:v>43464</c:v>
                </c:pt>
                <c:pt idx="1289">
                  <c:v>43463</c:v>
                </c:pt>
                <c:pt idx="1290">
                  <c:v>43462</c:v>
                </c:pt>
                <c:pt idx="1291">
                  <c:v>43461</c:v>
                </c:pt>
                <c:pt idx="1292">
                  <c:v>43460</c:v>
                </c:pt>
                <c:pt idx="1293">
                  <c:v>43459</c:v>
                </c:pt>
                <c:pt idx="1294">
                  <c:v>43458</c:v>
                </c:pt>
                <c:pt idx="1295">
                  <c:v>43457</c:v>
                </c:pt>
                <c:pt idx="1296">
                  <c:v>43456</c:v>
                </c:pt>
                <c:pt idx="1297">
                  <c:v>43455</c:v>
                </c:pt>
                <c:pt idx="1298">
                  <c:v>43454</c:v>
                </c:pt>
                <c:pt idx="1299">
                  <c:v>43453</c:v>
                </c:pt>
                <c:pt idx="1300">
                  <c:v>43452</c:v>
                </c:pt>
                <c:pt idx="1301">
                  <c:v>43451</c:v>
                </c:pt>
                <c:pt idx="1302">
                  <c:v>43450</c:v>
                </c:pt>
                <c:pt idx="1303">
                  <c:v>43449</c:v>
                </c:pt>
                <c:pt idx="1304">
                  <c:v>43448</c:v>
                </c:pt>
                <c:pt idx="1305">
                  <c:v>43447</c:v>
                </c:pt>
                <c:pt idx="1306">
                  <c:v>43446</c:v>
                </c:pt>
                <c:pt idx="1307">
                  <c:v>43445</c:v>
                </c:pt>
                <c:pt idx="1308">
                  <c:v>43444</c:v>
                </c:pt>
                <c:pt idx="1309">
                  <c:v>43443</c:v>
                </c:pt>
                <c:pt idx="1310">
                  <c:v>43442</c:v>
                </c:pt>
                <c:pt idx="1311">
                  <c:v>43441</c:v>
                </c:pt>
                <c:pt idx="1312">
                  <c:v>43440</c:v>
                </c:pt>
                <c:pt idx="1313">
                  <c:v>43439</c:v>
                </c:pt>
                <c:pt idx="1314">
                  <c:v>43438</c:v>
                </c:pt>
                <c:pt idx="1315">
                  <c:v>43437</c:v>
                </c:pt>
                <c:pt idx="1316">
                  <c:v>43436</c:v>
                </c:pt>
                <c:pt idx="1317">
                  <c:v>43435</c:v>
                </c:pt>
                <c:pt idx="1318">
                  <c:v>43434</c:v>
                </c:pt>
                <c:pt idx="1319">
                  <c:v>43433</c:v>
                </c:pt>
                <c:pt idx="1320">
                  <c:v>43432</c:v>
                </c:pt>
                <c:pt idx="1321">
                  <c:v>43431</c:v>
                </c:pt>
                <c:pt idx="1322">
                  <c:v>43430</c:v>
                </c:pt>
                <c:pt idx="1323">
                  <c:v>43429</c:v>
                </c:pt>
                <c:pt idx="1324">
                  <c:v>43428</c:v>
                </c:pt>
                <c:pt idx="1325">
                  <c:v>43427</c:v>
                </c:pt>
                <c:pt idx="1326">
                  <c:v>43426</c:v>
                </c:pt>
                <c:pt idx="1327">
                  <c:v>43425</c:v>
                </c:pt>
                <c:pt idx="1328">
                  <c:v>43424</c:v>
                </c:pt>
                <c:pt idx="1329">
                  <c:v>43423</c:v>
                </c:pt>
                <c:pt idx="1330">
                  <c:v>43422</c:v>
                </c:pt>
                <c:pt idx="1331">
                  <c:v>43421</c:v>
                </c:pt>
                <c:pt idx="1332">
                  <c:v>43420</c:v>
                </c:pt>
                <c:pt idx="1333">
                  <c:v>43419</c:v>
                </c:pt>
                <c:pt idx="1334">
                  <c:v>43418</c:v>
                </c:pt>
                <c:pt idx="1335">
                  <c:v>43417</c:v>
                </c:pt>
                <c:pt idx="1336">
                  <c:v>43416</c:v>
                </c:pt>
                <c:pt idx="1337">
                  <c:v>43415</c:v>
                </c:pt>
                <c:pt idx="1338">
                  <c:v>43414</c:v>
                </c:pt>
                <c:pt idx="1339">
                  <c:v>43413</c:v>
                </c:pt>
                <c:pt idx="1340">
                  <c:v>43412</c:v>
                </c:pt>
                <c:pt idx="1341">
                  <c:v>43411</c:v>
                </c:pt>
                <c:pt idx="1342">
                  <c:v>43410</c:v>
                </c:pt>
                <c:pt idx="1343">
                  <c:v>43409</c:v>
                </c:pt>
                <c:pt idx="1344">
                  <c:v>43408</c:v>
                </c:pt>
                <c:pt idx="1345">
                  <c:v>43407</c:v>
                </c:pt>
                <c:pt idx="1346">
                  <c:v>43406</c:v>
                </c:pt>
                <c:pt idx="1347">
                  <c:v>43405</c:v>
                </c:pt>
                <c:pt idx="1348">
                  <c:v>43404</c:v>
                </c:pt>
                <c:pt idx="1349">
                  <c:v>43403</c:v>
                </c:pt>
                <c:pt idx="1350">
                  <c:v>43402</c:v>
                </c:pt>
                <c:pt idx="1351">
                  <c:v>43401</c:v>
                </c:pt>
                <c:pt idx="1352">
                  <c:v>43400</c:v>
                </c:pt>
                <c:pt idx="1353">
                  <c:v>43399</c:v>
                </c:pt>
                <c:pt idx="1354">
                  <c:v>43398</c:v>
                </c:pt>
                <c:pt idx="1355">
                  <c:v>43397</c:v>
                </c:pt>
                <c:pt idx="1356">
                  <c:v>43396</c:v>
                </c:pt>
                <c:pt idx="1357">
                  <c:v>43395</c:v>
                </c:pt>
                <c:pt idx="1358">
                  <c:v>43394</c:v>
                </c:pt>
                <c:pt idx="1359">
                  <c:v>43393</c:v>
                </c:pt>
                <c:pt idx="1360">
                  <c:v>43392</c:v>
                </c:pt>
                <c:pt idx="1361">
                  <c:v>43391</c:v>
                </c:pt>
                <c:pt idx="1362">
                  <c:v>43390</c:v>
                </c:pt>
                <c:pt idx="1363">
                  <c:v>43389</c:v>
                </c:pt>
                <c:pt idx="1364">
                  <c:v>43388</c:v>
                </c:pt>
                <c:pt idx="1365">
                  <c:v>43387</c:v>
                </c:pt>
                <c:pt idx="1366">
                  <c:v>43386</c:v>
                </c:pt>
                <c:pt idx="1367">
                  <c:v>43385</c:v>
                </c:pt>
                <c:pt idx="1368">
                  <c:v>43384</c:v>
                </c:pt>
                <c:pt idx="1369">
                  <c:v>43383</c:v>
                </c:pt>
                <c:pt idx="1370">
                  <c:v>43382</c:v>
                </c:pt>
                <c:pt idx="1371">
                  <c:v>43381</c:v>
                </c:pt>
                <c:pt idx="1372">
                  <c:v>43380</c:v>
                </c:pt>
                <c:pt idx="1373">
                  <c:v>43379</c:v>
                </c:pt>
                <c:pt idx="1374">
                  <c:v>43378</c:v>
                </c:pt>
                <c:pt idx="1375">
                  <c:v>43377</c:v>
                </c:pt>
                <c:pt idx="1376">
                  <c:v>43376</c:v>
                </c:pt>
                <c:pt idx="1377">
                  <c:v>43375</c:v>
                </c:pt>
                <c:pt idx="1378">
                  <c:v>43374</c:v>
                </c:pt>
                <c:pt idx="1379">
                  <c:v>43373</c:v>
                </c:pt>
                <c:pt idx="1380">
                  <c:v>43372</c:v>
                </c:pt>
                <c:pt idx="1381">
                  <c:v>43371</c:v>
                </c:pt>
                <c:pt idx="1382">
                  <c:v>43370</c:v>
                </c:pt>
                <c:pt idx="1383">
                  <c:v>43369</c:v>
                </c:pt>
                <c:pt idx="1384">
                  <c:v>43368</c:v>
                </c:pt>
                <c:pt idx="1385">
                  <c:v>43367</c:v>
                </c:pt>
                <c:pt idx="1386">
                  <c:v>43366</c:v>
                </c:pt>
                <c:pt idx="1387">
                  <c:v>43365</c:v>
                </c:pt>
                <c:pt idx="1388">
                  <c:v>43364</c:v>
                </c:pt>
                <c:pt idx="1389">
                  <c:v>43363</c:v>
                </c:pt>
                <c:pt idx="1390">
                  <c:v>43362</c:v>
                </c:pt>
                <c:pt idx="1391">
                  <c:v>43361</c:v>
                </c:pt>
                <c:pt idx="1392">
                  <c:v>43360</c:v>
                </c:pt>
                <c:pt idx="1393">
                  <c:v>43359</c:v>
                </c:pt>
                <c:pt idx="1394">
                  <c:v>43358</c:v>
                </c:pt>
                <c:pt idx="1395">
                  <c:v>43357</c:v>
                </c:pt>
                <c:pt idx="1396">
                  <c:v>43356</c:v>
                </c:pt>
                <c:pt idx="1397">
                  <c:v>43355</c:v>
                </c:pt>
                <c:pt idx="1398">
                  <c:v>43354</c:v>
                </c:pt>
                <c:pt idx="1399">
                  <c:v>43353</c:v>
                </c:pt>
                <c:pt idx="1400">
                  <c:v>43352</c:v>
                </c:pt>
                <c:pt idx="1401">
                  <c:v>43351</c:v>
                </c:pt>
                <c:pt idx="1402">
                  <c:v>43350</c:v>
                </c:pt>
                <c:pt idx="1403">
                  <c:v>43349</c:v>
                </c:pt>
                <c:pt idx="1404">
                  <c:v>43348</c:v>
                </c:pt>
                <c:pt idx="1405">
                  <c:v>43347</c:v>
                </c:pt>
                <c:pt idx="1406">
                  <c:v>43346</c:v>
                </c:pt>
                <c:pt idx="1407">
                  <c:v>43345</c:v>
                </c:pt>
                <c:pt idx="1408">
                  <c:v>43344</c:v>
                </c:pt>
                <c:pt idx="1409">
                  <c:v>43343</c:v>
                </c:pt>
                <c:pt idx="1410">
                  <c:v>43342</c:v>
                </c:pt>
                <c:pt idx="1411">
                  <c:v>43341</c:v>
                </c:pt>
                <c:pt idx="1412">
                  <c:v>43340</c:v>
                </c:pt>
                <c:pt idx="1413">
                  <c:v>43339</c:v>
                </c:pt>
                <c:pt idx="1414">
                  <c:v>43338</c:v>
                </c:pt>
                <c:pt idx="1415">
                  <c:v>43337</c:v>
                </c:pt>
                <c:pt idx="1416">
                  <c:v>43336</c:v>
                </c:pt>
                <c:pt idx="1417">
                  <c:v>43335</c:v>
                </c:pt>
                <c:pt idx="1418">
                  <c:v>43334</c:v>
                </c:pt>
                <c:pt idx="1419">
                  <c:v>43333</c:v>
                </c:pt>
                <c:pt idx="1420">
                  <c:v>43332</c:v>
                </c:pt>
                <c:pt idx="1421">
                  <c:v>43331</c:v>
                </c:pt>
                <c:pt idx="1422">
                  <c:v>43330</c:v>
                </c:pt>
                <c:pt idx="1423">
                  <c:v>43329</c:v>
                </c:pt>
                <c:pt idx="1424">
                  <c:v>43328</c:v>
                </c:pt>
                <c:pt idx="1425">
                  <c:v>43327</c:v>
                </c:pt>
                <c:pt idx="1426">
                  <c:v>43326</c:v>
                </c:pt>
                <c:pt idx="1427">
                  <c:v>43325</c:v>
                </c:pt>
                <c:pt idx="1428">
                  <c:v>43324</c:v>
                </c:pt>
                <c:pt idx="1429">
                  <c:v>43323</c:v>
                </c:pt>
                <c:pt idx="1430">
                  <c:v>43322</c:v>
                </c:pt>
                <c:pt idx="1431">
                  <c:v>43321</c:v>
                </c:pt>
                <c:pt idx="1432">
                  <c:v>43320</c:v>
                </c:pt>
                <c:pt idx="1433">
                  <c:v>43319</c:v>
                </c:pt>
                <c:pt idx="1434">
                  <c:v>43318</c:v>
                </c:pt>
                <c:pt idx="1435">
                  <c:v>43317</c:v>
                </c:pt>
                <c:pt idx="1436">
                  <c:v>43316</c:v>
                </c:pt>
                <c:pt idx="1437">
                  <c:v>43315</c:v>
                </c:pt>
                <c:pt idx="1438">
                  <c:v>43314</c:v>
                </c:pt>
                <c:pt idx="1439">
                  <c:v>43313</c:v>
                </c:pt>
                <c:pt idx="1440">
                  <c:v>43312</c:v>
                </c:pt>
                <c:pt idx="1441">
                  <c:v>43311</c:v>
                </c:pt>
                <c:pt idx="1442">
                  <c:v>43310</c:v>
                </c:pt>
                <c:pt idx="1443">
                  <c:v>43309</c:v>
                </c:pt>
                <c:pt idx="1444">
                  <c:v>43308</c:v>
                </c:pt>
                <c:pt idx="1445">
                  <c:v>43307</c:v>
                </c:pt>
                <c:pt idx="1446">
                  <c:v>43306</c:v>
                </c:pt>
                <c:pt idx="1447">
                  <c:v>43305</c:v>
                </c:pt>
                <c:pt idx="1448">
                  <c:v>43304</c:v>
                </c:pt>
                <c:pt idx="1449">
                  <c:v>43303</c:v>
                </c:pt>
                <c:pt idx="1450">
                  <c:v>43302</c:v>
                </c:pt>
                <c:pt idx="1451">
                  <c:v>43301</c:v>
                </c:pt>
                <c:pt idx="1452">
                  <c:v>43300</c:v>
                </c:pt>
                <c:pt idx="1453">
                  <c:v>43299</c:v>
                </c:pt>
                <c:pt idx="1454">
                  <c:v>43298</c:v>
                </c:pt>
                <c:pt idx="1455">
                  <c:v>43297</c:v>
                </c:pt>
                <c:pt idx="1456">
                  <c:v>43296</c:v>
                </c:pt>
                <c:pt idx="1457">
                  <c:v>43295</c:v>
                </c:pt>
                <c:pt idx="1458">
                  <c:v>43294</c:v>
                </c:pt>
                <c:pt idx="1459">
                  <c:v>43293</c:v>
                </c:pt>
                <c:pt idx="1460">
                  <c:v>43292</c:v>
                </c:pt>
                <c:pt idx="1461">
                  <c:v>43291</c:v>
                </c:pt>
                <c:pt idx="1462">
                  <c:v>43290</c:v>
                </c:pt>
                <c:pt idx="1463">
                  <c:v>43289</c:v>
                </c:pt>
                <c:pt idx="1464">
                  <c:v>43288</c:v>
                </c:pt>
                <c:pt idx="1465">
                  <c:v>43287</c:v>
                </c:pt>
                <c:pt idx="1466">
                  <c:v>43286</c:v>
                </c:pt>
                <c:pt idx="1467">
                  <c:v>43285</c:v>
                </c:pt>
                <c:pt idx="1468">
                  <c:v>43284</c:v>
                </c:pt>
                <c:pt idx="1469">
                  <c:v>43283</c:v>
                </c:pt>
                <c:pt idx="1470">
                  <c:v>43282</c:v>
                </c:pt>
                <c:pt idx="1471">
                  <c:v>43281</c:v>
                </c:pt>
                <c:pt idx="1472">
                  <c:v>43280</c:v>
                </c:pt>
                <c:pt idx="1473">
                  <c:v>43279</c:v>
                </c:pt>
                <c:pt idx="1474">
                  <c:v>43278</c:v>
                </c:pt>
                <c:pt idx="1475">
                  <c:v>43277</c:v>
                </c:pt>
                <c:pt idx="1476">
                  <c:v>43276</c:v>
                </c:pt>
                <c:pt idx="1477">
                  <c:v>43275</c:v>
                </c:pt>
                <c:pt idx="1478">
                  <c:v>43274</c:v>
                </c:pt>
                <c:pt idx="1479">
                  <c:v>43273</c:v>
                </c:pt>
                <c:pt idx="1480">
                  <c:v>43272</c:v>
                </c:pt>
                <c:pt idx="1481">
                  <c:v>43271</c:v>
                </c:pt>
                <c:pt idx="1482">
                  <c:v>43270</c:v>
                </c:pt>
                <c:pt idx="1483">
                  <c:v>43269</c:v>
                </c:pt>
                <c:pt idx="1484">
                  <c:v>43268</c:v>
                </c:pt>
                <c:pt idx="1485">
                  <c:v>43267</c:v>
                </c:pt>
                <c:pt idx="1486">
                  <c:v>43266</c:v>
                </c:pt>
                <c:pt idx="1487">
                  <c:v>43265</c:v>
                </c:pt>
                <c:pt idx="1488">
                  <c:v>43264</c:v>
                </c:pt>
                <c:pt idx="1489">
                  <c:v>43263</c:v>
                </c:pt>
                <c:pt idx="1490">
                  <c:v>43262</c:v>
                </c:pt>
                <c:pt idx="1491">
                  <c:v>43261</c:v>
                </c:pt>
                <c:pt idx="1492">
                  <c:v>43260</c:v>
                </c:pt>
                <c:pt idx="1493">
                  <c:v>43259</c:v>
                </c:pt>
                <c:pt idx="1494">
                  <c:v>43258</c:v>
                </c:pt>
                <c:pt idx="1495">
                  <c:v>43257</c:v>
                </c:pt>
                <c:pt idx="1496">
                  <c:v>43256</c:v>
                </c:pt>
                <c:pt idx="1497">
                  <c:v>43255</c:v>
                </c:pt>
                <c:pt idx="1498">
                  <c:v>43254</c:v>
                </c:pt>
                <c:pt idx="1499">
                  <c:v>43253</c:v>
                </c:pt>
                <c:pt idx="1500">
                  <c:v>43252</c:v>
                </c:pt>
                <c:pt idx="1501">
                  <c:v>43251</c:v>
                </c:pt>
                <c:pt idx="1502">
                  <c:v>43250</c:v>
                </c:pt>
                <c:pt idx="1503">
                  <c:v>43249</c:v>
                </c:pt>
                <c:pt idx="1504">
                  <c:v>43248</c:v>
                </c:pt>
                <c:pt idx="1505">
                  <c:v>43247</c:v>
                </c:pt>
                <c:pt idx="1506">
                  <c:v>43246</c:v>
                </c:pt>
                <c:pt idx="1507">
                  <c:v>43245</c:v>
                </c:pt>
                <c:pt idx="1508">
                  <c:v>43244</c:v>
                </c:pt>
                <c:pt idx="1509">
                  <c:v>43243</c:v>
                </c:pt>
                <c:pt idx="1510">
                  <c:v>43242</c:v>
                </c:pt>
                <c:pt idx="1511">
                  <c:v>43241</c:v>
                </c:pt>
                <c:pt idx="1512">
                  <c:v>43240</c:v>
                </c:pt>
                <c:pt idx="1513">
                  <c:v>43239</c:v>
                </c:pt>
                <c:pt idx="1514">
                  <c:v>43238</c:v>
                </c:pt>
                <c:pt idx="1515">
                  <c:v>43237</c:v>
                </c:pt>
                <c:pt idx="1516">
                  <c:v>43236</c:v>
                </c:pt>
                <c:pt idx="1517">
                  <c:v>43235</c:v>
                </c:pt>
                <c:pt idx="1518">
                  <c:v>43234</c:v>
                </c:pt>
                <c:pt idx="1519">
                  <c:v>43233</c:v>
                </c:pt>
                <c:pt idx="1520">
                  <c:v>43232</c:v>
                </c:pt>
                <c:pt idx="1521">
                  <c:v>43231</c:v>
                </c:pt>
                <c:pt idx="1522">
                  <c:v>43230</c:v>
                </c:pt>
                <c:pt idx="1523">
                  <c:v>43229</c:v>
                </c:pt>
                <c:pt idx="1524">
                  <c:v>43228</c:v>
                </c:pt>
                <c:pt idx="1525">
                  <c:v>43227</c:v>
                </c:pt>
                <c:pt idx="1526">
                  <c:v>43226</c:v>
                </c:pt>
                <c:pt idx="1527">
                  <c:v>43225</c:v>
                </c:pt>
                <c:pt idx="1528">
                  <c:v>43224</c:v>
                </c:pt>
                <c:pt idx="1529">
                  <c:v>43223</c:v>
                </c:pt>
                <c:pt idx="1530">
                  <c:v>43222</c:v>
                </c:pt>
                <c:pt idx="1531">
                  <c:v>43221</c:v>
                </c:pt>
                <c:pt idx="1532">
                  <c:v>43220</c:v>
                </c:pt>
                <c:pt idx="1533">
                  <c:v>43219</c:v>
                </c:pt>
                <c:pt idx="1534">
                  <c:v>43218</c:v>
                </c:pt>
                <c:pt idx="1535">
                  <c:v>43217</c:v>
                </c:pt>
                <c:pt idx="1536">
                  <c:v>43216</c:v>
                </c:pt>
                <c:pt idx="1537">
                  <c:v>43215</c:v>
                </c:pt>
                <c:pt idx="1538">
                  <c:v>43214</c:v>
                </c:pt>
                <c:pt idx="1539">
                  <c:v>43213</c:v>
                </c:pt>
                <c:pt idx="1540">
                  <c:v>43212</c:v>
                </c:pt>
                <c:pt idx="1541">
                  <c:v>43211</c:v>
                </c:pt>
                <c:pt idx="1542">
                  <c:v>43210</c:v>
                </c:pt>
                <c:pt idx="1543">
                  <c:v>43209</c:v>
                </c:pt>
                <c:pt idx="1544">
                  <c:v>43208</c:v>
                </c:pt>
                <c:pt idx="1545">
                  <c:v>43207</c:v>
                </c:pt>
                <c:pt idx="1546">
                  <c:v>43206</c:v>
                </c:pt>
                <c:pt idx="1547">
                  <c:v>43205</c:v>
                </c:pt>
                <c:pt idx="1548">
                  <c:v>43204</c:v>
                </c:pt>
                <c:pt idx="1549">
                  <c:v>43203</c:v>
                </c:pt>
                <c:pt idx="1550">
                  <c:v>43202</c:v>
                </c:pt>
                <c:pt idx="1551">
                  <c:v>43201</c:v>
                </c:pt>
                <c:pt idx="1552">
                  <c:v>43200</c:v>
                </c:pt>
                <c:pt idx="1553">
                  <c:v>43199</c:v>
                </c:pt>
                <c:pt idx="1554">
                  <c:v>43198</c:v>
                </c:pt>
                <c:pt idx="1555">
                  <c:v>43197</c:v>
                </c:pt>
                <c:pt idx="1556">
                  <c:v>43196</c:v>
                </c:pt>
                <c:pt idx="1557">
                  <c:v>43195</c:v>
                </c:pt>
                <c:pt idx="1558">
                  <c:v>43194</c:v>
                </c:pt>
                <c:pt idx="1559">
                  <c:v>43193</c:v>
                </c:pt>
                <c:pt idx="1560">
                  <c:v>43192</c:v>
                </c:pt>
                <c:pt idx="1561">
                  <c:v>43191</c:v>
                </c:pt>
                <c:pt idx="1562">
                  <c:v>43190</c:v>
                </c:pt>
                <c:pt idx="1563">
                  <c:v>43189</c:v>
                </c:pt>
                <c:pt idx="1564">
                  <c:v>43188</c:v>
                </c:pt>
                <c:pt idx="1565">
                  <c:v>43187</c:v>
                </c:pt>
                <c:pt idx="1566">
                  <c:v>43186</c:v>
                </c:pt>
                <c:pt idx="1567">
                  <c:v>43185</c:v>
                </c:pt>
                <c:pt idx="1568">
                  <c:v>43184</c:v>
                </c:pt>
                <c:pt idx="1569">
                  <c:v>43183</c:v>
                </c:pt>
                <c:pt idx="1570">
                  <c:v>43182</c:v>
                </c:pt>
                <c:pt idx="1571">
                  <c:v>43181</c:v>
                </c:pt>
                <c:pt idx="1572">
                  <c:v>43180</c:v>
                </c:pt>
                <c:pt idx="1573">
                  <c:v>43179</c:v>
                </c:pt>
                <c:pt idx="1574">
                  <c:v>43178</c:v>
                </c:pt>
                <c:pt idx="1575">
                  <c:v>43177</c:v>
                </c:pt>
                <c:pt idx="1576">
                  <c:v>43176</c:v>
                </c:pt>
                <c:pt idx="1577">
                  <c:v>43175</c:v>
                </c:pt>
                <c:pt idx="1578">
                  <c:v>43174</c:v>
                </c:pt>
                <c:pt idx="1579">
                  <c:v>43173</c:v>
                </c:pt>
                <c:pt idx="1580">
                  <c:v>43172</c:v>
                </c:pt>
                <c:pt idx="1581">
                  <c:v>43171</c:v>
                </c:pt>
                <c:pt idx="1582">
                  <c:v>43170</c:v>
                </c:pt>
                <c:pt idx="1583">
                  <c:v>43169</c:v>
                </c:pt>
                <c:pt idx="1584">
                  <c:v>43168</c:v>
                </c:pt>
                <c:pt idx="1585">
                  <c:v>43167</c:v>
                </c:pt>
                <c:pt idx="1586">
                  <c:v>43166</c:v>
                </c:pt>
                <c:pt idx="1587">
                  <c:v>43165</c:v>
                </c:pt>
                <c:pt idx="1588">
                  <c:v>43164</c:v>
                </c:pt>
                <c:pt idx="1589">
                  <c:v>43163</c:v>
                </c:pt>
                <c:pt idx="1590">
                  <c:v>43162</c:v>
                </c:pt>
                <c:pt idx="1591">
                  <c:v>43161</c:v>
                </c:pt>
                <c:pt idx="1592">
                  <c:v>43160</c:v>
                </c:pt>
                <c:pt idx="1593">
                  <c:v>43159</c:v>
                </c:pt>
                <c:pt idx="1594">
                  <c:v>43158</c:v>
                </c:pt>
                <c:pt idx="1595">
                  <c:v>43157</c:v>
                </c:pt>
                <c:pt idx="1596">
                  <c:v>43156</c:v>
                </c:pt>
                <c:pt idx="1597">
                  <c:v>43155</c:v>
                </c:pt>
                <c:pt idx="1598">
                  <c:v>43154</c:v>
                </c:pt>
                <c:pt idx="1599">
                  <c:v>43153</c:v>
                </c:pt>
                <c:pt idx="1600">
                  <c:v>43152</c:v>
                </c:pt>
                <c:pt idx="1601">
                  <c:v>43151</c:v>
                </c:pt>
                <c:pt idx="1602">
                  <c:v>43150</c:v>
                </c:pt>
                <c:pt idx="1603">
                  <c:v>43149</c:v>
                </c:pt>
                <c:pt idx="1604">
                  <c:v>43148</c:v>
                </c:pt>
                <c:pt idx="1605">
                  <c:v>43147</c:v>
                </c:pt>
                <c:pt idx="1606">
                  <c:v>43146</c:v>
                </c:pt>
                <c:pt idx="1607">
                  <c:v>43145</c:v>
                </c:pt>
                <c:pt idx="1608">
                  <c:v>43144</c:v>
                </c:pt>
                <c:pt idx="1609">
                  <c:v>43143</c:v>
                </c:pt>
                <c:pt idx="1610">
                  <c:v>43142</c:v>
                </c:pt>
                <c:pt idx="1611">
                  <c:v>43141</c:v>
                </c:pt>
                <c:pt idx="1612">
                  <c:v>43140</c:v>
                </c:pt>
                <c:pt idx="1613">
                  <c:v>43139</c:v>
                </c:pt>
                <c:pt idx="1614">
                  <c:v>43138</c:v>
                </c:pt>
                <c:pt idx="1615">
                  <c:v>43137</c:v>
                </c:pt>
                <c:pt idx="1616">
                  <c:v>43136</c:v>
                </c:pt>
                <c:pt idx="1617">
                  <c:v>43135</c:v>
                </c:pt>
                <c:pt idx="1618">
                  <c:v>43134</c:v>
                </c:pt>
                <c:pt idx="1619">
                  <c:v>43133</c:v>
                </c:pt>
                <c:pt idx="1620">
                  <c:v>43132</c:v>
                </c:pt>
                <c:pt idx="1621">
                  <c:v>43131</c:v>
                </c:pt>
                <c:pt idx="1622">
                  <c:v>43130</c:v>
                </c:pt>
                <c:pt idx="1623">
                  <c:v>43129</c:v>
                </c:pt>
                <c:pt idx="1624">
                  <c:v>43128</c:v>
                </c:pt>
                <c:pt idx="1625">
                  <c:v>43127</c:v>
                </c:pt>
                <c:pt idx="1626">
                  <c:v>43126</c:v>
                </c:pt>
                <c:pt idx="1627">
                  <c:v>43125</c:v>
                </c:pt>
                <c:pt idx="1628">
                  <c:v>43124</c:v>
                </c:pt>
                <c:pt idx="1629">
                  <c:v>43123</c:v>
                </c:pt>
                <c:pt idx="1630">
                  <c:v>43122</c:v>
                </c:pt>
                <c:pt idx="1631">
                  <c:v>43121</c:v>
                </c:pt>
                <c:pt idx="1632">
                  <c:v>43120</c:v>
                </c:pt>
                <c:pt idx="1633">
                  <c:v>43119</c:v>
                </c:pt>
                <c:pt idx="1634">
                  <c:v>43118</c:v>
                </c:pt>
                <c:pt idx="1635">
                  <c:v>43117</c:v>
                </c:pt>
                <c:pt idx="1636">
                  <c:v>43116</c:v>
                </c:pt>
                <c:pt idx="1637">
                  <c:v>43115</c:v>
                </c:pt>
                <c:pt idx="1638">
                  <c:v>43114</c:v>
                </c:pt>
                <c:pt idx="1639">
                  <c:v>43113</c:v>
                </c:pt>
                <c:pt idx="1640">
                  <c:v>43112</c:v>
                </c:pt>
                <c:pt idx="1641">
                  <c:v>43111</c:v>
                </c:pt>
                <c:pt idx="1642">
                  <c:v>43110</c:v>
                </c:pt>
                <c:pt idx="1643">
                  <c:v>43109</c:v>
                </c:pt>
                <c:pt idx="1644">
                  <c:v>43108</c:v>
                </c:pt>
                <c:pt idx="1645">
                  <c:v>43107</c:v>
                </c:pt>
                <c:pt idx="1646">
                  <c:v>43106</c:v>
                </c:pt>
                <c:pt idx="1647">
                  <c:v>43105</c:v>
                </c:pt>
                <c:pt idx="1648">
                  <c:v>43104</c:v>
                </c:pt>
                <c:pt idx="1649">
                  <c:v>43103</c:v>
                </c:pt>
                <c:pt idx="1650">
                  <c:v>43102</c:v>
                </c:pt>
                <c:pt idx="1651">
                  <c:v>43101</c:v>
                </c:pt>
                <c:pt idx="1652">
                  <c:v>43100</c:v>
                </c:pt>
                <c:pt idx="1653">
                  <c:v>43099</c:v>
                </c:pt>
                <c:pt idx="1654">
                  <c:v>43098</c:v>
                </c:pt>
                <c:pt idx="1655">
                  <c:v>43097</c:v>
                </c:pt>
                <c:pt idx="1656">
                  <c:v>43096</c:v>
                </c:pt>
                <c:pt idx="1657">
                  <c:v>43095</c:v>
                </c:pt>
                <c:pt idx="1658">
                  <c:v>43094</c:v>
                </c:pt>
                <c:pt idx="1659">
                  <c:v>43093</c:v>
                </c:pt>
                <c:pt idx="1660">
                  <c:v>43092</c:v>
                </c:pt>
                <c:pt idx="1661">
                  <c:v>43091</c:v>
                </c:pt>
                <c:pt idx="1662">
                  <c:v>43090</c:v>
                </c:pt>
                <c:pt idx="1663">
                  <c:v>43089</c:v>
                </c:pt>
                <c:pt idx="1664">
                  <c:v>43088</c:v>
                </c:pt>
                <c:pt idx="1665">
                  <c:v>43087</c:v>
                </c:pt>
                <c:pt idx="1666">
                  <c:v>43086</c:v>
                </c:pt>
                <c:pt idx="1667">
                  <c:v>43085</c:v>
                </c:pt>
                <c:pt idx="1668">
                  <c:v>43084</c:v>
                </c:pt>
                <c:pt idx="1669">
                  <c:v>43083</c:v>
                </c:pt>
                <c:pt idx="1670">
                  <c:v>43082</c:v>
                </c:pt>
                <c:pt idx="1671">
                  <c:v>43081</c:v>
                </c:pt>
                <c:pt idx="1672">
                  <c:v>43080</c:v>
                </c:pt>
                <c:pt idx="1673">
                  <c:v>43079</c:v>
                </c:pt>
                <c:pt idx="1674">
                  <c:v>43078</c:v>
                </c:pt>
                <c:pt idx="1675">
                  <c:v>43077</c:v>
                </c:pt>
                <c:pt idx="1676">
                  <c:v>43076</c:v>
                </c:pt>
                <c:pt idx="1677">
                  <c:v>43075</c:v>
                </c:pt>
                <c:pt idx="1678">
                  <c:v>43074</c:v>
                </c:pt>
                <c:pt idx="1679">
                  <c:v>43073</c:v>
                </c:pt>
                <c:pt idx="1680">
                  <c:v>43072</c:v>
                </c:pt>
                <c:pt idx="1681">
                  <c:v>43071</c:v>
                </c:pt>
                <c:pt idx="1682">
                  <c:v>43070</c:v>
                </c:pt>
                <c:pt idx="1683">
                  <c:v>43069</c:v>
                </c:pt>
                <c:pt idx="1684">
                  <c:v>43068</c:v>
                </c:pt>
                <c:pt idx="1685">
                  <c:v>43067</c:v>
                </c:pt>
                <c:pt idx="1686">
                  <c:v>43066</c:v>
                </c:pt>
                <c:pt idx="1687">
                  <c:v>43065</c:v>
                </c:pt>
                <c:pt idx="1688">
                  <c:v>43064</c:v>
                </c:pt>
                <c:pt idx="1689">
                  <c:v>43063</c:v>
                </c:pt>
                <c:pt idx="1690">
                  <c:v>43062</c:v>
                </c:pt>
                <c:pt idx="1691">
                  <c:v>43061</c:v>
                </c:pt>
                <c:pt idx="1692">
                  <c:v>43060</c:v>
                </c:pt>
                <c:pt idx="1693">
                  <c:v>43059</c:v>
                </c:pt>
                <c:pt idx="1694">
                  <c:v>43058</c:v>
                </c:pt>
                <c:pt idx="1695">
                  <c:v>43057</c:v>
                </c:pt>
                <c:pt idx="1696">
                  <c:v>43056</c:v>
                </c:pt>
                <c:pt idx="1697">
                  <c:v>43055</c:v>
                </c:pt>
                <c:pt idx="1698">
                  <c:v>43054</c:v>
                </c:pt>
                <c:pt idx="1699">
                  <c:v>43053</c:v>
                </c:pt>
                <c:pt idx="1700">
                  <c:v>43052</c:v>
                </c:pt>
                <c:pt idx="1701">
                  <c:v>43051</c:v>
                </c:pt>
                <c:pt idx="1702">
                  <c:v>43050</c:v>
                </c:pt>
                <c:pt idx="1703">
                  <c:v>43049</c:v>
                </c:pt>
                <c:pt idx="1704">
                  <c:v>43048</c:v>
                </c:pt>
                <c:pt idx="1705">
                  <c:v>43047</c:v>
                </c:pt>
                <c:pt idx="1706">
                  <c:v>43046</c:v>
                </c:pt>
                <c:pt idx="1707">
                  <c:v>43045</c:v>
                </c:pt>
                <c:pt idx="1708">
                  <c:v>43044</c:v>
                </c:pt>
                <c:pt idx="1709">
                  <c:v>43043</c:v>
                </c:pt>
                <c:pt idx="1710">
                  <c:v>43042</c:v>
                </c:pt>
                <c:pt idx="1711">
                  <c:v>43041</c:v>
                </c:pt>
                <c:pt idx="1712">
                  <c:v>43040</c:v>
                </c:pt>
                <c:pt idx="1713">
                  <c:v>43039</c:v>
                </c:pt>
                <c:pt idx="1714">
                  <c:v>43038</c:v>
                </c:pt>
                <c:pt idx="1715">
                  <c:v>43037</c:v>
                </c:pt>
                <c:pt idx="1716">
                  <c:v>43036</c:v>
                </c:pt>
                <c:pt idx="1717">
                  <c:v>43035</c:v>
                </c:pt>
                <c:pt idx="1718">
                  <c:v>43034</c:v>
                </c:pt>
                <c:pt idx="1719">
                  <c:v>43033</c:v>
                </c:pt>
                <c:pt idx="1720">
                  <c:v>43032</c:v>
                </c:pt>
                <c:pt idx="1721">
                  <c:v>43031</c:v>
                </c:pt>
                <c:pt idx="1722">
                  <c:v>43030</c:v>
                </c:pt>
                <c:pt idx="1723">
                  <c:v>43029</c:v>
                </c:pt>
                <c:pt idx="1724">
                  <c:v>43028</c:v>
                </c:pt>
                <c:pt idx="1725">
                  <c:v>43027</c:v>
                </c:pt>
                <c:pt idx="1726">
                  <c:v>43026</c:v>
                </c:pt>
                <c:pt idx="1727">
                  <c:v>43025</c:v>
                </c:pt>
                <c:pt idx="1728">
                  <c:v>43024</c:v>
                </c:pt>
                <c:pt idx="1729">
                  <c:v>43023</c:v>
                </c:pt>
                <c:pt idx="1730">
                  <c:v>43022</c:v>
                </c:pt>
                <c:pt idx="1731">
                  <c:v>43021</c:v>
                </c:pt>
                <c:pt idx="1732">
                  <c:v>43020</c:v>
                </c:pt>
                <c:pt idx="1733">
                  <c:v>43019</c:v>
                </c:pt>
                <c:pt idx="1734">
                  <c:v>43018</c:v>
                </c:pt>
                <c:pt idx="1735">
                  <c:v>43017</c:v>
                </c:pt>
                <c:pt idx="1736">
                  <c:v>43016</c:v>
                </c:pt>
                <c:pt idx="1737">
                  <c:v>43015</c:v>
                </c:pt>
                <c:pt idx="1738">
                  <c:v>43014</c:v>
                </c:pt>
                <c:pt idx="1739">
                  <c:v>43013</c:v>
                </c:pt>
                <c:pt idx="1740">
                  <c:v>43012</c:v>
                </c:pt>
                <c:pt idx="1741">
                  <c:v>43011</c:v>
                </c:pt>
                <c:pt idx="1742">
                  <c:v>43010</c:v>
                </c:pt>
                <c:pt idx="1743">
                  <c:v>43009</c:v>
                </c:pt>
                <c:pt idx="1744">
                  <c:v>43008</c:v>
                </c:pt>
                <c:pt idx="1745">
                  <c:v>43007</c:v>
                </c:pt>
                <c:pt idx="1746">
                  <c:v>43006</c:v>
                </c:pt>
                <c:pt idx="1747">
                  <c:v>43005</c:v>
                </c:pt>
                <c:pt idx="1748">
                  <c:v>43004</c:v>
                </c:pt>
                <c:pt idx="1749">
                  <c:v>43003</c:v>
                </c:pt>
                <c:pt idx="1750">
                  <c:v>43002</c:v>
                </c:pt>
                <c:pt idx="1751">
                  <c:v>43001</c:v>
                </c:pt>
                <c:pt idx="1752">
                  <c:v>43000</c:v>
                </c:pt>
                <c:pt idx="1753">
                  <c:v>42999</c:v>
                </c:pt>
                <c:pt idx="1754">
                  <c:v>42998</c:v>
                </c:pt>
                <c:pt idx="1755">
                  <c:v>42997</c:v>
                </c:pt>
                <c:pt idx="1756">
                  <c:v>42996</c:v>
                </c:pt>
                <c:pt idx="1757">
                  <c:v>42995</c:v>
                </c:pt>
                <c:pt idx="1758">
                  <c:v>42994</c:v>
                </c:pt>
                <c:pt idx="1759">
                  <c:v>42993</c:v>
                </c:pt>
                <c:pt idx="1760">
                  <c:v>42992</c:v>
                </c:pt>
                <c:pt idx="1761">
                  <c:v>42991</c:v>
                </c:pt>
                <c:pt idx="1762">
                  <c:v>42990</c:v>
                </c:pt>
                <c:pt idx="1763">
                  <c:v>42989</c:v>
                </c:pt>
                <c:pt idx="1764">
                  <c:v>42988</c:v>
                </c:pt>
                <c:pt idx="1765">
                  <c:v>42987</c:v>
                </c:pt>
                <c:pt idx="1766">
                  <c:v>42986</c:v>
                </c:pt>
                <c:pt idx="1767">
                  <c:v>42985</c:v>
                </c:pt>
                <c:pt idx="1768">
                  <c:v>42984</c:v>
                </c:pt>
                <c:pt idx="1769">
                  <c:v>42983</c:v>
                </c:pt>
                <c:pt idx="1770">
                  <c:v>42982</c:v>
                </c:pt>
                <c:pt idx="1771">
                  <c:v>42981</c:v>
                </c:pt>
                <c:pt idx="1772">
                  <c:v>42980</c:v>
                </c:pt>
                <c:pt idx="1773">
                  <c:v>42979</c:v>
                </c:pt>
                <c:pt idx="1774">
                  <c:v>42978</c:v>
                </c:pt>
                <c:pt idx="1775">
                  <c:v>42977</c:v>
                </c:pt>
                <c:pt idx="1776">
                  <c:v>42976</c:v>
                </c:pt>
                <c:pt idx="1777">
                  <c:v>42975</c:v>
                </c:pt>
                <c:pt idx="1778">
                  <c:v>42974</c:v>
                </c:pt>
                <c:pt idx="1779">
                  <c:v>42973</c:v>
                </c:pt>
                <c:pt idx="1780">
                  <c:v>42972</c:v>
                </c:pt>
                <c:pt idx="1781">
                  <c:v>42971</c:v>
                </c:pt>
                <c:pt idx="1782">
                  <c:v>42970</c:v>
                </c:pt>
                <c:pt idx="1783">
                  <c:v>42969</c:v>
                </c:pt>
                <c:pt idx="1784">
                  <c:v>42968</c:v>
                </c:pt>
                <c:pt idx="1785">
                  <c:v>42967</c:v>
                </c:pt>
                <c:pt idx="1786">
                  <c:v>42966</c:v>
                </c:pt>
                <c:pt idx="1787">
                  <c:v>42965</c:v>
                </c:pt>
                <c:pt idx="1788">
                  <c:v>42964</c:v>
                </c:pt>
                <c:pt idx="1789">
                  <c:v>42963</c:v>
                </c:pt>
                <c:pt idx="1790">
                  <c:v>42962</c:v>
                </c:pt>
                <c:pt idx="1791">
                  <c:v>42961</c:v>
                </c:pt>
                <c:pt idx="1792">
                  <c:v>42960</c:v>
                </c:pt>
                <c:pt idx="1793">
                  <c:v>42959</c:v>
                </c:pt>
                <c:pt idx="1794">
                  <c:v>42958</c:v>
                </c:pt>
                <c:pt idx="1795">
                  <c:v>42957</c:v>
                </c:pt>
                <c:pt idx="1796">
                  <c:v>42956</c:v>
                </c:pt>
                <c:pt idx="1797">
                  <c:v>42955</c:v>
                </c:pt>
                <c:pt idx="1798">
                  <c:v>42954</c:v>
                </c:pt>
                <c:pt idx="1799">
                  <c:v>42953</c:v>
                </c:pt>
                <c:pt idx="1800">
                  <c:v>42952</c:v>
                </c:pt>
                <c:pt idx="1801">
                  <c:v>42951</c:v>
                </c:pt>
                <c:pt idx="1802">
                  <c:v>42950</c:v>
                </c:pt>
                <c:pt idx="1803">
                  <c:v>42949</c:v>
                </c:pt>
                <c:pt idx="1804">
                  <c:v>42948</c:v>
                </c:pt>
                <c:pt idx="1805">
                  <c:v>42947</c:v>
                </c:pt>
                <c:pt idx="1806">
                  <c:v>42946</c:v>
                </c:pt>
                <c:pt idx="1807">
                  <c:v>42945</c:v>
                </c:pt>
                <c:pt idx="1808">
                  <c:v>42944</c:v>
                </c:pt>
                <c:pt idx="1809">
                  <c:v>42943</c:v>
                </c:pt>
                <c:pt idx="1810">
                  <c:v>42942</c:v>
                </c:pt>
                <c:pt idx="1811">
                  <c:v>42941</c:v>
                </c:pt>
                <c:pt idx="1812">
                  <c:v>42940</c:v>
                </c:pt>
                <c:pt idx="1813">
                  <c:v>42939</c:v>
                </c:pt>
                <c:pt idx="1814">
                  <c:v>42938</c:v>
                </c:pt>
                <c:pt idx="1815">
                  <c:v>42937</c:v>
                </c:pt>
                <c:pt idx="1816">
                  <c:v>42936</c:v>
                </c:pt>
                <c:pt idx="1817">
                  <c:v>42935</c:v>
                </c:pt>
                <c:pt idx="1818">
                  <c:v>42934</c:v>
                </c:pt>
                <c:pt idx="1819">
                  <c:v>42933</c:v>
                </c:pt>
                <c:pt idx="1820">
                  <c:v>42932</c:v>
                </c:pt>
                <c:pt idx="1821">
                  <c:v>42931</c:v>
                </c:pt>
                <c:pt idx="1822">
                  <c:v>42930</c:v>
                </c:pt>
                <c:pt idx="1823">
                  <c:v>42929</c:v>
                </c:pt>
                <c:pt idx="1824">
                  <c:v>42928</c:v>
                </c:pt>
                <c:pt idx="1825">
                  <c:v>42927</c:v>
                </c:pt>
                <c:pt idx="1826">
                  <c:v>42926</c:v>
                </c:pt>
                <c:pt idx="1827">
                  <c:v>42925</c:v>
                </c:pt>
                <c:pt idx="1828">
                  <c:v>42924</c:v>
                </c:pt>
                <c:pt idx="1829">
                  <c:v>42923</c:v>
                </c:pt>
                <c:pt idx="1830">
                  <c:v>42922</c:v>
                </c:pt>
                <c:pt idx="1831">
                  <c:v>42921</c:v>
                </c:pt>
                <c:pt idx="1832">
                  <c:v>42920</c:v>
                </c:pt>
                <c:pt idx="1833">
                  <c:v>42919</c:v>
                </c:pt>
                <c:pt idx="1834">
                  <c:v>42918</c:v>
                </c:pt>
                <c:pt idx="1835">
                  <c:v>42917</c:v>
                </c:pt>
                <c:pt idx="1836">
                  <c:v>42916</c:v>
                </c:pt>
                <c:pt idx="1837">
                  <c:v>42915</c:v>
                </c:pt>
                <c:pt idx="1838">
                  <c:v>42914</c:v>
                </c:pt>
                <c:pt idx="1839">
                  <c:v>42913</c:v>
                </c:pt>
                <c:pt idx="1840">
                  <c:v>42912</c:v>
                </c:pt>
                <c:pt idx="1841">
                  <c:v>42911</c:v>
                </c:pt>
                <c:pt idx="1842">
                  <c:v>42910</c:v>
                </c:pt>
                <c:pt idx="1843">
                  <c:v>42909</c:v>
                </c:pt>
                <c:pt idx="1844">
                  <c:v>42908</c:v>
                </c:pt>
                <c:pt idx="1845">
                  <c:v>42907</c:v>
                </c:pt>
                <c:pt idx="1846">
                  <c:v>42906</c:v>
                </c:pt>
                <c:pt idx="1847">
                  <c:v>42905</c:v>
                </c:pt>
                <c:pt idx="1848">
                  <c:v>42904</c:v>
                </c:pt>
                <c:pt idx="1849">
                  <c:v>42903</c:v>
                </c:pt>
                <c:pt idx="1850">
                  <c:v>42902</c:v>
                </c:pt>
                <c:pt idx="1851">
                  <c:v>42901</c:v>
                </c:pt>
                <c:pt idx="1852">
                  <c:v>42900</c:v>
                </c:pt>
                <c:pt idx="1853">
                  <c:v>42899</c:v>
                </c:pt>
                <c:pt idx="1854">
                  <c:v>42898</c:v>
                </c:pt>
                <c:pt idx="1855">
                  <c:v>42897</c:v>
                </c:pt>
                <c:pt idx="1856">
                  <c:v>42896</c:v>
                </c:pt>
                <c:pt idx="1857">
                  <c:v>42895</c:v>
                </c:pt>
                <c:pt idx="1858">
                  <c:v>42894</c:v>
                </c:pt>
                <c:pt idx="1859">
                  <c:v>42893</c:v>
                </c:pt>
                <c:pt idx="1860">
                  <c:v>42892</c:v>
                </c:pt>
                <c:pt idx="1861">
                  <c:v>42891</c:v>
                </c:pt>
                <c:pt idx="1862">
                  <c:v>42890</c:v>
                </c:pt>
                <c:pt idx="1863">
                  <c:v>42889</c:v>
                </c:pt>
                <c:pt idx="1864">
                  <c:v>42888</c:v>
                </c:pt>
                <c:pt idx="1865">
                  <c:v>42887</c:v>
                </c:pt>
                <c:pt idx="1866">
                  <c:v>42886</c:v>
                </c:pt>
                <c:pt idx="1867">
                  <c:v>42885</c:v>
                </c:pt>
                <c:pt idx="1868">
                  <c:v>42884</c:v>
                </c:pt>
                <c:pt idx="1869">
                  <c:v>42883</c:v>
                </c:pt>
                <c:pt idx="1870">
                  <c:v>42882</c:v>
                </c:pt>
                <c:pt idx="1871">
                  <c:v>42881</c:v>
                </c:pt>
                <c:pt idx="1872">
                  <c:v>42880</c:v>
                </c:pt>
                <c:pt idx="1873">
                  <c:v>42879</c:v>
                </c:pt>
                <c:pt idx="1874">
                  <c:v>42878</c:v>
                </c:pt>
                <c:pt idx="1875">
                  <c:v>42877</c:v>
                </c:pt>
                <c:pt idx="1876">
                  <c:v>42876</c:v>
                </c:pt>
                <c:pt idx="1877">
                  <c:v>42875</c:v>
                </c:pt>
                <c:pt idx="1878">
                  <c:v>42874</c:v>
                </c:pt>
                <c:pt idx="1879">
                  <c:v>42873</c:v>
                </c:pt>
                <c:pt idx="1880">
                  <c:v>42872</c:v>
                </c:pt>
                <c:pt idx="1881">
                  <c:v>42871</c:v>
                </c:pt>
                <c:pt idx="1882">
                  <c:v>42870</c:v>
                </c:pt>
                <c:pt idx="1883">
                  <c:v>42869</c:v>
                </c:pt>
                <c:pt idx="1884">
                  <c:v>42868</c:v>
                </c:pt>
                <c:pt idx="1885">
                  <c:v>42867</c:v>
                </c:pt>
                <c:pt idx="1886">
                  <c:v>42866</c:v>
                </c:pt>
                <c:pt idx="1887">
                  <c:v>42865</c:v>
                </c:pt>
                <c:pt idx="1888">
                  <c:v>42864</c:v>
                </c:pt>
                <c:pt idx="1889">
                  <c:v>42863</c:v>
                </c:pt>
                <c:pt idx="1890">
                  <c:v>42862</c:v>
                </c:pt>
                <c:pt idx="1891">
                  <c:v>42861</c:v>
                </c:pt>
                <c:pt idx="1892">
                  <c:v>42860</c:v>
                </c:pt>
                <c:pt idx="1893">
                  <c:v>42859</c:v>
                </c:pt>
                <c:pt idx="1894">
                  <c:v>42858</c:v>
                </c:pt>
                <c:pt idx="1895">
                  <c:v>42857</c:v>
                </c:pt>
                <c:pt idx="1896">
                  <c:v>42856</c:v>
                </c:pt>
                <c:pt idx="1897">
                  <c:v>42855</c:v>
                </c:pt>
                <c:pt idx="1898">
                  <c:v>42854</c:v>
                </c:pt>
                <c:pt idx="1899">
                  <c:v>42853</c:v>
                </c:pt>
                <c:pt idx="1900">
                  <c:v>42852</c:v>
                </c:pt>
                <c:pt idx="1901">
                  <c:v>42851</c:v>
                </c:pt>
                <c:pt idx="1902">
                  <c:v>42850</c:v>
                </c:pt>
                <c:pt idx="1903">
                  <c:v>42849</c:v>
                </c:pt>
                <c:pt idx="1904">
                  <c:v>42848</c:v>
                </c:pt>
                <c:pt idx="1905">
                  <c:v>42847</c:v>
                </c:pt>
                <c:pt idx="1906">
                  <c:v>42846</c:v>
                </c:pt>
                <c:pt idx="1907">
                  <c:v>42845</c:v>
                </c:pt>
                <c:pt idx="1908">
                  <c:v>42844</c:v>
                </c:pt>
                <c:pt idx="1909">
                  <c:v>42843</c:v>
                </c:pt>
                <c:pt idx="1910">
                  <c:v>42842</c:v>
                </c:pt>
                <c:pt idx="1911">
                  <c:v>42841</c:v>
                </c:pt>
                <c:pt idx="1912">
                  <c:v>42840</c:v>
                </c:pt>
                <c:pt idx="1913">
                  <c:v>42839</c:v>
                </c:pt>
                <c:pt idx="1914">
                  <c:v>42838</c:v>
                </c:pt>
                <c:pt idx="1915">
                  <c:v>42837</c:v>
                </c:pt>
                <c:pt idx="1916">
                  <c:v>42836</c:v>
                </c:pt>
                <c:pt idx="1917">
                  <c:v>42835</c:v>
                </c:pt>
                <c:pt idx="1918">
                  <c:v>42834</c:v>
                </c:pt>
                <c:pt idx="1919">
                  <c:v>42833</c:v>
                </c:pt>
                <c:pt idx="1920">
                  <c:v>42832</c:v>
                </c:pt>
                <c:pt idx="1921">
                  <c:v>42831</c:v>
                </c:pt>
                <c:pt idx="1922">
                  <c:v>42830</c:v>
                </c:pt>
                <c:pt idx="1923">
                  <c:v>42829</c:v>
                </c:pt>
                <c:pt idx="1924">
                  <c:v>42828</c:v>
                </c:pt>
                <c:pt idx="1925">
                  <c:v>42827</c:v>
                </c:pt>
                <c:pt idx="1926">
                  <c:v>42826</c:v>
                </c:pt>
                <c:pt idx="1927">
                  <c:v>42825</c:v>
                </c:pt>
                <c:pt idx="1928">
                  <c:v>42824</c:v>
                </c:pt>
                <c:pt idx="1929">
                  <c:v>42823</c:v>
                </c:pt>
                <c:pt idx="1930">
                  <c:v>42822</c:v>
                </c:pt>
                <c:pt idx="1931">
                  <c:v>42821</c:v>
                </c:pt>
                <c:pt idx="1932">
                  <c:v>42820</c:v>
                </c:pt>
                <c:pt idx="1933">
                  <c:v>42819</c:v>
                </c:pt>
                <c:pt idx="1934">
                  <c:v>42818</c:v>
                </c:pt>
                <c:pt idx="1935">
                  <c:v>42817</c:v>
                </c:pt>
                <c:pt idx="1936">
                  <c:v>42816</c:v>
                </c:pt>
                <c:pt idx="1937">
                  <c:v>42815</c:v>
                </c:pt>
                <c:pt idx="1938">
                  <c:v>42814</c:v>
                </c:pt>
                <c:pt idx="1939">
                  <c:v>42813</c:v>
                </c:pt>
                <c:pt idx="1940">
                  <c:v>42812</c:v>
                </c:pt>
                <c:pt idx="1941">
                  <c:v>42811</c:v>
                </c:pt>
                <c:pt idx="1942">
                  <c:v>42810</c:v>
                </c:pt>
                <c:pt idx="1943">
                  <c:v>42809</c:v>
                </c:pt>
                <c:pt idx="1944">
                  <c:v>42808</c:v>
                </c:pt>
                <c:pt idx="1945">
                  <c:v>42807</c:v>
                </c:pt>
                <c:pt idx="1946">
                  <c:v>42806</c:v>
                </c:pt>
                <c:pt idx="1947">
                  <c:v>42805</c:v>
                </c:pt>
                <c:pt idx="1948">
                  <c:v>42804</c:v>
                </c:pt>
                <c:pt idx="1949">
                  <c:v>42803</c:v>
                </c:pt>
                <c:pt idx="1950">
                  <c:v>42802</c:v>
                </c:pt>
                <c:pt idx="1951">
                  <c:v>42801</c:v>
                </c:pt>
                <c:pt idx="1952">
                  <c:v>42800</c:v>
                </c:pt>
                <c:pt idx="1953">
                  <c:v>42799</c:v>
                </c:pt>
                <c:pt idx="1954">
                  <c:v>42798</c:v>
                </c:pt>
                <c:pt idx="1955">
                  <c:v>42797</c:v>
                </c:pt>
                <c:pt idx="1956">
                  <c:v>42796</c:v>
                </c:pt>
                <c:pt idx="1957">
                  <c:v>42795</c:v>
                </c:pt>
                <c:pt idx="1958">
                  <c:v>42794</c:v>
                </c:pt>
                <c:pt idx="1959">
                  <c:v>42793</c:v>
                </c:pt>
                <c:pt idx="1960">
                  <c:v>42792</c:v>
                </c:pt>
                <c:pt idx="1961">
                  <c:v>42791</c:v>
                </c:pt>
                <c:pt idx="1962">
                  <c:v>42790</c:v>
                </c:pt>
                <c:pt idx="1963">
                  <c:v>42789</c:v>
                </c:pt>
                <c:pt idx="1964">
                  <c:v>42788</c:v>
                </c:pt>
                <c:pt idx="1965">
                  <c:v>42787</c:v>
                </c:pt>
                <c:pt idx="1966">
                  <c:v>42786</c:v>
                </c:pt>
                <c:pt idx="1967">
                  <c:v>42785</c:v>
                </c:pt>
                <c:pt idx="1968">
                  <c:v>42784</c:v>
                </c:pt>
                <c:pt idx="1969">
                  <c:v>42783</c:v>
                </c:pt>
                <c:pt idx="1970">
                  <c:v>42782</c:v>
                </c:pt>
                <c:pt idx="1971">
                  <c:v>42781</c:v>
                </c:pt>
                <c:pt idx="1972">
                  <c:v>42780</c:v>
                </c:pt>
                <c:pt idx="1973">
                  <c:v>42779</c:v>
                </c:pt>
                <c:pt idx="1974">
                  <c:v>42778</c:v>
                </c:pt>
                <c:pt idx="1975">
                  <c:v>42777</c:v>
                </c:pt>
                <c:pt idx="1976">
                  <c:v>42776</c:v>
                </c:pt>
                <c:pt idx="1977">
                  <c:v>42775</c:v>
                </c:pt>
                <c:pt idx="1978">
                  <c:v>42774</c:v>
                </c:pt>
                <c:pt idx="1979">
                  <c:v>42773</c:v>
                </c:pt>
                <c:pt idx="1980">
                  <c:v>42772</c:v>
                </c:pt>
                <c:pt idx="1981">
                  <c:v>42771</c:v>
                </c:pt>
                <c:pt idx="1982">
                  <c:v>42770</c:v>
                </c:pt>
                <c:pt idx="1983">
                  <c:v>42769</c:v>
                </c:pt>
                <c:pt idx="1984">
                  <c:v>42768</c:v>
                </c:pt>
                <c:pt idx="1985">
                  <c:v>42767</c:v>
                </c:pt>
                <c:pt idx="1986">
                  <c:v>42766</c:v>
                </c:pt>
                <c:pt idx="1987">
                  <c:v>42765</c:v>
                </c:pt>
                <c:pt idx="1988">
                  <c:v>42764</c:v>
                </c:pt>
                <c:pt idx="1989">
                  <c:v>42763</c:v>
                </c:pt>
                <c:pt idx="1990">
                  <c:v>42762</c:v>
                </c:pt>
                <c:pt idx="1991">
                  <c:v>42761</c:v>
                </c:pt>
                <c:pt idx="1992">
                  <c:v>42760</c:v>
                </c:pt>
                <c:pt idx="1993">
                  <c:v>42759</c:v>
                </c:pt>
                <c:pt idx="1994">
                  <c:v>42758</c:v>
                </c:pt>
                <c:pt idx="1995">
                  <c:v>42757</c:v>
                </c:pt>
                <c:pt idx="1996">
                  <c:v>42756</c:v>
                </c:pt>
                <c:pt idx="1997">
                  <c:v>42755</c:v>
                </c:pt>
                <c:pt idx="1998">
                  <c:v>42754</c:v>
                </c:pt>
                <c:pt idx="1999">
                  <c:v>42753</c:v>
                </c:pt>
                <c:pt idx="2000">
                  <c:v>42752</c:v>
                </c:pt>
                <c:pt idx="2001">
                  <c:v>42751</c:v>
                </c:pt>
                <c:pt idx="2002">
                  <c:v>42750</c:v>
                </c:pt>
                <c:pt idx="2003">
                  <c:v>42749</c:v>
                </c:pt>
                <c:pt idx="2004">
                  <c:v>42748</c:v>
                </c:pt>
                <c:pt idx="2005">
                  <c:v>42747</c:v>
                </c:pt>
                <c:pt idx="2006">
                  <c:v>42746</c:v>
                </c:pt>
                <c:pt idx="2007">
                  <c:v>42745</c:v>
                </c:pt>
                <c:pt idx="2008">
                  <c:v>42744</c:v>
                </c:pt>
                <c:pt idx="2009">
                  <c:v>42743</c:v>
                </c:pt>
                <c:pt idx="2010">
                  <c:v>42742</c:v>
                </c:pt>
                <c:pt idx="2011">
                  <c:v>42741</c:v>
                </c:pt>
                <c:pt idx="2012">
                  <c:v>42740</c:v>
                </c:pt>
                <c:pt idx="2013">
                  <c:v>42739</c:v>
                </c:pt>
                <c:pt idx="2014">
                  <c:v>42738</c:v>
                </c:pt>
                <c:pt idx="2015">
                  <c:v>42737</c:v>
                </c:pt>
                <c:pt idx="2016">
                  <c:v>42736</c:v>
                </c:pt>
                <c:pt idx="2017">
                  <c:v>42735</c:v>
                </c:pt>
                <c:pt idx="2018">
                  <c:v>42734</c:v>
                </c:pt>
                <c:pt idx="2019">
                  <c:v>42733</c:v>
                </c:pt>
                <c:pt idx="2020">
                  <c:v>42732</c:v>
                </c:pt>
                <c:pt idx="2021">
                  <c:v>42731</c:v>
                </c:pt>
                <c:pt idx="2022">
                  <c:v>42730</c:v>
                </c:pt>
                <c:pt idx="2023">
                  <c:v>42729</c:v>
                </c:pt>
                <c:pt idx="2024">
                  <c:v>42728</c:v>
                </c:pt>
                <c:pt idx="2025">
                  <c:v>42727</c:v>
                </c:pt>
                <c:pt idx="2026">
                  <c:v>42726</c:v>
                </c:pt>
                <c:pt idx="2027">
                  <c:v>42725</c:v>
                </c:pt>
                <c:pt idx="2028">
                  <c:v>42724</c:v>
                </c:pt>
                <c:pt idx="2029">
                  <c:v>42723</c:v>
                </c:pt>
                <c:pt idx="2030">
                  <c:v>42722</c:v>
                </c:pt>
                <c:pt idx="2031">
                  <c:v>42721</c:v>
                </c:pt>
                <c:pt idx="2032">
                  <c:v>42720</c:v>
                </c:pt>
                <c:pt idx="2033">
                  <c:v>42719</c:v>
                </c:pt>
                <c:pt idx="2034">
                  <c:v>42718</c:v>
                </c:pt>
                <c:pt idx="2035">
                  <c:v>42717</c:v>
                </c:pt>
                <c:pt idx="2036">
                  <c:v>42716</c:v>
                </c:pt>
                <c:pt idx="2037">
                  <c:v>42715</c:v>
                </c:pt>
                <c:pt idx="2038">
                  <c:v>42714</c:v>
                </c:pt>
                <c:pt idx="2039">
                  <c:v>42713</c:v>
                </c:pt>
                <c:pt idx="2040">
                  <c:v>42712</c:v>
                </c:pt>
                <c:pt idx="2041">
                  <c:v>42711</c:v>
                </c:pt>
                <c:pt idx="2042">
                  <c:v>42710</c:v>
                </c:pt>
                <c:pt idx="2043">
                  <c:v>42709</c:v>
                </c:pt>
                <c:pt idx="2044">
                  <c:v>42708</c:v>
                </c:pt>
                <c:pt idx="2045">
                  <c:v>42707</c:v>
                </c:pt>
                <c:pt idx="2046">
                  <c:v>42706</c:v>
                </c:pt>
                <c:pt idx="2047">
                  <c:v>42705</c:v>
                </c:pt>
                <c:pt idx="2048">
                  <c:v>42704</c:v>
                </c:pt>
                <c:pt idx="2049">
                  <c:v>42703</c:v>
                </c:pt>
                <c:pt idx="2050">
                  <c:v>42702</c:v>
                </c:pt>
                <c:pt idx="2051">
                  <c:v>42701</c:v>
                </c:pt>
                <c:pt idx="2052">
                  <c:v>42700</c:v>
                </c:pt>
                <c:pt idx="2053">
                  <c:v>42699</c:v>
                </c:pt>
                <c:pt idx="2054">
                  <c:v>42698</c:v>
                </c:pt>
                <c:pt idx="2055">
                  <c:v>42697</c:v>
                </c:pt>
                <c:pt idx="2056">
                  <c:v>42696</c:v>
                </c:pt>
                <c:pt idx="2057">
                  <c:v>42695</c:v>
                </c:pt>
                <c:pt idx="2058">
                  <c:v>42694</c:v>
                </c:pt>
                <c:pt idx="2059">
                  <c:v>42693</c:v>
                </c:pt>
                <c:pt idx="2060">
                  <c:v>42692</c:v>
                </c:pt>
                <c:pt idx="2061">
                  <c:v>42691</c:v>
                </c:pt>
                <c:pt idx="2062">
                  <c:v>42690</c:v>
                </c:pt>
                <c:pt idx="2063">
                  <c:v>42689</c:v>
                </c:pt>
                <c:pt idx="2064">
                  <c:v>42688</c:v>
                </c:pt>
                <c:pt idx="2065">
                  <c:v>42687</c:v>
                </c:pt>
                <c:pt idx="2066">
                  <c:v>42686</c:v>
                </c:pt>
                <c:pt idx="2067">
                  <c:v>42685</c:v>
                </c:pt>
                <c:pt idx="2068">
                  <c:v>42684</c:v>
                </c:pt>
                <c:pt idx="2069">
                  <c:v>42683</c:v>
                </c:pt>
                <c:pt idx="2070">
                  <c:v>42682</c:v>
                </c:pt>
                <c:pt idx="2071">
                  <c:v>42681</c:v>
                </c:pt>
                <c:pt idx="2072">
                  <c:v>42680</c:v>
                </c:pt>
                <c:pt idx="2073">
                  <c:v>42679</c:v>
                </c:pt>
                <c:pt idx="2074">
                  <c:v>42678</c:v>
                </c:pt>
                <c:pt idx="2075">
                  <c:v>42677</c:v>
                </c:pt>
                <c:pt idx="2076">
                  <c:v>42676</c:v>
                </c:pt>
                <c:pt idx="2077">
                  <c:v>42675</c:v>
                </c:pt>
                <c:pt idx="2078">
                  <c:v>42674</c:v>
                </c:pt>
                <c:pt idx="2079">
                  <c:v>42673</c:v>
                </c:pt>
                <c:pt idx="2080">
                  <c:v>42672</c:v>
                </c:pt>
                <c:pt idx="2081">
                  <c:v>42671</c:v>
                </c:pt>
                <c:pt idx="2082">
                  <c:v>42670</c:v>
                </c:pt>
                <c:pt idx="2083">
                  <c:v>42669</c:v>
                </c:pt>
                <c:pt idx="2084">
                  <c:v>42668</c:v>
                </c:pt>
                <c:pt idx="2085">
                  <c:v>42667</c:v>
                </c:pt>
                <c:pt idx="2086">
                  <c:v>42666</c:v>
                </c:pt>
                <c:pt idx="2087">
                  <c:v>42665</c:v>
                </c:pt>
                <c:pt idx="2088">
                  <c:v>42664</c:v>
                </c:pt>
                <c:pt idx="2089">
                  <c:v>42663</c:v>
                </c:pt>
                <c:pt idx="2090">
                  <c:v>42662</c:v>
                </c:pt>
                <c:pt idx="2091">
                  <c:v>42661</c:v>
                </c:pt>
                <c:pt idx="2092">
                  <c:v>42660</c:v>
                </c:pt>
                <c:pt idx="2093">
                  <c:v>42659</c:v>
                </c:pt>
                <c:pt idx="2094">
                  <c:v>42658</c:v>
                </c:pt>
                <c:pt idx="2095">
                  <c:v>42657</c:v>
                </c:pt>
                <c:pt idx="2096">
                  <c:v>42656</c:v>
                </c:pt>
                <c:pt idx="2097">
                  <c:v>42655</c:v>
                </c:pt>
                <c:pt idx="2098">
                  <c:v>42654</c:v>
                </c:pt>
                <c:pt idx="2099">
                  <c:v>42653</c:v>
                </c:pt>
                <c:pt idx="2100">
                  <c:v>42652</c:v>
                </c:pt>
                <c:pt idx="2101">
                  <c:v>42651</c:v>
                </c:pt>
                <c:pt idx="2102">
                  <c:v>42650</c:v>
                </c:pt>
                <c:pt idx="2103">
                  <c:v>42649</c:v>
                </c:pt>
                <c:pt idx="2104">
                  <c:v>42648</c:v>
                </c:pt>
                <c:pt idx="2105">
                  <c:v>42647</c:v>
                </c:pt>
                <c:pt idx="2106">
                  <c:v>42646</c:v>
                </c:pt>
                <c:pt idx="2107">
                  <c:v>42645</c:v>
                </c:pt>
                <c:pt idx="2108">
                  <c:v>42644</c:v>
                </c:pt>
                <c:pt idx="2109">
                  <c:v>42643</c:v>
                </c:pt>
                <c:pt idx="2110">
                  <c:v>42642</c:v>
                </c:pt>
                <c:pt idx="2111">
                  <c:v>42641</c:v>
                </c:pt>
                <c:pt idx="2112">
                  <c:v>42640</c:v>
                </c:pt>
                <c:pt idx="2113">
                  <c:v>42639</c:v>
                </c:pt>
                <c:pt idx="2114">
                  <c:v>42638</c:v>
                </c:pt>
                <c:pt idx="2115">
                  <c:v>42637</c:v>
                </c:pt>
                <c:pt idx="2116">
                  <c:v>42636</c:v>
                </c:pt>
                <c:pt idx="2117">
                  <c:v>42635</c:v>
                </c:pt>
                <c:pt idx="2118">
                  <c:v>42634</c:v>
                </c:pt>
                <c:pt idx="2119">
                  <c:v>42633</c:v>
                </c:pt>
                <c:pt idx="2120">
                  <c:v>42632</c:v>
                </c:pt>
                <c:pt idx="2121">
                  <c:v>42631</c:v>
                </c:pt>
                <c:pt idx="2122">
                  <c:v>42630</c:v>
                </c:pt>
                <c:pt idx="2123">
                  <c:v>42629</c:v>
                </c:pt>
                <c:pt idx="2124">
                  <c:v>42628</c:v>
                </c:pt>
                <c:pt idx="2125">
                  <c:v>42627</c:v>
                </c:pt>
                <c:pt idx="2126">
                  <c:v>42626</c:v>
                </c:pt>
                <c:pt idx="2127">
                  <c:v>42625</c:v>
                </c:pt>
                <c:pt idx="2128">
                  <c:v>42624</c:v>
                </c:pt>
                <c:pt idx="2129">
                  <c:v>42623</c:v>
                </c:pt>
                <c:pt idx="2130">
                  <c:v>42622</c:v>
                </c:pt>
                <c:pt idx="2131">
                  <c:v>42621</c:v>
                </c:pt>
                <c:pt idx="2132">
                  <c:v>42620</c:v>
                </c:pt>
                <c:pt idx="2133">
                  <c:v>42619</c:v>
                </c:pt>
                <c:pt idx="2134">
                  <c:v>42618</c:v>
                </c:pt>
                <c:pt idx="2135">
                  <c:v>42617</c:v>
                </c:pt>
                <c:pt idx="2136">
                  <c:v>42616</c:v>
                </c:pt>
                <c:pt idx="2137">
                  <c:v>42615</c:v>
                </c:pt>
                <c:pt idx="2138">
                  <c:v>42614</c:v>
                </c:pt>
                <c:pt idx="2139">
                  <c:v>42613</c:v>
                </c:pt>
                <c:pt idx="2140">
                  <c:v>42612</c:v>
                </c:pt>
                <c:pt idx="2141">
                  <c:v>42611</c:v>
                </c:pt>
                <c:pt idx="2142">
                  <c:v>42610</c:v>
                </c:pt>
                <c:pt idx="2143">
                  <c:v>42609</c:v>
                </c:pt>
                <c:pt idx="2144">
                  <c:v>42608</c:v>
                </c:pt>
                <c:pt idx="2145">
                  <c:v>42607</c:v>
                </c:pt>
                <c:pt idx="2146">
                  <c:v>42606</c:v>
                </c:pt>
                <c:pt idx="2147">
                  <c:v>42605</c:v>
                </c:pt>
                <c:pt idx="2148">
                  <c:v>42604</c:v>
                </c:pt>
                <c:pt idx="2149">
                  <c:v>42603</c:v>
                </c:pt>
                <c:pt idx="2150">
                  <c:v>42602</c:v>
                </c:pt>
                <c:pt idx="2151">
                  <c:v>42601</c:v>
                </c:pt>
                <c:pt idx="2152">
                  <c:v>42600</c:v>
                </c:pt>
                <c:pt idx="2153">
                  <c:v>42599</c:v>
                </c:pt>
                <c:pt idx="2154">
                  <c:v>42598</c:v>
                </c:pt>
                <c:pt idx="2155">
                  <c:v>42597</c:v>
                </c:pt>
                <c:pt idx="2156">
                  <c:v>42596</c:v>
                </c:pt>
                <c:pt idx="2157">
                  <c:v>42595</c:v>
                </c:pt>
                <c:pt idx="2158">
                  <c:v>42594</c:v>
                </c:pt>
                <c:pt idx="2159">
                  <c:v>42593</c:v>
                </c:pt>
                <c:pt idx="2160">
                  <c:v>42592</c:v>
                </c:pt>
                <c:pt idx="2161">
                  <c:v>42591</c:v>
                </c:pt>
                <c:pt idx="2162">
                  <c:v>42590</c:v>
                </c:pt>
                <c:pt idx="2163">
                  <c:v>42589</c:v>
                </c:pt>
                <c:pt idx="2164">
                  <c:v>42588</c:v>
                </c:pt>
                <c:pt idx="2165">
                  <c:v>42587</c:v>
                </c:pt>
                <c:pt idx="2166">
                  <c:v>42586</c:v>
                </c:pt>
                <c:pt idx="2167">
                  <c:v>42585</c:v>
                </c:pt>
                <c:pt idx="2168">
                  <c:v>42584</c:v>
                </c:pt>
                <c:pt idx="2169">
                  <c:v>42583</c:v>
                </c:pt>
                <c:pt idx="2170">
                  <c:v>42582</c:v>
                </c:pt>
                <c:pt idx="2171">
                  <c:v>42581</c:v>
                </c:pt>
                <c:pt idx="2172">
                  <c:v>42580</c:v>
                </c:pt>
                <c:pt idx="2173">
                  <c:v>42579</c:v>
                </c:pt>
                <c:pt idx="2174">
                  <c:v>42578</c:v>
                </c:pt>
                <c:pt idx="2175">
                  <c:v>42577</c:v>
                </c:pt>
                <c:pt idx="2176">
                  <c:v>42576</c:v>
                </c:pt>
                <c:pt idx="2177">
                  <c:v>42575</c:v>
                </c:pt>
                <c:pt idx="2178">
                  <c:v>42574</c:v>
                </c:pt>
                <c:pt idx="2179">
                  <c:v>42573</c:v>
                </c:pt>
                <c:pt idx="2180">
                  <c:v>42572</c:v>
                </c:pt>
                <c:pt idx="2181">
                  <c:v>42571</c:v>
                </c:pt>
                <c:pt idx="2182">
                  <c:v>42570</c:v>
                </c:pt>
                <c:pt idx="2183">
                  <c:v>42569</c:v>
                </c:pt>
                <c:pt idx="2184">
                  <c:v>42568</c:v>
                </c:pt>
                <c:pt idx="2185">
                  <c:v>42567</c:v>
                </c:pt>
                <c:pt idx="2186">
                  <c:v>42566</c:v>
                </c:pt>
                <c:pt idx="2187">
                  <c:v>42565</c:v>
                </c:pt>
                <c:pt idx="2188">
                  <c:v>42564</c:v>
                </c:pt>
                <c:pt idx="2189">
                  <c:v>42563</c:v>
                </c:pt>
                <c:pt idx="2190">
                  <c:v>42562</c:v>
                </c:pt>
                <c:pt idx="2191">
                  <c:v>42561</c:v>
                </c:pt>
                <c:pt idx="2192">
                  <c:v>42560</c:v>
                </c:pt>
                <c:pt idx="2193">
                  <c:v>42559</c:v>
                </c:pt>
                <c:pt idx="2194">
                  <c:v>42558</c:v>
                </c:pt>
                <c:pt idx="2195">
                  <c:v>42557</c:v>
                </c:pt>
                <c:pt idx="2196">
                  <c:v>42556</c:v>
                </c:pt>
                <c:pt idx="2197">
                  <c:v>42555</c:v>
                </c:pt>
                <c:pt idx="2198">
                  <c:v>42554</c:v>
                </c:pt>
                <c:pt idx="2199">
                  <c:v>42553</c:v>
                </c:pt>
                <c:pt idx="2200">
                  <c:v>42552</c:v>
                </c:pt>
                <c:pt idx="2201">
                  <c:v>42551</c:v>
                </c:pt>
                <c:pt idx="2202">
                  <c:v>42550</c:v>
                </c:pt>
                <c:pt idx="2203">
                  <c:v>42549</c:v>
                </c:pt>
                <c:pt idx="2204">
                  <c:v>42548</c:v>
                </c:pt>
                <c:pt idx="2205">
                  <c:v>42547</c:v>
                </c:pt>
                <c:pt idx="2206">
                  <c:v>42546</c:v>
                </c:pt>
                <c:pt idx="2207">
                  <c:v>42545</c:v>
                </c:pt>
                <c:pt idx="2208">
                  <c:v>42544</c:v>
                </c:pt>
                <c:pt idx="2209">
                  <c:v>42543</c:v>
                </c:pt>
                <c:pt idx="2210">
                  <c:v>42542</c:v>
                </c:pt>
                <c:pt idx="2211">
                  <c:v>42541</c:v>
                </c:pt>
                <c:pt idx="2212">
                  <c:v>42540</c:v>
                </c:pt>
                <c:pt idx="2213">
                  <c:v>42539</c:v>
                </c:pt>
                <c:pt idx="2214">
                  <c:v>42538</c:v>
                </c:pt>
                <c:pt idx="2215">
                  <c:v>42537</c:v>
                </c:pt>
                <c:pt idx="2216">
                  <c:v>42536</c:v>
                </c:pt>
                <c:pt idx="2217">
                  <c:v>42535</c:v>
                </c:pt>
                <c:pt idx="2218">
                  <c:v>42534</c:v>
                </c:pt>
                <c:pt idx="2219">
                  <c:v>42533</c:v>
                </c:pt>
                <c:pt idx="2220">
                  <c:v>42532</c:v>
                </c:pt>
                <c:pt idx="2221">
                  <c:v>42531</c:v>
                </c:pt>
                <c:pt idx="2222">
                  <c:v>42530</c:v>
                </c:pt>
                <c:pt idx="2223">
                  <c:v>42529</c:v>
                </c:pt>
                <c:pt idx="2224">
                  <c:v>42528</c:v>
                </c:pt>
                <c:pt idx="2225">
                  <c:v>42527</c:v>
                </c:pt>
                <c:pt idx="2226">
                  <c:v>42526</c:v>
                </c:pt>
                <c:pt idx="2227">
                  <c:v>42525</c:v>
                </c:pt>
                <c:pt idx="2228">
                  <c:v>42524</c:v>
                </c:pt>
                <c:pt idx="2229">
                  <c:v>42523</c:v>
                </c:pt>
                <c:pt idx="2230">
                  <c:v>42522</c:v>
                </c:pt>
                <c:pt idx="2231">
                  <c:v>42521</c:v>
                </c:pt>
                <c:pt idx="2232">
                  <c:v>42520</c:v>
                </c:pt>
                <c:pt idx="2233">
                  <c:v>42519</c:v>
                </c:pt>
                <c:pt idx="2234">
                  <c:v>42518</c:v>
                </c:pt>
                <c:pt idx="2235">
                  <c:v>42517</c:v>
                </c:pt>
                <c:pt idx="2236">
                  <c:v>42516</c:v>
                </c:pt>
                <c:pt idx="2237">
                  <c:v>42515</c:v>
                </c:pt>
                <c:pt idx="2238">
                  <c:v>42514</c:v>
                </c:pt>
                <c:pt idx="2239">
                  <c:v>42513</c:v>
                </c:pt>
                <c:pt idx="2240">
                  <c:v>42512</c:v>
                </c:pt>
                <c:pt idx="2241">
                  <c:v>42511</c:v>
                </c:pt>
                <c:pt idx="2242">
                  <c:v>42510</c:v>
                </c:pt>
                <c:pt idx="2243">
                  <c:v>42509</c:v>
                </c:pt>
                <c:pt idx="2244">
                  <c:v>42508</c:v>
                </c:pt>
                <c:pt idx="2245">
                  <c:v>42507</c:v>
                </c:pt>
                <c:pt idx="2246">
                  <c:v>42506</c:v>
                </c:pt>
                <c:pt idx="2247">
                  <c:v>42505</c:v>
                </c:pt>
                <c:pt idx="2248">
                  <c:v>42504</c:v>
                </c:pt>
                <c:pt idx="2249">
                  <c:v>42503</c:v>
                </c:pt>
                <c:pt idx="2250">
                  <c:v>42502</c:v>
                </c:pt>
                <c:pt idx="2251">
                  <c:v>42501</c:v>
                </c:pt>
                <c:pt idx="2252">
                  <c:v>42500</c:v>
                </c:pt>
                <c:pt idx="2253">
                  <c:v>42499</c:v>
                </c:pt>
                <c:pt idx="2254">
                  <c:v>42498</c:v>
                </c:pt>
                <c:pt idx="2255">
                  <c:v>42497</c:v>
                </c:pt>
                <c:pt idx="2256">
                  <c:v>42496</c:v>
                </c:pt>
                <c:pt idx="2257">
                  <c:v>42495</c:v>
                </c:pt>
                <c:pt idx="2258">
                  <c:v>42494</c:v>
                </c:pt>
                <c:pt idx="2259">
                  <c:v>42493</c:v>
                </c:pt>
                <c:pt idx="2260">
                  <c:v>42492</c:v>
                </c:pt>
                <c:pt idx="2261">
                  <c:v>42491</c:v>
                </c:pt>
                <c:pt idx="2262">
                  <c:v>42490</c:v>
                </c:pt>
                <c:pt idx="2263">
                  <c:v>42489</c:v>
                </c:pt>
                <c:pt idx="2264">
                  <c:v>42488</c:v>
                </c:pt>
                <c:pt idx="2265">
                  <c:v>42487</c:v>
                </c:pt>
                <c:pt idx="2266">
                  <c:v>42486</c:v>
                </c:pt>
                <c:pt idx="2267">
                  <c:v>42485</c:v>
                </c:pt>
                <c:pt idx="2268">
                  <c:v>42484</c:v>
                </c:pt>
                <c:pt idx="2269">
                  <c:v>42483</c:v>
                </c:pt>
                <c:pt idx="2270">
                  <c:v>42482</c:v>
                </c:pt>
                <c:pt idx="2271">
                  <c:v>42481</c:v>
                </c:pt>
                <c:pt idx="2272">
                  <c:v>42480</c:v>
                </c:pt>
                <c:pt idx="2273">
                  <c:v>42479</c:v>
                </c:pt>
                <c:pt idx="2274">
                  <c:v>42478</c:v>
                </c:pt>
                <c:pt idx="2275">
                  <c:v>42477</c:v>
                </c:pt>
                <c:pt idx="2276">
                  <c:v>42476</c:v>
                </c:pt>
                <c:pt idx="2277">
                  <c:v>42475</c:v>
                </c:pt>
                <c:pt idx="2278">
                  <c:v>42474</c:v>
                </c:pt>
                <c:pt idx="2279">
                  <c:v>42473</c:v>
                </c:pt>
                <c:pt idx="2280">
                  <c:v>42472</c:v>
                </c:pt>
                <c:pt idx="2281">
                  <c:v>42471</c:v>
                </c:pt>
                <c:pt idx="2282">
                  <c:v>42470</c:v>
                </c:pt>
                <c:pt idx="2283">
                  <c:v>42469</c:v>
                </c:pt>
                <c:pt idx="2284">
                  <c:v>42468</c:v>
                </c:pt>
                <c:pt idx="2285">
                  <c:v>42467</c:v>
                </c:pt>
                <c:pt idx="2286">
                  <c:v>42466</c:v>
                </c:pt>
                <c:pt idx="2287">
                  <c:v>42465</c:v>
                </c:pt>
                <c:pt idx="2288">
                  <c:v>42464</c:v>
                </c:pt>
                <c:pt idx="2289">
                  <c:v>42463</c:v>
                </c:pt>
                <c:pt idx="2290">
                  <c:v>42462</c:v>
                </c:pt>
                <c:pt idx="2291">
                  <c:v>42461</c:v>
                </c:pt>
                <c:pt idx="2292">
                  <c:v>42460</c:v>
                </c:pt>
                <c:pt idx="2293">
                  <c:v>42459</c:v>
                </c:pt>
                <c:pt idx="2294">
                  <c:v>42458</c:v>
                </c:pt>
                <c:pt idx="2295">
                  <c:v>42457</c:v>
                </c:pt>
                <c:pt idx="2296">
                  <c:v>42456</c:v>
                </c:pt>
                <c:pt idx="2297">
                  <c:v>42455</c:v>
                </c:pt>
                <c:pt idx="2298">
                  <c:v>42454</c:v>
                </c:pt>
                <c:pt idx="2299">
                  <c:v>42453</c:v>
                </c:pt>
                <c:pt idx="2300">
                  <c:v>42452</c:v>
                </c:pt>
                <c:pt idx="2301">
                  <c:v>42451</c:v>
                </c:pt>
                <c:pt idx="2302">
                  <c:v>42450</c:v>
                </c:pt>
                <c:pt idx="2303">
                  <c:v>42449</c:v>
                </c:pt>
                <c:pt idx="2304">
                  <c:v>42448</c:v>
                </c:pt>
                <c:pt idx="2305">
                  <c:v>42447</c:v>
                </c:pt>
                <c:pt idx="2306">
                  <c:v>42446</c:v>
                </c:pt>
                <c:pt idx="2307">
                  <c:v>42445</c:v>
                </c:pt>
                <c:pt idx="2308">
                  <c:v>42444</c:v>
                </c:pt>
                <c:pt idx="2309">
                  <c:v>42443</c:v>
                </c:pt>
                <c:pt idx="2310">
                  <c:v>42442</c:v>
                </c:pt>
                <c:pt idx="2311">
                  <c:v>42441</c:v>
                </c:pt>
                <c:pt idx="2312">
                  <c:v>42440</c:v>
                </c:pt>
                <c:pt idx="2313">
                  <c:v>42439</c:v>
                </c:pt>
                <c:pt idx="2314">
                  <c:v>42438</c:v>
                </c:pt>
                <c:pt idx="2315">
                  <c:v>42437</c:v>
                </c:pt>
                <c:pt idx="2316">
                  <c:v>42436</c:v>
                </c:pt>
                <c:pt idx="2317">
                  <c:v>42435</c:v>
                </c:pt>
                <c:pt idx="2318">
                  <c:v>42434</c:v>
                </c:pt>
                <c:pt idx="2319">
                  <c:v>42433</c:v>
                </c:pt>
                <c:pt idx="2320">
                  <c:v>42432</c:v>
                </c:pt>
                <c:pt idx="2321">
                  <c:v>42431</c:v>
                </c:pt>
                <c:pt idx="2322">
                  <c:v>42430</c:v>
                </c:pt>
                <c:pt idx="2323">
                  <c:v>42429</c:v>
                </c:pt>
                <c:pt idx="2324">
                  <c:v>42428</c:v>
                </c:pt>
                <c:pt idx="2325">
                  <c:v>42427</c:v>
                </c:pt>
                <c:pt idx="2326">
                  <c:v>42426</c:v>
                </c:pt>
                <c:pt idx="2327">
                  <c:v>42425</c:v>
                </c:pt>
                <c:pt idx="2328">
                  <c:v>42424</c:v>
                </c:pt>
                <c:pt idx="2329">
                  <c:v>42423</c:v>
                </c:pt>
                <c:pt idx="2330">
                  <c:v>42422</c:v>
                </c:pt>
                <c:pt idx="2331">
                  <c:v>42421</c:v>
                </c:pt>
                <c:pt idx="2332">
                  <c:v>42420</c:v>
                </c:pt>
                <c:pt idx="2333">
                  <c:v>42419</c:v>
                </c:pt>
                <c:pt idx="2334">
                  <c:v>42418</c:v>
                </c:pt>
                <c:pt idx="2335">
                  <c:v>42417</c:v>
                </c:pt>
                <c:pt idx="2336">
                  <c:v>42416</c:v>
                </c:pt>
                <c:pt idx="2337">
                  <c:v>42415</c:v>
                </c:pt>
                <c:pt idx="2338">
                  <c:v>42414</c:v>
                </c:pt>
                <c:pt idx="2339">
                  <c:v>42413</c:v>
                </c:pt>
                <c:pt idx="2340">
                  <c:v>42412</c:v>
                </c:pt>
                <c:pt idx="2341">
                  <c:v>42411</c:v>
                </c:pt>
                <c:pt idx="2342">
                  <c:v>42410</c:v>
                </c:pt>
                <c:pt idx="2343">
                  <c:v>42409</c:v>
                </c:pt>
                <c:pt idx="2344">
                  <c:v>42408</c:v>
                </c:pt>
                <c:pt idx="2345">
                  <c:v>42407</c:v>
                </c:pt>
                <c:pt idx="2346">
                  <c:v>42406</c:v>
                </c:pt>
                <c:pt idx="2347">
                  <c:v>42405</c:v>
                </c:pt>
                <c:pt idx="2348">
                  <c:v>42404</c:v>
                </c:pt>
                <c:pt idx="2349">
                  <c:v>42403</c:v>
                </c:pt>
                <c:pt idx="2350">
                  <c:v>42402</c:v>
                </c:pt>
                <c:pt idx="2351">
                  <c:v>42401</c:v>
                </c:pt>
                <c:pt idx="2352">
                  <c:v>42400</c:v>
                </c:pt>
                <c:pt idx="2353">
                  <c:v>42399</c:v>
                </c:pt>
                <c:pt idx="2354">
                  <c:v>42398</c:v>
                </c:pt>
                <c:pt idx="2355">
                  <c:v>42397</c:v>
                </c:pt>
                <c:pt idx="2356">
                  <c:v>42396</c:v>
                </c:pt>
                <c:pt idx="2357">
                  <c:v>42395</c:v>
                </c:pt>
                <c:pt idx="2358">
                  <c:v>42394</c:v>
                </c:pt>
                <c:pt idx="2359">
                  <c:v>42393</c:v>
                </c:pt>
                <c:pt idx="2360">
                  <c:v>42392</c:v>
                </c:pt>
                <c:pt idx="2361">
                  <c:v>42391</c:v>
                </c:pt>
                <c:pt idx="2362">
                  <c:v>42390</c:v>
                </c:pt>
                <c:pt idx="2363">
                  <c:v>42389</c:v>
                </c:pt>
                <c:pt idx="2364">
                  <c:v>42388</c:v>
                </c:pt>
                <c:pt idx="2365">
                  <c:v>42387</c:v>
                </c:pt>
                <c:pt idx="2366">
                  <c:v>42386</c:v>
                </c:pt>
                <c:pt idx="2367">
                  <c:v>42385</c:v>
                </c:pt>
                <c:pt idx="2368">
                  <c:v>42384</c:v>
                </c:pt>
                <c:pt idx="2369">
                  <c:v>42383</c:v>
                </c:pt>
                <c:pt idx="2370">
                  <c:v>42382</c:v>
                </c:pt>
                <c:pt idx="2371">
                  <c:v>42381</c:v>
                </c:pt>
                <c:pt idx="2372">
                  <c:v>42380</c:v>
                </c:pt>
                <c:pt idx="2373">
                  <c:v>42379</c:v>
                </c:pt>
                <c:pt idx="2374">
                  <c:v>42378</c:v>
                </c:pt>
                <c:pt idx="2375">
                  <c:v>42377</c:v>
                </c:pt>
                <c:pt idx="2376">
                  <c:v>42376</c:v>
                </c:pt>
                <c:pt idx="2377">
                  <c:v>42375</c:v>
                </c:pt>
                <c:pt idx="2378">
                  <c:v>42374</c:v>
                </c:pt>
                <c:pt idx="2379">
                  <c:v>42373</c:v>
                </c:pt>
                <c:pt idx="2380">
                  <c:v>42372</c:v>
                </c:pt>
                <c:pt idx="2381">
                  <c:v>42371</c:v>
                </c:pt>
                <c:pt idx="2382">
                  <c:v>42370</c:v>
                </c:pt>
                <c:pt idx="2383">
                  <c:v>42369</c:v>
                </c:pt>
                <c:pt idx="2384">
                  <c:v>42368</c:v>
                </c:pt>
                <c:pt idx="2385">
                  <c:v>42367</c:v>
                </c:pt>
                <c:pt idx="2386">
                  <c:v>42366</c:v>
                </c:pt>
                <c:pt idx="2387">
                  <c:v>42365</c:v>
                </c:pt>
                <c:pt idx="2388">
                  <c:v>42364</c:v>
                </c:pt>
                <c:pt idx="2389">
                  <c:v>42363</c:v>
                </c:pt>
                <c:pt idx="2390">
                  <c:v>42362</c:v>
                </c:pt>
                <c:pt idx="2391">
                  <c:v>42361</c:v>
                </c:pt>
                <c:pt idx="2392">
                  <c:v>42360</c:v>
                </c:pt>
                <c:pt idx="2393">
                  <c:v>42359</c:v>
                </c:pt>
                <c:pt idx="2394">
                  <c:v>42358</c:v>
                </c:pt>
                <c:pt idx="2395">
                  <c:v>42357</c:v>
                </c:pt>
                <c:pt idx="2396">
                  <c:v>42356</c:v>
                </c:pt>
                <c:pt idx="2397">
                  <c:v>42355</c:v>
                </c:pt>
                <c:pt idx="2398">
                  <c:v>42354</c:v>
                </c:pt>
                <c:pt idx="2399">
                  <c:v>42353</c:v>
                </c:pt>
                <c:pt idx="2400">
                  <c:v>42352</c:v>
                </c:pt>
                <c:pt idx="2401">
                  <c:v>42351</c:v>
                </c:pt>
                <c:pt idx="2402">
                  <c:v>42350</c:v>
                </c:pt>
                <c:pt idx="2403">
                  <c:v>42349</c:v>
                </c:pt>
                <c:pt idx="2404">
                  <c:v>42348</c:v>
                </c:pt>
                <c:pt idx="2405">
                  <c:v>42347</c:v>
                </c:pt>
                <c:pt idx="2406">
                  <c:v>42346</c:v>
                </c:pt>
                <c:pt idx="2407">
                  <c:v>42345</c:v>
                </c:pt>
                <c:pt idx="2408">
                  <c:v>42344</c:v>
                </c:pt>
                <c:pt idx="2409">
                  <c:v>42343</c:v>
                </c:pt>
                <c:pt idx="2410">
                  <c:v>42342</c:v>
                </c:pt>
                <c:pt idx="2411">
                  <c:v>42341</c:v>
                </c:pt>
                <c:pt idx="2412">
                  <c:v>42340</c:v>
                </c:pt>
                <c:pt idx="2413">
                  <c:v>42339</c:v>
                </c:pt>
                <c:pt idx="2414">
                  <c:v>42338</c:v>
                </c:pt>
                <c:pt idx="2415">
                  <c:v>42337</c:v>
                </c:pt>
                <c:pt idx="2416">
                  <c:v>42336</c:v>
                </c:pt>
                <c:pt idx="2417">
                  <c:v>42335</c:v>
                </c:pt>
                <c:pt idx="2418">
                  <c:v>42334</c:v>
                </c:pt>
                <c:pt idx="2419">
                  <c:v>42333</c:v>
                </c:pt>
                <c:pt idx="2420">
                  <c:v>42332</c:v>
                </c:pt>
                <c:pt idx="2421">
                  <c:v>42331</c:v>
                </c:pt>
                <c:pt idx="2422">
                  <c:v>42330</c:v>
                </c:pt>
                <c:pt idx="2423">
                  <c:v>42329</c:v>
                </c:pt>
                <c:pt idx="2424">
                  <c:v>42328</c:v>
                </c:pt>
                <c:pt idx="2425">
                  <c:v>42327</c:v>
                </c:pt>
                <c:pt idx="2426">
                  <c:v>42326</c:v>
                </c:pt>
                <c:pt idx="2427">
                  <c:v>42325</c:v>
                </c:pt>
                <c:pt idx="2428">
                  <c:v>42324</c:v>
                </c:pt>
                <c:pt idx="2429">
                  <c:v>42323</c:v>
                </c:pt>
                <c:pt idx="2430">
                  <c:v>42322</c:v>
                </c:pt>
                <c:pt idx="2431">
                  <c:v>42321</c:v>
                </c:pt>
                <c:pt idx="2432">
                  <c:v>42320</c:v>
                </c:pt>
                <c:pt idx="2433">
                  <c:v>42319</c:v>
                </c:pt>
                <c:pt idx="2434">
                  <c:v>42318</c:v>
                </c:pt>
                <c:pt idx="2435">
                  <c:v>42317</c:v>
                </c:pt>
                <c:pt idx="2436">
                  <c:v>42316</c:v>
                </c:pt>
                <c:pt idx="2437">
                  <c:v>42315</c:v>
                </c:pt>
                <c:pt idx="2438">
                  <c:v>42314</c:v>
                </c:pt>
                <c:pt idx="2439">
                  <c:v>42313</c:v>
                </c:pt>
                <c:pt idx="2440">
                  <c:v>42312</c:v>
                </c:pt>
                <c:pt idx="2441">
                  <c:v>42311</c:v>
                </c:pt>
                <c:pt idx="2442">
                  <c:v>42310</c:v>
                </c:pt>
                <c:pt idx="2443">
                  <c:v>42309</c:v>
                </c:pt>
                <c:pt idx="2444">
                  <c:v>42308</c:v>
                </c:pt>
                <c:pt idx="2445">
                  <c:v>42307</c:v>
                </c:pt>
                <c:pt idx="2446">
                  <c:v>42306</c:v>
                </c:pt>
                <c:pt idx="2447">
                  <c:v>42305</c:v>
                </c:pt>
                <c:pt idx="2448">
                  <c:v>42304</c:v>
                </c:pt>
                <c:pt idx="2449">
                  <c:v>42303</c:v>
                </c:pt>
                <c:pt idx="2450">
                  <c:v>42302</c:v>
                </c:pt>
                <c:pt idx="2451">
                  <c:v>42301</c:v>
                </c:pt>
                <c:pt idx="2452">
                  <c:v>42300</c:v>
                </c:pt>
                <c:pt idx="2453">
                  <c:v>42299</c:v>
                </c:pt>
                <c:pt idx="2454">
                  <c:v>42298</c:v>
                </c:pt>
                <c:pt idx="2455">
                  <c:v>42297</c:v>
                </c:pt>
                <c:pt idx="2456">
                  <c:v>42296</c:v>
                </c:pt>
                <c:pt idx="2457">
                  <c:v>42295</c:v>
                </c:pt>
                <c:pt idx="2458">
                  <c:v>42294</c:v>
                </c:pt>
                <c:pt idx="2459">
                  <c:v>42293</c:v>
                </c:pt>
                <c:pt idx="2460">
                  <c:v>42292</c:v>
                </c:pt>
                <c:pt idx="2461">
                  <c:v>42291</c:v>
                </c:pt>
                <c:pt idx="2462">
                  <c:v>42290</c:v>
                </c:pt>
                <c:pt idx="2463">
                  <c:v>42289</c:v>
                </c:pt>
                <c:pt idx="2464">
                  <c:v>42288</c:v>
                </c:pt>
                <c:pt idx="2465">
                  <c:v>42287</c:v>
                </c:pt>
                <c:pt idx="2466">
                  <c:v>42286</c:v>
                </c:pt>
                <c:pt idx="2467">
                  <c:v>42285</c:v>
                </c:pt>
                <c:pt idx="2468">
                  <c:v>42284</c:v>
                </c:pt>
                <c:pt idx="2469">
                  <c:v>42283</c:v>
                </c:pt>
                <c:pt idx="2470">
                  <c:v>42282</c:v>
                </c:pt>
                <c:pt idx="2471">
                  <c:v>42281</c:v>
                </c:pt>
                <c:pt idx="2472">
                  <c:v>42280</c:v>
                </c:pt>
                <c:pt idx="2473">
                  <c:v>42279</c:v>
                </c:pt>
                <c:pt idx="2474">
                  <c:v>42278</c:v>
                </c:pt>
                <c:pt idx="2475">
                  <c:v>42277</c:v>
                </c:pt>
                <c:pt idx="2476">
                  <c:v>42276</c:v>
                </c:pt>
                <c:pt idx="2477">
                  <c:v>42275</c:v>
                </c:pt>
                <c:pt idx="2478">
                  <c:v>42274</c:v>
                </c:pt>
                <c:pt idx="2479">
                  <c:v>42273</c:v>
                </c:pt>
                <c:pt idx="2480">
                  <c:v>42272</c:v>
                </c:pt>
                <c:pt idx="2481">
                  <c:v>42271</c:v>
                </c:pt>
                <c:pt idx="2482">
                  <c:v>42270</c:v>
                </c:pt>
                <c:pt idx="2483">
                  <c:v>42269</c:v>
                </c:pt>
                <c:pt idx="2484">
                  <c:v>42268</c:v>
                </c:pt>
                <c:pt idx="2485">
                  <c:v>42267</c:v>
                </c:pt>
                <c:pt idx="2486">
                  <c:v>42266</c:v>
                </c:pt>
                <c:pt idx="2487">
                  <c:v>42265</c:v>
                </c:pt>
                <c:pt idx="2488">
                  <c:v>42264</c:v>
                </c:pt>
                <c:pt idx="2489">
                  <c:v>42263</c:v>
                </c:pt>
                <c:pt idx="2490">
                  <c:v>42262</c:v>
                </c:pt>
                <c:pt idx="2491">
                  <c:v>42261</c:v>
                </c:pt>
                <c:pt idx="2492">
                  <c:v>42260</c:v>
                </c:pt>
                <c:pt idx="2493">
                  <c:v>42259</c:v>
                </c:pt>
                <c:pt idx="2494">
                  <c:v>42258</c:v>
                </c:pt>
                <c:pt idx="2495">
                  <c:v>42257</c:v>
                </c:pt>
                <c:pt idx="2496">
                  <c:v>42256</c:v>
                </c:pt>
                <c:pt idx="2497">
                  <c:v>42255</c:v>
                </c:pt>
                <c:pt idx="2498">
                  <c:v>42254</c:v>
                </c:pt>
                <c:pt idx="2499">
                  <c:v>42253</c:v>
                </c:pt>
                <c:pt idx="2500">
                  <c:v>42252</c:v>
                </c:pt>
                <c:pt idx="2501">
                  <c:v>42251</c:v>
                </c:pt>
                <c:pt idx="2502">
                  <c:v>42250</c:v>
                </c:pt>
                <c:pt idx="2503">
                  <c:v>42249</c:v>
                </c:pt>
                <c:pt idx="2504">
                  <c:v>42248</c:v>
                </c:pt>
                <c:pt idx="2505">
                  <c:v>42247</c:v>
                </c:pt>
                <c:pt idx="2506">
                  <c:v>42246</c:v>
                </c:pt>
                <c:pt idx="2507">
                  <c:v>42245</c:v>
                </c:pt>
                <c:pt idx="2508">
                  <c:v>42244</c:v>
                </c:pt>
                <c:pt idx="2509">
                  <c:v>42243</c:v>
                </c:pt>
                <c:pt idx="2510">
                  <c:v>42242</c:v>
                </c:pt>
                <c:pt idx="2511">
                  <c:v>42241</c:v>
                </c:pt>
                <c:pt idx="2512">
                  <c:v>42240</c:v>
                </c:pt>
                <c:pt idx="2513">
                  <c:v>42239</c:v>
                </c:pt>
                <c:pt idx="2514">
                  <c:v>42238</c:v>
                </c:pt>
                <c:pt idx="2515">
                  <c:v>42237</c:v>
                </c:pt>
                <c:pt idx="2516">
                  <c:v>42236</c:v>
                </c:pt>
                <c:pt idx="2517">
                  <c:v>42235</c:v>
                </c:pt>
                <c:pt idx="2518">
                  <c:v>42234</c:v>
                </c:pt>
                <c:pt idx="2519">
                  <c:v>42233</c:v>
                </c:pt>
                <c:pt idx="2520">
                  <c:v>42232</c:v>
                </c:pt>
                <c:pt idx="2521">
                  <c:v>42231</c:v>
                </c:pt>
                <c:pt idx="2522">
                  <c:v>42230</c:v>
                </c:pt>
                <c:pt idx="2523">
                  <c:v>42229</c:v>
                </c:pt>
                <c:pt idx="2524">
                  <c:v>42228</c:v>
                </c:pt>
                <c:pt idx="2525">
                  <c:v>42227</c:v>
                </c:pt>
                <c:pt idx="2526">
                  <c:v>42226</c:v>
                </c:pt>
                <c:pt idx="2527">
                  <c:v>42225</c:v>
                </c:pt>
                <c:pt idx="2528">
                  <c:v>42224</c:v>
                </c:pt>
                <c:pt idx="2529">
                  <c:v>42223</c:v>
                </c:pt>
                <c:pt idx="2530">
                  <c:v>42222</c:v>
                </c:pt>
                <c:pt idx="2531">
                  <c:v>42221</c:v>
                </c:pt>
                <c:pt idx="2532">
                  <c:v>42220</c:v>
                </c:pt>
                <c:pt idx="2533">
                  <c:v>42219</c:v>
                </c:pt>
                <c:pt idx="2534">
                  <c:v>42218</c:v>
                </c:pt>
                <c:pt idx="2535">
                  <c:v>42217</c:v>
                </c:pt>
                <c:pt idx="2536">
                  <c:v>42216</c:v>
                </c:pt>
                <c:pt idx="2537">
                  <c:v>42215</c:v>
                </c:pt>
                <c:pt idx="2538">
                  <c:v>42214</c:v>
                </c:pt>
                <c:pt idx="2539">
                  <c:v>42213</c:v>
                </c:pt>
                <c:pt idx="2540">
                  <c:v>42212</c:v>
                </c:pt>
                <c:pt idx="2541">
                  <c:v>42211</c:v>
                </c:pt>
                <c:pt idx="2542">
                  <c:v>42210</c:v>
                </c:pt>
                <c:pt idx="2543">
                  <c:v>42209</c:v>
                </c:pt>
                <c:pt idx="2544">
                  <c:v>42208</c:v>
                </c:pt>
                <c:pt idx="2545">
                  <c:v>42207</c:v>
                </c:pt>
                <c:pt idx="2546">
                  <c:v>42206</c:v>
                </c:pt>
                <c:pt idx="2547">
                  <c:v>42205</c:v>
                </c:pt>
                <c:pt idx="2548">
                  <c:v>42204</c:v>
                </c:pt>
                <c:pt idx="2549">
                  <c:v>42203</c:v>
                </c:pt>
                <c:pt idx="2550">
                  <c:v>42202</c:v>
                </c:pt>
                <c:pt idx="2551">
                  <c:v>42201</c:v>
                </c:pt>
                <c:pt idx="2552">
                  <c:v>42200</c:v>
                </c:pt>
                <c:pt idx="2553">
                  <c:v>42199</c:v>
                </c:pt>
                <c:pt idx="2554">
                  <c:v>42198</c:v>
                </c:pt>
                <c:pt idx="2555">
                  <c:v>42197</c:v>
                </c:pt>
                <c:pt idx="2556">
                  <c:v>42196</c:v>
                </c:pt>
                <c:pt idx="2557">
                  <c:v>42195</c:v>
                </c:pt>
                <c:pt idx="2558">
                  <c:v>42194</c:v>
                </c:pt>
                <c:pt idx="2559">
                  <c:v>42193</c:v>
                </c:pt>
                <c:pt idx="2560">
                  <c:v>42192</c:v>
                </c:pt>
                <c:pt idx="2561">
                  <c:v>42191</c:v>
                </c:pt>
                <c:pt idx="2562">
                  <c:v>42190</c:v>
                </c:pt>
                <c:pt idx="2563">
                  <c:v>42189</c:v>
                </c:pt>
                <c:pt idx="2564">
                  <c:v>42188</c:v>
                </c:pt>
                <c:pt idx="2565">
                  <c:v>42187</c:v>
                </c:pt>
                <c:pt idx="2566">
                  <c:v>42186</c:v>
                </c:pt>
                <c:pt idx="2567">
                  <c:v>42185</c:v>
                </c:pt>
                <c:pt idx="2568">
                  <c:v>42184</c:v>
                </c:pt>
                <c:pt idx="2569">
                  <c:v>42183</c:v>
                </c:pt>
                <c:pt idx="2570">
                  <c:v>42182</c:v>
                </c:pt>
                <c:pt idx="2571">
                  <c:v>42181</c:v>
                </c:pt>
                <c:pt idx="2572">
                  <c:v>42180</c:v>
                </c:pt>
                <c:pt idx="2573">
                  <c:v>42179</c:v>
                </c:pt>
                <c:pt idx="2574">
                  <c:v>42178</c:v>
                </c:pt>
                <c:pt idx="2575">
                  <c:v>42177</c:v>
                </c:pt>
                <c:pt idx="2576">
                  <c:v>42176</c:v>
                </c:pt>
                <c:pt idx="2577">
                  <c:v>42175</c:v>
                </c:pt>
                <c:pt idx="2578">
                  <c:v>42174</c:v>
                </c:pt>
                <c:pt idx="2579">
                  <c:v>42173</c:v>
                </c:pt>
                <c:pt idx="2580">
                  <c:v>42172</c:v>
                </c:pt>
                <c:pt idx="2581">
                  <c:v>42171</c:v>
                </c:pt>
                <c:pt idx="2582">
                  <c:v>42170</c:v>
                </c:pt>
                <c:pt idx="2583">
                  <c:v>42169</c:v>
                </c:pt>
                <c:pt idx="2584">
                  <c:v>42168</c:v>
                </c:pt>
                <c:pt idx="2585">
                  <c:v>42167</c:v>
                </c:pt>
                <c:pt idx="2586">
                  <c:v>42166</c:v>
                </c:pt>
                <c:pt idx="2587">
                  <c:v>42165</c:v>
                </c:pt>
                <c:pt idx="2588">
                  <c:v>42164</c:v>
                </c:pt>
                <c:pt idx="2589">
                  <c:v>42163</c:v>
                </c:pt>
                <c:pt idx="2590">
                  <c:v>42162</c:v>
                </c:pt>
                <c:pt idx="2591">
                  <c:v>42161</c:v>
                </c:pt>
                <c:pt idx="2592">
                  <c:v>42160</c:v>
                </c:pt>
                <c:pt idx="2593">
                  <c:v>42159</c:v>
                </c:pt>
                <c:pt idx="2594">
                  <c:v>42158</c:v>
                </c:pt>
                <c:pt idx="2595">
                  <c:v>42157</c:v>
                </c:pt>
                <c:pt idx="2596">
                  <c:v>42156</c:v>
                </c:pt>
                <c:pt idx="2597">
                  <c:v>42155</c:v>
                </c:pt>
                <c:pt idx="2598">
                  <c:v>42154</c:v>
                </c:pt>
                <c:pt idx="2599">
                  <c:v>42153</c:v>
                </c:pt>
                <c:pt idx="2600">
                  <c:v>42152</c:v>
                </c:pt>
                <c:pt idx="2601">
                  <c:v>42151</c:v>
                </c:pt>
                <c:pt idx="2602">
                  <c:v>42150</c:v>
                </c:pt>
                <c:pt idx="2603">
                  <c:v>42149</c:v>
                </c:pt>
                <c:pt idx="2604">
                  <c:v>42148</c:v>
                </c:pt>
                <c:pt idx="2605">
                  <c:v>42147</c:v>
                </c:pt>
                <c:pt idx="2606">
                  <c:v>42146</c:v>
                </c:pt>
                <c:pt idx="2607">
                  <c:v>42145</c:v>
                </c:pt>
                <c:pt idx="2608">
                  <c:v>42144</c:v>
                </c:pt>
                <c:pt idx="2609">
                  <c:v>42143</c:v>
                </c:pt>
                <c:pt idx="2610">
                  <c:v>42142</c:v>
                </c:pt>
                <c:pt idx="2611">
                  <c:v>42141</c:v>
                </c:pt>
                <c:pt idx="2612">
                  <c:v>42140</c:v>
                </c:pt>
                <c:pt idx="2613">
                  <c:v>42139</c:v>
                </c:pt>
                <c:pt idx="2614">
                  <c:v>42138</c:v>
                </c:pt>
                <c:pt idx="2615">
                  <c:v>42137</c:v>
                </c:pt>
                <c:pt idx="2616">
                  <c:v>42136</c:v>
                </c:pt>
                <c:pt idx="2617">
                  <c:v>42135</c:v>
                </c:pt>
                <c:pt idx="2618">
                  <c:v>42134</c:v>
                </c:pt>
                <c:pt idx="2619">
                  <c:v>42133</c:v>
                </c:pt>
                <c:pt idx="2620">
                  <c:v>42132</c:v>
                </c:pt>
                <c:pt idx="2621">
                  <c:v>42131</c:v>
                </c:pt>
                <c:pt idx="2622">
                  <c:v>42130</c:v>
                </c:pt>
                <c:pt idx="2623">
                  <c:v>42129</c:v>
                </c:pt>
                <c:pt idx="2624">
                  <c:v>42128</c:v>
                </c:pt>
                <c:pt idx="2625">
                  <c:v>42127</c:v>
                </c:pt>
                <c:pt idx="2626">
                  <c:v>42126</c:v>
                </c:pt>
                <c:pt idx="2627">
                  <c:v>42125</c:v>
                </c:pt>
                <c:pt idx="2628">
                  <c:v>42124</c:v>
                </c:pt>
                <c:pt idx="2629">
                  <c:v>42123</c:v>
                </c:pt>
                <c:pt idx="2630">
                  <c:v>42122</c:v>
                </c:pt>
                <c:pt idx="2631">
                  <c:v>42121</c:v>
                </c:pt>
                <c:pt idx="2632">
                  <c:v>42120</c:v>
                </c:pt>
                <c:pt idx="2633">
                  <c:v>42119</c:v>
                </c:pt>
                <c:pt idx="2634">
                  <c:v>42118</c:v>
                </c:pt>
                <c:pt idx="2635">
                  <c:v>42117</c:v>
                </c:pt>
                <c:pt idx="2636">
                  <c:v>42116</c:v>
                </c:pt>
                <c:pt idx="2637">
                  <c:v>42115</c:v>
                </c:pt>
                <c:pt idx="2638">
                  <c:v>42114</c:v>
                </c:pt>
                <c:pt idx="2639">
                  <c:v>42113</c:v>
                </c:pt>
                <c:pt idx="2640">
                  <c:v>42112</c:v>
                </c:pt>
                <c:pt idx="2641">
                  <c:v>42111</c:v>
                </c:pt>
                <c:pt idx="2642">
                  <c:v>42110</c:v>
                </c:pt>
                <c:pt idx="2643">
                  <c:v>42109</c:v>
                </c:pt>
                <c:pt idx="2644">
                  <c:v>42108</c:v>
                </c:pt>
                <c:pt idx="2645">
                  <c:v>42107</c:v>
                </c:pt>
                <c:pt idx="2646">
                  <c:v>42106</c:v>
                </c:pt>
                <c:pt idx="2647">
                  <c:v>42105</c:v>
                </c:pt>
                <c:pt idx="2648">
                  <c:v>42104</c:v>
                </c:pt>
                <c:pt idx="2649">
                  <c:v>42103</c:v>
                </c:pt>
                <c:pt idx="2650">
                  <c:v>42102</c:v>
                </c:pt>
                <c:pt idx="2651">
                  <c:v>42101</c:v>
                </c:pt>
                <c:pt idx="2652">
                  <c:v>42100</c:v>
                </c:pt>
                <c:pt idx="2653">
                  <c:v>42099</c:v>
                </c:pt>
                <c:pt idx="2654">
                  <c:v>42098</c:v>
                </c:pt>
                <c:pt idx="2655">
                  <c:v>42097</c:v>
                </c:pt>
                <c:pt idx="2656">
                  <c:v>42096</c:v>
                </c:pt>
                <c:pt idx="2657">
                  <c:v>42095</c:v>
                </c:pt>
                <c:pt idx="2658">
                  <c:v>42094</c:v>
                </c:pt>
                <c:pt idx="2659">
                  <c:v>42093</c:v>
                </c:pt>
                <c:pt idx="2660">
                  <c:v>42092</c:v>
                </c:pt>
                <c:pt idx="2661">
                  <c:v>42091</c:v>
                </c:pt>
                <c:pt idx="2662">
                  <c:v>42090</c:v>
                </c:pt>
                <c:pt idx="2663">
                  <c:v>42089</c:v>
                </c:pt>
                <c:pt idx="2664">
                  <c:v>42088</c:v>
                </c:pt>
                <c:pt idx="2665">
                  <c:v>42087</c:v>
                </c:pt>
                <c:pt idx="2666">
                  <c:v>42086</c:v>
                </c:pt>
                <c:pt idx="2667">
                  <c:v>42085</c:v>
                </c:pt>
                <c:pt idx="2668">
                  <c:v>42084</c:v>
                </c:pt>
                <c:pt idx="2669">
                  <c:v>42083</c:v>
                </c:pt>
                <c:pt idx="2670">
                  <c:v>42082</c:v>
                </c:pt>
                <c:pt idx="2671">
                  <c:v>42081</c:v>
                </c:pt>
                <c:pt idx="2672">
                  <c:v>42080</c:v>
                </c:pt>
                <c:pt idx="2673">
                  <c:v>42079</c:v>
                </c:pt>
                <c:pt idx="2674">
                  <c:v>42078</c:v>
                </c:pt>
                <c:pt idx="2675">
                  <c:v>42077</c:v>
                </c:pt>
                <c:pt idx="2676">
                  <c:v>42076</c:v>
                </c:pt>
                <c:pt idx="2677">
                  <c:v>42075</c:v>
                </c:pt>
                <c:pt idx="2678">
                  <c:v>42074</c:v>
                </c:pt>
                <c:pt idx="2679">
                  <c:v>42073</c:v>
                </c:pt>
                <c:pt idx="2680">
                  <c:v>42072</c:v>
                </c:pt>
                <c:pt idx="2681">
                  <c:v>42071</c:v>
                </c:pt>
                <c:pt idx="2682">
                  <c:v>42070</c:v>
                </c:pt>
                <c:pt idx="2683">
                  <c:v>42069</c:v>
                </c:pt>
                <c:pt idx="2684">
                  <c:v>42068</c:v>
                </c:pt>
                <c:pt idx="2685">
                  <c:v>42067</c:v>
                </c:pt>
                <c:pt idx="2686">
                  <c:v>42066</c:v>
                </c:pt>
                <c:pt idx="2687">
                  <c:v>42065</c:v>
                </c:pt>
                <c:pt idx="2688">
                  <c:v>42064</c:v>
                </c:pt>
                <c:pt idx="2689">
                  <c:v>42063</c:v>
                </c:pt>
                <c:pt idx="2690">
                  <c:v>42062</c:v>
                </c:pt>
                <c:pt idx="2691">
                  <c:v>42061</c:v>
                </c:pt>
                <c:pt idx="2692">
                  <c:v>42060</c:v>
                </c:pt>
                <c:pt idx="2693">
                  <c:v>42059</c:v>
                </c:pt>
                <c:pt idx="2694">
                  <c:v>42058</c:v>
                </c:pt>
                <c:pt idx="2695">
                  <c:v>42057</c:v>
                </c:pt>
                <c:pt idx="2696">
                  <c:v>42056</c:v>
                </c:pt>
                <c:pt idx="2697">
                  <c:v>42055</c:v>
                </c:pt>
                <c:pt idx="2698">
                  <c:v>42054</c:v>
                </c:pt>
                <c:pt idx="2699">
                  <c:v>42053</c:v>
                </c:pt>
                <c:pt idx="2700">
                  <c:v>42052</c:v>
                </c:pt>
                <c:pt idx="2701">
                  <c:v>42051</c:v>
                </c:pt>
                <c:pt idx="2702">
                  <c:v>42050</c:v>
                </c:pt>
                <c:pt idx="2703">
                  <c:v>42049</c:v>
                </c:pt>
                <c:pt idx="2704">
                  <c:v>42048</c:v>
                </c:pt>
                <c:pt idx="2705">
                  <c:v>42047</c:v>
                </c:pt>
                <c:pt idx="2706">
                  <c:v>42046</c:v>
                </c:pt>
                <c:pt idx="2707">
                  <c:v>42045</c:v>
                </c:pt>
                <c:pt idx="2708">
                  <c:v>42044</c:v>
                </c:pt>
                <c:pt idx="2709">
                  <c:v>42043</c:v>
                </c:pt>
                <c:pt idx="2710">
                  <c:v>42042</c:v>
                </c:pt>
                <c:pt idx="2711">
                  <c:v>42041</c:v>
                </c:pt>
                <c:pt idx="2712">
                  <c:v>42040</c:v>
                </c:pt>
                <c:pt idx="2713">
                  <c:v>42039</c:v>
                </c:pt>
                <c:pt idx="2714">
                  <c:v>42038</c:v>
                </c:pt>
                <c:pt idx="2715">
                  <c:v>42037</c:v>
                </c:pt>
                <c:pt idx="2716">
                  <c:v>42036</c:v>
                </c:pt>
                <c:pt idx="2717">
                  <c:v>42035</c:v>
                </c:pt>
                <c:pt idx="2718">
                  <c:v>42034</c:v>
                </c:pt>
                <c:pt idx="2719">
                  <c:v>42033</c:v>
                </c:pt>
                <c:pt idx="2720">
                  <c:v>42032</c:v>
                </c:pt>
                <c:pt idx="2721">
                  <c:v>42031</c:v>
                </c:pt>
                <c:pt idx="2722">
                  <c:v>42030</c:v>
                </c:pt>
                <c:pt idx="2723">
                  <c:v>42029</c:v>
                </c:pt>
                <c:pt idx="2724">
                  <c:v>42028</c:v>
                </c:pt>
                <c:pt idx="2725">
                  <c:v>42027</c:v>
                </c:pt>
                <c:pt idx="2726">
                  <c:v>42026</c:v>
                </c:pt>
                <c:pt idx="2727">
                  <c:v>42025</c:v>
                </c:pt>
                <c:pt idx="2728">
                  <c:v>42024</c:v>
                </c:pt>
                <c:pt idx="2729">
                  <c:v>42023</c:v>
                </c:pt>
                <c:pt idx="2730">
                  <c:v>42022</c:v>
                </c:pt>
                <c:pt idx="2731">
                  <c:v>42021</c:v>
                </c:pt>
                <c:pt idx="2732">
                  <c:v>42020</c:v>
                </c:pt>
                <c:pt idx="2733">
                  <c:v>42019</c:v>
                </c:pt>
                <c:pt idx="2734">
                  <c:v>42018</c:v>
                </c:pt>
                <c:pt idx="2735">
                  <c:v>42017</c:v>
                </c:pt>
                <c:pt idx="2736">
                  <c:v>42016</c:v>
                </c:pt>
                <c:pt idx="2737">
                  <c:v>42015</c:v>
                </c:pt>
                <c:pt idx="2738">
                  <c:v>42014</c:v>
                </c:pt>
                <c:pt idx="2739">
                  <c:v>42013</c:v>
                </c:pt>
                <c:pt idx="2740">
                  <c:v>42012</c:v>
                </c:pt>
                <c:pt idx="2741">
                  <c:v>42011</c:v>
                </c:pt>
                <c:pt idx="2742">
                  <c:v>42010</c:v>
                </c:pt>
                <c:pt idx="2743">
                  <c:v>42009</c:v>
                </c:pt>
                <c:pt idx="2744">
                  <c:v>42008</c:v>
                </c:pt>
                <c:pt idx="2745">
                  <c:v>42007</c:v>
                </c:pt>
                <c:pt idx="2746">
                  <c:v>42006</c:v>
                </c:pt>
                <c:pt idx="2747">
                  <c:v>42005</c:v>
                </c:pt>
                <c:pt idx="2748">
                  <c:v>42004</c:v>
                </c:pt>
                <c:pt idx="2749">
                  <c:v>42003</c:v>
                </c:pt>
                <c:pt idx="2750">
                  <c:v>42002</c:v>
                </c:pt>
                <c:pt idx="2751">
                  <c:v>42001</c:v>
                </c:pt>
                <c:pt idx="2752">
                  <c:v>42000</c:v>
                </c:pt>
                <c:pt idx="2753">
                  <c:v>41999</c:v>
                </c:pt>
                <c:pt idx="2754">
                  <c:v>41998</c:v>
                </c:pt>
                <c:pt idx="2755">
                  <c:v>41997</c:v>
                </c:pt>
                <c:pt idx="2756">
                  <c:v>41996</c:v>
                </c:pt>
                <c:pt idx="2757">
                  <c:v>41995</c:v>
                </c:pt>
                <c:pt idx="2758">
                  <c:v>41994</c:v>
                </c:pt>
                <c:pt idx="2759">
                  <c:v>41993</c:v>
                </c:pt>
                <c:pt idx="2760">
                  <c:v>41992</c:v>
                </c:pt>
                <c:pt idx="2761">
                  <c:v>41991</c:v>
                </c:pt>
                <c:pt idx="2762">
                  <c:v>41990</c:v>
                </c:pt>
                <c:pt idx="2763">
                  <c:v>41989</c:v>
                </c:pt>
                <c:pt idx="2764">
                  <c:v>41988</c:v>
                </c:pt>
                <c:pt idx="2765">
                  <c:v>41987</c:v>
                </c:pt>
                <c:pt idx="2766">
                  <c:v>41986</c:v>
                </c:pt>
                <c:pt idx="2767">
                  <c:v>41985</c:v>
                </c:pt>
                <c:pt idx="2768">
                  <c:v>41984</c:v>
                </c:pt>
                <c:pt idx="2769">
                  <c:v>41983</c:v>
                </c:pt>
                <c:pt idx="2770">
                  <c:v>41982</c:v>
                </c:pt>
                <c:pt idx="2771">
                  <c:v>41981</c:v>
                </c:pt>
                <c:pt idx="2772">
                  <c:v>41980</c:v>
                </c:pt>
                <c:pt idx="2773">
                  <c:v>41979</c:v>
                </c:pt>
                <c:pt idx="2774">
                  <c:v>41978</c:v>
                </c:pt>
                <c:pt idx="2775">
                  <c:v>41977</c:v>
                </c:pt>
                <c:pt idx="2776">
                  <c:v>41976</c:v>
                </c:pt>
                <c:pt idx="2777">
                  <c:v>41975</c:v>
                </c:pt>
                <c:pt idx="2778">
                  <c:v>41974</c:v>
                </c:pt>
                <c:pt idx="2779">
                  <c:v>41973</c:v>
                </c:pt>
                <c:pt idx="2780">
                  <c:v>41972</c:v>
                </c:pt>
                <c:pt idx="2781">
                  <c:v>41971</c:v>
                </c:pt>
                <c:pt idx="2782">
                  <c:v>41970</c:v>
                </c:pt>
                <c:pt idx="2783">
                  <c:v>41969</c:v>
                </c:pt>
                <c:pt idx="2784">
                  <c:v>41968</c:v>
                </c:pt>
                <c:pt idx="2785">
                  <c:v>41967</c:v>
                </c:pt>
                <c:pt idx="2786">
                  <c:v>41966</c:v>
                </c:pt>
                <c:pt idx="2787">
                  <c:v>41965</c:v>
                </c:pt>
                <c:pt idx="2788">
                  <c:v>41964</c:v>
                </c:pt>
                <c:pt idx="2789">
                  <c:v>41963</c:v>
                </c:pt>
                <c:pt idx="2790">
                  <c:v>41962</c:v>
                </c:pt>
                <c:pt idx="2791">
                  <c:v>41961</c:v>
                </c:pt>
                <c:pt idx="2792">
                  <c:v>41960</c:v>
                </c:pt>
                <c:pt idx="2793">
                  <c:v>41959</c:v>
                </c:pt>
                <c:pt idx="2794">
                  <c:v>41958</c:v>
                </c:pt>
                <c:pt idx="2795">
                  <c:v>41957</c:v>
                </c:pt>
                <c:pt idx="2796">
                  <c:v>41956</c:v>
                </c:pt>
                <c:pt idx="2797">
                  <c:v>41955</c:v>
                </c:pt>
                <c:pt idx="2798">
                  <c:v>41954</c:v>
                </c:pt>
                <c:pt idx="2799">
                  <c:v>41953</c:v>
                </c:pt>
                <c:pt idx="2800">
                  <c:v>41952</c:v>
                </c:pt>
                <c:pt idx="2801">
                  <c:v>41951</c:v>
                </c:pt>
                <c:pt idx="2802">
                  <c:v>41950</c:v>
                </c:pt>
                <c:pt idx="2803">
                  <c:v>41949</c:v>
                </c:pt>
                <c:pt idx="2804">
                  <c:v>41948</c:v>
                </c:pt>
                <c:pt idx="2805">
                  <c:v>41947</c:v>
                </c:pt>
                <c:pt idx="2806">
                  <c:v>41946</c:v>
                </c:pt>
                <c:pt idx="2807">
                  <c:v>41945</c:v>
                </c:pt>
                <c:pt idx="2808">
                  <c:v>41944</c:v>
                </c:pt>
                <c:pt idx="2809">
                  <c:v>41943</c:v>
                </c:pt>
                <c:pt idx="2810">
                  <c:v>41942</c:v>
                </c:pt>
                <c:pt idx="2811">
                  <c:v>41941</c:v>
                </c:pt>
                <c:pt idx="2812">
                  <c:v>41940</c:v>
                </c:pt>
                <c:pt idx="2813">
                  <c:v>41939</c:v>
                </c:pt>
                <c:pt idx="2814">
                  <c:v>41938</c:v>
                </c:pt>
                <c:pt idx="2815">
                  <c:v>41937</c:v>
                </c:pt>
                <c:pt idx="2816">
                  <c:v>41936</c:v>
                </c:pt>
                <c:pt idx="2817">
                  <c:v>41935</c:v>
                </c:pt>
                <c:pt idx="2818">
                  <c:v>41934</c:v>
                </c:pt>
                <c:pt idx="2819">
                  <c:v>41933</c:v>
                </c:pt>
                <c:pt idx="2820">
                  <c:v>41932</c:v>
                </c:pt>
                <c:pt idx="2821">
                  <c:v>41931</c:v>
                </c:pt>
                <c:pt idx="2822">
                  <c:v>41930</c:v>
                </c:pt>
                <c:pt idx="2823">
                  <c:v>41929</c:v>
                </c:pt>
                <c:pt idx="2824">
                  <c:v>41928</c:v>
                </c:pt>
                <c:pt idx="2825">
                  <c:v>41927</c:v>
                </c:pt>
                <c:pt idx="2826">
                  <c:v>41926</c:v>
                </c:pt>
                <c:pt idx="2827">
                  <c:v>41925</c:v>
                </c:pt>
                <c:pt idx="2828">
                  <c:v>41924</c:v>
                </c:pt>
                <c:pt idx="2829">
                  <c:v>41923</c:v>
                </c:pt>
                <c:pt idx="2830">
                  <c:v>41922</c:v>
                </c:pt>
                <c:pt idx="2831">
                  <c:v>41921</c:v>
                </c:pt>
                <c:pt idx="2832">
                  <c:v>41920</c:v>
                </c:pt>
                <c:pt idx="2833">
                  <c:v>41919</c:v>
                </c:pt>
                <c:pt idx="2834">
                  <c:v>41918</c:v>
                </c:pt>
                <c:pt idx="2835">
                  <c:v>41917</c:v>
                </c:pt>
                <c:pt idx="2836">
                  <c:v>41916</c:v>
                </c:pt>
                <c:pt idx="2837">
                  <c:v>41915</c:v>
                </c:pt>
                <c:pt idx="2838">
                  <c:v>41914</c:v>
                </c:pt>
                <c:pt idx="2839">
                  <c:v>41913</c:v>
                </c:pt>
                <c:pt idx="2840">
                  <c:v>41912</c:v>
                </c:pt>
                <c:pt idx="2841">
                  <c:v>41911</c:v>
                </c:pt>
                <c:pt idx="2842">
                  <c:v>41910</c:v>
                </c:pt>
                <c:pt idx="2843">
                  <c:v>41909</c:v>
                </c:pt>
                <c:pt idx="2844">
                  <c:v>41908</c:v>
                </c:pt>
                <c:pt idx="2845">
                  <c:v>41907</c:v>
                </c:pt>
                <c:pt idx="2846">
                  <c:v>41906</c:v>
                </c:pt>
                <c:pt idx="2847">
                  <c:v>41905</c:v>
                </c:pt>
                <c:pt idx="2848">
                  <c:v>41904</c:v>
                </c:pt>
                <c:pt idx="2849">
                  <c:v>41903</c:v>
                </c:pt>
                <c:pt idx="2850">
                  <c:v>41902</c:v>
                </c:pt>
                <c:pt idx="2851">
                  <c:v>41901</c:v>
                </c:pt>
                <c:pt idx="2852">
                  <c:v>41900</c:v>
                </c:pt>
                <c:pt idx="2853">
                  <c:v>41899</c:v>
                </c:pt>
                <c:pt idx="2854">
                  <c:v>41898</c:v>
                </c:pt>
                <c:pt idx="2855">
                  <c:v>41897</c:v>
                </c:pt>
                <c:pt idx="2856">
                  <c:v>41896</c:v>
                </c:pt>
                <c:pt idx="2857">
                  <c:v>41895</c:v>
                </c:pt>
                <c:pt idx="2858">
                  <c:v>41894</c:v>
                </c:pt>
                <c:pt idx="2859">
                  <c:v>41893</c:v>
                </c:pt>
                <c:pt idx="2860">
                  <c:v>41892</c:v>
                </c:pt>
                <c:pt idx="2861">
                  <c:v>41891</c:v>
                </c:pt>
                <c:pt idx="2862">
                  <c:v>41890</c:v>
                </c:pt>
                <c:pt idx="2863">
                  <c:v>41889</c:v>
                </c:pt>
                <c:pt idx="2864">
                  <c:v>41888</c:v>
                </c:pt>
                <c:pt idx="2865">
                  <c:v>41887</c:v>
                </c:pt>
                <c:pt idx="2866">
                  <c:v>41886</c:v>
                </c:pt>
                <c:pt idx="2867">
                  <c:v>41885</c:v>
                </c:pt>
                <c:pt idx="2868">
                  <c:v>41884</c:v>
                </c:pt>
                <c:pt idx="2869">
                  <c:v>41883</c:v>
                </c:pt>
                <c:pt idx="2870">
                  <c:v>41882</c:v>
                </c:pt>
                <c:pt idx="2871">
                  <c:v>41881</c:v>
                </c:pt>
                <c:pt idx="2872">
                  <c:v>41880</c:v>
                </c:pt>
                <c:pt idx="2873">
                  <c:v>41879</c:v>
                </c:pt>
                <c:pt idx="2874">
                  <c:v>41878</c:v>
                </c:pt>
                <c:pt idx="2875">
                  <c:v>41877</c:v>
                </c:pt>
                <c:pt idx="2876">
                  <c:v>41876</c:v>
                </c:pt>
                <c:pt idx="2877">
                  <c:v>41875</c:v>
                </c:pt>
                <c:pt idx="2878">
                  <c:v>41874</c:v>
                </c:pt>
                <c:pt idx="2879">
                  <c:v>41873</c:v>
                </c:pt>
                <c:pt idx="2880">
                  <c:v>41872</c:v>
                </c:pt>
                <c:pt idx="2881">
                  <c:v>41871</c:v>
                </c:pt>
                <c:pt idx="2882">
                  <c:v>41870</c:v>
                </c:pt>
                <c:pt idx="2883">
                  <c:v>41869</c:v>
                </c:pt>
                <c:pt idx="2884">
                  <c:v>41868</c:v>
                </c:pt>
                <c:pt idx="2885">
                  <c:v>41867</c:v>
                </c:pt>
                <c:pt idx="2886">
                  <c:v>41866</c:v>
                </c:pt>
                <c:pt idx="2887">
                  <c:v>41865</c:v>
                </c:pt>
                <c:pt idx="2888">
                  <c:v>41864</c:v>
                </c:pt>
                <c:pt idx="2889">
                  <c:v>41863</c:v>
                </c:pt>
                <c:pt idx="2890">
                  <c:v>41862</c:v>
                </c:pt>
                <c:pt idx="2891">
                  <c:v>41861</c:v>
                </c:pt>
                <c:pt idx="2892">
                  <c:v>41860</c:v>
                </c:pt>
                <c:pt idx="2893">
                  <c:v>41859</c:v>
                </c:pt>
                <c:pt idx="2894">
                  <c:v>41858</c:v>
                </c:pt>
                <c:pt idx="2895">
                  <c:v>41857</c:v>
                </c:pt>
                <c:pt idx="2896">
                  <c:v>41856</c:v>
                </c:pt>
                <c:pt idx="2897">
                  <c:v>41855</c:v>
                </c:pt>
                <c:pt idx="2898">
                  <c:v>41854</c:v>
                </c:pt>
                <c:pt idx="2899">
                  <c:v>41853</c:v>
                </c:pt>
                <c:pt idx="2900">
                  <c:v>41852</c:v>
                </c:pt>
                <c:pt idx="2901">
                  <c:v>41851</c:v>
                </c:pt>
                <c:pt idx="2902">
                  <c:v>41850</c:v>
                </c:pt>
                <c:pt idx="2903">
                  <c:v>41849</c:v>
                </c:pt>
                <c:pt idx="2904">
                  <c:v>41848</c:v>
                </c:pt>
                <c:pt idx="2905">
                  <c:v>41847</c:v>
                </c:pt>
                <c:pt idx="2906">
                  <c:v>41846</c:v>
                </c:pt>
                <c:pt idx="2907">
                  <c:v>41845</c:v>
                </c:pt>
                <c:pt idx="2908">
                  <c:v>41844</c:v>
                </c:pt>
                <c:pt idx="2909">
                  <c:v>41843</c:v>
                </c:pt>
                <c:pt idx="2910">
                  <c:v>41842</c:v>
                </c:pt>
                <c:pt idx="2911">
                  <c:v>41841</c:v>
                </c:pt>
                <c:pt idx="2912">
                  <c:v>41840</c:v>
                </c:pt>
                <c:pt idx="2913">
                  <c:v>41839</c:v>
                </c:pt>
                <c:pt idx="2914">
                  <c:v>41838</c:v>
                </c:pt>
                <c:pt idx="2915">
                  <c:v>41837</c:v>
                </c:pt>
                <c:pt idx="2916">
                  <c:v>41836</c:v>
                </c:pt>
                <c:pt idx="2917">
                  <c:v>41835</c:v>
                </c:pt>
                <c:pt idx="2918">
                  <c:v>41834</c:v>
                </c:pt>
                <c:pt idx="2919">
                  <c:v>41833</c:v>
                </c:pt>
                <c:pt idx="2920">
                  <c:v>41832</c:v>
                </c:pt>
                <c:pt idx="2921">
                  <c:v>41831</c:v>
                </c:pt>
                <c:pt idx="2922">
                  <c:v>41830</c:v>
                </c:pt>
                <c:pt idx="2923">
                  <c:v>41829</c:v>
                </c:pt>
                <c:pt idx="2924">
                  <c:v>41828</c:v>
                </c:pt>
                <c:pt idx="2925">
                  <c:v>41827</c:v>
                </c:pt>
                <c:pt idx="2926">
                  <c:v>41826</c:v>
                </c:pt>
                <c:pt idx="2927">
                  <c:v>41825</c:v>
                </c:pt>
                <c:pt idx="2928">
                  <c:v>41824</c:v>
                </c:pt>
                <c:pt idx="2929">
                  <c:v>41823</c:v>
                </c:pt>
                <c:pt idx="2930">
                  <c:v>41822</c:v>
                </c:pt>
                <c:pt idx="2931">
                  <c:v>41821</c:v>
                </c:pt>
                <c:pt idx="2932">
                  <c:v>41820</c:v>
                </c:pt>
                <c:pt idx="2933">
                  <c:v>41819</c:v>
                </c:pt>
                <c:pt idx="2934">
                  <c:v>41818</c:v>
                </c:pt>
                <c:pt idx="2935">
                  <c:v>41817</c:v>
                </c:pt>
                <c:pt idx="2936">
                  <c:v>41816</c:v>
                </c:pt>
                <c:pt idx="2937">
                  <c:v>41815</c:v>
                </c:pt>
                <c:pt idx="2938">
                  <c:v>41814</c:v>
                </c:pt>
                <c:pt idx="2939">
                  <c:v>41813</c:v>
                </c:pt>
                <c:pt idx="2940">
                  <c:v>41812</c:v>
                </c:pt>
                <c:pt idx="2941">
                  <c:v>41811</c:v>
                </c:pt>
                <c:pt idx="2942">
                  <c:v>41810</c:v>
                </c:pt>
                <c:pt idx="2943">
                  <c:v>41809</c:v>
                </c:pt>
                <c:pt idx="2944">
                  <c:v>41808</c:v>
                </c:pt>
                <c:pt idx="2945">
                  <c:v>41807</c:v>
                </c:pt>
                <c:pt idx="2946">
                  <c:v>41806</c:v>
                </c:pt>
                <c:pt idx="2947">
                  <c:v>41805</c:v>
                </c:pt>
                <c:pt idx="2948">
                  <c:v>41804</c:v>
                </c:pt>
                <c:pt idx="2949">
                  <c:v>41803</c:v>
                </c:pt>
                <c:pt idx="2950">
                  <c:v>41802</c:v>
                </c:pt>
                <c:pt idx="2951">
                  <c:v>41801</c:v>
                </c:pt>
                <c:pt idx="2952">
                  <c:v>41800</c:v>
                </c:pt>
                <c:pt idx="2953">
                  <c:v>41799</c:v>
                </c:pt>
                <c:pt idx="2954">
                  <c:v>41798</c:v>
                </c:pt>
                <c:pt idx="2955">
                  <c:v>41797</c:v>
                </c:pt>
                <c:pt idx="2956">
                  <c:v>41796</c:v>
                </c:pt>
                <c:pt idx="2957">
                  <c:v>41795</c:v>
                </c:pt>
                <c:pt idx="2958">
                  <c:v>41794</c:v>
                </c:pt>
                <c:pt idx="2959">
                  <c:v>41793</c:v>
                </c:pt>
                <c:pt idx="2960">
                  <c:v>41792</c:v>
                </c:pt>
                <c:pt idx="2961">
                  <c:v>41791</c:v>
                </c:pt>
                <c:pt idx="2962">
                  <c:v>41790</c:v>
                </c:pt>
                <c:pt idx="2963">
                  <c:v>41789</c:v>
                </c:pt>
                <c:pt idx="2964">
                  <c:v>41788</c:v>
                </c:pt>
                <c:pt idx="2965">
                  <c:v>41787</c:v>
                </c:pt>
                <c:pt idx="2966">
                  <c:v>41786</c:v>
                </c:pt>
                <c:pt idx="2967">
                  <c:v>41785</c:v>
                </c:pt>
                <c:pt idx="2968">
                  <c:v>41784</c:v>
                </c:pt>
                <c:pt idx="2969">
                  <c:v>41783</c:v>
                </c:pt>
                <c:pt idx="2970">
                  <c:v>41782</c:v>
                </c:pt>
                <c:pt idx="2971">
                  <c:v>41781</c:v>
                </c:pt>
                <c:pt idx="2972">
                  <c:v>41780</c:v>
                </c:pt>
                <c:pt idx="2973">
                  <c:v>41779</c:v>
                </c:pt>
                <c:pt idx="2974">
                  <c:v>41778</c:v>
                </c:pt>
                <c:pt idx="2975">
                  <c:v>41777</c:v>
                </c:pt>
                <c:pt idx="2976">
                  <c:v>41776</c:v>
                </c:pt>
                <c:pt idx="2977">
                  <c:v>41775</c:v>
                </c:pt>
                <c:pt idx="2978">
                  <c:v>41774</c:v>
                </c:pt>
                <c:pt idx="2979">
                  <c:v>41773</c:v>
                </c:pt>
                <c:pt idx="2980">
                  <c:v>41772</c:v>
                </c:pt>
                <c:pt idx="2981">
                  <c:v>41771</c:v>
                </c:pt>
                <c:pt idx="2982">
                  <c:v>41770</c:v>
                </c:pt>
                <c:pt idx="2983">
                  <c:v>41769</c:v>
                </c:pt>
                <c:pt idx="2984">
                  <c:v>41768</c:v>
                </c:pt>
                <c:pt idx="2985">
                  <c:v>41767</c:v>
                </c:pt>
                <c:pt idx="2986">
                  <c:v>41766</c:v>
                </c:pt>
                <c:pt idx="2987">
                  <c:v>41765</c:v>
                </c:pt>
                <c:pt idx="2988">
                  <c:v>41764</c:v>
                </c:pt>
                <c:pt idx="2989">
                  <c:v>41763</c:v>
                </c:pt>
                <c:pt idx="2990">
                  <c:v>41762</c:v>
                </c:pt>
                <c:pt idx="2991">
                  <c:v>41761</c:v>
                </c:pt>
                <c:pt idx="2992">
                  <c:v>41760</c:v>
                </c:pt>
                <c:pt idx="2993">
                  <c:v>41759</c:v>
                </c:pt>
                <c:pt idx="2994">
                  <c:v>41758</c:v>
                </c:pt>
                <c:pt idx="2995">
                  <c:v>41757</c:v>
                </c:pt>
                <c:pt idx="2996">
                  <c:v>41756</c:v>
                </c:pt>
                <c:pt idx="2997">
                  <c:v>41755</c:v>
                </c:pt>
                <c:pt idx="2998">
                  <c:v>41754</c:v>
                </c:pt>
                <c:pt idx="2999">
                  <c:v>41753</c:v>
                </c:pt>
                <c:pt idx="3000">
                  <c:v>41752</c:v>
                </c:pt>
                <c:pt idx="3001">
                  <c:v>41751</c:v>
                </c:pt>
                <c:pt idx="3002">
                  <c:v>41750</c:v>
                </c:pt>
                <c:pt idx="3003">
                  <c:v>41749</c:v>
                </c:pt>
                <c:pt idx="3004">
                  <c:v>41748</c:v>
                </c:pt>
                <c:pt idx="3005">
                  <c:v>41747</c:v>
                </c:pt>
                <c:pt idx="3006">
                  <c:v>41746</c:v>
                </c:pt>
                <c:pt idx="3007">
                  <c:v>41745</c:v>
                </c:pt>
                <c:pt idx="3008">
                  <c:v>41744</c:v>
                </c:pt>
                <c:pt idx="3009">
                  <c:v>41743</c:v>
                </c:pt>
                <c:pt idx="3010">
                  <c:v>41742</c:v>
                </c:pt>
                <c:pt idx="3011">
                  <c:v>41741</c:v>
                </c:pt>
                <c:pt idx="3012">
                  <c:v>41740</c:v>
                </c:pt>
                <c:pt idx="3013">
                  <c:v>41739</c:v>
                </c:pt>
                <c:pt idx="3014">
                  <c:v>41738</c:v>
                </c:pt>
                <c:pt idx="3015">
                  <c:v>41737</c:v>
                </c:pt>
                <c:pt idx="3016">
                  <c:v>41736</c:v>
                </c:pt>
                <c:pt idx="3017">
                  <c:v>41735</c:v>
                </c:pt>
                <c:pt idx="3018">
                  <c:v>41734</c:v>
                </c:pt>
                <c:pt idx="3019">
                  <c:v>41733</c:v>
                </c:pt>
                <c:pt idx="3020">
                  <c:v>41732</c:v>
                </c:pt>
                <c:pt idx="3021">
                  <c:v>41731</c:v>
                </c:pt>
                <c:pt idx="3022">
                  <c:v>41730</c:v>
                </c:pt>
                <c:pt idx="3023">
                  <c:v>41729</c:v>
                </c:pt>
                <c:pt idx="3024">
                  <c:v>41728</c:v>
                </c:pt>
                <c:pt idx="3025">
                  <c:v>41727</c:v>
                </c:pt>
                <c:pt idx="3026">
                  <c:v>41726</c:v>
                </c:pt>
                <c:pt idx="3027">
                  <c:v>41725</c:v>
                </c:pt>
                <c:pt idx="3028">
                  <c:v>41724</c:v>
                </c:pt>
                <c:pt idx="3029">
                  <c:v>41723</c:v>
                </c:pt>
                <c:pt idx="3030">
                  <c:v>41722</c:v>
                </c:pt>
                <c:pt idx="3031">
                  <c:v>41721</c:v>
                </c:pt>
                <c:pt idx="3032">
                  <c:v>41720</c:v>
                </c:pt>
                <c:pt idx="3033">
                  <c:v>41719</c:v>
                </c:pt>
                <c:pt idx="3034">
                  <c:v>41718</c:v>
                </c:pt>
                <c:pt idx="3035">
                  <c:v>41717</c:v>
                </c:pt>
                <c:pt idx="3036">
                  <c:v>41716</c:v>
                </c:pt>
                <c:pt idx="3037">
                  <c:v>41715</c:v>
                </c:pt>
                <c:pt idx="3038">
                  <c:v>41714</c:v>
                </c:pt>
                <c:pt idx="3039">
                  <c:v>41713</c:v>
                </c:pt>
                <c:pt idx="3040">
                  <c:v>41712</c:v>
                </c:pt>
                <c:pt idx="3041">
                  <c:v>41711</c:v>
                </c:pt>
                <c:pt idx="3042">
                  <c:v>41710</c:v>
                </c:pt>
                <c:pt idx="3043">
                  <c:v>41709</c:v>
                </c:pt>
                <c:pt idx="3044">
                  <c:v>41708</c:v>
                </c:pt>
                <c:pt idx="3045">
                  <c:v>41707</c:v>
                </c:pt>
                <c:pt idx="3046">
                  <c:v>41706</c:v>
                </c:pt>
                <c:pt idx="3047">
                  <c:v>41705</c:v>
                </c:pt>
                <c:pt idx="3048">
                  <c:v>41704</c:v>
                </c:pt>
                <c:pt idx="3049">
                  <c:v>41703</c:v>
                </c:pt>
                <c:pt idx="3050">
                  <c:v>41702</c:v>
                </c:pt>
                <c:pt idx="3051">
                  <c:v>41701</c:v>
                </c:pt>
                <c:pt idx="3052">
                  <c:v>41700</c:v>
                </c:pt>
                <c:pt idx="3053">
                  <c:v>41699</c:v>
                </c:pt>
                <c:pt idx="3054">
                  <c:v>41698</c:v>
                </c:pt>
                <c:pt idx="3055">
                  <c:v>41697</c:v>
                </c:pt>
                <c:pt idx="3056">
                  <c:v>41696</c:v>
                </c:pt>
                <c:pt idx="3057">
                  <c:v>41695</c:v>
                </c:pt>
                <c:pt idx="3058">
                  <c:v>41694</c:v>
                </c:pt>
                <c:pt idx="3059">
                  <c:v>41693</c:v>
                </c:pt>
                <c:pt idx="3060">
                  <c:v>41692</c:v>
                </c:pt>
                <c:pt idx="3061">
                  <c:v>41691</c:v>
                </c:pt>
                <c:pt idx="3062">
                  <c:v>41690</c:v>
                </c:pt>
                <c:pt idx="3063">
                  <c:v>41689</c:v>
                </c:pt>
                <c:pt idx="3064">
                  <c:v>41688</c:v>
                </c:pt>
                <c:pt idx="3065">
                  <c:v>41687</c:v>
                </c:pt>
                <c:pt idx="3066">
                  <c:v>41686</c:v>
                </c:pt>
                <c:pt idx="3067">
                  <c:v>41685</c:v>
                </c:pt>
                <c:pt idx="3068">
                  <c:v>41684</c:v>
                </c:pt>
                <c:pt idx="3069">
                  <c:v>41683</c:v>
                </c:pt>
                <c:pt idx="3070">
                  <c:v>41682</c:v>
                </c:pt>
                <c:pt idx="3071">
                  <c:v>41681</c:v>
                </c:pt>
                <c:pt idx="3072">
                  <c:v>41680</c:v>
                </c:pt>
                <c:pt idx="3073">
                  <c:v>41679</c:v>
                </c:pt>
                <c:pt idx="3074">
                  <c:v>41678</c:v>
                </c:pt>
                <c:pt idx="3075">
                  <c:v>41677</c:v>
                </c:pt>
                <c:pt idx="3076">
                  <c:v>41676</c:v>
                </c:pt>
                <c:pt idx="3077">
                  <c:v>41675</c:v>
                </c:pt>
                <c:pt idx="3078">
                  <c:v>41674</c:v>
                </c:pt>
                <c:pt idx="3079">
                  <c:v>41673</c:v>
                </c:pt>
                <c:pt idx="3080">
                  <c:v>41672</c:v>
                </c:pt>
                <c:pt idx="3081">
                  <c:v>41671</c:v>
                </c:pt>
                <c:pt idx="3082">
                  <c:v>41670</c:v>
                </c:pt>
                <c:pt idx="3083">
                  <c:v>41669</c:v>
                </c:pt>
                <c:pt idx="3084">
                  <c:v>41668</c:v>
                </c:pt>
                <c:pt idx="3085">
                  <c:v>41667</c:v>
                </c:pt>
                <c:pt idx="3086">
                  <c:v>41666</c:v>
                </c:pt>
                <c:pt idx="3087">
                  <c:v>41665</c:v>
                </c:pt>
                <c:pt idx="3088">
                  <c:v>41664</c:v>
                </c:pt>
                <c:pt idx="3089">
                  <c:v>41663</c:v>
                </c:pt>
                <c:pt idx="3090">
                  <c:v>41662</c:v>
                </c:pt>
                <c:pt idx="3091">
                  <c:v>41661</c:v>
                </c:pt>
                <c:pt idx="3092">
                  <c:v>41660</c:v>
                </c:pt>
                <c:pt idx="3093">
                  <c:v>41659</c:v>
                </c:pt>
                <c:pt idx="3094">
                  <c:v>41658</c:v>
                </c:pt>
                <c:pt idx="3095">
                  <c:v>41657</c:v>
                </c:pt>
                <c:pt idx="3096">
                  <c:v>41656</c:v>
                </c:pt>
                <c:pt idx="3097">
                  <c:v>41655</c:v>
                </c:pt>
                <c:pt idx="3098">
                  <c:v>41654</c:v>
                </c:pt>
                <c:pt idx="3099">
                  <c:v>41653</c:v>
                </c:pt>
                <c:pt idx="3100">
                  <c:v>41652</c:v>
                </c:pt>
                <c:pt idx="3101">
                  <c:v>41651</c:v>
                </c:pt>
                <c:pt idx="3102">
                  <c:v>41650</c:v>
                </c:pt>
                <c:pt idx="3103">
                  <c:v>41649</c:v>
                </c:pt>
                <c:pt idx="3104">
                  <c:v>41648</c:v>
                </c:pt>
                <c:pt idx="3105">
                  <c:v>41647</c:v>
                </c:pt>
                <c:pt idx="3106">
                  <c:v>41646</c:v>
                </c:pt>
                <c:pt idx="3107">
                  <c:v>41645</c:v>
                </c:pt>
                <c:pt idx="3108">
                  <c:v>41644</c:v>
                </c:pt>
                <c:pt idx="3109">
                  <c:v>41643</c:v>
                </c:pt>
                <c:pt idx="3110">
                  <c:v>41642</c:v>
                </c:pt>
                <c:pt idx="3111">
                  <c:v>41641</c:v>
                </c:pt>
                <c:pt idx="3112">
                  <c:v>41640</c:v>
                </c:pt>
                <c:pt idx="3113">
                  <c:v>41639</c:v>
                </c:pt>
                <c:pt idx="3114">
                  <c:v>41638</c:v>
                </c:pt>
                <c:pt idx="3115">
                  <c:v>41637</c:v>
                </c:pt>
                <c:pt idx="3116">
                  <c:v>41636</c:v>
                </c:pt>
                <c:pt idx="3117">
                  <c:v>41635</c:v>
                </c:pt>
                <c:pt idx="3118">
                  <c:v>41634</c:v>
                </c:pt>
                <c:pt idx="3119">
                  <c:v>41633</c:v>
                </c:pt>
                <c:pt idx="3120">
                  <c:v>41632</c:v>
                </c:pt>
                <c:pt idx="3121">
                  <c:v>41631</c:v>
                </c:pt>
                <c:pt idx="3122">
                  <c:v>41630</c:v>
                </c:pt>
                <c:pt idx="3123">
                  <c:v>41629</c:v>
                </c:pt>
                <c:pt idx="3124">
                  <c:v>41628</c:v>
                </c:pt>
                <c:pt idx="3125">
                  <c:v>41627</c:v>
                </c:pt>
                <c:pt idx="3126">
                  <c:v>41626</c:v>
                </c:pt>
                <c:pt idx="3127">
                  <c:v>41625</c:v>
                </c:pt>
                <c:pt idx="3128">
                  <c:v>41624</c:v>
                </c:pt>
                <c:pt idx="3129">
                  <c:v>41623</c:v>
                </c:pt>
                <c:pt idx="3130">
                  <c:v>41622</c:v>
                </c:pt>
                <c:pt idx="3131">
                  <c:v>41621</c:v>
                </c:pt>
                <c:pt idx="3132">
                  <c:v>41620</c:v>
                </c:pt>
                <c:pt idx="3133">
                  <c:v>41619</c:v>
                </c:pt>
                <c:pt idx="3134">
                  <c:v>41618</c:v>
                </c:pt>
                <c:pt idx="3135">
                  <c:v>41617</c:v>
                </c:pt>
                <c:pt idx="3136">
                  <c:v>41616</c:v>
                </c:pt>
                <c:pt idx="3137">
                  <c:v>41615</c:v>
                </c:pt>
                <c:pt idx="3138">
                  <c:v>41614</c:v>
                </c:pt>
                <c:pt idx="3139">
                  <c:v>41613</c:v>
                </c:pt>
                <c:pt idx="3140">
                  <c:v>41612</c:v>
                </c:pt>
                <c:pt idx="3141">
                  <c:v>41611</c:v>
                </c:pt>
                <c:pt idx="3142">
                  <c:v>41610</c:v>
                </c:pt>
                <c:pt idx="3143">
                  <c:v>41609</c:v>
                </c:pt>
                <c:pt idx="3144">
                  <c:v>41608</c:v>
                </c:pt>
                <c:pt idx="3145">
                  <c:v>41607</c:v>
                </c:pt>
                <c:pt idx="3146">
                  <c:v>41606</c:v>
                </c:pt>
                <c:pt idx="3147">
                  <c:v>41605</c:v>
                </c:pt>
                <c:pt idx="3148">
                  <c:v>41604</c:v>
                </c:pt>
                <c:pt idx="3149">
                  <c:v>41603</c:v>
                </c:pt>
                <c:pt idx="3150">
                  <c:v>41602</c:v>
                </c:pt>
                <c:pt idx="3151">
                  <c:v>41601</c:v>
                </c:pt>
                <c:pt idx="3152">
                  <c:v>41600</c:v>
                </c:pt>
                <c:pt idx="3153">
                  <c:v>41599</c:v>
                </c:pt>
                <c:pt idx="3154">
                  <c:v>41598</c:v>
                </c:pt>
                <c:pt idx="3155">
                  <c:v>41597</c:v>
                </c:pt>
                <c:pt idx="3156">
                  <c:v>41596</c:v>
                </c:pt>
                <c:pt idx="3157">
                  <c:v>41595</c:v>
                </c:pt>
                <c:pt idx="3158">
                  <c:v>41594</c:v>
                </c:pt>
                <c:pt idx="3159">
                  <c:v>41593</c:v>
                </c:pt>
                <c:pt idx="3160">
                  <c:v>41592</c:v>
                </c:pt>
                <c:pt idx="3161">
                  <c:v>41591</c:v>
                </c:pt>
                <c:pt idx="3162">
                  <c:v>41590</c:v>
                </c:pt>
                <c:pt idx="3163">
                  <c:v>41589</c:v>
                </c:pt>
                <c:pt idx="3164">
                  <c:v>41588</c:v>
                </c:pt>
                <c:pt idx="3165">
                  <c:v>41587</c:v>
                </c:pt>
                <c:pt idx="3166">
                  <c:v>41586</c:v>
                </c:pt>
                <c:pt idx="3167">
                  <c:v>41585</c:v>
                </c:pt>
                <c:pt idx="3168">
                  <c:v>41584</c:v>
                </c:pt>
                <c:pt idx="3169">
                  <c:v>41583</c:v>
                </c:pt>
                <c:pt idx="3170">
                  <c:v>41582</c:v>
                </c:pt>
                <c:pt idx="3171">
                  <c:v>41581</c:v>
                </c:pt>
                <c:pt idx="3172">
                  <c:v>41580</c:v>
                </c:pt>
                <c:pt idx="3173">
                  <c:v>41579</c:v>
                </c:pt>
                <c:pt idx="3174">
                  <c:v>41578</c:v>
                </c:pt>
                <c:pt idx="3175">
                  <c:v>41577</c:v>
                </c:pt>
                <c:pt idx="3176">
                  <c:v>41576</c:v>
                </c:pt>
                <c:pt idx="3177">
                  <c:v>41575</c:v>
                </c:pt>
                <c:pt idx="3178">
                  <c:v>41574</c:v>
                </c:pt>
                <c:pt idx="3179">
                  <c:v>41573</c:v>
                </c:pt>
                <c:pt idx="3180">
                  <c:v>41572</c:v>
                </c:pt>
                <c:pt idx="3181">
                  <c:v>41571</c:v>
                </c:pt>
                <c:pt idx="3182">
                  <c:v>41570</c:v>
                </c:pt>
                <c:pt idx="3183">
                  <c:v>41569</c:v>
                </c:pt>
                <c:pt idx="3184">
                  <c:v>41568</c:v>
                </c:pt>
                <c:pt idx="3185">
                  <c:v>41567</c:v>
                </c:pt>
                <c:pt idx="3186">
                  <c:v>41566</c:v>
                </c:pt>
                <c:pt idx="3187">
                  <c:v>41565</c:v>
                </c:pt>
                <c:pt idx="3188">
                  <c:v>41564</c:v>
                </c:pt>
                <c:pt idx="3189">
                  <c:v>41563</c:v>
                </c:pt>
                <c:pt idx="3190">
                  <c:v>41562</c:v>
                </c:pt>
                <c:pt idx="3191">
                  <c:v>41561</c:v>
                </c:pt>
                <c:pt idx="3192">
                  <c:v>41560</c:v>
                </c:pt>
                <c:pt idx="3193">
                  <c:v>41559</c:v>
                </c:pt>
                <c:pt idx="3194">
                  <c:v>41558</c:v>
                </c:pt>
                <c:pt idx="3195">
                  <c:v>41557</c:v>
                </c:pt>
                <c:pt idx="3196">
                  <c:v>41556</c:v>
                </c:pt>
                <c:pt idx="3197">
                  <c:v>41555</c:v>
                </c:pt>
                <c:pt idx="3198">
                  <c:v>41554</c:v>
                </c:pt>
                <c:pt idx="3199">
                  <c:v>41553</c:v>
                </c:pt>
                <c:pt idx="3200">
                  <c:v>41552</c:v>
                </c:pt>
                <c:pt idx="3201">
                  <c:v>41551</c:v>
                </c:pt>
                <c:pt idx="3202">
                  <c:v>41550</c:v>
                </c:pt>
                <c:pt idx="3203">
                  <c:v>41549</c:v>
                </c:pt>
                <c:pt idx="3204">
                  <c:v>41548</c:v>
                </c:pt>
                <c:pt idx="3205">
                  <c:v>41547</c:v>
                </c:pt>
                <c:pt idx="3206">
                  <c:v>41546</c:v>
                </c:pt>
                <c:pt idx="3207">
                  <c:v>41545</c:v>
                </c:pt>
                <c:pt idx="3208">
                  <c:v>41544</c:v>
                </c:pt>
                <c:pt idx="3209">
                  <c:v>41543</c:v>
                </c:pt>
                <c:pt idx="3210">
                  <c:v>41542</c:v>
                </c:pt>
                <c:pt idx="3211">
                  <c:v>41541</c:v>
                </c:pt>
                <c:pt idx="3212">
                  <c:v>41540</c:v>
                </c:pt>
                <c:pt idx="3213">
                  <c:v>41539</c:v>
                </c:pt>
                <c:pt idx="3214">
                  <c:v>41538</c:v>
                </c:pt>
                <c:pt idx="3215">
                  <c:v>41537</c:v>
                </c:pt>
                <c:pt idx="3216">
                  <c:v>41536</c:v>
                </c:pt>
                <c:pt idx="3217">
                  <c:v>41535</c:v>
                </c:pt>
                <c:pt idx="3218">
                  <c:v>41534</c:v>
                </c:pt>
                <c:pt idx="3219">
                  <c:v>41533</c:v>
                </c:pt>
                <c:pt idx="3220">
                  <c:v>41532</c:v>
                </c:pt>
                <c:pt idx="3221">
                  <c:v>41531</c:v>
                </c:pt>
                <c:pt idx="3222">
                  <c:v>41530</c:v>
                </c:pt>
                <c:pt idx="3223">
                  <c:v>41529</c:v>
                </c:pt>
                <c:pt idx="3224">
                  <c:v>41528</c:v>
                </c:pt>
                <c:pt idx="3225">
                  <c:v>41527</c:v>
                </c:pt>
                <c:pt idx="3226">
                  <c:v>41526</c:v>
                </c:pt>
                <c:pt idx="3227">
                  <c:v>41525</c:v>
                </c:pt>
                <c:pt idx="3228">
                  <c:v>41524</c:v>
                </c:pt>
                <c:pt idx="3229">
                  <c:v>41523</c:v>
                </c:pt>
                <c:pt idx="3230">
                  <c:v>41522</c:v>
                </c:pt>
                <c:pt idx="3231">
                  <c:v>41521</c:v>
                </c:pt>
                <c:pt idx="3232">
                  <c:v>41520</c:v>
                </c:pt>
                <c:pt idx="3233">
                  <c:v>41519</c:v>
                </c:pt>
                <c:pt idx="3234">
                  <c:v>41518</c:v>
                </c:pt>
                <c:pt idx="3235">
                  <c:v>41517</c:v>
                </c:pt>
                <c:pt idx="3236">
                  <c:v>41516</c:v>
                </c:pt>
                <c:pt idx="3237">
                  <c:v>41515</c:v>
                </c:pt>
                <c:pt idx="3238">
                  <c:v>41514</c:v>
                </c:pt>
                <c:pt idx="3239">
                  <c:v>41513</c:v>
                </c:pt>
                <c:pt idx="3240">
                  <c:v>41512</c:v>
                </c:pt>
                <c:pt idx="3241">
                  <c:v>41511</c:v>
                </c:pt>
                <c:pt idx="3242">
                  <c:v>41510</c:v>
                </c:pt>
                <c:pt idx="3243">
                  <c:v>41509</c:v>
                </c:pt>
                <c:pt idx="3244">
                  <c:v>41508</c:v>
                </c:pt>
                <c:pt idx="3245">
                  <c:v>41507</c:v>
                </c:pt>
                <c:pt idx="3246">
                  <c:v>41506</c:v>
                </c:pt>
                <c:pt idx="3247">
                  <c:v>41505</c:v>
                </c:pt>
                <c:pt idx="3248">
                  <c:v>41504</c:v>
                </c:pt>
                <c:pt idx="3249">
                  <c:v>41503</c:v>
                </c:pt>
                <c:pt idx="3250">
                  <c:v>41502</c:v>
                </c:pt>
                <c:pt idx="3251">
                  <c:v>41501</c:v>
                </c:pt>
                <c:pt idx="3252">
                  <c:v>41500</c:v>
                </c:pt>
                <c:pt idx="3253">
                  <c:v>41499</c:v>
                </c:pt>
                <c:pt idx="3254">
                  <c:v>41498</c:v>
                </c:pt>
                <c:pt idx="3255">
                  <c:v>41497</c:v>
                </c:pt>
                <c:pt idx="3256">
                  <c:v>41496</c:v>
                </c:pt>
                <c:pt idx="3257">
                  <c:v>41495</c:v>
                </c:pt>
                <c:pt idx="3258">
                  <c:v>41494</c:v>
                </c:pt>
                <c:pt idx="3259">
                  <c:v>41493</c:v>
                </c:pt>
                <c:pt idx="3260">
                  <c:v>41492</c:v>
                </c:pt>
                <c:pt idx="3261">
                  <c:v>41491</c:v>
                </c:pt>
                <c:pt idx="3262">
                  <c:v>41490</c:v>
                </c:pt>
                <c:pt idx="3263">
                  <c:v>41489</c:v>
                </c:pt>
                <c:pt idx="3264">
                  <c:v>41488</c:v>
                </c:pt>
                <c:pt idx="3265">
                  <c:v>41487</c:v>
                </c:pt>
                <c:pt idx="3266">
                  <c:v>41486</c:v>
                </c:pt>
                <c:pt idx="3267">
                  <c:v>41485</c:v>
                </c:pt>
                <c:pt idx="3268">
                  <c:v>41484</c:v>
                </c:pt>
                <c:pt idx="3269">
                  <c:v>41483</c:v>
                </c:pt>
                <c:pt idx="3270">
                  <c:v>41482</c:v>
                </c:pt>
                <c:pt idx="3271">
                  <c:v>41481</c:v>
                </c:pt>
                <c:pt idx="3272">
                  <c:v>41480</c:v>
                </c:pt>
                <c:pt idx="3273">
                  <c:v>41479</c:v>
                </c:pt>
                <c:pt idx="3274">
                  <c:v>41478</c:v>
                </c:pt>
                <c:pt idx="3275">
                  <c:v>41477</c:v>
                </c:pt>
                <c:pt idx="3276">
                  <c:v>41476</c:v>
                </c:pt>
                <c:pt idx="3277">
                  <c:v>41475</c:v>
                </c:pt>
                <c:pt idx="3278">
                  <c:v>41474</c:v>
                </c:pt>
                <c:pt idx="3279">
                  <c:v>41473</c:v>
                </c:pt>
                <c:pt idx="3280">
                  <c:v>41472</c:v>
                </c:pt>
                <c:pt idx="3281">
                  <c:v>41471</c:v>
                </c:pt>
                <c:pt idx="3282">
                  <c:v>41470</c:v>
                </c:pt>
                <c:pt idx="3283">
                  <c:v>41469</c:v>
                </c:pt>
                <c:pt idx="3284">
                  <c:v>41468</c:v>
                </c:pt>
                <c:pt idx="3285">
                  <c:v>41467</c:v>
                </c:pt>
                <c:pt idx="3286">
                  <c:v>41466</c:v>
                </c:pt>
                <c:pt idx="3287">
                  <c:v>41465</c:v>
                </c:pt>
                <c:pt idx="3288">
                  <c:v>41464</c:v>
                </c:pt>
                <c:pt idx="3289">
                  <c:v>41463</c:v>
                </c:pt>
                <c:pt idx="3290">
                  <c:v>41462</c:v>
                </c:pt>
                <c:pt idx="3291">
                  <c:v>41461</c:v>
                </c:pt>
                <c:pt idx="3292">
                  <c:v>41460</c:v>
                </c:pt>
                <c:pt idx="3293">
                  <c:v>41459</c:v>
                </c:pt>
                <c:pt idx="3294">
                  <c:v>41458</c:v>
                </c:pt>
                <c:pt idx="3295">
                  <c:v>41457</c:v>
                </c:pt>
                <c:pt idx="3296">
                  <c:v>41456</c:v>
                </c:pt>
                <c:pt idx="3297">
                  <c:v>41455</c:v>
                </c:pt>
                <c:pt idx="3298">
                  <c:v>41454</c:v>
                </c:pt>
                <c:pt idx="3299">
                  <c:v>41453</c:v>
                </c:pt>
                <c:pt idx="3300">
                  <c:v>41452</c:v>
                </c:pt>
                <c:pt idx="3301">
                  <c:v>41451</c:v>
                </c:pt>
                <c:pt idx="3302">
                  <c:v>41450</c:v>
                </c:pt>
                <c:pt idx="3303">
                  <c:v>41449</c:v>
                </c:pt>
                <c:pt idx="3304">
                  <c:v>41448</c:v>
                </c:pt>
                <c:pt idx="3305">
                  <c:v>41447</c:v>
                </c:pt>
                <c:pt idx="3306">
                  <c:v>41446</c:v>
                </c:pt>
                <c:pt idx="3307">
                  <c:v>41445</c:v>
                </c:pt>
                <c:pt idx="3308">
                  <c:v>41444</c:v>
                </c:pt>
                <c:pt idx="3309">
                  <c:v>41443</c:v>
                </c:pt>
                <c:pt idx="3310">
                  <c:v>41442</c:v>
                </c:pt>
                <c:pt idx="3311">
                  <c:v>41441</c:v>
                </c:pt>
                <c:pt idx="3312">
                  <c:v>41440</c:v>
                </c:pt>
                <c:pt idx="3313">
                  <c:v>41439</c:v>
                </c:pt>
                <c:pt idx="3314">
                  <c:v>41438</c:v>
                </c:pt>
                <c:pt idx="3315">
                  <c:v>41437</c:v>
                </c:pt>
                <c:pt idx="3316">
                  <c:v>41436</c:v>
                </c:pt>
                <c:pt idx="3317">
                  <c:v>41435</c:v>
                </c:pt>
                <c:pt idx="3318">
                  <c:v>41434</c:v>
                </c:pt>
                <c:pt idx="3319">
                  <c:v>41433</c:v>
                </c:pt>
                <c:pt idx="3320">
                  <c:v>41432</c:v>
                </c:pt>
                <c:pt idx="3321">
                  <c:v>41431</c:v>
                </c:pt>
                <c:pt idx="3322">
                  <c:v>41430</c:v>
                </c:pt>
                <c:pt idx="3323">
                  <c:v>41429</c:v>
                </c:pt>
                <c:pt idx="3324">
                  <c:v>41428</c:v>
                </c:pt>
                <c:pt idx="3325">
                  <c:v>41427</c:v>
                </c:pt>
                <c:pt idx="3326">
                  <c:v>41426</c:v>
                </c:pt>
                <c:pt idx="3327">
                  <c:v>41425</c:v>
                </c:pt>
                <c:pt idx="3328">
                  <c:v>41424</c:v>
                </c:pt>
                <c:pt idx="3329">
                  <c:v>41423</c:v>
                </c:pt>
                <c:pt idx="3330">
                  <c:v>41422</c:v>
                </c:pt>
                <c:pt idx="3331">
                  <c:v>41421</c:v>
                </c:pt>
                <c:pt idx="3332">
                  <c:v>41420</c:v>
                </c:pt>
                <c:pt idx="3333">
                  <c:v>41419</c:v>
                </c:pt>
                <c:pt idx="3334">
                  <c:v>41418</c:v>
                </c:pt>
                <c:pt idx="3335">
                  <c:v>41417</c:v>
                </c:pt>
                <c:pt idx="3336">
                  <c:v>41416</c:v>
                </c:pt>
                <c:pt idx="3337">
                  <c:v>41415</c:v>
                </c:pt>
                <c:pt idx="3338">
                  <c:v>41414</c:v>
                </c:pt>
                <c:pt idx="3339">
                  <c:v>41413</c:v>
                </c:pt>
                <c:pt idx="3340">
                  <c:v>41412</c:v>
                </c:pt>
                <c:pt idx="3341">
                  <c:v>41411</c:v>
                </c:pt>
                <c:pt idx="3342">
                  <c:v>41410</c:v>
                </c:pt>
                <c:pt idx="3343">
                  <c:v>41409</c:v>
                </c:pt>
                <c:pt idx="3344">
                  <c:v>41408</c:v>
                </c:pt>
                <c:pt idx="3345">
                  <c:v>41407</c:v>
                </c:pt>
                <c:pt idx="3346">
                  <c:v>41406</c:v>
                </c:pt>
                <c:pt idx="3347">
                  <c:v>41405</c:v>
                </c:pt>
                <c:pt idx="3348">
                  <c:v>41404</c:v>
                </c:pt>
                <c:pt idx="3349">
                  <c:v>41403</c:v>
                </c:pt>
                <c:pt idx="3350">
                  <c:v>41402</c:v>
                </c:pt>
                <c:pt idx="3351">
                  <c:v>41401</c:v>
                </c:pt>
                <c:pt idx="3352">
                  <c:v>41400</c:v>
                </c:pt>
                <c:pt idx="3353">
                  <c:v>41399</c:v>
                </c:pt>
                <c:pt idx="3354">
                  <c:v>41398</c:v>
                </c:pt>
                <c:pt idx="3355">
                  <c:v>41397</c:v>
                </c:pt>
                <c:pt idx="3356">
                  <c:v>41396</c:v>
                </c:pt>
                <c:pt idx="3357">
                  <c:v>41395</c:v>
                </c:pt>
                <c:pt idx="3358">
                  <c:v>41394</c:v>
                </c:pt>
                <c:pt idx="3359">
                  <c:v>41393</c:v>
                </c:pt>
                <c:pt idx="3360">
                  <c:v>41392</c:v>
                </c:pt>
              </c:numCache>
            </c:numRef>
          </c:cat>
          <c:val>
            <c:numRef>
              <c:f>工作表1!$B$2:$B$3362</c:f>
              <c:numCache>
                <c:formatCode>"$"#,##0.00_);[Red]\("$"#,##0.00\)</c:formatCode>
                <c:ptCount val="3361"/>
                <c:pt idx="0">
                  <c:v>19010.900000000001</c:v>
                </c:pt>
                <c:pt idx="1">
                  <c:v>20473.419999999998</c:v>
                </c:pt>
                <c:pt idx="2">
                  <c:v>20385.72</c:v>
                </c:pt>
                <c:pt idx="3">
                  <c:v>22576.31</c:v>
                </c:pt>
                <c:pt idx="4">
                  <c:v>22196.73</c:v>
                </c:pt>
                <c:pt idx="5">
                  <c:v>22487.99</c:v>
                </c:pt>
                <c:pt idx="6">
                  <c:v>26737.58</c:v>
                </c:pt>
                <c:pt idx="7">
                  <c:v>28373.51</c:v>
                </c:pt>
                <c:pt idx="8">
                  <c:v>29084.67</c:v>
                </c:pt>
                <c:pt idx="9">
                  <c:v>30110.33</c:v>
                </c:pt>
                <c:pt idx="10">
                  <c:v>30215.279999999999</c:v>
                </c:pt>
                <c:pt idx="11">
                  <c:v>31151.48</c:v>
                </c:pt>
                <c:pt idx="12">
                  <c:v>31371.74</c:v>
                </c:pt>
                <c:pt idx="13">
                  <c:v>29910.28</c:v>
                </c:pt>
                <c:pt idx="14">
                  <c:v>29835.119999999999</c:v>
                </c:pt>
                <c:pt idx="15">
                  <c:v>29706.14</c:v>
                </c:pt>
                <c:pt idx="16">
                  <c:v>30467.81</c:v>
                </c:pt>
                <c:pt idx="17">
                  <c:v>29794.89</c:v>
                </c:pt>
                <c:pt idx="18">
                  <c:v>31792.55</c:v>
                </c:pt>
                <c:pt idx="19">
                  <c:v>31723.87</c:v>
                </c:pt>
                <c:pt idx="20">
                  <c:v>29443.37</c:v>
                </c:pt>
                <c:pt idx="21">
                  <c:v>29019.87</c:v>
                </c:pt>
                <c:pt idx="22">
                  <c:v>28842.1</c:v>
                </c:pt>
                <c:pt idx="23">
                  <c:v>29251.14</c:v>
                </c:pt>
                <c:pt idx="24">
                  <c:v>29564.78</c:v>
                </c:pt>
                <c:pt idx="25">
                  <c:v>29653.14</c:v>
                </c:pt>
                <c:pt idx="26">
                  <c:v>29101.13</c:v>
                </c:pt>
                <c:pt idx="27">
                  <c:v>30309.4</c:v>
                </c:pt>
                <c:pt idx="28">
                  <c:v>29432.47</c:v>
                </c:pt>
                <c:pt idx="29">
                  <c:v>29199.86</c:v>
                </c:pt>
                <c:pt idx="30">
                  <c:v>30311.119999999999</c:v>
                </c:pt>
                <c:pt idx="31">
                  <c:v>28720.36</c:v>
                </c:pt>
                <c:pt idx="32">
                  <c:v>30424.48</c:v>
                </c:pt>
                <c:pt idx="33">
                  <c:v>29862.41</c:v>
                </c:pt>
                <c:pt idx="34">
                  <c:v>31304.37</c:v>
                </c:pt>
                <c:pt idx="35">
                  <c:v>30098.59</c:v>
                </c:pt>
                <c:pt idx="36">
                  <c:v>29285.64</c:v>
                </c:pt>
                <c:pt idx="37">
                  <c:v>29030.91</c:v>
                </c:pt>
                <c:pt idx="38">
                  <c:v>28936.73</c:v>
                </c:pt>
                <c:pt idx="39">
                  <c:v>31016.18</c:v>
                </c:pt>
                <c:pt idx="40">
                  <c:v>30273.65</c:v>
                </c:pt>
                <c:pt idx="41">
                  <c:v>34060.019999999997</c:v>
                </c:pt>
                <c:pt idx="42">
                  <c:v>35502.94</c:v>
                </c:pt>
                <c:pt idx="43">
                  <c:v>36042.5</c:v>
                </c:pt>
                <c:pt idx="44">
                  <c:v>36573.18</c:v>
                </c:pt>
                <c:pt idx="45">
                  <c:v>39695.75</c:v>
                </c:pt>
                <c:pt idx="46">
                  <c:v>37748.01</c:v>
                </c:pt>
                <c:pt idx="47">
                  <c:v>38528.11</c:v>
                </c:pt>
                <c:pt idx="48">
                  <c:v>38472.19</c:v>
                </c:pt>
                <c:pt idx="49">
                  <c:v>37713.269999999997</c:v>
                </c:pt>
                <c:pt idx="50">
                  <c:v>38605.86</c:v>
                </c:pt>
                <c:pt idx="51">
                  <c:v>39768.620000000003</c:v>
                </c:pt>
                <c:pt idx="52">
                  <c:v>39241.43</c:v>
                </c:pt>
                <c:pt idx="53">
                  <c:v>38120.300000000003</c:v>
                </c:pt>
                <c:pt idx="54">
                  <c:v>40448.42</c:v>
                </c:pt>
                <c:pt idx="55">
                  <c:v>39472.61</c:v>
                </c:pt>
                <c:pt idx="56">
                  <c:v>39478.370000000003</c:v>
                </c:pt>
                <c:pt idx="57">
                  <c:v>39738.720000000001</c:v>
                </c:pt>
                <c:pt idx="58">
                  <c:v>40525.86</c:v>
                </c:pt>
                <c:pt idx="59">
                  <c:v>41371.519999999997</c:v>
                </c:pt>
                <c:pt idx="60">
                  <c:v>41501.74</c:v>
                </c:pt>
                <c:pt idx="61">
                  <c:v>40828.17</c:v>
                </c:pt>
                <c:pt idx="62">
                  <c:v>39721.199999999997</c:v>
                </c:pt>
                <c:pt idx="63">
                  <c:v>40417.78</c:v>
                </c:pt>
                <c:pt idx="64">
                  <c:v>40552.32</c:v>
                </c:pt>
                <c:pt idx="65">
                  <c:v>39939.4</c:v>
                </c:pt>
                <c:pt idx="66">
                  <c:v>41160.22</c:v>
                </c:pt>
                <c:pt idx="67">
                  <c:v>40123.57</c:v>
                </c:pt>
                <c:pt idx="68">
                  <c:v>39533.71</c:v>
                </c:pt>
                <c:pt idx="69">
                  <c:v>42201.04</c:v>
                </c:pt>
                <c:pt idx="70">
                  <c:v>42781.09</c:v>
                </c:pt>
                <c:pt idx="71">
                  <c:v>42282.080000000002</c:v>
                </c:pt>
                <c:pt idx="72">
                  <c:v>43505.14</c:v>
                </c:pt>
                <c:pt idx="73">
                  <c:v>43207.5</c:v>
                </c:pt>
                <c:pt idx="74">
                  <c:v>45544.36</c:v>
                </c:pt>
                <c:pt idx="75">
                  <c:v>46624.51</c:v>
                </c:pt>
                <c:pt idx="76">
                  <c:v>46445.27</c:v>
                </c:pt>
                <c:pt idx="77">
                  <c:v>45859.13</c:v>
                </c:pt>
                <c:pt idx="78">
                  <c:v>46285.5</c:v>
                </c:pt>
                <c:pt idx="79">
                  <c:v>45554.16</c:v>
                </c:pt>
                <c:pt idx="80">
                  <c:v>47062.15</c:v>
                </c:pt>
                <c:pt idx="81">
                  <c:v>47456.9</c:v>
                </c:pt>
                <c:pt idx="82">
                  <c:v>47100.44</c:v>
                </c:pt>
                <c:pt idx="83">
                  <c:v>46821.85</c:v>
                </c:pt>
                <c:pt idx="84">
                  <c:v>44505.36</c:v>
                </c:pt>
                <c:pt idx="85">
                  <c:v>44349.86</c:v>
                </c:pt>
                <c:pt idx="86">
                  <c:v>43964.55</c:v>
                </c:pt>
                <c:pt idx="87">
                  <c:v>42886.65</c:v>
                </c:pt>
                <c:pt idx="88">
                  <c:v>42364.38</c:v>
                </c:pt>
                <c:pt idx="89">
                  <c:v>41074.1</c:v>
                </c:pt>
                <c:pt idx="90">
                  <c:v>41246.129999999997</c:v>
                </c:pt>
                <c:pt idx="91">
                  <c:v>42191.41</c:v>
                </c:pt>
                <c:pt idx="92">
                  <c:v>41794.65</c:v>
                </c:pt>
                <c:pt idx="93">
                  <c:v>40944.839999999997</c:v>
                </c:pt>
                <c:pt idx="94">
                  <c:v>41140.839999999997</c:v>
                </c:pt>
                <c:pt idx="95">
                  <c:v>39335.57</c:v>
                </c:pt>
                <c:pt idx="96">
                  <c:v>39664.25</c:v>
                </c:pt>
                <c:pt idx="97">
                  <c:v>37846.32</c:v>
                </c:pt>
                <c:pt idx="98">
                  <c:v>38884.720000000001</c:v>
                </c:pt>
                <c:pt idx="99">
                  <c:v>38794.46</c:v>
                </c:pt>
                <c:pt idx="100">
                  <c:v>39439.97</c:v>
                </c:pt>
                <c:pt idx="101">
                  <c:v>41974.07</c:v>
                </c:pt>
                <c:pt idx="102">
                  <c:v>38742.82</c:v>
                </c:pt>
                <c:pt idx="103">
                  <c:v>38059.9</c:v>
                </c:pt>
                <c:pt idx="104">
                  <c:v>38429.300000000003</c:v>
                </c:pt>
                <c:pt idx="105">
                  <c:v>39404.199999999997</c:v>
                </c:pt>
                <c:pt idx="106">
                  <c:v>39148.449999999997</c:v>
                </c:pt>
                <c:pt idx="107">
                  <c:v>42458.14</c:v>
                </c:pt>
                <c:pt idx="108">
                  <c:v>43925.2</c:v>
                </c:pt>
                <c:pt idx="109">
                  <c:v>44357.62</c:v>
                </c:pt>
                <c:pt idx="110">
                  <c:v>43194.5</c:v>
                </c:pt>
                <c:pt idx="111">
                  <c:v>37706</c:v>
                </c:pt>
                <c:pt idx="112">
                  <c:v>39098.699999999997</c:v>
                </c:pt>
                <c:pt idx="113">
                  <c:v>39213.08</c:v>
                </c:pt>
                <c:pt idx="114">
                  <c:v>38333.75</c:v>
                </c:pt>
                <c:pt idx="115">
                  <c:v>37278.57</c:v>
                </c:pt>
                <c:pt idx="116">
                  <c:v>38285.279999999999</c:v>
                </c:pt>
                <c:pt idx="117">
                  <c:v>37068.769999999997</c:v>
                </c:pt>
                <c:pt idx="118">
                  <c:v>38423.21</c:v>
                </c:pt>
                <c:pt idx="119">
                  <c:v>40118.1</c:v>
                </c:pt>
                <c:pt idx="120">
                  <c:v>40026.019999999997</c:v>
                </c:pt>
                <c:pt idx="121">
                  <c:v>40552.129999999997</c:v>
                </c:pt>
                <c:pt idx="122">
                  <c:v>43937.07</c:v>
                </c:pt>
                <c:pt idx="123">
                  <c:v>44578.28</c:v>
                </c:pt>
                <c:pt idx="124">
                  <c:v>42586.46</c:v>
                </c:pt>
                <c:pt idx="125">
                  <c:v>42157.4</c:v>
                </c:pt>
                <c:pt idx="126">
                  <c:v>42236.57</c:v>
                </c:pt>
                <c:pt idx="127">
                  <c:v>42412.3</c:v>
                </c:pt>
                <c:pt idx="128">
                  <c:v>43571.13</c:v>
                </c:pt>
                <c:pt idx="129">
                  <c:v>44347.8</c:v>
                </c:pt>
                <c:pt idx="130">
                  <c:v>44096.7</c:v>
                </c:pt>
                <c:pt idx="131">
                  <c:v>43854.65</c:v>
                </c:pt>
                <c:pt idx="132">
                  <c:v>42406.78</c:v>
                </c:pt>
                <c:pt idx="133">
                  <c:v>41441.120000000003</c:v>
                </c:pt>
                <c:pt idx="134">
                  <c:v>41501.480000000003</c:v>
                </c:pt>
                <c:pt idx="135">
                  <c:v>37149.26</c:v>
                </c:pt>
                <c:pt idx="136">
                  <c:v>36944.81</c:v>
                </c:pt>
                <c:pt idx="137">
                  <c:v>38743.71</c:v>
                </c:pt>
                <c:pt idx="138">
                  <c:v>38481.769999999997</c:v>
                </c:pt>
                <c:pt idx="139">
                  <c:v>37920.28</c:v>
                </c:pt>
                <c:pt idx="140">
                  <c:v>38151.919999999998</c:v>
                </c:pt>
                <c:pt idx="141">
                  <c:v>37780.71</c:v>
                </c:pt>
                <c:pt idx="142">
                  <c:v>37128.44</c:v>
                </c:pt>
                <c:pt idx="143">
                  <c:v>36841.879999999997</c:v>
                </c:pt>
                <c:pt idx="144">
                  <c:v>36950.51</c:v>
                </c:pt>
                <c:pt idx="145">
                  <c:v>36654.81</c:v>
                </c:pt>
                <c:pt idx="146">
                  <c:v>36275.730000000003</c:v>
                </c:pt>
                <c:pt idx="147">
                  <c:v>35047.360000000001</c:v>
                </c:pt>
                <c:pt idx="148">
                  <c:v>36471.589999999997</c:v>
                </c:pt>
                <c:pt idx="149">
                  <c:v>40699.61</c:v>
                </c:pt>
                <c:pt idx="150">
                  <c:v>41744.03</c:v>
                </c:pt>
                <c:pt idx="151">
                  <c:v>42374.04</c:v>
                </c:pt>
                <c:pt idx="152">
                  <c:v>42250.07</c:v>
                </c:pt>
                <c:pt idx="153">
                  <c:v>43118.12</c:v>
                </c:pt>
                <c:pt idx="154">
                  <c:v>43172.04</c:v>
                </c:pt>
                <c:pt idx="155">
                  <c:v>43101.9</c:v>
                </c:pt>
                <c:pt idx="156">
                  <c:v>42598.87</c:v>
                </c:pt>
                <c:pt idx="157">
                  <c:v>43946.74</c:v>
                </c:pt>
                <c:pt idx="158">
                  <c:v>42742.18</c:v>
                </c:pt>
                <c:pt idx="159">
                  <c:v>41819.51</c:v>
                </c:pt>
                <c:pt idx="160">
                  <c:v>41910.230000000003</c:v>
                </c:pt>
                <c:pt idx="161">
                  <c:v>41734.730000000003</c:v>
                </c:pt>
                <c:pt idx="162">
                  <c:v>41561.47</c:v>
                </c:pt>
                <c:pt idx="163">
                  <c:v>43153.57</c:v>
                </c:pt>
                <c:pt idx="164">
                  <c:v>43565.51</c:v>
                </c:pt>
                <c:pt idx="165">
                  <c:v>45899.360000000001</c:v>
                </c:pt>
                <c:pt idx="166">
                  <c:v>46458.85</c:v>
                </c:pt>
                <c:pt idx="167">
                  <c:v>47343.54</c:v>
                </c:pt>
                <c:pt idx="168">
                  <c:v>47680.93</c:v>
                </c:pt>
                <c:pt idx="169">
                  <c:v>46311.74</c:v>
                </c:pt>
                <c:pt idx="170">
                  <c:v>47169.37</c:v>
                </c:pt>
                <c:pt idx="171">
                  <c:v>46490.61</c:v>
                </c:pt>
                <c:pt idx="172">
                  <c:v>47623.87</c:v>
                </c:pt>
                <c:pt idx="173">
                  <c:v>50679.86</c:v>
                </c:pt>
                <c:pt idx="174">
                  <c:v>50802.61</c:v>
                </c:pt>
                <c:pt idx="175">
                  <c:v>50428.69</c:v>
                </c:pt>
                <c:pt idx="176">
                  <c:v>50854.92</c:v>
                </c:pt>
                <c:pt idx="177">
                  <c:v>50806.05</c:v>
                </c:pt>
                <c:pt idx="178">
                  <c:v>48626.34</c:v>
                </c:pt>
                <c:pt idx="179">
                  <c:v>48937.1</c:v>
                </c:pt>
                <c:pt idx="180">
                  <c:v>46886.080000000002</c:v>
                </c:pt>
                <c:pt idx="181">
                  <c:v>46707.06</c:v>
                </c:pt>
                <c:pt idx="182">
                  <c:v>46853.87</c:v>
                </c:pt>
                <c:pt idx="183">
                  <c:v>46219.26</c:v>
                </c:pt>
                <c:pt idx="184">
                  <c:v>47653.73</c:v>
                </c:pt>
                <c:pt idx="185">
                  <c:v>48900.46</c:v>
                </c:pt>
                <c:pt idx="186">
                  <c:v>48379.75</c:v>
                </c:pt>
                <c:pt idx="187">
                  <c:v>46709.82</c:v>
                </c:pt>
                <c:pt idx="188">
                  <c:v>50114.74</c:v>
                </c:pt>
                <c:pt idx="189">
                  <c:v>49354.85</c:v>
                </c:pt>
                <c:pt idx="190">
                  <c:v>47264.63</c:v>
                </c:pt>
                <c:pt idx="191">
                  <c:v>47642.14</c:v>
                </c:pt>
                <c:pt idx="192">
                  <c:v>50450.080000000002</c:v>
                </c:pt>
                <c:pt idx="193">
                  <c:v>50667.65</c:v>
                </c:pt>
                <c:pt idx="194">
                  <c:v>50581.83</c:v>
                </c:pt>
                <c:pt idx="195">
                  <c:v>49413.48</c:v>
                </c:pt>
                <c:pt idx="196">
                  <c:v>49201.52</c:v>
                </c:pt>
                <c:pt idx="197">
                  <c:v>53727.88</c:v>
                </c:pt>
                <c:pt idx="198">
                  <c:v>56509.17</c:v>
                </c:pt>
                <c:pt idx="199">
                  <c:v>57217.37</c:v>
                </c:pt>
                <c:pt idx="200">
                  <c:v>56907.97</c:v>
                </c:pt>
                <c:pt idx="201">
                  <c:v>57830.11</c:v>
                </c:pt>
                <c:pt idx="202">
                  <c:v>57291.9</c:v>
                </c:pt>
                <c:pt idx="203">
                  <c:v>54813.02</c:v>
                </c:pt>
                <c:pt idx="204">
                  <c:v>53736.43</c:v>
                </c:pt>
                <c:pt idx="205">
                  <c:v>58960.29</c:v>
                </c:pt>
                <c:pt idx="206">
                  <c:v>57165.42</c:v>
                </c:pt>
                <c:pt idx="207">
                  <c:v>57565.85</c:v>
                </c:pt>
                <c:pt idx="208">
                  <c:v>56304.56</c:v>
                </c:pt>
                <c:pt idx="209">
                  <c:v>58706.85</c:v>
                </c:pt>
                <c:pt idx="210">
                  <c:v>59730.51</c:v>
                </c:pt>
                <c:pt idx="211">
                  <c:v>58115.08</c:v>
                </c:pt>
                <c:pt idx="212">
                  <c:v>56896.13</c:v>
                </c:pt>
                <c:pt idx="213">
                  <c:v>60360.14</c:v>
                </c:pt>
                <c:pt idx="214">
                  <c:v>60139.62</c:v>
                </c:pt>
                <c:pt idx="215">
                  <c:v>63721.2</c:v>
                </c:pt>
                <c:pt idx="216">
                  <c:v>65521.29</c:v>
                </c:pt>
                <c:pt idx="217">
                  <c:v>64455.37</c:v>
                </c:pt>
                <c:pt idx="218">
                  <c:v>64158.12</c:v>
                </c:pt>
                <c:pt idx="219">
                  <c:v>64863.98</c:v>
                </c:pt>
                <c:pt idx="220">
                  <c:v>64978.89</c:v>
                </c:pt>
                <c:pt idx="221">
                  <c:v>66953.34</c:v>
                </c:pt>
                <c:pt idx="222">
                  <c:v>67549.740000000005</c:v>
                </c:pt>
                <c:pt idx="223">
                  <c:v>63344.07</c:v>
                </c:pt>
                <c:pt idx="224">
                  <c:v>61554.92</c:v>
                </c:pt>
                <c:pt idx="225">
                  <c:v>61068.87</c:v>
                </c:pt>
                <c:pt idx="226">
                  <c:v>61460.08</c:v>
                </c:pt>
                <c:pt idx="227">
                  <c:v>62941.8</c:v>
                </c:pt>
                <c:pt idx="228">
                  <c:v>63254.33</c:v>
                </c:pt>
                <c:pt idx="229">
                  <c:v>60963.25</c:v>
                </c:pt>
                <c:pt idx="230">
                  <c:v>61320.45</c:v>
                </c:pt>
                <c:pt idx="231">
                  <c:v>61850.49</c:v>
                </c:pt>
                <c:pt idx="232">
                  <c:v>62239.360000000001</c:v>
                </c:pt>
                <c:pt idx="233">
                  <c:v>60624.87</c:v>
                </c:pt>
                <c:pt idx="234">
                  <c:v>58470.73</c:v>
                </c:pt>
                <c:pt idx="235">
                  <c:v>60352</c:v>
                </c:pt>
                <c:pt idx="236">
                  <c:v>63032.76</c:v>
                </c:pt>
                <c:pt idx="237">
                  <c:v>60893.93</c:v>
                </c:pt>
                <c:pt idx="238">
                  <c:v>61368.34</c:v>
                </c:pt>
                <c:pt idx="239">
                  <c:v>60694.63</c:v>
                </c:pt>
                <c:pt idx="240">
                  <c:v>62237.89</c:v>
                </c:pt>
                <c:pt idx="241">
                  <c:v>66002.23</c:v>
                </c:pt>
                <c:pt idx="242">
                  <c:v>64284.59</c:v>
                </c:pt>
                <c:pt idx="243">
                  <c:v>62043.17</c:v>
                </c:pt>
                <c:pt idx="244">
                  <c:v>61548.800000000003</c:v>
                </c:pt>
                <c:pt idx="245">
                  <c:v>60887.65</c:v>
                </c:pt>
                <c:pt idx="246">
                  <c:v>61609.53</c:v>
                </c:pt>
                <c:pt idx="247">
                  <c:v>57345.9</c:v>
                </c:pt>
                <c:pt idx="248">
                  <c:v>57372.83</c:v>
                </c:pt>
                <c:pt idx="249">
                  <c:v>56038.26</c:v>
                </c:pt>
                <c:pt idx="250">
                  <c:v>57526.83</c:v>
                </c:pt>
                <c:pt idx="251">
                  <c:v>54734.12</c:v>
                </c:pt>
                <c:pt idx="252">
                  <c:v>54952.82</c:v>
                </c:pt>
                <c:pt idx="253">
                  <c:v>53929.78</c:v>
                </c:pt>
                <c:pt idx="254">
                  <c:v>53802.15</c:v>
                </c:pt>
                <c:pt idx="255">
                  <c:v>55338.62</c:v>
                </c:pt>
                <c:pt idx="256">
                  <c:v>51486.67</c:v>
                </c:pt>
                <c:pt idx="257">
                  <c:v>49174.96</c:v>
                </c:pt>
                <c:pt idx="258">
                  <c:v>48208.91</c:v>
                </c:pt>
                <c:pt idx="259">
                  <c:v>47680.03</c:v>
                </c:pt>
                <c:pt idx="260">
                  <c:v>48137.47</c:v>
                </c:pt>
                <c:pt idx="261">
                  <c:v>43816.74</c:v>
                </c:pt>
                <c:pt idx="262">
                  <c:v>41551.269999999997</c:v>
                </c:pt>
                <c:pt idx="263">
                  <c:v>41064.980000000003</c:v>
                </c:pt>
                <c:pt idx="264">
                  <c:v>42200.9</c:v>
                </c:pt>
                <c:pt idx="265">
                  <c:v>43234.18</c:v>
                </c:pt>
                <c:pt idx="266">
                  <c:v>42721.63</c:v>
                </c:pt>
                <c:pt idx="267">
                  <c:v>42840.89</c:v>
                </c:pt>
                <c:pt idx="268">
                  <c:v>44894.3</c:v>
                </c:pt>
                <c:pt idx="269">
                  <c:v>43560.3</c:v>
                </c:pt>
                <c:pt idx="270">
                  <c:v>40677.949999999997</c:v>
                </c:pt>
                <c:pt idx="271">
                  <c:v>43012.23</c:v>
                </c:pt>
                <c:pt idx="272">
                  <c:v>47261.41</c:v>
                </c:pt>
                <c:pt idx="273">
                  <c:v>48268.86</c:v>
                </c:pt>
                <c:pt idx="274">
                  <c:v>47273.53</c:v>
                </c:pt>
                <c:pt idx="275">
                  <c:v>47771</c:v>
                </c:pt>
                <c:pt idx="276">
                  <c:v>48158.91</c:v>
                </c:pt>
                <c:pt idx="277">
                  <c:v>47098</c:v>
                </c:pt>
                <c:pt idx="278">
                  <c:v>44960.05</c:v>
                </c:pt>
                <c:pt idx="279" formatCode="#,##0.00">
                  <c:v>46057.22</c:v>
                </c:pt>
                <c:pt idx="280" formatCode="#,##0.00">
                  <c:v>45206.63</c:v>
                </c:pt>
                <c:pt idx="281" formatCode="#,##0.00">
                  <c:v>44869.84</c:v>
                </c:pt>
                <c:pt idx="282" formatCode="#,##0.00">
                  <c:v>46396.66</c:v>
                </c:pt>
                <c:pt idx="283" formatCode="#,##0.00">
                  <c:v>45774.74</c:v>
                </c:pt>
                <c:pt idx="284" formatCode="#,##0.00">
                  <c:v>46827.76</c:v>
                </c:pt>
                <c:pt idx="285" formatCode="#,##0.00">
                  <c:v>52660.480000000003</c:v>
                </c:pt>
                <c:pt idx="286" formatCode="#,##0.00">
                  <c:v>51769</c:v>
                </c:pt>
                <c:pt idx="287" formatCode="#,##0.00">
                  <c:v>49937.86</c:v>
                </c:pt>
                <c:pt idx="288" formatCode="#,##0.00">
                  <c:v>50009.33</c:v>
                </c:pt>
                <c:pt idx="289" formatCode="#,##0.00">
                  <c:v>49288.25</c:v>
                </c:pt>
                <c:pt idx="290" formatCode="#,##0.00">
                  <c:v>48807.85</c:v>
                </c:pt>
                <c:pt idx="291" formatCode="#,##0.00">
                  <c:v>47099.77</c:v>
                </c:pt>
                <c:pt idx="292" formatCode="#,##0.00">
                  <c:v>47024.34</c:v>
                </c:pt>
                <c:pt idx="293" formatCode="#,##0.00">
                  <c:v>48834.85</c:v>
                </c:pt>
                <c:pt idx="294" formatCode="#,##0.00">
                  <c:v>48911.25</c:v>
                </c:pt>
                <c:pt idx="295" formatCode="#,##0.00">
                  <c:v>49072.59</c:v>
                </c:pt>
                <c:pt idx="296" formatCode="#,##0.00">
                  <c:v>46894.559999999998</c:v>
                </c:pt>
                <c:pt idx="297" formatCode="#,##0.00">
                  <c:v>49002.64</c:v>
                </c:pt>
                <c:pt idx="298" formatCode="#,##0.00">
                  <c:v>47727.26</c:v>
                </c:pt>
                <c:pt idx="299" formatCode="#,##0.00">
                  <c:v>49562.35</c:v>
                </c:pt>
                <c:pt idx="300" formatCode="#,##0.00">
                  <c:v>49291.68</c:v>
                </c:pt>
                <c:pt idx="301" formatCode="#,##0.00">
                  <c:v>48869.1</c:v>
                </c:pt>
                <c:pt idx="302" formatCode="#,##0.00">
                  <c:v>49327.07</c:v>
                </c:pt>
                <c:pt idx="303" formatCode="#,##0.00">
                  <c:v>46723.12</c:v>
                </c:pt>
                <c:pt idx="304" formatCode="#,##0.00">
                  <c:v>44741.88</c:v>
                </c:pt>
                <c:pt idx="305" formatCode="#,##0.00">
                  <c:v>44686.75</c:v>
                </c:pt>
                <c:pt idx="306" formatCode="#,##0.00">
                  <c:v>45936.46</c:v>
                </c:pt>
                <c:pt idx="307" formatCode="#,##0.00">
                  <c:v>47019.96</c:v>
                </c:pt>
                <c:pt idx="308" formatCode="#,##0.00">
                  <c:v>47096.67</c:v>
                </c:pt>
                <c:pt idx="309" formatCode="#,##0.00">
                  <c:v>47810.69</c:v>
                </c:pt>
                <c:pt idx="310" formatCode="#,##0.00">
                  <c:v>44439.69</c:v>
                </c:pt>
                <c:pt idx="311" formatCode="#,##0.00">
                  <c:v>45576.88</c:v>
                </c:pt>
                <c:pt idx="312" formatCode="#,##0.00">
                  <c:v>45599.7</c:v>
                </c:pt>
                <c:pt idx="313" formatCode="#,##0.00">
                  <c:v>46280.85</c:v>
                </c:pt>
                <c:pt idx="314" formatCode="#,##0.00">
                  <c:v>43791.93</c:v>
                </c:pt>
                <c:pt idx="315" formatCode="#,##0.00">
                  <c:v>44574.44</c:v>
                </c:pt>
                <c:pt idx="316" formatCode="#,##0.00">
                  <c:v>42832.800000000003</c:v>
                </c:pt>
                <c:pt idx="317" formatCode="#,##0.00">
                  <c:v>40865.870000000003</c:v>
                </c:pt>
                <c:pt idx="318" formatCode="#,##0.00">
                  <c:v>39744.51</c:v>
                </c:pt>
                <c:pt idx="319" formatCode="#,##0.00">
                  <c:v>38213.33</c:v>
                </c:pt>
                <c:pt idx="320" formatCode="#,##0.00">
                  <c:v>39178.400000000001</c:v>
                </c:pt>
                <c:pt idx="321" formatCode="#,##0.00">
                  <c:v>39907.26</c:v>
                </c:pt>
                <c:pt idx="322" formatCode="#,##0.00">
                  <c:v>41460.839999999997</c:v>
                </c:pt>
                <c:pt idx="323" formatCode="#,##0.00">
                  <c:v>42196.3</c:v>
                </c:pt>
                <c:pt idx="324" formatCode="#,##0.00">
                  <c:v>40027.480000000003</c:v>
                </c:pt>
                <c:pt idx="325" formatCode="#,##0.00">
                  <c:v>39995.449999999997</c:v>
                </c:pt>
                <c:pt idx="326" formatCode="#,##0.00">
                  <c:v>39503.19</c:v>
                </c:pt>
                <c:pt idx="327" formatCode="#,##0.00">
                  <c:v>37276.04</c:v>
                </c:pt>
                <c:pt idx="328" formatCode="#,##0.00">
                  <c:v>35384.03</c:v>
                </c:pt>
                <c:pt idx="329" formatCode="#,##0.00">
                  <c:v>34290.29</c:v>
                </c:pt>
                <c:pt idx="330" formatCode="#,##0.00">
                  <c:v>33593.730000000003</c:v>
                </c:pt>
                <c:pt idx="331" formatCode="#,##0.00">
                  <c:v>32305.96</c:v>
                </c:pt>
                <c:pt idx="332" formatCode="#,##0.00">
                  <c:v>32138.87</c:v>
                </c:pt>
                <c:pt idx="333" formatCode="#,##0.00">
                  <c:v>29796.29</c:v>
                </c:pt>
                <c:pt idx="334" formatCode="#,##0.00">
                  <c:v>30838.29</c:v>
                </c:pt>
                <c:pt idx="335" formatCode="#,##0.00">
                  <c:v>31800.01</c:v>
                </c:pt>
                <c:pt idx="336" formatCode="#,##0.00">
                  <c:v>31533.88</c:v>
                </c:pt>
                <c:pt idx="337" formatCode="#,##0.00">
                  <c:v>31397.31</c:v>
                </c:pt>
                <c:pt idx="338" formatCode="#,##0.00">
                  <c:v>31841.55</c:v>
                </c:pt>
                <c:pt idx="339" formatCode="#,##0.00">
                  <c:v>32827.870000000003</c:v>
                </c:pt>
                <c:pt idx="340" formatCode="#,##0.00">
                  <c:v>32723.85</c:v>
                </c:pt>
                <c:pt idx="341" formatCode="#,##0.00">
                  <c:v>33125.47</c:v>
                </c:pt>
                <c:pt idx="342" formatCode="#,##0.00">
                  <c:v>34254.019999999997</c:v>
                </c:pt>
                <c:pt idx="343" formatCode="#,##0.00">
                  <c:v>33509.08</c:v>
                </c:pt>
                <c:pt idx="344" formatCode="#,##0.00">
                  <c:v>33811.24</c:v>
                </c:pt>
                <c:pt idx="345" formatCode="#,##0.00">
                  <c:v>32861.67</c:v>
                </c:pt>
                <c:pt idx="346" formatCode="#,##0.00">
                  <c:v>33889.61</c:v>
                </c:pt>
                <c:pt idx="347" formatCode="#,##0.00">
                  <c:v>34225.68</c:v>
                </c:pt>
                <c:pt idx="348" formatCode="#,##0.00">
                  <c:v>33723.51</c:v>
                </c:pt>
                <c:pt idx="349" formatCode="#,##0.00">
                  <c:v>35284.339999999997</c:v>
                </c:pt>
                <c:pt idx="350" formatCode="#,##0.00">
                  <c:v>34665.56</c:v>
                </c:pt>
                <c:pt idx="351" formatCode="#,##0.00">
                  <c:v>33854.42</c:v>
                </c:pt>
                <c:pt idx="352" formatCode="#,##0.00">
                  <c:v>33549.599999999999</c:v>
                </c:pt>
                <c:pt idx="353" formatCode="#,##0.00">
                  <c:v>35035.980000000003</c:v>
                </c:pt>
                <c:pt idx="354" formatCode="#,##0.00">
                  <c:v>35908.39</c:v>
                </c:pt>
                <c:pt idx="355" formatCode="#,##0.00">
                  <c:v>34475.56</c:v>
                </c:pt>
                <c:pt idx="356" formatCode="#,##0.00">
                  <c:v>34679.120000000003</c:v>
                </c:pt>
                <c:pt idx="357" formatCode="#,##0.00">
                  <c:v>32287.52</c:v>
                </c:pt>
                <c:pt idx="358" formatCode="#,##0.00">
                  <c:v>31594.66</c:v>
                </c:pt>
                <c:pt idx="359" formatCode="#,##0.00">
                  <c:v>34659.1</c:v>
                </c:pt>
                <c:pt idx="360" formatCode="#,##0.00">
                  <c:v>33682.800000000003</c:v>
                </c:pt>
                <c:pt idx="361" formatCode="#,##0.00">
                  <c:v>32515.71</c:v>
                </c:pt>
                <c:pt idx="362" formatCode="#,##0.00">
                  <c:v>31622.38</c:v>
                </c:pt>
                <c:pt idx="363" formatCode="#,##0.00">
                  <c:v>35641.15</c:v>
                </c:pt>
                <c:pt idx="364" formatCode="#,##0.00">
                  <c:v>35563.14</c:v>
                </c:pt>
                <c:pt idx="365" formatCode="#,##0.00">
                  <c:v>35854.53</c:v>
                </c:pt>
                <c:pt idx="366" formatCode="#,##0.00">
                  <c:v>38099.480000000003</c:v>
                </c:pt>
                <c:pt idx="367" formatCode="#,##0.00">
                  <c:v>38341.42</c:v>
                </c:pt>
                <c:pt idx="368" formatCode="#,##0.00">
                  <c:v>40168.69</c:v>
                </c:pt>
                <c:pt idx="369" formatCode="#,##0.00">
                  <c:v>40526.78</c:v>
                </c:pt>
                <c:pt idx="370" formatCode="#,##0.00">
                  <c:v>39016.97</c:v>
                </c:pt>
                <c:pt idx="371" formatCode="#,##0.00">
                  <c:v>35555.79</c:v>
                </c:pt>
                <c:pt idx="372" formatCode="#,##0.00">
                  <c:v>37340.14</c:v>
                </c:pt>
                <c:pt idx="373" formatCode="#,##0.00">
                  <c:v>36697.03</c:v>
                </c:pt>
                <c:pt idx="374" formatCode="#,##0.00">
                  <c:v>37389.519999999997</c:v>
                </c:pt>
                <c:pt idx="375" formatCode="#,##0.00">
                  <c:v>33416.980000000003</c:v>
                </c:pt>
                <c:pt idx="376" formatCode="#,##0.00">
                  <c:v>33589.519999999997</c:v>
                </c:pt>
                <c:pt idx="377" formatCode="#,##0.00">
                  <c:v>35835.269999999997</c:v>
                </c:pt>
                <c:pt idx="378" formatCode="#,##0.00">
                  <c:v>35538.61</c:v>
                </c:pt>
                <c:pt idx="379" formatCode="#,##0.00">
                  <c:v>36880.160000000003</c:v>
                </c:pt>
                <c:pt idx="380" formatCode="#,##0.00">
                  <c:v>39242.49</c:v>
                </c:pt>
                <c:pt idx="381" formatCode="#,##0.00">
                  <c:v>37599.410000000003</c:v>
                </c:pt>
                <c:pt idx="382" formatCode="#,##0.00">
                  <c:v>36699.919999999998</c:v>
                </c:pt>
                <c:pt idx="383" formatCode="#,##0.00">
                  <c:v>37293.79</c:v>
                </c:pt>
                <c:pt idx="384" formatCode="#,##0.00">
                  <c:v>35658.589999999997</c:v>
                </c:pt>
                <c:pt idx="385" formatCode="#,##0.00">
                  <c:v>34607.410000000003</c:v>
                </c:pt>
                <c:pt idx="386" formatCode="#,##0.00">
                  <c:v>35684.160000000003</c:v>
                </c:pt>
                <c:pt idx="387" formatCode="#,##0.00">
                  <c:v>38507.08</c:v>
                </c:pt>
                <c:pt idx="388" formatCode="#,##0.00">
                  <c:v>39316.89</c:v>
                </c:pt>
                <c:pt idx="389" formatCode="#,##0.00">
                  <c:v>38392.620000000003</c:v>
                </c:pt>
                <c:pt idx="390" formatCode="#,##0.00">
                  <c:v>38795.78</c:v>
                </c:pt>
                <c:pt idx="391" formatCode="#,##0.00">
                  <c:v>34700.36</c:v>
                </c:pt>
                <c:pt idx="392" formatCode="#,##0.00">
                  <c:v>37531.449999999997</c:v>
                </c:pt>
                <c:pt idx="393" formatCode="#,##0.00">
                  <c:v>37371.03</c:v>
                </c:pt>
                <c:pt idx="394" formatCode="#,##0.00">
                  <c:v>40596.949999999997</c:v>
                </c:pt>
                <c:pt idx="395" formatCode="#,##0.00">
                  <c:v>36753.67</c:v>
                </c:pt>
                <c:pt idx="396" formatCode="#,##0.00">
                  <c:v>42944.98</c:v>
                </c:pt>
                <c:pt idx="397" formatCode="#,##0.00">
                  <c:v>43488.06</c:v>
                </c:pt>
                <c:pt idx="398" formatCode="#,##0.00">
                  <c:v>46415.9</c:v>
                </c:pt>
                <c:pt idx="399" formatCode="#,##0.00">
                  <c:v>46716.639999999999</c:v>
                </c:pt>
                <c:pt idx="400" formatCode="#,##0.00">
                  <c:v>49855.49</c:v>
                </c:pt>
                <c:pt idx="401" formatCode="#,##0.00">
                  <c:v>49682.98</c:v>
                </c:pt>
                <c:pt idx="402" formatCode="#,##0.00">
                  <c:v>49735.43</c:v>
                </c:pt>
                <c:pt idx="403" formatCode="#,##0.00">
                  <c:v>56714.53</c:v>
                </c:pt>
                <c:pt idx="404" formatCode="#,##0.00">
                  <c:v>55847.24</c:v>
                </c:pt>
                <c:pt idx="405" formatCode="#,##0.00">
                  <c:v>58250.87</c:v>
                </c:pt>
                <c:pt idx="406" formatCode="#,##0.00">
                  <c:v>58877.39</c:v>
                </c:pt>
                <c:pt idx="407" formatCode="#,##0.00">
                  <c:v>57352.77</c:v>
                </c:pt>
                <c:pt idx="408" formatCode="#,##0.00">
                  <c:v>56413.95</c:v>
                </c:pt>
                <c:pt idx="409" formatCode="#,##0.00">
                  <c:v>57441.31</c:v>
                </c:pt>
                <c:pt idx="410" formatCode="#,##0.00">
                  <c:v>53252.160000000003</c:v>
                </c:pt>
                <c:pt idx="411" formatCode="#,##0.00">
                  <c:v>57214.18</c:v>
                </c:pt>
                <c:pt idx="412" formatCode="#,##0.00">
                  <c:v>56620.27</c:v>
                </c:pt>
                <c:pt idx="413" formatCode="#,##0.00">
                  <c:v>57825.86</c:v>
                </c:pt>
                <c:pt idx="414" formatCode="#,##0.00">
                  <c:v>57714.66</c:v>
                </c:pt>
                <c:pt idx="415" formatCode="#,##0.00">
                  <c:v>53568.66</c:v>
                </c:pt>
                <c:pt idx="416" formatCode="#,##0.00">
                  <c:v>54858.09</c:v>
                </c:pt>
                <c:pt idx="417" formatCode="#,##0.00">
                  <c:v>55036.639999999999</c:v>
                </c:pt>
                <c:pt idx="418" formatCode="#,##0.00">
                  <c:v>54030.3</c:v>
                </c:pt>
                <c:pt idx="419" formatCode="#,##0.00">
                  <c:v>49077.79</c:v>
                </c:pt>
                <c:pt idx="420" formatCode="#,##0.00">
                  <c:v>50052.83</c:v>
                </c:pt>
                <c:pt idx="421" formatCode="#,##0.00">
                  <c:v>51143.23</c:v>
                </c:pt>
                <c:pt idx="422" formatCode="#,##0.00">
                  <c:v>51739.81</c:v>
                </c:pt>
                <c:pt idx="423" formatCode="#,##0.00">
                  <c:v>53857.11</c:v>
                </c:pt>
                <c:pt idx="424" formatCode="#,##0.00">
                  <c:v>56471.13</c:v>
                </c:pt>
                <c:pt idx="425" formatCode="#,##0.00">
                  <c:v>55681.79</c:v>
                </c:pt>
                <c:pt idx="426" formatCode="#,##0.00">
                  <c:v>56191.58</c:v>
                </c:pt>
                <c:pt idx="427" formatCode="#,##0.00">
                  <c:v>60701.89</c:v>
                </c:pt>
                <c:pt idx="428" formatCode="#,##0.00">
                  <c:v>61529.919999999998</c:v>
                </c:pt>
                <c:pt idx="429" formatCode="#,##0.00">
                  <c:v>63258.51</c:v>
                </c:pt>
                <c:pt idx="430" formatCode="#,##0.00">
                  <c:v>63075.199999999997</c:v>
                </c:pt>
                <c:pt idx="431" formatCode="#,##0.00">
                  <c:v>63523.75</c:v>
                </c:pt>
                <c:pt idx="432" formatCode="#,##0.00">
                  <c:v>59890.02</c:v>
                </c:pt>
                <c:pt idx="433" formatCode="#,##0.00">
                  <c:v>60175.94</c:v>
                </c:pt>
                <c:pt idx="434" formatCode="#,##0.00">
                  <c:v>59846.23</c:v>
                </c:pt>
                <c:pt idx="435" formatCode="#,##0.00">
                  <c:v>58253.78</c:v>
                </c:pt>
                <c:pt idx="436" formatCode="#,##0.00">
                  <c:v>58326.559999999998</c:v>
                </c:pt>
                <c:pt idx="437" formatCode="#,##0.00">
                  <c:v>56099.91</c:v>
                </c:pt>
                <c:pt idx="438" formatCode="#,##0.00">
                  <c:v>58186.51</c:v>
                </c:pt>
                <c:pt idx="439" formatCode="#,##0.00">
                  <c:v>59171.93</c:v>
                </c:pt>
                <c:pt idx="440" formatCode="#,##0.00">
                  <c:v>58760.87</c:v>
                </c:pt>
                <c:pt idx="441" formatCode="#,##0.00">
                  <c:v>57604.84</c:v>
                </c:pt>
                <c:pt idx="442" formatCode="#,##0.00">
                  <c:v>59397.41</c:v>
                </c:pt>
                <c:pt idx="443" formatCode="#,##0.00">
                  <c:v>59098.879999999997</c:v>
                </c:pt>
                <c:pt idx="444" formatCode="#,##0.00">
                  <c:v>58926.559999999998</c:v>
                </c:pt>
                <c:pt idx="445" formatCode="#,##0.00">
                  <c:v>58930.28</c:v>
                </c:pt>
                <c:pt idx="446" formatCode="#,##0.00">
                  <c:v>57750.13</c:v>
                </c:pt>
                <c:pt idx="447" formatCode="#,##0.00">
                  <c:v>55947.9</c:v>
                </c:pt>
                <c:pt idx="448" formatCode="#,##0.00">
                  <c:v>55974.94</c:v>
                </c:pt>
                <c:pt idx="449" formatCode="#,##0.00">
                  <c:v>55137.57</c:v>
                </c:pt>
                <c:pt idx="450" formatCode="#,##0.00">
                  <c:v>51683.01</c:v>
                </c:pt>
                <c:pt idx="451" formatCode="#,##0.00">
                  <c:v>52726.75</c:v>
                </c:pt>
                <c:pt idx="452" formatCode="#,##0.00">
                  <c:v>54710.49</c:v>
                </c:pt>
                <c:pt idx="453" formatCode="#,##0.00">
                  <c:v>54511.66</c:v>
                </c:pt>
                <c:pt idx="454" formatCode="#,##0.00">
                  <c:v>57517.89</c:v>
                </c:pt>
                <c:pt idx="455" formatCode="#,##0.00">
                  <c:v>58309.91</c:v>
                </c:pt>
                <c:pt idx="456" formatCode="#,##0.00">
                  <c:v>58332.26</c:v>
                </c:pt>
                <c:pt idx="457" formatCode="#,##0.00">
                  <c:v>57850.44</c:v>
                </c:pt>
                <c:pt idx="458" formatCode="#,##0.00">
                  <c:v>58893.08</c:v>
                </c:pt>
                <c:pt idx="459" formatCode="#,##0.00">
                  <c:v>56825.83</c:v>
                </c:pt>
                <c:pt idx="460" formatCode="#,##0.00">
                  <c:v>55840.79</c:v>
                </c:pt>
                <c:pt idx="461" formatCode="#,##0.00">
                  <c:v>59267.43</c:v>
                </c:pt>
                <c:pt idx="462" formatCode="#,##0.00">
                  <c:v>61221.13</c:v>
                </c:pt>
                <c:pt idx="463" formatCode="#,##0.00">
                  <c:v>57343.37</c:v>
                </c:pt>
                <c:pt idx="464" formatCode="#,##0.00">
                  <c:v>57821.22</c:v>
                </c:pt>
                <c:pt idx="465" formatCode="#,##0.00">
                  <c:v>55963.18</c:v>
                </c:pt>
                <c:pt idx="466" formatCode="#,##0.00">
                  <c:v>54824.01</c:v>
                </c:pt>
                <c:pt idx="467" formatCode="#,##0.00">
                  <c:v>52272.97</c:v>
                </c:pt>
                <c:pt idx="468" formatCode="#,##0.00">
                  <c:v>51174.12</c:v>
                </c:pt>
                <c:pt idx="469" formatCode="#,##0.00">
                  <c:v>48918.68</c:v>
                </c:pt>
                <c:pt idx="470" formatCode="#,##0.00">
                  <c:v>48899.23</c:v>
                </c:pt>
                <c:pt idx="471" formatCode="#,##0.00">
                  <c:v>48527.03</c:v>
                </c:pt>
                <c:pt idx="472" formatCode="#,##0.00">
                  <c:v>50522.31</c:v>
                </c:pt>
                <c:pt idx="473" formatCode="#,##0.00">
                  <c:v>48415.81</c:v>
                </c:pt>
                <c:pt idx="474" formatCode="#,##0.00">
                  <c:v>49612.11</c:v>
                </c:pt>
                <c:pt idx="475" formatCode="#,##0.00">
                  <c:v>45159.5</c:v>
                </c:pt>
                <c:pt idx="476" formatCode="#,##0.00">
                  <c:v>46194.02</c:v>
                </c:pt>
                <c:pt idx="477" formatCode="#,##0.00">
                  <c:v>46344.77</c:v>
                </c:pt>
                <c:pt idx="478" formatCode="#,##0.00">
                  <c:v>47180.46</c:v>
                </c:pt>
                <c:pt idx="479" formatCode="#,##0.00">
                  <c:v>49709.08</c:v>
                </c:pt>
                <c:pt idx="480" formatCode="#,##0.00">
                  <c:v>48835.09</c:v>
                </c:pt>
                <c:pt idx="481" formatCode="#,##0.00">
                  <c:v>54204.93</c:v>
                </c:pt>
                <c:pt idx="482" formatCode="#,##0.00">
                  <c:v>57532.74</c:v>
                </c:pt>
                <c:pt idx="483" formatCode="#,##0.00">
                  <c:v>56068.57</c:v>
                </c:pt>
                <c:pt idx="484" formatCode="#,##0.00">
                  <c:v>55887.34</c:v>
                </c:pt>
                <c:pt idx="485" formatCode="#,##0.00">
                  <c:v>51675.98</c:v>
                </c:pt>
                <c:pt idx="486" formatCode="#,##0.00">
                  <c:v>52140.97</c:v>
                </c:pt>
                <c:pt idx="487" formatCode="#,##0.00">
                  <c:v>49207.28</c:v>
                </c:pt>
                <c:pt idx="488" formatCode="#,##0.00">
                  <c:v>47944.46</c:v>
                </c:pt>
                <c:pt idx="489" formatCode="#,##0.00">
                  <c:v>48696.54</c:v>
                </c:pt>
                <c:pt idx="490" formatCode="#,##0.00">
                  <c:v>47114.51</c:v>
                </c:pt>
                <c:pt idx="491" formatCode="#,##0.00">
                  <c:v>47491.199999999997</c:v>
                </c:pt>
                <c:pt idx="492" formatCode="#,##0.00">
                  <c:v>47877.03</c:v>
                </c:pt>
                <c:pt idx="493" formatCode="#,##0.00">
                  <c:v>44898.71</c:v>
                </c:pt>
                <c:pt idx="494" formatCode="#,##0.00">
                  <c:v>46469.760000000002</c:v>
                </c:pt>
                <c:pt idx="495" formatCode="#,##0.00">
                  <c:v>46184.99</c:v>
                </c:pt>
                <c:pt idx="496" formatCode="#,##0.00">
                  <c:v>38886.83</c:v>
                </c:pt>
                <c:pt idx="497" formatCode="#,##0.00">
                  <c:v>39250.19</c:v>
                </c:pt>
                <c:pt idx="498" formatCode="#,##0.00">
                  <c:v>38138.39</c:v>
                </c:pt>
                <c:pt idx="499" formatCode="#,##0.00">
                  <c:v>36931.550000000003</c:v>
                </c:pt>
                <c:pt idx="500" formatCode="#,##0.00">
                  <c:v>37475.1</c:v>
                </c:pt>
                <c:pt idx="501" formatCode="#,##0.00">
                  <c:v>35510.82</c:v>
                </c:pt>
                <c:pt idx="502" formatCode="#,##0.00">
                  <c:v>33533.199999999997</c:v>
                </c:pt>
                <c:pt idx="503" formatCode="#,##0.00">
                  <c:v>33114.58</c:v>
                </c:pt>
                <c:pt idx="504" formatCode="#,##0.00">
                  <c:v>34270.879999999997</c:v>
                </c:pt>
                <c:pt idx="505" formatCode="#,##0.00">
                  <c:v>34295.94</c:v>
                </c:pt>
                <c:pt idx="506" formatCode="#,##0.00">
                  <c:v>34318.67</c:v>
                </c:pt>
                <c:pt idx="507" formatCode="#,##0.00">
                  <c:v>30441.040000000001</c:v>
                </c:pt>
                <c:pt idx="508" formatCode="#,##0.00">
                  <c:v>32564.03</c:v>
                </c:pt>
                <c:pt idx="509" formatCode="#,##0.00">
                  <c:v>32358.61</c:v>
                </c:pt>
                <c:pt idx="510" formatCode="#,##0.00">
                  <c:v>32285.8</c:v>
                </c:pt>
                <c:pt idx="511" formatCode="#,##0.00">
                  <c:v>32064.38</c:v>
                </c:pt>
                <c:pt idx="512" formatCode="#,##0.00">
                  <c:v>32985.760000000002</c:v>
                </c:pt>
                <c:pt idx="513" formatCode="#,##0.00">
                  <c:v>30817.63</c:v>
                </c:pt>
                <c:pt idx="514" formatCode="#,##0.00">
                  <c:v>35549.4</c:v>
                </c:pt>
                <c:pt idx="515" formatCode="#,##0.00">
                  <c:v>36050.11</c:v>
                </c:pt>
                <c:pt idx="516" formatCode="#,##0.00">
                  <c:v>36642.230000000003</c:v>
                </c:pt>
                <c:pt idx="517" formatCode="#,##0.00">
                  <c:v>35792.239999999998</c:v>
                </c:pt>
                <c:pt idx="518" formatCode="#,##0.00">
                  <c:v>36163.65</c:v>
                </c:pt>
                <c:pt idx="519" formatCode="#,##0.00">
                  <c:v>36821.65</c:v>
                </c:pt>
                <c:pt idx="520" formatCode="#,##0.00">
                  <c:v>39156.71</c:v>
                </c:pt>
                <c:pt idx="521" formatCode="#,##0.00">
                  <c:v>37325.11</c:v>
                </c:pt>
                <c:pt idx="522" formatCode="#,##0.00">
                  <c:v>33915.120000000003</c:v>
                </c:pt>
                <c:pt idx="523" formatCode="#,##0.00">
                  <c:v>35516.36</c:v>
                </c:pt>
                <c:pt idx="524" formatCode="#,##0.00">
                  <c:v>38346.53</c:v>
                </c:pt>
                <c:pt idx="525" formatCode="#,##0.00">
                  <c:v>40254.22</c:v>
                </c:pt>
                <c:pt idx="526" formatCode="#,##0.00">
                  <c:v>40788.639999999999</c:v>
                </c:pt>
                <c:pt idx="527" formatCode="#,##0.00">
                  <c:v>39381.769999999997</c:v>
                </c:pt>
                <c:pt idx="528" formatCode="#,##0.00">
                  <c:v>36833.870000000003</c:v>
                </c:pt>
                <c:pt idx="529" formatCode="#,##0.00">
                  <c:v>34013.61</c:v>
                </c:pt>
                <c:pt idx="530" formatCode="#,##0.00">
                  <c:v>31977.040000000001</c:v>
                </c:pt>
                <c:pt idx="531" formatCode="#,##0.00">
                  <c:v>32810.949999999997</c:v>
                </c:pt>
                <c:pt idx="532" formatCode="#,##0.00">
                  <c:v>32129.41</c:v>
                </c:pt>
                <c:pt idx="533" formatCode="#,##0.00">
                  <c:v>29376.46</c:v>
                </c:pt>
                <c:pt idx="534" formatCode="#,##0.00">
                  <c:v>28994.01</c:v>
                </c:pt>
                <c:pt idx="535" formatCode="#,##0.00">
                  <c:v>28841.57</c:v>
                </c:pt>
                <c:pt idx="536" formatCode="#,##0.00">
                  <c:v>27360.09</c:v>
                </c:pt>
                <c:pt idx="537" formatCode="#,##0.00">
                  <c:v>27081.81</c:v>
                </c:pt>
                <c:pt idx="538" formatCode="#,##0.00">
                  <c:v>26280.82</c:v>
                </c:pt>
                <c:pt idx="539" formatCode="#,##0.00">
                  <c:v>26439.37</c:v>
                </c:pt>
                <c:pt idx="540" formatCode="#,##0.00">
                  <c:v>24677.02</c:v>
                </c:pt>
                <c:pt idx="541" formatCode="#,##0.00">
                  <c:v>23733.57</c:v>
                </c:pt>
                <c:pt idx="542" formatCode="#,##0.00">
                  <c:v>23240.2</c:v>
                </c:pt>
                <c:pt idx="543" formatCode="#,##0.00">
                  <c:v>23781.97</c:v>
                </c:pt>
                <c:pt idx="544" formatCode="#,##0.00">
                  <c:v>22794.04</c:v>
                </c:pt>
                <c:pt idx="545" formatCode="#,##0.00">
                  <c:v>23474.46</c:v>
                </c:pt>
                <c:pt idx="546" formatCode="#,##0.00">
                  <c:v>23861.77</c:v>
                </c:pt>
                <c:pt idx="547" formatCode="#,##0.00">
                  <c:v>23132.87</c:v>
                </c:pt>
                <c:pt idx="548" formatCode="#,##0.00">
                  <c:v>22806.799999999999</c:v>
                </c:pt>
                <c:pt idx="549" formatCode="#,##0.00">
                  <c:v>21308.35</c:v>
                </c:pt>
                <c:pt idx="550" formatCode="#,##0.00">
                  <c:v>19418.82</c:v>
                </c:pt>
                <c:pt idx="551" formatCode="#,##0.00">
                  <c:v>19246.919999999998</c:v>
                </c:pt>
                <c:pt idx="552" formatCode="#,##0.00">
                  <c:v>19144.490000000002</c:v>
                </c:pt>
                <c:pt idx="553" formatCode="#,##0.00">
                  <c:v>18806.77</c:v>
                </c:pt>
                <c:pt idx="554" formatCode="#,##0.00">
                  <c:v>18051.32</c:v>
                </c:pt>
                <c:pt idx="555" formatCode="#,##0.00">
                  <c:v>18263.93</c:v>
                </c:pt>
                <c:pt idx="556" formatCode="#,##0.00">
                  <c:v>18553.3</c:v>
                </c:pt>
                <c:pt idx="557" formatCode="#,##0.00">
                  <c:v>18320.88</c:v>
                </c:pt>
                <c:pt idx="558" formatCode="#,##0.00">
                  <c:v>19191.53</c:v>
                </c:pt>
                <c:pt idx="559" formatCode="#,##0.00">
                  <c:v>19343.13</c:v>
                </c:pt>
                <c:pt idx="560" formatCode="#,##0.00">
                  <c:v>19154.18</c:v>
                </c:pt>
                <c:pt idx="561" formatCode="#,##0.00">
                  <c:v>18698.39</c:v>
                </c:pt>
                <c:pt idx="562" formatCode="#,##0.00">
                  <c:v>19446.97</c:v>
                </c:pt>
                <c:pt idx="563" formatCode="#,##0.00">
                  <c:v>19205.93</c:v>
                </c:pt>
                <c:pt idx="564" formatCode="#,##0.00">
                  <c:v>18801.740000000002</c:v>
                </c:pt>
                <c:pt idx="565" formatCode="#,##0.00">
                  <c:v>19633.77</c:v>
                </c:pt>
                <c:pt idx="566" formatCode="#,##0.00">
                  <c:v>18178.32</c:v>
                </c:pt>
                <c:pt idx="567" formatCode="#,##0.00">
                  <c:v>17719.63</c:v>
                </c:pt>
                <c:pt idx="568" formatCode="#,##0.00">
                  <c:v>17112.93</c:v>
                </c:pt>
                <c:pt idx="569" formatCode="#,##0.00">
                  <c:v>17153.91</c:v>
                </c:pt>
                <c:pt idx="570" formatCode="#,##0.00">
                  <c:v>18729.84</c:v>
                </c:pt>
                <c:pt idx="571" formatCode="#,##0.00">
                  <c:v>19104.41</c:v>
                </c:pt>
                <c:pt idx="572" formatCode="#,##0.00">
                  <c:v>18365.009999999998</c:v>
                </c:pt>
                <c:pt idx="573" formatCode="#,##0.00">
                  <c:v>18370.02</c:v>
                </c:pt>
                <c:pt idx="574" formatCode="#,##0.00">
                  <c:v>18642.23</c:v>
                </c:pt>
                <c:pt idx="575" formatCode="#,##0.00">
                  <c:v>18621.32</c:v>
                </c:pt>
                <c:pt idx="576" formatCode="#,##0.00">
                  <c:v>17817.080000000002</c:v>
                </c:pt>
                <c:pt idx="577" formatCode="#,##0.00">
                  <c:v>17803.86</c:v>
                </c:pt>
                <c:pt idx="578" formatCode="#,##0.00">
                  <c:v>17645.189999999999</c:v>
                </c:pt>
                <c:pt idx="579" formatCode="#,##0.00">
                  <c:v>16685.689999999999</c:v>
                </c:pt>
                <c:pt idx="580" formatCode="#,##0.00">
                  <c:v>15955.58</c:v>
                </c:pt>
                <c:pt idx="581" formatCode="#,##0.00">
                  <c:v>16068.14</c:v>
                </c:pt>
                <c:pt idx="582" formatCode="#,##0.00">
                  <c:v>16317.81</c:v>
                </c:pt>
                <c:pt idx="583" formatCode="#,##0.00">
                  <c:v>16276.44</c:v>
                </c:pt>
                <c:pt idx="584" formatCode="#,##0.00">
                  <c:v>15701.3</c:v>
                </c:pt>
                <c:pt idx="585" formatCode="#,##0.00">
                  <c:v>15290.91</c:v>
                </c:pt>
                <c:pt idx="586" formatCode="#,##0.00">
                  <c:v>15332.35</c:v>
                </c:pt>
                <c:pt idx="587" formatCode="#,##0.00">
                  <c:v>15479.6</c:v>
                </c:pt>
                <c:pt idx="588" formatCode="#,##0.00">
                  <c:v>14833.75</c:v>
                </c:pt>
                <c:pt idx="589" formatCode="#,##0.00">
                  <c:v>15565.88</c:v>
                </c:pt>
                <c:pt idx="590" formatCode="#,##0.00">
                  <c:v>15579.73</c:v>
                </c:pt>
                <c:pt idx="591" formatCode="#,##0.00">
                  <c:v>14133.73</c:v>
                </c:pt>
                <c:pt idx="592" formatCode="#,##0.00">
                  <c:v>13950.49</c:v>
                </c:pt>
                <c:pt idx="593" formatCode="#,##0.00">
                  <c:v>13550.45</c:v>
                </c:pt>
                <c:pt idx="594" formatCode="#,##0.00">
                  <c:v>13737.03</c:v>
                </c:pt>
                <c:pt idx="595" formatCode="#,##0.00">
                  <c:v>13780.99</c:v>
                </c:pt>
                <c:pt idx="596" formatCode="#,##0.00">
                  <c:v>13546.53</c:v>
                </c:pt>
                <c:pt idx="597" formatCode="#,##0.00">
                  <c:v>13437.87</c:v>
                </c:pt>
                <c:pt idx="598" formatCode="#,##0.00">
                  <c:v>13271.3</c:v>
                </c:pt>
                <c:pt idx="599" formatCode="#,##0.00">
                  <c:v>13654.21</c:v>
                </c:pt>
                <c:pt idx="600" formatCode="#,##0.00">
                  <c:v>13075.24</c:v>
                </c:pt>
                <c:pt idx="601" formatCode="#,##0.00">
                  <c:v>13031.2</c:v>
                </c:pt>
                <c:pt idx="602" formatCode="#,##0.00">
                  <c:v>13108.06</c:v>
                </c:pt>
                <c:pt idx="603" formatCode="#,##0.00">
                  <c:v>12931.57</c:v>
                </c:pt>
                <c:pt idx="604" formatCode="#,##0.00">
                  <c:v>12971.55</c:v>
                </c:pt>
                <c:pt idx="605" formatCode="#,##0.00">
                  <c:v>12801.64</c:v>
                </c:pt>
                <c:pt idx="606" formatCode="#,##0.00">
                  <c:v>11913.08</c:v>
                </c:pt>
                <c:pt idx="607" formatCode="#,##0.00">
                  <c:v>11745.97</c:v>
                </c:pt>
                <c:pt idx="608" formatCode="#,##0.00">
                  <c:v>11495.04</c:v>
                </c:pt>
                <c:pt idx="609" formatCode="#,##0.00">
                  <c:v>11355.98</c:v>
                </c:pt>
                <c:pt idx="610" formatCode="#,##0.00">
                  <c:v>11322.12</c:v>
                </c:pt>
                <c:pt idx="611" formatCode="#,##0.00">
                  <c:v>11502.83</c:v>
                </c:pt>
                <c:pt idx="612" formatCode="#,##0.00">
                  <c:v>11426.6</c:v>
                </c:pt>
                <c:pt idx="613" formatCode="#,##0.00">
                  <c:v>11429.05</c:v>
                </c:pt>
                <c:pt idx="614" formatCode="#,##0.00">
                  <c:v>11548.72</c:v>
                </c:pt>
                <c:pt idx="615" formatCode="#,##0.00">
                  <c:v>11392.64</c:v>
                </c:pt>
                <c:pt idx="616" formatCode="#,##0.00">
                  <c:v>11296.08</c:v>
                </c:pt>
                <c:pt idx="617" formatCode="#,##0.00">
                  <c:v>11059.14</c:v>
                </c:pt>
                <c:pt idx="618" formatCode="#,##0.00">
                  <c:v>10927.91</c:v>
                </c:pt>
                <c:pt idx="619" formatCode="#,##0.00">
                  <c:v>10669.37</c:v>
                </c:pt>
                <c:pt idx="620" formatCode="#,##0.00">
                  <c:v>10603.36</c:v>
                </c:pt>
                <c:pt idx="621" formatCode="#,##0.00">
                  <c:v>10796.31</c:v>
                </c:pt>
                <c:pt idx="622" formatCode="#,##0.00">
                  <c:v>10676.53</c:v>
                </c:pt>
                <c:pt idx="623" formatCode="#,##0.00">
                  <c:v>10550.44</c:v>
                </c:pt>
                <c:pt idx="624" formatCode="#,##0.00">
                  <c:v>10575.1</c:v>
                </c:pt>
                <c:pt idx="625" formatCode="#,##0.00">
                  <c:v>10619.82</c:v>
                </c:pt>
                <c:pt idx="626" formatCode="#,##0.00">
                  <c:v>10795.25</c:v>
                </c:pt>
                <c:pt idx="627" formatCode="#,##0.00">
                  <c:v>10843.87</c:v>
                </c:pt>
                <c:pt idx="628" formatCode="#,##0.00">
                  <c:v>10709.65</c:v>
                </c:pt>
                <c:pt idx="629" formatCode="#,##0.00">
                  <c:v>10776.61</c:v>
                </c:pt>
                <c:pt idx="630" formatCode="#,##0.00">
                  <c:v>10746.89</c:v>
                </c:pt>
                <c:pt idx="631" formatCode="#,##0.00">
                  <c:v>10695.58</c:v>
                </c:pt>
                <c:pt idx="632" formatCode="#,##0.00">
                  <c:v>10761.11</c:v>
                </c:pt>
                <c:pt idx="633" formatCode="#,##0.00">
                  <c:v>10248.790000000001</c:v>
                </c:pt>
                <c:pt idx="634" formatCode="#,##0.00">
                  <c:v>10535.49</c:v>
                </c:pt>
                <c:pt idx="635" formatCode="#,##0.00">
                  <c:v>10459.620000000001</c:v>
                </c:pt>
                <c:pt idx="636" formatCode="#,##0.00">
                  <c:v>10934.93</c:v>
                </c:pt>
                <c:pt idx="637" formatCode="#,##0.00">
                  <c:v>11095.87</c:v>
                </c:pt>
                <c:pt idx="638" formatCode="#,##0.00">
                  <c:v>10933.75</c:v>
                </c:pt>
                <c:pt idx="639" formatCode="#,##0.00">
                  <c:v>10951.82</c:v>
                </c:pt>
                <c:pt idx="640" formatCode="#,##0.00">
                  <c:v>10973.25</c:v>
                </c:pt>
                <c:pt idx="641" formatCode="#,##0.00">
                  <c:v>10797.76</c:v>
                </c:pt>
                <c:pt idx="642" formatCode="#,##0.00">
                  <c:v>10677.75</c:v>
                </c:pt>
                <c:pt idx="643" formatCode="#,##0.00">
                  <c:v>10328.73</c:v>
                </c:pt>
                <c:pt idx="644" formatCode="#,##0.00">
                  <c:v>10452.4</c:v>
                </c:pt>
                <c:pt idx="645" formatCode="#,##0.00">
                  <c:v>10409.86</c:v>
                </c:pt>
                <c:pt idx="646" formatCode="#,##0.00">
                  <c:v>10369.030000000001</c:v>
                </c:pt>
                <c:pt idx="647" formatCode="#,##0.00">
                  <c:v>10242.33</c:v>
                </c:pt>
                <c:pt idx="648" formatCode="#,##0.00">
                  <c:v>10134.15</c:v>
                </c:pt>
                <c:pt idx="649" formatCode="#,##0.00">
                  <c:v>10369.31</c:v>
                </c:pt>
                <c:pt idx="650" formatCode="#,##0.00">
                  <c:v>10281</c:v>
                </c:pt>
                <c:pt idx="651" formatCode="#,##0.00">
                  <c:v>10167.219999999999</c:v>
                </c:pt>
                <c:pt idx="652" formatCode="#,##0.00">
                  <c:v>10512.53</c:v>
                </c:pt>
                <c:pt idx="653" formatCode="#,##0.00">
                  <c:v>10230.370000000001</c:v>
                </c:pt>
                <c:pt idx="654" formatCode="#,##0.00">
                  <c:v>11407.19</c:v>
                </c:pt>
                <c:pt idx="655" formatCode="#,##0.00">
                  <c:v>11964.82</c:v>
                </c:pt>
                <c:pt idx="656" formatCode="#,##0.00">
                  <c:v>11679.32</c:v>
                </c:pt>
                <c:pt idx="657" formatCode="#,##0.00">
                  <c:v>11713.31</c:v>
                </c:pt>
                <c:pt idx="658" formatCode="#,##0.00">
                  <c:v>11508.71</c:v>
                </c:pt>
                <c:pt idx="659" formatCode="#,##0.00">
                  <c:v>11541.05</c:v>
                </c:pt>
                <c:pt idx="660" formatCode="#,##0.00">
                  <c:v>11325.3</c:v>
                </c:pt>
                <c:pt idx="661" formatCode="#,##0.00">
                  <c:v>11485.61</c:v>
                </c:pt>
                <c:pt idx="662" formatCode="#,##0.00">
                  <c:v>11366.89</c:v>
                </c:pt>
                <c:pt idx="663" formatCode="#,##0.00">
                  <c:v>11773.59</c:v>
                </c:pt>
                <c:pt idx="664" formatCode="#,##0.00">
                  <c:v>11663.69</c:v>
                </c:pt>
                <c:pt idx="665" formatCode="#,##0.00">
                  <c:v>11679.7</c:v>
                </c:pt>
                <c:pt idx="666" formatCode="#,##0.00">
                  <c:v>11585.48</c:v>
                </c:pt>
                <c:pt idx="667" formatCode="#,##0.00">
                  <c:v>11878.03</c:v>
                </c:pt>
                <c:pt idx="668" formatCode="#,##0.00">
                  <c:v>11761.5</c:v>
                </c:pt>
                <c:pt idx="669" formatCode="#,##0.00">
                  <c:v>11990.88</c:v>
                </c:pt>
                <c:pt idx="670" formatCode="#,##0.00">
                  <c:v>12251.9</c:v>
                </c:pt>
                <c:pt idx="671" formatCode="#,##0.00">
                  <c:v>11895.66</c:v>
                </c:pt>
                <c:pt idx="672" formatCode="#,##0.00">
                  <c:v>11866.69</c:v>
                </c:pt>
                <c:pt idx="673" formatCode="#,##0.00">
                  <c:v>11768.7</c:v>
                </c:pt>
                <c:pt idx="674" formatCode="#,##0.00">
                  <c:v>11772.66</c:v>
                </c:pt>
                <c:pt idx="675" formatCode="#,##0.00">
                  <c:v>11588.41</c:v>
                </c:pt>
                <c:pt idx="676" formatCode="#,##0.00">
                  <c:v>11404.6</c:v>
                </c:pt>
                <c:pt idx="677" formatCode="#,##0.00">
                  <c:v>11881.65</c:v>
                </c:pt>
                <c:pt idx="678" formatCode="#,##0.00">
                  <c:v>11662.26</c:v>
                </c:pt>
                <c:pt idx="679" formatCode="#,##0.00">
                  <c:v>11737.33</c:v>
                </c:pt>
                <c:pt idx="680" formatCode="#,##0.00">
                  <c:v>11604.55</c:v>
                </c:pt>
                <c:pt idx="681" formatCode="#,##0.00">
                  <c:v>11778.89</c:v>
                </c:pt>
                <c:pt idx="682" formatCode="#,##0.00">
                  <c:v>11749.87</c:v>
                </c:pt>
                <c:pt idx="683" formatCode="#,##0.00">
                  <c:v>11203.82</c:v>
                </c:pt>
                <c:pt idx="684" formatCode="#,##0.00">
                  <c:v>11246.2</c:v>
                </c:pt>
                <c:pt idx="685" formatCode="#,##0.00">
                  <c:v>11043.77</c:v>
                </c:pt>
                <c:pt idx="686" formatCode="#,##0.00">
                  <c:v>11758.76</c:v>
                </c:pt>
                <c:pt idx="687" formatCode="#,##0.00">
                  <c:v>11322.57</c:v>
                </c:pt>
                <c:pt idx="688" formatCode="#,##0.00">
                  <c:v>11110.21</c:v>
                </c:pt>
                <c:pt idx="689" formatCode="#,##0.00">
                  <c:v>11099.83</c:v>
                </c:pt>
                <c:pt idx="690" formatCode="#,##0.00">
                  <c:v>10912.95</c:v>
                </c:pt>
                <c:pt idx="691" formatCode="#,##0.00">
                  <c:v>11017.46</c:v>
                </c:pt>
                <c:pt idx="692" formatCode="#,##0.00">
                  <c:v>9905.2199999999993</c:v>
                </c:pt>
                <c:pt idx="693" formatCode="#,##0.00">
                  <c:v>9680.23</c:v>
                </c:pt>
                <c:pt idx="694" formatCode="#,##0.00">
                  <c:v>9539.49</c:v>
                </c:pt>
                <c:pt idx="695" formatCode="#,##0.00">
                  <c:v>9585.51</c:v>
                </c:pt>
                <c:pt idx="696" formatCode="#,##0.00">
                  <c:v>9527.14</c:v>
                </c:pt>
                <c:pt idx="697" formatCode="#,##0.00">
                  <c:v>9375.08</c:v>
                </c:pt>
                <c:pt idx="698" formatCode="#,##0.00">
                  <c:v>9162.51</c:v>
                </c:pt>
                <c:pt idx="699" formatCode="#,##0.00">
                  <c:v>9187.2199999999993</c:v>
                </c:pt>
                <c:pt idx="700" formatCode="#,##0.00">
                  <c:v>9158.01</c:v>
                </c:pt>
                <c:pt idx="701" formatCode="#,##0.00">
                  <c:v>9151.18</c:v>
                </c:pt>
                <c:pt idx="702" formatCode="#,##0.00">
                  <c:v>9131.81</c:v>
                </c:pt>
                <c:pt idx="703" formatCode="#,##0.00">
                  <c:v>9191.98</c:v>
                </c:pt>
                <c:pt idx="704" formatCode="#,##0.00">
                  <c:v>9241.9</c:v>
                </c:pt>
                <c:pt idx="705" formatCode="#,##0.00">
                  <c:v>9238.7000000000007</c:v>
                </c:pt>
                <c:pt idx="706" formatCode="#,##0.00">
                  <c:v>9277.2000000000007</c:v>
                </c:pt>
                <c:pt idx="707" formatCode="#,##0.00">
                  <c:v>9241.06</c:v>
                </c:pt>
                <c:pt idx="708" formatCode="#,##0.00">
                  <c:v>9277.51</c:v>
                </c:pt>
                <c:pt idx="709" formatCode="#,##0.00">
                  <c:v>9273.36</c:v>
                </c:pt>
                <c:pt idx="710" formatCode="#,##0.00">
                  <c:v>9427.99</c:v>
                </c:pt>
                <c:pt idx="711" formatCode="#,##0.00">
                  <c:v>9253.02</c:v>
                </c:pt>
                <c:pt idx="712" formatCode="#,##0.00">
                  <c:v>9349.16</c:v>
                </c:pt>
                <c:pt idx="713" formatCode="#,##0.00">
                  <c:v>9072.85</c:v>
                </c:pt>
                <c:pt idx="714" formatCode="#,##0.00">
                  <c:v>9126.09</c:v>
                </c:pt>
                <c:pt idx="715" formatCode="#,##0.00">
                  <c:v>9084.23</c:v>
                </c:pt>
                <c:pt idx="716" formatCode="#,##0.00">
                  <c:v>9124.84</c:v>
                </c:pt>
                <c:pt idx="717" formatCode="#,##0.00">
                  <c:v>9231.14</c:v>
                </c:pt>
                <c:pt idx="718" formatCode="#,##0.00">
                  <c:v>9145.99</c:v>
                </c:pt>
                <c:pt idx="719" formatCode="#,##0.00">
                  <c:v>9185.58</c:v>
                </c:pt>
                <c:pt idx="720" formatCode="#,##0.00">
                  <c:v>9140.0300000000007</c:v>
                </c:pt>
                <c:pt idx="721" formatCode="#,##0.00">
                  <c:v>9048.4599999999991</c:v>
                </c:pt>
                <c:pt idx="722" formatCode="#,##0.00">
                  <c:v>9167.82</c:v>
                </c:pt>
                <c:pt idx="723" formatCode="#,##0.00">
                  <c:v>9260.99</c:v>
                </c:pt>
                <c:pt idx="724" formatCode="#,##0.00">
                  <c:v>9314.1299999999992</c:v>
                </c:pt>
                <c:pt idx="725" formatCode="#,##0.00">
                  <c:v>9632.15</c:v>
                </c:pt>
                <c:pt idx="726" formatCode="#,##0.00">
                  <c:v>9644.08</c:v>
                </c:pt>
                <c:pt idx="727" formatCode="#,##0.00">
                  <c:v>9300.92</c:v>
                </c:pt>
                <c:pt idx="728" formatCode="#,##0.00">
                  <c:v>9330.93</c:v>
                </c:pt>
                <c:pt idx="729" formatCode="#,##0.00">
                  <c:v>9290.9599999999991</c:v>
                </c:pt>
                <c:pt idx="730" formatCode="#,##0.00">
                  <c:v>9410.2900000000009</c:v>
                </c:pt>
                <c:pt idx="731" formatCode="#,##0.00">
                  <c:v>9481.57</c:v>
                </c:pt>
                <c:pt idx="732" formatCode="#,##0.00">
                  <c:v>9533.7800000000007</c:v>
                </c:pt>
                <c:pt idx="733" formatCode="#,##0.00">
                  <c:v>9454.27</c:v>
                </c:pt>
                <c:pt idx="734" formatCode="#,##0.00">
                  <c:v>9386.0400000000009</c:v>
                </c:pt>
                <c:pt idx="735" formatCode="#,##0.00">
                  <c:v>9477.5499999999993</c:v>
                </c:pt>
                <c:pt idx="736" formatCode="#,##0.00">
                  <c:v>9480.74</c:v>
                </c:pt>
                <c:pt idx="737" formatCode="#,##0.00">
                  <c:v>9320.69</c:v>
                </c:pt>
                <c:pt idx="738" formatCode="#,##0.00">
                  <c:v>9870.08</c:v>
                </c:pt>
                <c:pt idx="739" formatCode="#,##0.00">
                  <c:v>9794.1200000000008</c:v>
                </c:pt>
                <c:pt idx="740" formatCode="#,##0.00">
                  <c:v>9774.36</c:v>
                </c:pt>
                <c:pt idx="741" formatCode="#,##0.00">
                  <c:v>9760.06</c:v>
                </c:pt>
                <c:pt idx="742" formatCode="#,##0.00">
                  <c:v>9653</c:v>
                </c:pt>
                <c:pt idx="743" formatCode="#,##0.00">
                  <c:v>9664.9</c:v>
                </c:pt>
                <c:pt idx="744" formatCode="#,##0.00">
                  <c:v>9800.2199999999993</c:v>
                </c:pt>
                <c:pt idx="745" formatCode="#,##0.00">
                  <c:v>9655.85</c:v>
                </c:pt>
                <c:pt idx="746" formatCode="#,##0.00">
                  <c:v>9533.76</c:v>
                </c:pt>
                <c:pt idx="747" formatCode="#,##0.00">
                  <c:v>10162.969999999999</c:v>
                </c:pt>
                <c:pt idx="748" formatCode="#,##0.00">
                  <c:v>9463.61</c:v>
                </c:pt>
                <c:pt idx="749" formatCode="#,##0.00">
                  <c:v>9700.11</c:v>
                </c:pt>
                <c:pt idx="750" formatCode="#,##0.00">
                  <c:v>9438.91</c:v>
                </c:pt>
                <c:pt idx="751" formatCode="#,##0.00">
                  <c:v>9528.36</c:v>
                </c:pt>
                <c:pt idx="752" formatCode="#,##0.00">
                  <c:v>9184.94</c:v>
                </c:pt>
                <c:pt idx="753" formatCode="#,##0.00">
                  <c:v>8837.3799999999992</c:v>
                </c:pt>
                <c:pt idx="754" formatCode="#,##0.00">
                  <c:v>8909.59</c:v>
                </c:pt>
                <c:pt idx="755" formatCode="#,##0.00">
                  <c:v>8786.11</c:v>
                </c:pt>
                <c:pt idx="756" formatCode="#,##0.00">
                  <c:v>9212.2800000000007</c:v>
                </c:pt>
                <c:pt idx="757" formatCode="#,##0.00">
                  <c:v>9185.06</c:v>
                </c:pt>
                <c:pt idx="758" formatCode="#,##0.00">
                  <c:v>9080.33</c:v>
                </c:pt>
                <c:pt idx="759" formatCode="#,##0.00">
                  <c:v>9522.74</c:v>
                </c:pt>
                <c:pt idx="760" formatCode="#,##0.00">
                  <c:v>9725.33</c:v>
                </c:pt>
                <c:pt idx="761" formatCode="#,##0.00">
                  <c:v>9727.06</c:v>
                </c:pt>
                <c:pt idx="762" formatCode="#,##0.00">
                  <c:v>9675.69</c:v>
                </c:pt>
                <c:pt idx="763" formatCode="#,##0.00">
                  <c:v>9374.93</c:v>
                </c:pt>
                <c:pt idx="764" formatCode="#,##0.00">
                  <c:v>9333.24</c:v>
                </c:pt>
                <c:pt idx="765" formatCode="#,##0.00">
                  <c:v>9734.2900000000009</c:v>
                </c:pt>
                <c:pt idx="766" formatCode="#,##0.00">
                  <c:v>9271.33</c:v>
                </c:pt>
                <c:pt idx="767" formatCode="#,##0.00">
                  <c:v>8805.39</c:v>
                </c:pt>
                <c:pt idx="768" formatCode="#,##0.00">
                  <c:v>8610.39</c:v>
                </c:pt>
                <c:pt idx="769" formatCode="#,##0.00">
                  <c:v>8755.5400000000009</c:v>
                </c:pt>
                <c:pt idx="770" formatCode="#,##0.00">
                  <c:v>9591.17</c:v>
                </c:pt>
                <c:pt idx="771" formatCode="#,##0.00">
                  <c:v>9840.91</c:v>
                </c:pt>
                <c:pt idx="772" formatCode="#,##0.00">
                  <c:v>9936.16</c:v>
                </c:pt>
                <c:pt idx="773" formatCode="#,##0.00">
                  <c:v>9261.9</c:v>
                </c:pt>
                <c:pt idx="774" formatCode="#,##0.00">
                  <c:v>9007.44</c:v>
                </c:pt>
                <c:pt idx="775" formatCode="#,##0.00">
                  <c:v>8912.83</c:v>
                </c:pt>
                <c:pt idx="776" formatCode="#,##0.00">
                  <c:v>8895.74</c:v>
                </c:pt>
                <c:pt idx="777" formatCode="#,##0.00">
                  <c:v>8983.61</c:v>
                </c:pt>
                <c:pt idx="778" formatCode="#,##0.00">
                  <c:v>8869.06</c:v>
                </c:pt>
                <c:pt idx="779" formatCode="#,##0.00">
                  <c:v>8672.7800000000007</c:v>
                </c:pt>
                <c:pt idx="780" formatCode="#,##0.00">
                  <c:v>8797.67</c:v>
                </c:pt>
                <c:pt idx="781" formatCode="#,##0.00">
                  <c:v>7806.71</c:v>
                </c:pt>
                <c:pt idx="782" formatCode="#,##0.00">
                  <c:v>7796.97</c:v>
                </c:pt>
                <c:pt idx="783" formatCode="#,##0.00">
                  <c:v>7679.42</c:v>
                </c:pt>
                <c:pt idx="784" formatCode="#,##0.00">
                  <c:v>7570.14</c:v>
                </c:pt>
                <c:pt idx="785" formatCode="#,##0.00">
                  <c:v>7550.48</c:v>
                </c:pt>
                <c:pt idx="786" formatCode="#,##0.00">
                  <c:v>7434.18</c:v>
                </c:pt>
                <c:pt idx="787" formatCode="#,##0.00">
                  <c:v>7121.31</c:v>
                </c:pt>
                <c:pt idx="788" formatCode="#,##0.00">
                  <c:v>6879.44</c:v>
                </c:pt>
                <c:pt idx="789" formatCode="#,##0.00">
                  <c:v>6879.78</c:v>
                </c:pt>
                <c:pt idx="790" formatCode="#,##0.00">
                  <c:v>7186.87</c:v>
                </c:pt>
                <c:pt idx="791" formatCode="#,##0.00">
                  <c:v>7260.92</c:v>
                </c:pt>
                <c:pt idx="792" formatCode="#,##0.00">
                  <c:v>7092.29</c:v>
                </c:pt>
                <c:pt idx="793" formatCode="#,##0.00">
                  <c:v>7116.55</c:v>
                </c:pt>
                <c:pt idx="794" formatCode="#,##0.00">
                  <c:v>6640.45</c:v>
                </c:pt>
                <c:pt idx="795" formatCode="#,##0.00">
                  <c:v>6845.56</c:v>
                </c:pt>
                <c:pt idx="796" formatCode="#,##0.00">
                  <c:v>6843.28</c:v>
                </c:pt>
                <c:pt idx="797" formatCode="#,##0.00">
                  <c:v>6965.62</c:v>
                </c:pt>
                <c:pt idx="798" formatCode="#,##0.00">
                  <c:v>6858.07</c:v>
                </c:pt>
                <c:pt idx="799" formatCode="#,##0.00">
                  <c:v>6867.44</c:v>
                </c:pt>
                <c:pt idx="800" formatCode="#,##0.00">
                  <c:v>7303.82</c:v>
                </c:pt>
                <c:pt idx="801" formatCode="#,##0.00">
                  <c:v>7337.97</c:v>
                </c:pt>
                <c:pt idx="802" formatCode="#,##0.00">
                  <c:v>7179.28</c:v>
                </c:pt>
                <c:pt idx="803" formatCode="#,##0.00">
                  <c:v>7273.64</c:v>
                </c:pt>
                <c:pt idx="804" formatCode="#,##0.00">
                  <c:v>6788.05</c:v>
                </c:pt>
                <c:pt idx="805" formatCode="#,##0.00">
                  <c:v>6862.54</c:v>
                </c:pt>
                <c:pt idx="806" formatCode="#,##0.00">
                  <c:v>6738.38</c:v>
                </c:pt>
                <c:pt idx="807" formatCode="#,##0.00">
                  <c:v>6797.4</c:v>
                </c:pt>
                <c:pt idx="808" formatCode="#,##0.00">
                  <c:v>6606.78</c:v>
                </c:pt>
                <c:pt idx="809" formatCode="#,##0.00">
                  <c:v>6437.32</c:v>
                </c:pt>
                <c:pt idx="810" formatCode="#,##0.00">
                  <c:v>6430.61</c:v>
                </c:pt>
                <c:pt idx="811" formatCode="#,##0.00">
                  <c:v>5925.54</c:v>
                </c:pt>
                <c:pt idx="812" formatCode="#,##0.00">
                  <c:v>6245.62</c:v>
                </c:pt>
                <c:pt idx="813" formatCode="#,##0.00">
                  <c:v>6467.25</c:v>
                </c:pt>
                <c:pt idx="814" formatCode="#,##0.00">
                  <c:v>6719.39</c:v>
                </c:pt>
                <c:pt idx="815" formatCode="#,##0.00">
                  <c:v>6675.17</c:v>
                </c:pt>
                <c:pt idx="816" formatCode="#,##0.00">
                  <c:v>6738.72</c:v>
                </c:pt>
                <c:pt idx="817" formatCode="#,##0.00">
                  <c:v>6436.64</c:v>
                </c:pt>
                <c:pt idx="818" formatCode="#,##0.00">
                  <c:v>5831.37</c:v>
                </c:pt>
                <c:pt idx="819" formatCode="#,##0.00">
                  <c:v>6185.56</c:v>
                </c:pt>
                <c:pt idx="820" formatCode="#,##0.00">
                  <c:v>6206.52</c:v>
                </c:pt>
                <c:pt idx="821" formatCode="#,##0.00">
                  <c:v>6191.65</c:v>
                </c:pt>
                <c:pt idx="822" formatCode="#,##0.00">
                  <c:v>5245.42</c:v>
                </c:pt>
                <c:pt idx="823" formatCode="#,##0.00">
                  <c:v>5227.1099999999997</c:v>
                </c:pt>
                <c:pt idx="824" formatCode="#,##0.00">
                  <c:v>5002.58</c:v>
                </c:pt>
                <c:pt idx="825" formatCode="#,##0.00">
                  <c:v>5385.23</c:v>
                </c:pt>
                <c:pt idx="826" formatCode="#,##0.00">
                  <c:v>5201.07</c:v>
                </c:pt>
                <c:pt idx="827" formatCode="#,##0.00">
                  <c:v>5573.08</c:v>
                </c:pt>
                <c:pt idx="828" formatCode="#,##0.00">
                  <c:v>5017.83</c:v>
                </c:pt>
                <c:pt idx="829" formatCode="#,##0.00">
                  <c:v>7913.62</c:v>
                </c:pt>
                <c:pt idx="830" formatCode="#,##0.00">
                  <c:v>7910.09</c:v>
                </c:pt>
                <c:pt idx="831" formatCode="#,##0.00">
                  <c:v>7922.15</c:v>
                </c:pt>
                <c:pt idx="832" formatCode="#,##0.00">
                  <c:v>8111.15</c:v>
                </c:pt>
                <c:pt idx="833" formatCode="#,##0.00">
                  <c:v>8908.2099999999991</c:v>
                </c:pt>
                <c:pt idx="834" formatCode="#,##0.00">
                  <c:v>9121.6</c:v>
                </c:pt>
                <c:pt idx="835" formatCode="#,##0.00">
                  <c:v>9078.31</c:v>
                </c:pt>
                <c:pt idx="836" formatCode="#,##0.00">
                  <c:v>8760.2900000000009</c:v>
                </c:pt>
                <c:pt idx="837" formatCode="#,##0.00">
                  <c:v>8788.5400000000009</c:v>
                </c:pt>
                <c:pt idx="838" formatCode="#,##0.00">
                  <c:v>8865.39</c:v>
                </c:pt>
                <c:pt idx="839" formatCode="#,##0.00">
                  <c:v>8563.26</c:v>
                </c:pt>
                <c:pt idx="840" formatCode="#,##0.00">
                  <c:v>8599.76</c:v>
                </c:pt>
                <c:pt idx="841" formatCode="#,##0.00">
                  <c:v>8671.2099999999991</c:v>
                </c:pt>
                <c:pt idx="842" formatCode="#,##0.00">
                  <c:v>8788.73</c:v>
                </c:pt>
                <c:pt idx="843" formatCode="#,##0.00">
                  <c:v>8825.09</c:v>
                </c:pt>
                <c:pt idx="844" formatCode="#,##0.00">
                  <c:v>9338.2900000000009</c:v>
                </c:pt>
                <c:pt idx="845" formatCode="#,##0.00">
                  <c:v>9651.31</c:v>
                </c:pt>
                <c:pt idx="846" formatCode="#,##0.00">
                  <c:v>9921.58</c:v>
                </c:pt>
                <c:pt idx="847" formatCode="#,##0.00">
                  <c:v>9663.32</c:v>
                </c:pt>
                <c:pt idx="848" formatCode="#,##0.00">
                  <c:v>9687.7099999999991</c:v>
                </c:pt>
                <c:pt idx="849" formatCode="#,##0.00">
                  <c:v>9611.7800000000007</c:v>
                </c:pt>
                <c:pt idx="850" formatCode="#,##0.00">
                  <c:v>9629.33</c:v>
                </c:pt>
                <c:pt idx="851" formatCode="#,##0.00">
                  <c:v>10143.799999999999</c:v>
                </c:pt>
                <c:pt idx="852" formatCode="#,##0.00">
                  <c:v>9691.23</c:v>
                </c:pt>
                <c:pt idx="853" formatCode="#,##0.00">
                  <c:v>9936.56</c:v>
                </c:pt>
                <c:pt idx="854" formatCode="#,##0.00">
                  <c:v>9889.18</c:v>
                </c:pt>
                <c:pt idx="855" formatCode="#,##0.00">
                  <c:v>10313.86</c:v>
                </c:pt>
                <c:pt idx="856" formatCode="#,##0.00">
                  <c:v>10211.549999999999</c:v>
                </c:pt>
                <c:pt idx="857" formatCode="#,##0.00">
                  <c:v>10323.959999999999</c:v>
                </c:pt>
                <c:pt idx="858" formatCode="#,##0.00">
                  <c:v>10202.39</c:v>
                </c:pt>
                <c:pt idx="859" formatCode="#,##0.00">
                  <c:v>9855.89</c:v>
                </c:pt>
                <c:pt idx="860" formatCode="#,##0.00">
                  <c:v>10115.56</c:v>
                </c:pt>
                <c:pt idx="861" formatCode="#,##0.00">
                  <c:v>9863.89</c:v>
                </c:pt>
                <c:pt idx="862" formatCode="#,##0.00">
                  <c:v>9793.07</c:v>
                </c:pt>
                <c:pt idx="863" formatCode="#,##0.00">
                  <c:v>9726</c:v>
                </c:pt>
                <c:pt idx="864" formatCode="#,##0.00">
                  <c:v>9617.82</c:v>
                </c:pt>
                <c:pt idx="865" formatCode="#,##0.00">
                  <c:v>9183.42</c:v>
                </c:pt>
                <c:pt idx="866" formatCode="#,##0.00">
                  <c:v>9292.84</c:v>
                </c:pt>
                <c:pt idx="867" formatCode="#,##0.00">
                  <c:v>9344.68</c:v>
                </c:pt>
                <c:pt idx="868" formatCode="#,##0.00">
                  <c:v>9389.82</c:v>
                </c:pt>
                <c:pt idx="869" formatCode="#,##0.00">
                  <c:v>9346.36</c:v>
                </c:pt>
                <c:pt idx="870" formatCode="#,##0.00">
                  <c:v>9508.31</c:v>
                </c:pt>
                <c:pt idx="871" formatCode="#,##0.00">
                  <c:v>9316.02</c:v>
                </c:pt>
                <c:pt idx="872" formatCode="#,##0.00">
                  <c:v>9357.4699999999993</c:v>
                </c:pt>
                <c:pt idx="873" formatCode="#,##0.00">
                  <c:v>8912.52</c:v>
                </c:pt>
                <c:pt idx="874" formatCode="#,##0.00">
                  <c:v>8597.31</c:v>
                </c:pt>
                <c:pt idx="875" formatCode="#,##0.00">
                  <c:v>8364.41</c:v>
                </c:pt>
                <c:pt idx="876" formatCode="#,##0.00">
                  <c:v>8440.1200000000008</c:v>
                </c:pt>
                <c:pt idx="877" formatCode="#,##0.00">
                  <c:v>8405.57</c:v>
                </c:pt>
                <c:pt idx="878" formatCode="#,##0.00">
                  <c:v>8680.65</c:v>
                </c:pt>
                <c:pt idx="879" formatCode="#,##0.00">
                  <c:v>8744.2099999999991</c:v>
                </c:pt>
                <c:pt idx="880" formatCode="#,##0.00">
                  <c:v>8658.99</c:v>
                </c:pt>
                <c:pt idx="881" formatCode="#,##0.00">
                  <c:v>8704.6299999999992</c:v>
                </c:pt>
                <c:pt idx="882" formatCode="#,##0.00">
                  <c:v>8941.4500000000007</c:v>
                </c:pt>
                <c:pt idx="883" formatCode="#,##0.00">
                  <c:v>8927.2099999999991</c:v>
                </c:pt>
                <c:pt idx="884" formatCode="#,##0.00">
                  <c:v>8725.2099999999991</c:v>
                </c:pt>
                <c:pt idx="885" formatCode="#,##0.00">
                  <c:v>8812.48</c:v>
                </c:pt>
                <c:pt idx="886" formatCode="#,##0.00">
                  <c:v>8825.34</c:v>
                </c:pt>
                <c:pt idx="887" formatCode="#,##0.00">
                  <c:v>8140.93</c:v>
                </c:pt>
                <c:pt idx="888" formatCode="#,##0.00">
                  <c:v>8189.77</c:v>
                </c:pt>
                <c:pt idx="889" formatCode="#,##0.00">
                  <c:v>8033.26</c:v>
                </c:pt>
                <c:pt idx="890" formatCode="#,##0.00">
                  <c:v>8162.19</c:v>
                </c:pt>
                <c:pt idx="891" formatCode="#,##0.00">
                  <c:v>7878.31</c:v>
                </c:pt>
                <c:pt idx="892" formatCode="#,##0.00">
                  <c:v>8082.3</c:v>
                </c:pt>
                <c:pt idx="893" formatCode="#,##0.00">
                  <c:v>8161.94</c:v>
                </c:pt>
                <c:pt idx="894" formatCode="#,##0.00">
                  <c:v>7768.68</c:v>
                </c:pt>
                <c:pt idx="895" formatCode="#,##0.00">
                  <c:v>7410.45</c:v>
                </c:pt>
                <c:pt idx="896" formatCode="#,##0.00">
                  <c:v>7410.45</c:v>
                </c:pt>
                <c:pt idx="897" formatCode="#,##0.00">
                  <c:v>7345.38</c:v>
                </c:pt>
                <c:pt idx="898" formatCode="#,##0.00">
                  <c:v>6984.43</c:v>
                </c:pt>
                <c:pt idx="899" formatCode="#,##0.00">
                  <c:v>7202.55</c:v>
                </c:pt>
                <c:pt idx="900" formatCode="#,##0.00">
                  <c:v>7194.89</c:v>
                </c:pt>
                <c:pt idx="901" formatCode="#,##0.00">
                  <c:v>7294.44</c:v>
                </c:pt>
                <c:pt idx="902" formatCode="#,##0.00">
                  <c:v>7420.27</c:v>
                </c:pt>
                <c:pt idx="903" formatCode="#,##0.00">
                  <c:v>7317.65</c:v>
                </c:pt>
                <c:pt idx="904" formatCode="#,##0.00">
                  <c:v>7289.03</c:v>
                </c:pt>
                <c:pt idx="905" formatCode="#,##0.00">
                  <c:v>7238.14</c:v>
                </c:pt>
                <c:pt idx="906" formatCode="#,##0.00">
                  <c:v>7274.8</c:v>
                </c:pt>
                <c:pt idx="907" formatCode="#,##0.00">
                  <c:v>7325.76</c:v>
                </c:pt>
                <c:pt idx="908" formatCode="#,##0.00">
                  <c:v>7354.39</c:v>
                </c:pt>
                <c:pt idx="909" formatCode="#,##0.00">
                  <c:v>7508.9</c:v>
                </c:pt>
                <c:pt idx="910" formatCode="#,##0.00">
                  <c:v>7191.19</c:v>
                </c:pt>
                <c:pt idx="911" formatCode="#,##0.00">
                  <c:v>7220.59</c:v>
                </c:pt>
                <c:pt idx="912" formatCode="#,##0.00">
                  <c:v>7208.64</c:v>
                </c:pt>
                <c:pt idx="913" formatCode="#,##0.00">
                  <c:v>7277.59</c:v>
                </c:pt>
                <c:pt idx="914" formatCode="#,##0.00">
                  <c:v>6647.7</c:v>
                </c:pt>
                <c:pt idx="915" formatCode="#,##0.00">
                  <c:v>6931.32</c:v>
                </c:pt>
                <c:pt idx="916" formatCode="#,##0.00">
                  <c:v>7153.66</c:v>
                </c:pt>
                <c:pt idx="917" formatCode="#,##0.00">
                  <c:v>7124.24</c:v>
                </c:pt>
                <c:pt idx="918" formatCode="#,##0.00">
                  <c:v>7268.9</c:v>
                </c:pt>
                <c:pt idx="919" formatCode="#,##0.00">
                  <c:v>7244.66</c:v>
                </c:pt>
                <c:pt idx="920" formatCode="#,##0.00">
                  <c:v>7216.74</c:v>
                </c:pt>
                <c:pt idx="921" formatCode="#,##0.00">
                  <c:v>7277.2</c:v>
                </c:pt>
                <c:pt idx="922" formatCode="#,##0.00">
                  <c:v>7397.13</c:v>
                </c:pt>
                <c:pt idx="923" formatCode="#,##0.00">
                  <c:v>7561.8</c:v>
                </c:pt>
                <c:pt idx="924" formatCode="#,##0.00">
                  <c:v>7551.34</c:v>
                </c:pt>
                <c:pt idx="925" formatCode="#,##0.00">
                  <c:v>7547.27</c:v>
                </c:pt>
                <c:pt idx="926" formatCode="#,##0.00">
                  <c:v>7450.56</c:v>
                </c:pt>
                <c:pt idx="927" formatCode="#,##0.00">
                  <c:v>7253.24</c:v>
                </c:pt>
                <c:pt idx="928" formatCode="#,##0.00">
                  <c:v>7320.13</c:v>
                </c:pt>
                <c:pt idx="929" formatCode="#,##0.00">
                  <c:v>7323.98</c:v>
                </c:pt>
                <c:pt idx="930" formatCode="#,##0.00">
                  <c:v>7424.04</c:v>
                </c:pt>
                <c:pt idx="931" formatCode="#,##0.00">
                  <c:v>7571.62</c:v>
                </c:pt>
                <c:pt idx="932" formatCode="#,##0.00">
                  <c:v>7764.06</c:v>
                </c:pt>
                <c:pt idx="933" formatCode="#,##0.00">
                  <c:v>7466.73</c:v>
                </c:pt>
                <c:pt idx="934" formatCode="#,##0.00">
                  <c:v>7536.82</c:v>
                </c:pt>
                <c:pt idx="935" formatCode="#,##0.00">
                  <c:v>7220.88</c:v>
                </c:pt>
                <c:pt idx="936" formatCode="#,##0.00">
                  <c:v>7145.16</c:v>
                </c:pt>
                <c:pt idx="937" formatCode="#,##0.00">
                  <c:v>7039.98</c:v>
                </c:pt>
                <c:pt idx="938" formatCode="#,##0.00">
                  <c:v>7398.63</c:v>
                </c:pt>
                <c:pt idx="939" formatCode="#,##0.00">
                  <c:v>7296.16</c:v>
                </c:pt>
                <c:pt idx="940" formatCode="#,##0.00">
                  <c:v>7643.57</c:v>
                </c:pt>
                <c:pt idx="941" formatCode="#,##0.00">
                  <c:v>8023.64</c:v>
                </c:pt>
                <c:pt idx="942" formatCode="#,##0.00">
                  <c:v>8203.61</c:v>
                </c:pt>
                <c:pt idx="943" formatCode="#,##0.00">
                  <c:v>8305.1299999999992</c:v>
                </c:pt>
                <c:pt idx="944" formatCode="#,##0.00">
                  <c:v>8573.98</c:v>
                </c:pt>
                <c:pt idx="945" formatCode="#,##0.00">
                  <c:v>8549.4699999999993</c:v>
                </c:pt>
                <c:pt idx="946" formatCode="#,##0.00">
                  <c:v>8491.17</c:v>
                </c:pt>
                <c:pt idx="947" formatCode="#,##0.00">
                  <c:v>8705.7099999999991</c:v>
                </c:pt>
                <c:pt idx="948" formatCode="#,##0.00">
                  <c:v>8811.94</c:v>
                </c:pt>
                <c:pt idx="949" formatCode="#,##0.00">
                  <c:v>8812.0300000000007</c:v>
                </c:pt>
                <c:pt idx="950" formatCode="#,##0.00">
                  <c:v>8759.75</c:v>
                </c:pt>
                <c:pt idx="951" formatCode="#,##0.00">
                  <c:v>9056.92</c:v>
                </c:pt>
                <c:pt idx="952" formatCode="#,##0.00">
                  <c:v>8812.49</c:v>
                </c:pt>
                <c:pt idx="953" formatCode="#,##0.00">
                  <c:v>8809.4699999999993</c:v>
                </c:pt>
                <c:pt idx="954" formatCode="#,##0.00">
                  <c:v>9265.3700000000008</c:v>
                </c:pt>
                <c:pt idx="955" formatCode="#,##0.00">
                  <c:v>9352.39</c:v>
                </c:pt>
                <c:pt idx="956" formatCode="#,##0.00">
                  <c:v>9340.86</c:v>
                </c:pt>
                <c:pt idx="957" formatCode="#,##0.00">
                  <c:v>9413</c:v>
                </c:pt>
                <c:pt idx="958" formatCode="#,##0.00">
                  <c:v>9235.61</c:v>
                </c:pt>
                <c:pt idx="959" formatCode="#,##0.00">
                  <c:v>9324.7900000000009</c:v>
                </c:pt>
                <c:pt idx="960" formatCode="#,##0.00">
                  <c:v>9259.7800000000007</c:v>
                </c:pt>
                <c:pt idx="961" formatCode="#,##0.00">
                  <c:v>9193.99</c:v>
                </c:pt>
                <c:pt idx="962" formatCode="#,##0.00">
                  <c:v>9202.4599999999991</c:v>
                </c:pt>
                <c:pt idx="963" formatCode="#,##0.00">
                  <c:v>9422.4599999999991</c:v>
                </c:pt>
                <c:pt idx="964" formatCode="#,##0.00">
                  <c:v>9248.44</c:v>
                </c:pt>
                <c:pt idx="965" formatCode="#,##0.00">
                  <c:v>9565.1</c:v>
                </c:pt>
                <c:pt idx="966" formatCode="#,##0.00">
                  <c:v>9241.7099999999991</c:v>
                </c:pt>
                <c:pt idx="967" formatCode="#,##0.00">
                  <c:v>8667.58</c:v>
                </c:pt>
                <c:pt idx="968" formatCode="#,##0.00">
                  <c:v>7490.7</c:v>
                </c:pt>
                <c:pt idx="969" formatCode="#,##0.00">
                  <c:v>7509.73</c:v>
                </c:pt>
                <c:pt idx="970" formatCode="#,##0.00">
                  <c:v>8076.23</c:v>
                </c:pt>
                <c:pt idx="971" formatCode="#,##0.00">
                  <c:v>8243.4</c:v>
                </c:pt>
                <c:pt idx="972" formatCode="#,##0.00">
                  <c:v>8225.1200000000008</c:v>
                </c:pt>
                <c:pt idx="973" formatCode="#,##0.00">
                  <c:v>7997.81</c:v>
                </c:pt>
                <c:pt idx="974" formatCode="#,##0.00">
                  <c:v>7973.8</c:v>
                </c:pt>
                <c:pt idx="975" formatCode="#,##0.00">
                  <c:v>8100.93</c:v>
                </c:pt>
                <c:pt idx="976" formatCode="#,##0.00">
                  <c:v>8047.81</c:v>
                </c:pt>
                <c:pt idx="977" formatCode="#,##0.00">
                  <c:v>8204.67</c:v>
                </c:pt>
                <c:pt idx="978" formatCode="#,##0.00">
                  <c:v>8373.4599999999991</c:v>
                </c:pt>
                <c:pt idx="979" formatCode="#,##0.00">
                  <c:v>8320.83</c:v>
                </c:pt>
                <c:pt idx="980" formatCode="#,##0.00">
                  <c:v>8336.9</c:v>
                </c:pt>
                <c:pt idx="981" formatCode="#,##0.00">
                  <c:v>8315.66</c:v>
                </c:pt>
                <c:pt idx="982" formatCode="#,##0.00">
                  <c:v>8585.26</c:v>
                </c:pt>
                <c:pt idx="983" formatCode="#,##0.00">
                  <c:v>8585.2800000000007</c:v>
                </c:pt>
                <c:pt idx="984" formatCode="#,##0.00">
                  <c:v>8229.84</c:v>
                </c:pt>
                <c:pt idx="985" formatCode="#,##0.00">
                  <c:v>8246.85</c:v>
                </c:pt>
                <c:pt idx="986" formatCode="#,##0.00">
                  <c:v>7989.12</c:v>
                </c:pt>
                <c:pt idx="987" formatCode="#,##0.00">
                  <c:v>8149.88</c:v>
                </c:pt>
                <c:pt idx="988" formatCode="#,##0.00">
                  <c:v>8210.15</c:v>
                </c:pt>
                <c:pt idx="989" formatCode="#,##0.00">
                  <c:v>8259.49</c:v>
                </c:pt>
                <c:pt idx="990" formatCode="#,##0.00">
                  <c:v>8390.77</c:v>
                </c:pt>
                <c:pt idx="991" formatCode="#,##0.00">
                  <c:v>8344.2099999999991</c:v>
                </c:pt>
                <c:pt idx="992" formatCode="#,##0.00">
                  <c:v>8299.7199999999993</c:v>
                </c:pt>
                <c:pt idx="993" formatCode="#,##0.00">
                  <c:v>8104.23</c:v>
                </c:pt>
                <c:pt idx="994" formatCode="#,##0.00">
                  <c:v>8246.0400000000009</c:v>
                </c:pt>
                <c:pt idx="995" formatCode="#,##0.00">
                  <c:v>8251.27</c:v>
                </c:pt>
                <c:pt idx="996" formatCode="#,##0.00">
                  <c:v>8113.1</c:v>
                </c:pt>
                <c:pt idx="997" formatCode="#,##0.00">
                  <c:v>8487.67</c:v>
                </c:pt>
                <c:pt idx="998" formatCode="#,##0.00">
                  <c:v>8603.43</c:v>
                </c:pt>
                <c:pt idx="999" formatCode="#,##0.00">
                  <c:v>9729.32</c:v>
                </c:pt>
                <c:pt idx="1000" formatCode="#,##0.00">
                  <c:v>10067.959999999999</c:v>
                </c:pt>
                <c:pt idx="1001" formatCode="#,##0.00">
                  <c:v>10024.120000000001</c:v>
                </c:pt>
                <c:pt idx="1002" formatCode="#,##0.00">
                  <c:v>10183.65</c:v>
                </c:pt>
                <c:pt idx="1003" formatCode="#,##0.00">
                  <c:v>10266.32</c:v>
                </c:pt>
                <c:pt idx="1004" formatCode="#,##0.00">
                  <c:v>10200.5</c:v>
                </c:pt>
                <c:pt idx="1005" formatCode="#,##0.00">
                  <c:v>10247.799999999999</c:v>
                </c:pt>
                <c:pt idx="1006" formatCode="#,##0.00">
                  <c:v>10281.51</c:v>
                </c:pt>
                <c:pt idx="1007" formatCode="#,##0.00">
                  <c:v>10347.219999999999</c:v>
                </c:pt>
                <c:pt idx="1008" formatCode="#,##0.00">
                  <c:v>10356.469999999999</c:v>
                </c:pt>
                <c:pt idx="1009" formatCode="#,##0.00">
                  <c:v>10345.4</c:v>
                </c:pt>
                <c:pt idx="1010" formatCode="#,##0.00">
                  <c:v>10415.36</c:v>
                </c:pt>
                <c:pt idx="1011" formatCode="#,##0.00">
                  <c:v>10176.82</c:v>
                </c:pt>
                <c:pt idx="1012" formatCode="#,##0.00">
                  <c:v>10123.030000000001</c:v>
                </c:pt>
                <c:pt idx="1013" formatCode="#,##0.00">
                  <c:v>10336.41</c:v>
                </c:pt>
                <c:pt idx="1014" formatCode="#,##0.00">
                  <c:v>10443.23</c:v>
                </c:pt>
                <c:pt idx="1015" formatCode="#,##0.00">
                  <c:v>10518.11</c:v>
                </c:pt>
                <c:pt idx="1016" formatCode="#,##0.00">
                  <c:v>10353.93</c:v>
                </c:pt>
                <c:pt idx="1017" formatCode="#,##0.00">
                  <c:v>10578.2</c:v>
                </c:pt>
                <c:pt idx="1018" formatCode="#,##0.00">
                  <c:v>10588.18</c:v>
                </c:pt>
                <c:pt idx="1019" formatCode="#,##0.00">
                  <c:v>10621.18</c:v>
                </c:pt>
                <c:pt idx="1020" formatCode="#,##0.00">
                  <c:v>10345.73</c:v>
                </c:pt>
                <c:pt idx="1021" formatCode="#,##0.00">
                  <c:v>9757.4699999999993</c:v>
                </c:pt>
                <c:pt idx="1022" formatCode="#,##0.00">
                  <c:v>9630.59</c:v>
                </c:pt>
                <c:pt idx="1023" formatCode="#,##0.00">
                  <c:v>9597.5400000000009</c:v>
                </c:pt>
                <c:pt idx="1024" formatCode="#,##0.00">
                  <c:v>9514.84</c:v>
                </c:pt>
                <c:pt idx="1025" formatCode="#,##0.00">
                  <c:v>9756.7900000000009</c:v>
                </c:pt>
                <c:pt idx="1026" formatCode="#,##0.00">
                  <c:v>10203.43</c:v>
                </c:pt>
                <c:pt idx="1027" formatCode="#,##0.00">
                  <c:v>10372.83</c:v>
                </c:pt>
                <c:pt idx="1028" formatCode="#,##0.00">
                  <c:v>10126.299999999999</c:v>
                </c:pt>
                <c:pt idx="1029" formatCode="#,##0.00">
                  <c:v>10160.74</c:v>
                </c:pt>
                <c:pt idx="1030" formatCode="#,##0.00">
                  <c:v>10407.64</c:v>
                </c:pt>
                <c:pt idx="1031" formatCode="#,##0.00">
                  <c:v>10136.31</c:v>
                </c:pt>
                <c:pt idx="1032" formatCode="#,##0.00">
                  <c:v>10142.52</c:v>
                </c:pt>
                <c:pt idx="1033" formatCode="#,##0.00">
                  <c:v>10764.57</c:v>
                </c:pt>
                <c:pt idx="1034" formatCode="#,##0.00">
                  <c:v>10916.35</c:v>
                </c:pt>
                <c:pt idx="1035" formatCode="#,##0.00">
                  <c:v>10350.280000000001</c:v>
                </c:pt>
                <c:pt idx="1036" formatCode="#,##0.00">
                  <c:v>10233.01</c:v>
                </c:pt>
                <c:pt idx="1037" formatCode="#,##0.00">
                  <c:v>10358.719999999999</c:v>
                </c:pt>
                <c:pt idx="1038" formatCode="#,##0.00">
                  <c:v>10319.42</c:v>
                </c:pt>
                <c:pt idx="1039" formatCode="#,##0.00">
                  <c:v>10038.42</c:v>
                </c:pt>
                <c:pt idx="1040" formatCode="#,##0.00">
                  <c:v>10889.49</c:v>
                </c:pt>
                <c:pt idx="1041" formatCode="#,##0.00">
                  <c:v>11385.05</c:v>
                </c:pt>
                <c:pt idx="1042" formatCode="#,##0.00">
                  <c:v>11528.19</c:v>
                </c:pt>
                <c:pt idx="1043" formatCode="#,##0.00">
                  <c:v>11349.74</c:v>
                </c:pt>
                <c:pt idx="1044" formatCode="#,##0.00">
                  <c:v>11861.56</c:v>
                </c:pt>
                <c:pt idx="1045" formatCode="#,##0.00">
                  <c:v>11953.47</c:v>
                </c:pt>
                <c:pt idx="1046" formatCode="#,##0.00">
                  <c:v>11954.04</c:v>
                </c:pt>
                <c:pt idx="1047" formatCode="#,##0.00">
                  <c:v>11476.19</c:v>
                </c:pt>
                <c:pt idx="1048" formatCode="#,##0.00">
                  <c:v>11811.55</c:v>
                </c:pt>
                <c:pt idx="1049" formatCode="#,##0.00">
                  <c:v>10160.74</c:v>
                </c:pt>
                <c:pt idx="1050" formatCode="#,##0.00">
                  <c:v>10407.64</c:v>
                </c:pt>
                <c:pt idx="1051" formatCode="#,##0.00">
                  <c:v>10136.31</c:v>
                </c:pt>
                <c:pt idx="1052" formatCode="#,##0.00">
                  <c:v>10142.52</c:v>
                </c:pt>
                <c:pt idx="1053" formatCode="#,##0.00">
                  <c:v>10764.57</c:v>
                </c:pt>
                <c:pt idx="1054" formatCode="#,##0.00">
                  <c:v>10916.35</c:v>
                </c:pt>
                <c:pt idx="1055" formatCode="#,##0.00">
                  <c:v>10350.280000000001</c:v>
                </c:pt>
                <c:pt idx="1056" formatCode="#,##0.00">
                  <c:v>10233.01</c:v>
                </c:pt>
                <c:pt idx="1057" formatCode="#,##0.00">
                  <c:v>10358.719999999999</c:v>
                </c:pt>
                <c:pt idx="1058" formatCode="#,##0.00">
                  <c:v>10319.42</c:v>
                </c:pt>
                <c:pt idx="1059" formatCode="#,##0.00">
                  <c:v>10038.42</c:v>
                </c:pt>
                <c:pt idx="1060" formatCode="#,##0.00">
                  <c:v>10889.49</c:v>
                </c:pt>
                <c:pt idx="1061" formatCode="#,##0.00">
                  <c:v>11385.05</c:v>
                </c:pt>
                <c:pt idx="1062" formatCode="#,##0.00">
                  <c:v>11528.19</c:v>
                </c:pt>
                <c:pt idx="1063" formatCode="#,##0.00">
                  <c:v>11528.19</c:v>
                </c:pt>
                <c:pt idx="1064" formatCode="#,##0.00">
                  <c:v>11349.74</c:v>
                </c:pt>
                <c:pt idx="1065" formatCode="#,##0.00">
                  <c:v>11861.56</c:v>
                </c:pt>
                <c:pt idx="1066" formatCode="#,##0.00">
                  <c:v>11953.47</c:v>
                </c:pt>
                <c:pt idx="1067" formatCode="#,##0.00">
                  <c:v>11954.04</c:v>
                </c:pt>
                <c:pt idx="1068" formatCode="#,##0.00">
                  <c:v>11476.19</c:v>
                </c:pt>
                <c:pt idx="1069" formatCode="#,##0.00">
                  <c:v>11811.55</c:v>
                </c:pt>
                <c:pt idx="1070" formatCode="#,##0.00">
                  <c:v>10960.74</c:v>
                </c:pt>
                <c:pt idx="1071" formatCode="#,##0.00">
                  <c:v>10821.63</c:v>
                </c:pt>
                <c:pt idx="1072" formatCode="#,##0.00">
                  <c:v>10519.28</c:v>
                </c:pt>
                <c:pt idx="1073" formatCode="#,##0.00">
                  <c:v>10402.040000000001</c:v>
                </c:pt>
                <c:pt idx="1074" formatCode="#,##0.00">
                  <c:v>10077.44</c:v>
                </c:pt>
                <c:pt idx="1075" formatCode="#,##0.00">
                  <c:v>9604.0499999999993</c:v>
                </c:pt>
                <c:pt idx="1076" formatCode="#,##0.00">
                  <c:v>9522.33</c:v>
                </c:pt>
                <c:pt idx="1077" formatCode="#,##0.00">
                  <c:v>9548.18</c:v>
                </c:pt>
                <c:pt idx="1078" formatCode="#,##0.00">
                  <c:v>9491.6299999999992</c:v>
                </c:pt>
                <c:pt idx="1079" formatCode="#,##0.00">
                  <c:v>9871.16</c:v>
                </c:pt>
                <c:pt idx="1080" formatCode="#,##0.00">
                  <c:v>9913.1299999999992</c:v>
                </c:pt>
                <c:pt idx="1081" formatCode="#,##0.00">
                  <c:v>9809.1</c:v>
                </c:pt>
                <c:pt idx="1082" formatCode="#,##0.00">
                  <c:v>9887.73</c:v>
                </c:pt>
                <c:pt idx="1083" formatCode="#,##0.00">
                  <c:v>10346.75</c:v>
                </c:pt>
                <c:pt idx="1084" formatCode="#,##0.00">
                  <c:v>10596.95</c:v>
                </c:pt>
                <c:pt idx="1085" formatCode="#,##0.00">
                  <c:v>10777.53</c:v>
                </c:pt>
                <c:pt idx="1086" formatCode="#,##0.00">
                  <c:v>10525.82</c:v>
                </c:pt>
                <c:pt idx="1087" formatCode="#,##0.00">
                  <c:v>10653.96</c:v>
                </c:pt>
                <c:pt idx="1088" formatCode="#,##0.00">
                  <c:v>9698.5</c:v>
                </c:pt>
                <c:pt idx="1089" formatCode="#,##0.00">
                  <c:v>9471.2099999999991</c:v>
                </c:pt>
                <c:pt idx="1090" formatCode="#,##0.00">
                  <c:v>10896.65</c:v>
                </c:pt>
                <c:pt idx="1091" formatCode="#,##0.00">
                  <c:v>10257.84</c:v>
                </c:pt>
                <c:pt idx="1092" formatCode="#,##0.00">
                  <c:v>11381.02</c:v>
                </c:pt>
                <c:pt idx="1093" formatCode="#,##0.00">
                  <c:v>11813.13</c:v>
                </c:pt>
                <c:pt idx="1094" formatCode="#,##0.00">
                  <c:v>11354.3</c:v>
                </c:pt>
                <c:pt idx="1095" formatCode="#,##0.00">
                  <c:v>12139.71</c:v>
                </c:pt>
                <c:pt idx="1096" formatCode="#,##0.00">
                  <c:v>12571.54</c:v>
                </c:pt>
                <c:pt idx="1097" formatCode="#,##0.00">
                  <c:v>12284.33</c:v>
                </c:pt>
                <c:pt idx="1098" formatCode="#,##0.00">
                  <c:v>11446.6</c:v>
                </c:pt>
                <c:pt idx="1099" formatCode="#,##0.00">
                  <c:v>11217.62</c:v>
                </c:pt>
                <c:pt idx="1100" formatCode="#,##0.00">
                  <c:v>10982.54</c:v>
                </c:pt>
                <c:pt idx="1101" formatCode="#,##0.00">
                  <c:v>11203.1</c:v>
                </c:pt>
                <c:pt idx="1102" formatCode="#,##0.00">
                  <c:v>11972.72</c:v>
                </c:pt>
                <c:pt idx="1103" formatCode="#,##0.00">
                  <c:v>10818.16</c:v>
                </c:pt>
                <c:pt idx="1104" formatCode="#,##0.00">
                  <c:v>10588.68</c:v>
                </c:pt>
                <c:pt idx="1105" formatCode="#,##0.00">
                  <c:v>10796.93</c:v>
                </c:pt>
                <c:pt idx="1106" formatCode="#,##0.00">
                  <c:v>11931.99</c:v>
                </c:pt>
                <c:pt idx="1107" formatCode="#,##0.00">
                  <c:v>12400.76</c:v>
                </c:pt>
                <c:pt idx="1108" formatCode="#,##0.00">
                  <c:v>11162.17</c:v>
                </c:pt>
                <c:pt idx="1109" formatCode="#,##0.00">
                  <c:v>13017.12</c:v>
                </c:pt>
                <c:pt idx="1110" formatCode="#,##0.00">
                  <c:v>11778.58</c:v>
                </c:pt>
                <c:pt idx="1111" formatCode="#,##0.00">
                  <c:v>11007.2</c:v>
                </c:pt>
                <c:pt idx="1112" formatCode="#,##0.00">
                  <c:v>10853.74</c:v>
                </c:pt>
                <c:pt idx="1113" formatCode="#,##0.00">
                  <c:v>10696.69</c:v>
                </c:pt>
                <c:pt idx="1114" formatCode="#,##0.00">
                  <c:v>10175.92</c:v>
                </c:pt>
                <c:pt idx="1115" formatCode="#,##0.00">
                  <c:v>9525.07</c:v>
                </c:pt>
                <c:pt idx="1116" formatCode="#,##0.00">
                  <c:v>9273.06</c:v>
                </c:pt>
                <c:pt idx="1117" formatCode="#,##0.00">
                  <c:v>9078.73</c:v>
                </c:pt>
                <c:pt idx="1118" formatCode="#,##0.00">
                  <c:v>9335.4699999999993</c:v>
                </c:pt>
                <c:pt idx="1119" formatCode="#,##0.00">
                  <c:v>8988.92</c:v>
                </c:pt>
                <c:pt idx="1120" formatCode="#,##0.00">
                  <c:v>8841.44</c:v>
                </c:pt>
                <c:pt idx="1121" formatCode="#,##0.00">
                  <c:v>8689.75</c:v>
                </c:pt>
                <c:pt idx="1122" formatCode="#,##0.00">
                  <c:v>8230.9</c:v>
                </c:pt>
                <c:pt idx="1123" formatCode="#,##0.00">
                  <c:v>8145.55</c:v>
                </c:pt>
                <c:pt idx="1124" formatCode="#,##0.00">
                  <c:v>7925.43</c:v>
                </c:pt>
                <c:pt idx="1125" formatCode="#,##0.00">
                  <c:v>8004.24</c:v>
                </c:pt>
                <c:pt idx="1126" formatCode="#,##0.00">
                  <c:v>7692.28</c:v>
                </c:pt>
                <c:pt idx="1127" formatCode="#,##0.00">
                  <c:v>7949.67</c:v>
                </c:pt>
                <c:pt idx="1128" formatCode="#,##0.00">
                  <c:v>8036.77</c:v>
                </c:pt>
                <c:pt idx="1129" formatCode="#,##0.00">
                  <c:v>7826.9</c:v>
                </c:pt>
                <c:pt idx="1130" formatCode="#,##0.00">
                  <c:v>7819.63</c:v>
                </c:pt>
                <c:pt idx="1131" formatCode="#,##0.00">
                  <c:v>7704.34</c:v>
                </c:pt>
                <c:pt idx="1132" formatCode="#,##0.00">
                  <c:v>8210.99</c:v>
                </c:pt>
                <c:pt idx="1133" formatCode="#,##0.00">
                  <c:v>8741.75</c:v>
                </c:pt>
                <c:pt idx="1134" formatCode="#,##0.00">
                  <c:v>8565.4699999999993</c:v>
                </c:pt>
                <c:pt idx="1135" formatCode="General">
                  <c:v>8573.84</c:v>
                </c:pt>
                <c:pt idx="1136" formatCode="General">
                  <c:v>8320.2900000000009</c:v>
                </c:pt>
                <c:pt idx="1137" formatCode="General">
                  <c:v>8661.76</c:v>
                </c:pt>
                <c:pt idx="1138" formatCode="#,##0.00">
                  <c:v>8718.59</c:v>
                </c:pt>
                <c:pt idx="1139" formatCode="#,##0.00">
                  <c:v>8802.76</c:v>
                </c:pt>
                <c:pt idx="1140" formatCode="#,##0.00">
                  <c:v>8674.07</c:v>
                </c:pt>
                <c:pt idx="1141" formatCode="#,##0.00">
                  <c:v>8055.21</c:v>
                </c:pt>
                <c:pt idx="1142" formatCode="#,##0.00">
                  <c:v>7991.89</c:v>
                </c:pt>
                <c:pt idx="1143" formatCode="General">
                  <c:v>7881.7</c:v>
                </c:pt>
                <c:pt idx="1144" formatCode="#,##0.00">
                  <c:v>7677.27</c:v>
                </c:pt>
                <c:pt idx="1145" formatCode="#,##0.00">
                  <c:v>7956.29</c:v>
                </c:pt>
                <c:pt idx="1146" formatCode="#,##0.00">
                  <c:v>7977.97</c:v>
                </c:pt>
                <c:pt idx="1147" formatCode="#,##0.00">
                  <c:v>8196.92</c:v>
                </c:pt>
                <c:pt idx="1148" formatCode="#,##0.00">
                  <c:v>7267.96</c:v>
                </c:pt>
                <c:pt idx="1149" formatCode="#,##0.00">
                  <c:v>7341.66</c:v>
                </c:pt>
                <c:pt idx="1150" formatCode="#,##0.00">
                  <c:v>7886.93</c:v>
                </c:pt>
                <c:pt idx="1151" formatCode="#,##0.00">
                  <c:v>8194.5</c:v>
                </c:pt>
                <c:pt idx="1152" formatCode="#,##0.00">
                  <c:v>7989.37</c:v>
                </c:pt>
                <c:pt idx="1153" formatCode="#,##0.00">
                  <c:v>7807.88</c:v>
                </c:pt>
                <c:pt idx="1154" formatCode="#,##0.00">
                  <c:v>6971.18</c:v>
                </c:pt>
                <c:pt idx="1155" formatCode="#,##0.00">
                  <c:v>7203.51</c:v>
                </c:pt>
                <c:pt idx="1156" formatCode="#,##0.00">
                  <c:v>6379.67</c:v>
                </c:pt>
                <c:pt idx="1157" formatCode="#,##0.00">
                  <c:v>6175.82</c:v>
                </c:pt>
                <c:pt idx="1158" formatCode="#,##0.00">
                  <c:v>5982.32</c:v>
                </c:pt>
                <c:pt idx="1159" formatCode="#,##0.00">
                  <c:v>5849.48</c:v>
                </c:pt>
                <c:pt idx="1160" formatCode="#,##0.00">
                  <c:v>5745.6</c:v>
                </c:pt>
                <c:pt idx="1161" formatCode="#,##0.00">
                  <c:v>5791.69</c:v>
                </c:pt>
                <c:pt idx="1162" formatCode="#,##0.00">
                  <c:v>5831.07</c:v>
                </c:pt>
                <c:pt idx="1163" formatCode="#,##0.00">
                  <c:v>5769.2</c:v>
                </c:pt>
                <c:pt idx="1164" formatCode="#,##0.00">
                  <c:v>5505.55</c:v>
                </c:pt>
                <c:pt idx="1165" formatCode="#,##0.00">
                  <c:v>5402.42</c:v>
                </c:pt>
                <c:pt idx="1166" formatCode="#,##0.00">
                  <c:v>5350.91</c:v>
                </c:pt>
                <c:pt idx="1167" formatCode="#,##0.00">
                  <c:v>5247.73</c:v>
                </c:pt>
                <c:pt idx="1168" formatCode="#,##0.00">
                  <c:v>5284.86</c:v>
                </c:pt>
                <c:pt idx="1169" formatCode="#,##0.00">
                  <c:v>5271.75</c:v>
                </c:pt>
                <c:pt idx="1170" formatCode="#,##0.00">
                  <c:v>5279.47</c:v>
                </c:pt>
                <c:pt idx="1171" formatCode="#,##0.00">
                  <c:v>5210.3</c:v>
                </c:pt>
                <c:pt idx="1172" formatCode="#,##0.00">
                  <c:v>5466.52</c:v>
                </c:pt>
                <c:pt idx="1173" formatCode="#,##0.00">
                  <c:v>5571.51</c:v>
                </c:pt>
                <c:pt idx="1174" formatCode="#,##0.00">
                  <c:v>5399.37</c:v>
                </c:pt>
                <c:pt idx="1175" formatCode="#,##0.00">
                  <c:v>5312.49</c:v>
                </c:pt>
                <c:pt idx="1176" formatCode="General">
                  <c:v>5335.88</c:v>
                </c:pt>
                <c:pt idx="1177" formatCode="General">
                  <c:v>5304.16</c:v>
                </c:pt>
                <c:pt idx="1178" formatCode="#,##0.00">
                  <c:v>5298.15</c:v>
                </c:pt>
                <c:pt idx="1179" formatCode="General">
                  <c:v>5251.48</c:v>
                </c:pt>
                <c:pt idx="1180" formatCode="General">
                  <c:v>5236.1400000000003</c:v>
                </c:pt>
                <c:pt idx="1181" formatCode="#,##0.00">
                  <c:v>5066.58</c:v>
                </c:pt>
                <c:pt idx="1182" formatCode="#,##0.00">
                  <c:v>5167.32</c:v>
                </c:pt>
                <c:pt idx="1183" formatCode="#,##0.00">
                  <c:v>5095.76</c:v>
                </c:pt>
                <c:pt idx="1184" formatCode="#,##0.00">
                  <c:v>5088.8500000000004</c:v>
                </c:pt>
                <c:pt idx="1185" formatCode="#,##0.00">
                  <c:v>5061.2</c:v>
                </c:pt>
                <c:pt idx="1186" formatCode="#,##0.00">
                  <c:v>5325.08</c:v>
                </c:pt>
                <c:pt idx="1187" formatCode="#,##0.00">
                  <c:v>5204.1099999999997</c:v>
                </c:pt>
                <c:pt idx="1188" formatCode="General">
                  <c:v>5289.92</c:v>
                </c:pt>
                <c:pt idx="1189" formatCode="General">
                  <c:v>5199.84</c:v>
                </c:pt>
                <c:pt idx="1190" formatCode="General">
                  <c:v>5062.79</c:v>
                </c:pt>
                <c:pt idx="1191" formatCode="General">
                  <c:v>5036.79</c:v>
                </c:pt>
                <c:pt idx="1192" formatCode="General">
                  <c:v>4922.8100000000004</c:v>
                </c:pt>
                <c:pt idx="1193" formatCode="General">
                  <c:v>4971.3100000000004</c:v>
                </c:pt>
                <c:pt idx="1194" formatCode="General">
                  <c:v>4879.96</c:v>
                </c:pt>
                <c:pt idx="1195" formatCode="General">
                  <c:v>4156.92</c:v>
                </c:pt>
                <c:pt idx="1196" formatCode="General">
                  <c:v>4105.3599999999997</c:v>
                </c:pt>
                <c:pt idx="1197" formatCode="General">
                  <c:v>4105.46</c:v>
                </c:pt>
                <c:pt idx="1198" formatCode="General">
                  <c:v>4092.14</c:v>
                </c:pt>
                <c:pt idx="1199" formatCode="General">
                  <c:v>4068.3</c:v>
                </c:pt>
                <c:pt idx="1200" formatCode="General">
                  <c:v>4087.58</c:v>
                </c:pt>
                <c:pt idx="1201" formatCode="General">
                  <c:v>3984.24</c:v>
                </c:pt>
                <c:pt idx="1202" formatCode="General">
                  <c:v>3969.23</c:v>
                </c:pt>
                <c:pt idx="1203" formatCode="General">
                  <c:v>4024.11</c:v>
                </c:pt>
                <c:pt idx="1204" formatCode="General">
                  <c:v>4035.16</c:v>
                </c:pt>
                <c:pt idx="1205" formatCode="General">
                  <c:v>4022.71</c:v>
                </c:pt>
                <c:pt idx="1206" formatCode="General">
                  <c:v>4028.51</c:v>
                </c:pt>
                <c:pt idx="1207" formatCode="General">
                  <c:v>4083.95</c:v>
                </c:pt>
                <c:pt idx="1208" formatCode="General">
                  <c:v>4070.79</c:v>
                </c:pt>
                <c:pt idx="1209" formatCode="General">
                  <c:v>4032.69</c:v>
                </c:pt>
                <c:pt idx="1210" formatCode="General">
                  <c:v>4029.97</c:v>
                </c:pt>
                <c:pt idx="1211" formatCode="General">
                  <c:v>4047.72</c:v>
                </c:pt>
                <c:pt idx="1212" formatCode="General">
                  <c:v>3963.9</c:v>
                </c:pt>
                <c:pt idx="1213" formatCode="General">
                  <c:v>3926.66</c:v>
                </c:pt>
                <c:pt idx="1214" formatCode="General">
                  <c:v>3905.58</c:v>
                </c:pt>
                <c:pt idx="1215" formatCode="#,##0.00">
                  <c:v>3913.05</c:v>
                </c:pt>
                <c:pt idx="1216" formatCode="#,##0.00">
                  <c:v>3903.76</c:v>
                </c:pt>
                <c:pt idx="1217" formatCode="#,##0.00">
                  <c:v>3953.74</c:v>
                </c:pt>
                <c:pt idx="1218" formatCode="#,##0.00">
                  <c:v>3966.17</c:v>
                </c:pt>
                <c:pt idx="1219" formatCode="General">
                  <c:v>3894.55</c:v>
                </c:pt>
                <c:pt idx="1220" formatCode="General">
                  <c:v>3913.23</c:v>
                </c:pt>
                <c:pt idx="1221" formatCode="General">
                  <c:v>3903.38</c:v>
                </c:pt>
                <c:pt idx="1222" formatCode="General">
                  <c:v>3897.08</c:v>
                </c:pt>
                <c:pt idx="1223" formatCode="General">
                  <c:v>3759.83</c:v>
                </c:pt>
                <c:pt idx="1224" formatCode="General">
                  <c:v>3845.09</c:v>
                </c:pt>
                <c:pt idx="1225" formatCode="General">
                  <c:v>3862.27</c:v>
                </c:pt>
                <c:pt idx="1226" formatCode="General">
                  <c:v>3855.32</c:v>
                </c:pt>
                <c:pt idx="1227" formatCode="General">
                  <c:v>3853.76</c:v>
                </c:pt>
                <c:pt idx="1228" formatCode="General">
                  <c:v>3848.26</c:v>
                </c:pt>
                <c:pt idx="1229" formatCode="General">
                  <c:v>3857.48</c:v>
                </c:pt>
                <c:pt idx="1230" formatCode="General">
                  <c:v>3878.7</c:v>
                </c:pt>
                <c:pt idx="1231" formatCode="General">
                  <c:v>3807</c:v>
                </c:pt>
                <c:pt idx="1232" formatCode="General">
                  <c:v>4145.46</c:v>
                </c:pt>
                <c:pt idx="1233" formatCode="General">
                  <c:v>3998.92</c:v>
                </c:pt>
                <c:pt idx="1234" formatCode="General">
                  <c:v>3952.41</c:v>
                </c:pt>
                <c:pt idx="1235" formatCode="General">
                  <c:v>4000.26</c:v>
                </c:pt>
                <c:pt idx="1236" formatCode="General">
                  <c:v>3946.68</c:v>
                </c:pt>
                <c:pt idx="1237" formatCode="General">
                  <c:v>3911.66</c:v>
                </c:pt>
                <c:pt idx="1238" formatCode="General">
                  <c:v>3671.37</c:v>
                </c:pt>
                <c:pt idx="1239" formatCode="General">
                  <c:v>3633.36</c:v>
                </c:pt>
                <c:pt idx="1240" formatCode="General">
                  <c:v>3615.27</c:v>
                </c:pt>
                <c:pt idx="1241" formatCode="General">
                  <c:v>3617.37</c:v>
                </c:pt>
                <c:pt idx="1242" formatCode="General">
                  <c:v>3631.17</c:v>
                </c:pt>
                <c:pt idx="1243" formatCode="General">
                  <c:v>3653.6</c:v>
                </c:pt>
                <c:pt idx="1244" formatCode="General">
                  <c:v>3642.75</c:v>
                </c:pt>
                <c:pt idx="1245" formatCode="General">
                  <c:v>3695.61</c:v>
                </c:pt>
                <c:pt idx="1246" formatCode="General">
                  <c:v>3673.2</c:v>
                </c:pt>
                <c:pt idx="1247" formatCode="General">
                  <c:v>3671.59</c:v>
                </c:pt>
                <c:pt idx="1248" formatCode="General">
                  <c:v>3401.38</c:v>
                </c:pt>
                <c:pt idx="1249" formatCode="General">
                  <c:v>3414.93</c:v>
                </c:pt>
                <c:pt idx="1250" formatCode="General">
                  <c:v>3469.09</c:v>
                </c:pt>
                <c:pt idx="1251" formatCode="General">
                  <c:v>3454.95</c:v>
                </c:pt>
                <c:pt idx="1252" formatCode="General">
                  <c:v>3467.21</c:v>
                </c:pt>
                <c:pt idx="1253" formatCode="General">
                  <c:v>3516.14</c:v>
                </c:pt>
                <c:pt idx="1254" formatCode="General">
                  <c:v>3484.63</c:v>
                </c:pt>
                <c:pt idx="1255" formatCode="General">
                  <c:v>3460.55</c:v>
                </c:pt>
                <c:pt idx="1256" formatCode="General">
                  <c:v>3485.41</c:v>
                </c:pt>
                <c:pt idx="1257" formatCode="General">
                  <c:v>3443.9</c:v>
                </c:pt>
                <c:pt idx="1258" formatCode="General">
                  <c:v>3468.87</c:v>
                </c:pt>
                <c:pt idx="1259" formatCode="General">
                  <c:v>3584.28</c:v>
                </c:pt>
                <c:pt idx="1260" formatCode="General">
                  <c:v>3604.69</c:v>
                </c:pt>
                <c:pt idx="1261" formatCode="General">
                  <c:v>3599.72</c:v>
                </c:pt>
                <c:pt idx="1262" formatCode="General">
                  <c:v>3607.39</c:v>
                </c:pt>
                <c:pt idx="1263" formatCode="General">
                  <c:v>3584.5</c:v>
                </c:pt>
                <c:pt idx="1264" formatCode="General">
                  <c:v>3605.56</c:v>
                </c:pt>
                <c:pt idx="1265" formatCode="General">
                  <c:v>3575.08</c:v>
                </c:pt>
                <c:pt idx="1266" formatCode="General">
                  <c:v>3600.37</c:v>
                </c:pt>
                <c:pt idx="1267" formatCode="General">
                  <c:v>3725.45</c:v>
                </c:pt>
                <c:pt idx="1268" formatCode="General">
                  <c:v>3652.38</c:v>
                </c:pt>
                <c:pt idx="1269" formatCode="General">
                  <c:v>3677.99</c:v>
                </c:pt>
                <c:pt idx="1270" formatCode="General">
                  <c:v>3651.87</c:v>
                </c:pt>
                <c:pt idx="1271" formatCode="General">
                  <c:v>3631.51</c:v>
                </c:pt>
                <c:pt idx="1272" formatCode="General">
                  <c:v>3704.22</c:v>
                </c:pt>
                <c:pt idx="1273" formatCode="General">
                  <c:v>3557.31</c:v>
                </c:pt>
                <c:pt idx="1274" formatCode="General">
                  <c:v>3658.87</c:v>
                </c:pt>
                <c:pt idx="1275" formatCode="General">
                  <c:v>3686.97</c:v>
                </c:pt>
                <c:pt idx="1276" formatCode="General">
                  <c:v>3674.02</c:v>
                </c:pt>
                <c:pt idx="1277" formatCode="General">
                  <c:v>4034.41</c:v>
                </c:pt>
                <c:pt idx="1278" formatCode="General">
                  <c:v>4031.55</c:v>
                </c:pt>
                <c:pt idx="1279" formatCode="General">
                  <c:v>4028.47</c:v>
                </c:pt>
                <c:pt idx="1280" formatCode="General">
                  <c:v>4078.59</c:v>
                </c:pt>
                <c:pt idx="1281" formatCode="General">
                  <c:v>3836.52</c:v>
                </c:pt>
                <c:pt idx="1282" formatCode="General">
                  <c:v>3851.97</c:v>
                </c:pt>
                <c:pt idx="1283" formatCode="General">
                  <c:v>3832.04</c:v>
                </c:pt>
                <c:pt idx="1284" formatCode="General">
                  <c:v>3931.05</c:v>
                </c:pt>
                <c:pt idx="1285" formatCode="General">
                  <c:v>3849.22</c:v>
                </c:pt>
                <c:pt idx="1286" formatCode="General">
                  <c:v>3746.71</c:v>
                </c:pt>
                <c:pt idx="1287" formatCode="General">
                  <c:v>3866.84</c:v>
                </c:pt>
                <c:pt idx="1288" formatCode="General">
                  <c:v>3822.38</c:v>
                </c:pt>
                <c:pt idx="1289" formatCode="General">
                  <c:v>3932.49</c:v>
                </c:pt>
                <c:pt idx="1290" formatCode="General">
                  <c:v>3653.13</c:v>
                </c:pt>
                <c:pt idx="1291" formatCode="General">
                  <c:v>3854.69</c:v>
                </c:pt>
                <c:pt idx="1292" formatCode="General">
                  <c:v>3819.67</c:v>
                </c:pt>
                <c:pt idx="1293" formatCode="General">
                  <c:v>4081.03</c:v>
                </c:pt>
                <c:pt idx="1294" formatCode="General">
                  <c:v>4000.33</c:v>
                </c:pt>
                <c:pt idx="1295" formatCode="General">
                  <c:v>4020.99</c:v>
                </c:pt>
                <c:pt idx="1296" formatCode="General">
                  <c:v>3898.08</c:v>
                </c:pt>
                <c:pt idx="1297" formatCode="General">
                  <c:v>4133.7</c:v>
                </c:pt>
                <c:pt idx="1298" formatCode="General">
                  <c:v>3742.2</c:v>
                </c:pt>
                <c:pt idx="1299" formatCode="General">
                  <c:v>3706.82</c:v>
                </c:pt>
                <c:pt idx="1300" formatCode="General">
                  <c:v>3544.76</c:v>
                </c:pt>
                <c:pt idx="1301" formatCode="General">
                  <c:v>3253.12</c:v>
                </c:pt>
                <c:pt idx="1302" formatCode="General">
                  <c:v>3236.27</c:v>
                </c:pt>
                <c:pt idx="1303" formatCode="General">
                  <c:v>3244</c:v>
                </c:pt>
                <c:pt idx="1304" formatCode="General">
                  <c:v>3311.75</c:v>
                </c:pt>
                <c:pt idx="1305" formatCode="General">
                  <c:v>3487.88</c:v>
                </c:pt>
                <c:pt idx="1306" formatCode="General">
                  <c:v>3421.46</c:v>
                </c:pt>
                <c:pt idx="1307" formatCode="General">
                  <c:v>3497.55</c:v>
                </c:pt>
                <c:pt idx="1308" formatCode="General">
                  <c:v>3612.05</c:v>
                </c:pt>
                <c:pt idx="1309" formatCode="General">
                  <c:v>3473.23</c:v>
                </c:pt>
                <c:pt idx="1310" formatCode="General">
                  <c:v>3421.91</c:v>
                </c:pt>
                <c:pt idx="1311" formatCode="General">
                  <c:v>3512.59</c:v>
                </c:pt>
                <c:pt idx="1312" formatCode="General">
                  <c:v>3754.07</c:v>
                </c:pt>
                <c:pt idx="1313" formatCode="General">
                  <c:v>3958.89</c:v>
                </c:pt>
                <c:pt idx="1314" formatCode="General">
                  <c:v>3886.29</c:v>
                </c:pt>
                <c:pt idx="1315" formatCode="General">
                  <c:v>4147.32</c:v>
                </c:pt>
                <c:pt idx="1316" formatCode="General">
                  <c:v>4200.7299999999996</c:v>
                </c:pt>
                <c:pt idx="1317" formatCode="General">
                  <c:v>4024.46</c:v>
                </c:pt>
                <c:pt idx="1318" formatCode="General">
                  <c:v>4289.09</c:v>
                </c:pt>
                <c:pt idx="1319" formatCode="General">
                  <c:v>4269</c:v>
                </c:pt>
                <c:pt idx="1320" formatCode="General">
                  <c:v>3822.47</c:v>
                </c:pt>
                <c:pt idx="1321" formatCode="General">
                  <c:v>3765.95</c:v>
                </c:pt>
                <c:pt idx="1322" formatCode="General">
                  <c:v>4015.07</c:v>
                </c:pt>
                <c:pt idx="1323" formatCode="General">
                  <c:v>3880.78</c:v>
                </c:pt>
                <c:pt idx="1324" formatCode="General">
                  <c:v>4347.6899999999996</c:v>
                </c:pt>
                <c:pt idx="1325" formatCode="General">
                  <c:v>4360.7</c:v>
                </c:pt>
                <c:pt idx="1326" formatCode="General">
                  <c:v>4611.57</c:v>
                </c:pt>
                <c:pt idx="1327" formatCode="General">
                  <c:v>4465.54</c:v>
                </c:pt>
                <c:pt idx="1328" formatCode="General">
                  <c:v>4863.93</c:v>
                </c:pt>
                <c:pt idx="1329" formatCode="General">
                  <c:v>5620.78</c:v>
                </c:pt>
                <c:pt idx="1330" formatCode="General">
                  <c:v>5559.74</c:v>
                </c:pt>
                <c:pt idx="1331" formatCode="General">
                  <c:v>5578.58</c:v>
                </c:pt>
                <c:pt idx="1332" formatCode="General">
                  <c:v>5645.32</c:v>
                </c:pt>
                <c:pt idx="1333" formatCode="General">
                  <c:v>5736.15</c:v>
                </c:pt>
                <c:pt idx="1334" formatCode="General">
                  <c:v>6351.24</c:v>
                </c:pt>
                <c:pt idx="1335" formatCode="General">
                  <c:v>6373.19</c:v>
                </c:pt>
                <c:pt idx="1336" formatCode="General">
                  <c:v>6411.76</c:v>
                </c:pt>
                <c:pt idx="1337" formatCode="General">
                  <c:v>6413.63</c:v>
                </c:pt>
                <c:pt idx="1338" formatCode="General">
                  <c:v>6386.13</c:v>
                </c:pt>
                <c:pt idx="1339" formatCode="General">
                  <c:v>6442.6</c:v>
                </c:pt>
                <c:pt idx="1340" formatCode="General">
                  <c:v>6522.27</c:v>
                </c:pt>
                <c:pt idx="1341" formatCode="General">
                  <c:v>6468.5</c:v>
                </c:pt>
                <c:pt idx="1342" formatCode="General">
                  <c:v>6433.38</c:v>
                </c:pt>
                <c:pt idx="1343" formatCode="General">
                  <c:v>6363.62</c:v>
                </c:pt>
                <c:pt idx="1344" formatCode="General">
                  <c:v>6365.47</c:v>
                </c:pt>
                <c:pt idx="1345" formatCode="General">
                  <c:v>6387.24</c:v>
                </c:pt>
                <c:pt idx="1346" formatCode="General">
                  <c:v>6378.92</c:v>
                </c:pt>
                <c:pt idx="1347" formatCode="General">
                  <c:v>6318.14</c:v>
                </c:pt>
                <c:pt idx="1348" formatCode="General">
                  <c:v>6336.99</c:v>
                </c:pt>
                <c:pt idx="1349" formatCode="General">
                  <c:v>6337.04</c:v>
                </c:pt>
                <c:pt idx="1350" formatCode="General">
                  <c:v>6492.35</c:v>
                </c:pt>
                <c:pt idx="1351" formatCode="General">
                  <c:v>6482.66</c:v>
                </c:pt>
                <c:pt idx="1352" formatCode="General">
                  <c:v>6480.84</c:v>
                </c:pt>
                <c:pt idx="1353" formatCode="General">
                  <c:v>6468.44</c:v>
                </c:pt>
                <c:pt idx="1354" formatCode="General">
                  <c:v>6484.65</c:v>
                </c:pt>
                <c:pt idx="1355" formatCode="General">
                  <c:v>6478.89</c:v>
                </c:pt>
                <c:pt idx="1356" formatCode="General">
                  <c:v>6472.36</c:v>
                </c:pt>
                <c:pt idx="1357" formatCode="General">
                  <c:v>6486.05</c:v>
                </c:pt>
                <c:pt idx="1358" formatCode="General">
                  <c:v>6490.09</c:v>
                </c:pt>
                <c:pt idx="1359" formatCode="General">
                  <c:v>6460.92</c:v>
                </c:pt>
                <c:pt idx="1360" formatCode="General">
                  <c:v>6478.07</c:v>
                </c:pt>
                <c:pt idx="1361" formatCode="General">
                  <c:v>6542.33</c:v>
                </c:pt>
                <c:pt idx="1362" formatCode="General">
                  <c:v>6590.52</c:v>
                </c:pt>
                <c:pt idx="1363" formatCode="General">
                  <c:v>6601.41</c:v>
                </c:pt>
                <c:pt idx="1364" formatCode="General">
                  <c:v>6292.64</c:v>
                </c:pt>
                <c:pt idx="1365" formatCode="General">
                  <c:v>6288.49</c:v>
                </c:pt>
                <c:pt idx="1366" formatCode="General">
                  <c:v>6278.08</c:v>
                </c:pt>
                <c:pt idx="1367" formatCode="General">
                  <c:v>6239.25</c:v>
                </c:pt>
                <c:pt idx="1368" formatCode="General">
                  <c:v>6586.74</c:v>
                </c:pt>
                <c:pt idx="1369" formatCode="General">
                  <c:v>6640.29</c:v>
                </c:pt>
                <c:pt idx="1370" formatCode="General">
                  <c:v>6653.08</c:v>
                </c:pt>
                <c:pt idx="1371" formatCode="General">
                  <c:v>6600.19</c:v>
                </c:pt>
                <c:pt idx="1372" formatCode="General">
                  <c:v>6590.68</c:v>
                </c:pt>
                <c:pt idx="1373" formatCode="General">
                  <c:v>6622.45</c:v>
                </c:pt>
                <c:pt idx="1374" formatCode="General">
                  <c:v>6574.15</c:v>
                </c:pt>
                <c:pt idx="1375" formatCode="General">
                  <c:v>6497.91</c:v>
                </c:pt>
                <c:pt idx="1376" formatCode="General">
                  <c:v>6553.86</c:v>
                </c:pt>
                <c:pt idx="1377" formatCode="General">
                  <c:v>6593.24</c:v>
                </c:pt>
                <c:pt idx="1378" formatCode="General">
                  <c:v>6619.85</c:v>
                </c:pt>
                <c:pt idx="1379" formatCode="General">
                  <c:v>6604.71</c:v>
                </c:pt>
                <c:pt idx="1380" formatCode="General">
                  <c:v>6643.1</c:v>
                </c:pt>
                <c:pt idx="1381" formatCode="General">
                  <c:v>6678.75</c:v>
                </c:pt>
                <c:pt idx="1382" formatCode="General">
                  <c:v>6495.29</c:v>
                </c:pt>
                <c:pt idx="1383" formatCode="General">
                  <c:v>6452.79</c:v>
                </c:pt>
                <c:pt idx="1384" formatCode="General">
                  <c:v>6603.64</c:v>
                </c:pt>
                <c:pt idx="1385" formatCode="General">
                  <c:v>6704.77</c:v>
                </c:pt>
                <c:pt idx="1386" formatCode="General">
                  <c:v>6715.32</c:v>
                </c:pt>
                <c:pt idx="1387" formatCode="General">
                  <c:v>6735.05</c:v>
                </c:pt>
                <c:pt idx="1388" formatCode="General">
                  <c:v>6513.87</c:v>
                </c:pt>
                <c:pt idx="1389" formatCode="General">
                  <c:v>6398.85</c:v>
                </c:pt>
                <c:pt idx="1390" formatCode="General">
                  <c:v>6371.85</c:v>
                </c:pt>
                <c:pt idx="1391" formatCode="General">
                  <c:v>6280.91</c:v>
                </c:pt>
                <c:pt idx="1392" formatCode="General">
                  <c:v>6514.06</c:v>
                </c:pt>
                <c:pt idx="1393" formatCode="General">
                  <c:v>6536.68</c:v>
                </c:pt>
                <c:pt idx="1394" formatCode="General">
                  <c:v>6509.4</c:v>
                </c:pt>
                <c:pt idx="1395" formatCode="General">
                  <c:v>6515.41</c:v>
                </c:pt>
                <c:pt idx="1396" formatCode="General">
                  <c:v>6354.24</c:v>
                </c:pt>
                <c:pt idx="1397" formatCode="General">
                  <c:v>6317.01</c:v>
                </c:pt>
                <c:pt idx="1398" formatCode="General">
                  <c:v>6331.88</c:v>
                </c:pt>
                <c:pt idx="1399" formatCode="General">
                  <c:v>6301.57</c:v>
                </c:pt>
                <c:pt idx="1400" formatCode="General">
                  <c:v>6223.38</c:v>
                </c:pt>
                <c:pt idx="1401" formatCode="General">
                  <c:v>6460.17</c:v>
                </c:pt>
                <c:pt idx="1402" formatCode="General">
                  <c:v>6528.92</c:v>
                </c:pt>
                <c:pt idx="1403" formatCode="General">
                  <c:v>6755.14</c:v>
                </c:pt>
                <c:pt idx="1404" formatCode="General">
                  <c:v>7361.46</c:v>
                </c:pt>
                <c:pt idx="1405" formatCode="General">
                  <c:v>7263</c:v>
                </c:pt>
                <c:pt idx="1406" formatCode="General">
                  <c:v>7279.03</c:v>
                </c:pt>
                <c:pt idx="1407" formatCode="General">
                  <c:v>7189.58</c:v>
                </c:pt>
                <c:pt idx="1408" formatCode="General">
                  <c:v>7044.81</c:v>
                </c:pt>
                <c:pt idx="1409" formatCode="General">
                  <c:v>6973.97</c:v>
                </c:pt>
                <c:pt idx="1410" formatCode="General">
                  <c:v>7043.76</c:v>
                </c:pt>
                <c:pt idx="1411" formatCode="General">
                  <c:v>7091.71</c:v>
                </c:pt>
                <c:pt idx="1412" formatCode="General">
                  <c:v>6891.08</c:v>
                </c:pt>
                <c:pt idx="1413" formatCode="General">
                  <c:v>6710.8</c:v>
                </c:pt>
                <c:pt idx="1414" formatCode="General">
                  <c:v>6754.64</c:v>
                </c:pt>
                <c:pt idx="1415" formatCode="General">
                  <c:v>6719.95</c:v>
                </c:pt>
                <c:pt idx="1416" formatCode="General">
                  <c:v>6551.52</c:v>
                </c:pt>
                <c:pt idx="1417" formatCode="General">
                  <c:v>6371.34</c:v>
                </c:pt>
                <c:pt idx="1418" formatCode="General">
                  <c:v>6486.25</c:v>
                </c:pt>
                <c:pt idx="1419" formatCode="General">
                  <c:v>6301.07</c:v>
                </c:pt>
                <c:pt idx="1420" formatCode="General">
                  <c:v>6500.51</c:v>
                </c:pt>
                <c:pt idx="1421" formatCode="General">
                  <c:v>6422.57</c:v>
                </c:pt>
                <c:pt idx="1422" formatCode="General">
                  <c:v>6583.43</c:v>
                </c:pt>
                <c:pt idx="1423" formatCode="General">
                  <c:v>6340.91</c:v>
                </c:pt>
                <c:pt idx="1424" formatCode="General">
                  <c:v>6294.23</c:v>
                </c:pt>
                <c:pt idx="1425" formatCode="General">
                  <c:v>6221.42</c:v>
                </c:pt>
                <c:pt idx="1426" formatCode="General">
                  <c:v>6287.66</c:v>
                </c:pt>
                <c:pt idx="1427" formatCode="General">
                  <c:v>6341.36</c:v>
                </c:pt>
                <c:pt idx="1428" formatCode="General">
                  <c:v>6283.65</c:v>
                </c:pt>
                <c:pt idx="1429" formatCode="General">
                  <c:v>6185.79</c:v>
                </c:pt>
                <c:pt idx="1430" formatCode="General">
                  <c:v>6571.42</c:v>
                </c:pt>
                <c:pt idx="1431" formatCode="General">
                  <c:v>6305.56</c:v>
                </c:pt>
                <c:pt idx="1432" formatCode="General">
                  <c:v>6746.85</c:v>
                </c:pt>
                <c:pt idx="1433" formatCode="General">
                  <c:v>6958.32</c:v>
                </c:pt>
                <c:pt idx="1434" formatCode="General">
                  <c:v>7062.94</c:v>
                </c:pt>
                <c:pt idx="1435" formatCode="General">
                  <c:v>7031.08</c:v>
                </c:pt>
                <c:pt idx="1436" formatCode="General">
                  <c:v>7438.67</c:v>
                </c:pt>
                <c:pt idx="1437" formatCode="General">
                  <c:v>7562.14</c:v>
                </c:pt>
                <c:pt idx="1438" formatCode="General">
                  <c:v>7634.19</c:v>
                </c:pt>
                <c:pt idx="1439" formatCode="General">
                  <c:v>7769.04</c:v>
                </c:pt>
                <c:pt idx="1440" formatCode="General">
                  <c:v>8181.2</c:v>
                </c:pt>
                <c:pt idx="1441" formatCode="General">
                  <c:v>8221.58</c:v>
                </c:pt>
                <c:pt idx="1442" formatCode="General">
                  <c:v>8205.82</c:v>
                </c:pt>
                <c:pt idx="1443" formatCode="General">
                  <c:v>8169.06</c:v>
                </c:pt>
                <c:pt idx="1444" formatCode="General">
                  <c:v>7950.4</c:v>
                </c:pt>
                <c:pt idx="1445" formatCode="General">
                  <c:v>8176.85</c:v>
                </c:pt>
                <c:pt idx="1446" formatCode="General">
                  <c:v>8379.66</c:v>
                </c:pt>
                <c:pt idx="1447" formatCode="General">
                  <c:v>7716.51</c:v>
                </c:pt>
                <c:pt idx="1448" formatCode="General">
                  <c:v>7414.71</c:v>
                </c:pt>
                <c:pt idx="1449" formatCode="General">
                  <c:v>7417.8</c:v>
                </c:pt>
                <c:pt idx="1450" formatCode="General">
                  <c:v>7352.72</c:v>
                </c:pt>
                <c:pt idx="1451" formatCode="General">
                  <c:v>7467.4</c:v>
                </c:pt>
                <c:pt idx="1452" formatCode="General">
                  <c:v>7378.2</c:v>
                </c:pt>
                <c:pt idx="1453" formatCode="General">
                  <c:v>7315.32</c:v>
                </c:pt>
                <c:pt idx="1454" formatCode="General">
                  <c:v>6739.65</c:v>
                </c:pt>
                <c:pt idx="1455" formatCode="General">
                  <c:v>6357.01</c:v>
                </c:pt>
                <c:pt idx="1456" formatCode="General">
                  <c:v>6272.7</c:v>
                </c:pt>
                <c:pt idx="1457" formatCode="General">
                  <c:v>6247.5</c:v>
                </c:pt>
                <c:pt idx="1458" formatCode="General">
                  <c:v>6235.03</c:v>
                </c:pt>
                <c:pt idx="1459" formatCode="General">
                  <c:v>6396.78</c:v>
                </c:pt>
                <c:pt idx="1460" formatCode="General">
                  <c:v>6330.77</c:v>
                </c:pt>
                <c:pt idx="1461" formatCode="General">
                  <c:v>6739.21</c:v>
                </c:pt>
                <c:pt idx="1462" formatCode="General">
                  <c:v>6775.08</c:v>
                </c:pt>
                <c:pt idx="1463" formatCode="General">
                  <c:v>6857.8</c:v>
                </c:pt>
                <c:pt idx="1464" formatCode="General">
                  <c:v>6668.71</c:v>
                </c:pt>
                <c:pt idx="1465" formatCode="General">
                  <c:v>6638.69</c:v>
                </c:pt>
                <c:pt idx="1466" formatCode="General">
                  <c:v>6599.71</c:v>
                </c:pt>
                <c:pt idx="1467" formatCode="General">
                  <c:v>6550.87</c:v>
                </c:pt>
                <c:pt idx="1468" formatCode="General">
                  <c:v>6596.66</c:v>
                </c:pt>
                <c:pt idx="1469" formatCode="General">
                  <c:v>6380.38</c:v>
                </c:pt>
                <c:pt idx="1470" formatCode="General">
                  <c:v>6411.68</c:v>
                </c:pt>
                <c:pt idx="1471" formatCode="General">
                  <c:v>6214.22</c:v>
                </c:pt>
                <c:pt idx="1472" formatCode="General">
                  <c:v>5898.13</c:v>
                </c:pt>
                <c:pt idx="1473" formatCode="General">
                  <c:v>6153.16</c:v>
                </c:pt>
                <c:pt idx="1474" formatCode="General">
                  <c:v>6084.4</c:v>
                </c:pt>
                <c:pt idx="1475" formatCode="General">
                  <c:v>6253.55</c:v>
                </c:pt>
                <c:pt idx="1476" formatCode="General">
                  <c:v>6171.97</c:v>
                </c:pt>
                <c:pt idx="1477" formatCode="General">
                  <c:v>6164.28</c:v>
                </c:pt>
                <c:pt idx="1478" formatCode="General">
                  <c:v>6090.1</c:v>
                </c:pt>
                <c:pt idx="1479" formatCode="General">
                  <c:v>6737.88</c:v>
                </c:pt>
                <c:pt idx="1480" formatCode="General">
                  <c:v>6780.09</c:v>
                </c:pt>
                <c:pt idx="1481" formatCode="General">
                  <c:v>6770.76</c:v>
                </c:pt>
                <c:pt idx="1482" formatCode="General">
                  <c:v>6742.39</c:v>
                </c:pt>
                <c:pt idx="1483" formatCode="General">
                  <c:v>6510.07</c:v>
                </c:pt>
                <c:pt idx="1484" formatCode="General">
                  <c:v>6545.53</c:v>
                </c:pt>
                <c:pt idx="1485" formatCode="General">
                  <c:v>6455.45</c:v>
                </c:pt>
                <c:pt idx="1486" formatCode="General">
                  <c:v>6674.08</c:v>
                </c:pt>
                <c:pt idx="1487" formatCode="General">
                  <c:v>6342.75</c:v>
                </c:pt>
                <c:pt idx="1488" formatCode="General">
                  <c:v>6596.88</c:v>
                </c:pt>
                <c:pt idx="1489" formatCode="General">
                  <c:v>6905.82</c:v>
                </c:pt>
                <c:pt idx="1490" formatCode="General">
                  <c:v>6799.29</c:v>
                </c:pt>
                <c:pt idx="1491" formatCode="General">
                  <c:v>7499.55</c:v>
                </c:pt>
                <c:pt idx="1492" formatCode="General">
                  <c:v>7632.52</c:v>
                </c:pt>
                <c:pt idx="1493" formatCode="General">
                  <c:v>7685.14</c:v>
                </c:pt>
                <c:pt idx="1494" formatCode="General">
                  <c:v>7650.82</c:v>
                </c:pt>
                <c:pt idx="1495" formatCode="General">
                  <c:v>7625.97</c:v>
                </c:pt>
                <c:pt idx="1496" formatCode="General">
                  <c:v>7500.9</c:v>
                </c:pt>
                <c:pt idx="1497" formatCode="General">
                  <c:v>7722.53</c:v>
                </c:pt>
                <c:pt idx="1498" formatCode="General">
                  <c:v>7632.09</c:v>
                </c:pt>
                <c:pt idx="1499" formatCode="General">
                  <c:v>7536.72</c:v>
                </c:pt>
                <c:pt idx="1500" formatCode="General">
                  <c:v>7500.7</c:v>
                </c:pt>
                <c:pt idx="1501" formatCode="General">
                  <c:v>7406.15</c:v>
                </c:pt>
                <c:pt idx="1502" formatCode="General">
                  <c:v>7469.73</c:v>
                </c:pt>
                <c:pt idx="1503" formatCode="General">
                  <c:v>7129.46</c:v>
                </c:pt>
                <c:pt idx="1504" formatCode="General">
                  <c:v>7371.31</c:v>
                </c:pt>
                <c:pt idx="1505" formatCode="General">
                  <c:v>7362.08</c:v>
                </c:pt>
                <c:pt idx="1506" formatCode="General">
                  <c:v>7486.48</c:v>
                </c:pt>
                <c:pt idx="1507" formatCode="General">
                  <c:v>7592.3</c:v>
                </c:pt>
                <c:pt idx="1508" formatCode="General">
                  <c:v>7561.12</c:v>
                </c:pt>
                <c:pt idx="1509" formatCode="General">
                  <c:v>8037.08</c:v>
                </c:pt>
                <c:pt idx="1510" formatCode="General">
                  <c:v>8419.8700000000008</c:v>
                </c:pt>
                <c:pt idx="1511" formatCode="General">
                  <c:v>8522.33</c:v>
                </c:pt>
                <c:pt idx="1512" formatCode="General">
                  <c:v>8246.99</c:v>
                </c:pt>
                <c:pt idx="1513" formatCode="General">
                  <c:v>8255.73</c:v>
                </c:pt>
                <c:pt idx="1514" formatCode="General">
                  <c:v>8091.83</c:v>
                </c:pt>
                <c:pt idx="1515" formatCode="General">
                  <c:v>8370.0499999999993</c:v>
                </c:pt>
                <c:pt idx="1516" formatCode="General">
                  <c:v>8504.41</c:v>
                </c:pt>
                <c:pt idx="1517" formatCode="General">
                  <c:v>8705.19</c:v>
                </c:pt>
                <c:pt idx="1518" formatCode="General">
                  <c:v>8713.1</c:v>
                </c:pt>
                <c:pt idx="1519" formatCode="General">
                  <c:v>8515.49</c:v>
                </c:pt>
                <c:pt idx="1520" formatCode="General">
                  <c:v>8441.44</c:v>
                </c:pt>
                <c:pt idx="1521" formatCode="General">
                  <c:v>9052.9599999999991</c:v>
                </c:pt>
                <c:pt idx="1522" formatCode="General">
                  <c:v>9325.9599999999991</c:v>
                </c:pt>
                <c:pt idx="1523" formatCode="General">
                  <c:v>9223.73</c:v>
                </c:pt>
                <c:pt idx="1524" formatCode="General">
                  <c:v>9380.8700000000008</c:v>
                </c:pt>
                <c:pt idx="1525" formatCode="General">
                  <c:v>9645.67</c:v>
                </c:pt>
                <c:pt idx="1526" formatCode="General">
                  <c:v>9845.31</c:v>
                </c:pt>
                <c:pt idx="1527" formatCode="General">
                  <c:v>9700.2800000000007</c:v>
                </c:pt>
                <c:pt idx="1528" formatCode="General">
                  <c:v>9695.5</c:v>
                </c:pt>
                <c:pt idx="1529" formatCode="General">
                  <c:v>9233.9699999999993</c:v>
                </c:pt>
                <c:pt idx="1530" formatCode="General">
                  <c:v>9104.6</c:v>
                </c:pt>
                <c:pt idx="1531" formatCode="General">
                  <c:v>9251.4699999999993</c:v>
                </c:pt>
                <c:pt idx="1532" formatCode="General">
                  <c:v>9426.11</c:v>
                </c:pt>
                <c:pt idx="1533" formatCode="General">
                  <c:v>9346.41</c:v>
                </c:pt>
                <c:pt idx="1534" formatCode="General">
                  <c:v>8939.27</c:v>
                </c:pt>
                <c:pt idx="1535" formatCode="General">
                  <c:v>9290.6299999999992</c:v>
                </c:pt>
                <c:pt idx="1536" formatCode="General">
                  <c:v>8867.32</c:v>
                </c:pt>
                <c:pt idx="1537" formatCode="General">
                  <c:v>9701.0300000000007</c:v>
                </c:pt>
                <c:pt idx="1538" formatCode="General">
                  <c:v>8934.34</c:v>
                </c:pt>
                <c:pt idx="1539" formatCode="General">
                  <c:v>8794.39</c:v>
                </c:pt>
                <c:pt idx="1540" formatCode="General">
                  <c:v>8925.06</c:v>
                </c:pt>
                <c:pt idx="1541" formatCode="General">
                  <c:v>8848.7900000000009</c:v>
                </c:pt>
                <c:pt idx="1542" formatCode="General">
                  <c:v>8286.8799999999992</c:v>
                </c:pt>
                <c:pt idx="1543" formatCode="General">
                  <c:v>8159.27</c:v>
                </c:pt>
                <c:pt idx="1544" formatCode="General">
                  <c:v>7944.43</c:v>
                </c:pt>
                <c:pt idx="1545" formatCode="General">
                  <c:v>8071.66</c:v>
                </c:pt>
                <c:pt idx="1546" formatCode="General">
                  <c:v>8337.57</c:v>
                </c:pt>
                <c:pt idx="1547" formatCode="General">
                  <c:v>7999.33</c:v>
                </c:pt>
                <c:pt idx="1548" formatCode="General">
                  <c:v>7874.67</c:v>
                </c:pt>
                <c:pt idx="1549" formatCode="General">
                  <c:v>7901.09</c:v>
                </c:pt>
                <c:pt idx="1550" formatCode="General">
                  <c:v>6955.38</c:v>
                </c:pt>
                <c:pt idx="1551" formatCode="General">
                  <c:v>6843.47</c:v>
                </c:pt>
                <c:pt idx="1552" formatCode="General">
                  <c:v>6795.44</c:v>
                </c:pt>
                <c:pt idx="1553" formatCode="General">
                  <c:v>7044.32</c:v>
                </c:pt>
                <c:pt idx="1554" formatCode="General">
                  <c:v>6919.98</c:v>
                </c:pt>
                <c:pt idx="1555" formatCode="General">
                  <c:v>6630.51</c:v>
                </c:pt>
                <c:pt idx="1556" formatCode="General">
                  <c:v>6815.96</c:v>
                </c:pt>
                <c:pt idx="1557" formatCode="General">
                  <c:v>6848.65</c:v>
                </c:pt>
                <c:pt idx="1558" formatCode="General">
                  <c:v>7456.41</c:v>
                </c:pt>
                <c:pt idx="1559" formatCode="General">
                  <c:v>7102.26</c:v>
                </c:pt>
                <c:pt idx="1560" formatCode="General">
                  <c:v>6844.86</c:v>
                </c:pt>
                <c:pt idx="1561" formatCode="General">
                  <c:v>7003.06</c:v>
                </c:pt>
                <c:pt idx="1562" formatCode="General">
                  <c:v>6892.48</c:v>
                </c:pt>
                <c:pt idx="1563" formatCode="General">
                  <c:v>7171.45</c:v>
                </c:pt>
                <c:pt idx="1564" formatCode="General">
                  <c:v>7979.07</c:v>
                </c:pt>
                <c:pt idx="1565" formatCode="General">
                  <c:v>7836.83</c:v>
                </c:pt>
                <c:pt idx="1566" formatCode="General">
                  <c:v>8200</c:v>
                </c:pt>
                <c:pt idx="1567" formatCode="General">
                  <c:v>8498.4699999999993</c:v>
                </c:pt>
                <c:pt idx="1568" formatCode="General">
                  <c:v>8612.81</c:v>
                </c:pt>
                <c:pt idx="1569" formatCode="General">
                  <c:v>8901.9500000000007</c:v>
                </c:pt>
                <c:pt idx="1570" formatCode="General">
                  <c:v>8736.25</c:v>
                </c:pt>
                <c:pt idx="1571" formatCode="General">
                  <c:v>8939.44</c:v>
                </c:pt>
                <c:pt idx="1572" formatCode="General">
                  <c:v>8937.48</c:v>
                </c:pt>
                <c:pt idx="1573" formatCode="General">
                  <c:v>8619.67</c:v>
                </c:pt>
                <c:pt idx="1574" formatCode="General">
                  <c:v>8344.1200000000008</c:v>
                </c:pt>
                <c:pt idx="1575" formatCode="General">
                  <c:v>7890.52</c:v>
                </c:pt>
                <c:pt idx="1576" formatCode="General">
                  <c:v>8321.91</c:v>
                </c:pt>
                <c:pt idx="1577" formatCode="General">
                  <c:v>8322.91</c:v>
                </c:pt>
                <c:pt idx="1578" formatCode="General">
                  <c:v>8290.76</c:v>
                </c:pt>
                <c:pt idx="1579" formatCode="General">
                  <c:v>9214.65</c:v>
                </c:pt>
                <c:pt idx="1580" formatCode="General">
                  <c:v>9173.0400000000009</c:v>
                </c:pt>
                <c:pt idx="1581" formatCode="General">
                  <c:v>9602.93</c:v>
                </c:pt>
                <c:pt idx="1582" formatCode="General">
                  <c:v>8852.7800000000007</c:v>
                </c:pt>
                <c:pt idx="1583" formatCode="General">
                  <c:v>9350.59</c:v>
                </c:pt>
                <c:pt idx="1584" formatCode="General">
                  <c:v>9414.69</c:v>
                </c:pt>
                <c:pt idx="1585" formatCode="General">
                  <c:v>9951.44</c:v>
                </c:pt>
                <c:pt idx="1586" formatCode="General">
                  <c:v>10803.9</c:v>
                </c:pt>
                <c:pt idx="1587" formatCode="General">
                  <c:v>11500.1</c:v>
                </c:pt>
                <c:pt idx="1588" formatCode="General">
                  <c:v>11532.4</c:v>
                </c:pt>
                <c:pt idx="1589" formatCode="General">
                  <c:v>11497.4</c:v>
                </c:pt>
                <c:pt idx="1590" formatCode="General">
                  <c:v>11101.9</c:v>
                </c:pt>
                <c:pt idx="1591" formatCode="General">
                  <c:v>10977.4</c:v>
                </c:pt>
                <c:pt idx="1592" formatCode="General">
                  <c:v>10385</c:v>
                </c:pt>
                <c:pt idx="1593" formatCode="General">
                  <c:v>10687.2</c:v>
                </c:pt>
                <c:pt idx="1594" formatCode="General">
                  <c:v>10393.9</c:v>
                </c:pt>
                <c:pt idx="1595" formatCode="General">
                  <c:v>9669.43</c:v>
                </c:pt>
                <c:pt idx="1596" formatCode="General">
                  <c:v>9796.42</c:v>
                </c:pt>
                <c:pt idx="1597" formatCode="General">
                  <c:v>10287.700000000001</c:v>
                </c:pt>
                <c:pt idx="1598" formatCode="General">
                  <c:v>9937.07</c:v>
                </c:pt>
                <c:pt idx="1599" formatCode="General">
                  <c:v>10660.4</c:v>
                </c:pt>
                <c:pt idx="1600" formatCode="General">
                  <c:v>11372.2</c:v>
                </c:pt>
                <c:pt idx="1601" formatCode="General">
                  <c:v>11231.8</c:v>
                </c:pt>
                <c:pt idx="1602" formatCode="General">
                  <c:v>10552.6</c:v>
                </c:pt>
                <c:pt idx="1603" formatCode="General">
                  <c:v>11123.4</c:v>
                </c:pt>
                <c:pt idx="1604" formatCode="General">
                  <c:v>10207.5</c:v>
                </c:pt>
                <c:pt idx="1605" formatCode="General">
                  <c:v>10135.700000000001</c:v>
                </c:pt>
                <c:pt idx="1606" formatCode="General">
                  <c:v>9488.32</c:v>
                </c:pt>
                <c:pt idx="1607" formatCode="General">
                  <c:v>8599.92</c:v>
                </c:pt>
                <c:pt idx="1608" formatCode="General">
                  <c:v>8926.7199999999993</c:v>
                </c:pt>
                <c:pt idx="1609" formatCode="General">
                  <c:v>8141.43</c:v>
                </c:pt>
                <c:pt idx="1610" formatCode="General">
                  <c:v>8616.1299999999992</c:v>
                </c:pt>
                <c:pt idx="1611" formatCode="General">
                  <c:v>8720.08</c:v>
                </c:pt>
                <c:pt idx="1612" formatCode="General">
                  <c:v>8271.84</c:v>
                </c:pt>
                <c:pt idx="1613" formatCode="General">
                  <c:v>7637.86</c:v>
                </c:pt>
                <c:pt idx="1614" formatCode="General">
                  <c:v>7755.49</c:v>
                </c:pt>
                <c:pt idx="1615" formatCode="General">
                  <c:v>7051.75</c:v>
                </c:pt>
                <c:pt idx="1616" formatCode="General">
                  <c:v>8270.5400000000009</c:v>
                </c:pt>
                <c:pt idx="1617" formatCode="General">
                  <c:v>9175.7000000000007</c:v>
                </c:pt>
                <c:pt idx="1618" formatCode="General">
                  <c:v>8852.1200000000008</c:v>
                </c:pt>
                <c:pt idx="1619" formatCode="General">
                  <c:v>9142.2800000000007</c:v>
                </c:pt>
                <c:pt idx="1620" formatCode="General">
                  <c:v>10237.299999999999</c:v>
                </c:pt>
                <c:pt idx="1621" formatCode="General">
                  <c:v>10108.200000000001</c:v>
                </c:pt>
                <c:pt idx="1622" formatCode="General">
                  <c:v>11306.8</c:v>
                </c:pt>
                <c:pt idx="1623" formatCode="General">
                  <c:v>11755.5</c:v>
                </c:pt>
                <c:pt idx="1624" formatCode="General">
                  <c:v>11475.3</c:v>
                </c:pt>
                <c:pt idx="1625" formatCode="General">
                  <c:v>11174.9</c:v>
                </c:pt>
                <c:pt idx="1626" formatCode="General">
                  <c:v>11256</c:v>
                </c:pt>
                <c:pt idx="1627" formatCode="General">
                  <c:v>11421.7</c:v>
                </c:pt>
                <c:pt idx="1628" formatCode="General">
                  <c:v>10903.4</c:v>
                </c:pt>
                <c:pt idx="1629" formatCode="General">
                  <c:v>10944.5</c:v>
                </c:pt>
                <c:pt idx="1630" formatCode="General">
                  <c:v>11633.1</c:v>
                </c:pt>
                <c:pt idx="1631" formatCode="General">
                  <c:v>12889.2</c:v>
                </c:pt>
                <c:pt idx="1632" formatCode="General">
                  <c:v>11656.2</c:v>
                </c:pt>
                <c:pt idx="1633" formatCode="General">
                  <c:v>11429.8</c:v>
                </c:pt>
                <c:pt idx="1634" formatCode="General">
                  <c:v>11198.8</c:v>
                </c:pt>
                <c:pt idx="1635" formatCode="General">
                  <c:v>11431.1</c:v>
                </c:pt>
                <c:pt idx="1636" formatCode="General">
                  <c:v>13836.1</c:v>
                </c:pt>
                <c:pt idx="1637" formatCode="General">
                  <c:v>13767.3</c:v>
                </c:pt>
                <c:pt idx="1638" formatCode="General">
                  <c:v>14370.8</c:v>
                </c:pt>
                <c:pt idx="1639" formatCode="General">
                  <c:v>13952.4</c:v>
                </c:pt>
                <c:pt idx="1640" formatCode="General">
                  <c:v>13453.9</c:v>
                </c:pt>
                <c:pt idx="1641" formatCode="General">
                  <c:v>14968.2</c:v>
                </c:pt>
                <c:pt idx="1642" formatCode="General">
                  <c:v>14588.5</c:v>
                </c:pt>
                <c:pt idx="1643" formatCode="General">
                  <c:v>15123.7</c:v>
                </c:pt>
                <c:pt idx="1644" formatCode="General">
                  <c:v>16476.2</c:v>
                </c:pt>
                <c:pt idx="1645" formatCode="General">
                  <c:v>17527.3</c:v>
                </c:pt>
                <c:pt idx="1646" formatCode="General">
                  <c:v>17462.099999999999</c:v>
                </c:pt>
                <c:pt idx="1647" formatCode="General">
                  <c:v>15477.2</c:v>
                </c:pt>
                <c:pt idx="1648" formatCode="General">
                  <c:v>15270.7</c:v>
                </c:pt>
                <c:pt idx="1649" formatCode="General">
                  <c:v>14978.2</c:v>
                </c:pt>
                <c:pt idx="1650" formatCode="General">
                  <c:v>13625</c:v>
                </c:pt>
                <c:pt idx="1651" formatCode="General">
                  <c:v>14112.2</c:v>
                </c:pt>
                <c:pt idx="1652" formatCode="General">
                  <c:v>12897.7</c:v>
                </c:pt>
                <c:pt idx="1653" formatCode="General">
                  <c:v>14681.9</c:v>
                </c:pt>
                <c:pt idx="1654" formatCode="General">
                  <c:v>14695.8</c:v>
                </c:pt>
                <c:pt idx="1655" formatCode="General">
                  <c:v>15864.1</c:v>
                </c:pt>
                <c:pt idx="1656" formatCode="General">
                  <c:v>16163.5</c:v>
                </c:pt>
                <c:pt idx="1657" formatCode="General">
                  <c:v>14036.6</c:v>
                </c:pt>
                <c:pt idx="1658" formatCode="General">
                  <c:v>13995.9</c:v>
                </c:pt>
                <c:pt idx="1659" formatCode="General">
                  <c:v>14608.2</c:v>
                </c:pt>
                <c:pt idx="1660" formatCode="General">
                  <c:v>13948.7</c:v>
                </c:pt>
                <c:pt idx="1661" formatCode="General">
                  <c:v>15898</c:v>
                </c:pt>
                <c:pt idx="1662" formatCode="General">
                  <c:v>16642.400000000001</c:v>
                </c:pt>
                <c:pt idx="1663" formatCode="General">
                  <c:v>17760.3</c:v>
                </c:pt>
                <c:pt idx="1664" formatCode="General">
                  <c:v>19118.3</c:v>
                </c:pt>
                <c:pt idx="1665" formatCode="General">
                  <c:v>19106.400000000001</c:v>
                </c:pt>
                <c:pt idx="1666" formatCode="General">
                  <c:v>19475.8</c:v>
                </c:pt>
                <c:pt idx="1667" formatCode="General">
                  <c:v>17760.3</c:v>
                </c:pt>
                <c:pt idx="1668" formatCode="General">
                  <c:v>16601.3</c:v>
                </c:pt>
                <c:pt idx="1669" formatCode="General">
                  <c:v>16384.599999999999</c:v>
                </c:pt>
                <c:pt idx="1670" formatCode="General">
                  <c:v>17500</c:v>
                </c:pt>
                <c:pt idx="1671" formatCode="General">
                  <c:v>16919.8</c:v>
                </c:pt>
                <c:pt idx="1672" formatCode="General">
                  <c:v>15427.4</c:v>
                </c:pt>
                <c:pt idx="1673" formatCode="General">
                  <c:v>15168.4</c:v>
                </c:pt>
                <c:pt idx="1674" formatCode="General">
                  <c:v>16523.3</c:v>
                </c:pt>
                <c:pt idx="1675" formatCode="General">
                  <c:v>17802.900000000001</c:v>
                </c:pt>
                <c:pt idx="1676" formatCode="General">
                  <c:v>14266.1</c:v>
                </c:pt>
                <c:pt idx="1677" formatCode="General">
                  <c:v>11923.4</c:v>
                </c:pt>
                <c:pt idx="1678" formatCode="General">
                  <c:v>11685.7</c:v>
                </c:pt>
                <c:pt idx="1679" formatCode="General">
                  <c:v>11315.4</c:v>
                </c:pt>
                <c:pt idx="1680" formatCode="General">
                  <c:v>11082.7</c:v>
                </c:pt>
                <c:pt idx="1681" formatCode="General">
                  <c:v>10978.3</c:v>
                </c:pt>
                <c:pt idx="1682" formatCode="General">
                  <c:v>10198.6</c:v>
                </c:pt>
                <c:pt idx="1683" formatCode="General">
                  <c:v>9906.7900000000009</c:v>
                </c:pt>
                <c:pt idx="1684" formatCode="General">
                  <c:v>10077.4</c:v>
                </c:pt>
                <c:pt idx="1685" formatCode="General">
                  <c:v>9823.43</c:v>
                </c:pt>
                <c:pt idx="1686" formatCode="General">
                  <c:v>9352.7199999999993</c:v>
                </c:pt>
                <c:pt idx="1687" formatCode="General">
                  <c:v>8789.0400000000009</c:v>
                </c:pt>
                <c:pt idx="1688" formatCode="General">
                  <c:v>8241.7099999999991</c:v>
                </c:pt>
                <c:pt idx="1689" formatCode="General">
                  <c:v>8074.02</c:v>
                </c:pt>
                <c:pt idx="1690" formatCode="General">
                  <c:v>8232.3799999999992</c:v>
                </c:pt>
                <c:pt idx="1691" formatCode="General">
                  <c:v>8077.95</c:v>
                </c:pt>
                <c:pt idx="1692" formatCode="General">
                  <c:v>8205.74</c:v>
                </c:pt>
                <c:pt idx="1693" formatCode="General">
                  <c:v>8039.07</c:v>
                </c:pt>
                <c:pt idx="1694" formatCode="General">
                  <c:v>7766.03</c:v>
                </c:pt>
                <c:pt idx="1695" formatCode="General">
                  <c:v>7697.21</c:v>
                </c:pt>
                <c:pt idx="1696" formatCode="General">
                  <c:v>7853.57</c:v>
                </c:pt>
                <c:pt idx="1697" formatCode="General">
                  <c:v>7323.24</c:v>
                </c:pt>
                <c:pt idx="1698" formatCode="General">
                  <c:v>6634.76</c:v>
                </c:pt>
                <c:pt idx="1699" formatCode="General">
                  <c:v>6561.48</c:v>
                </c:pt>
                <c:pt idx="1700" formatCode="General">
                  <c:v>5938.25</c:v>
                </c:pt>
                <c:pt idx="1701" formatCode="General">
                  <c:v>6295.45</c:v>
                </c:pt>
                <c:pt idx="1702" formatCode="General">
                  <c:v>6618.61</c:v>
                </c:pt>
                <c:pt idx="1703" formatCode="General">
                  <c:v>7173.73</c:v>
                </c:pt>
                <c:pt idx="1704" formatCode="General">
                  <c:v>7446.83</c:v>
                </c:pt>
                <c:pt idx="1705" formatCode="General">
                  <c:v>7141.38</c:v>
                </c:pt>
                <c:pt idx="1706" formatCode="General">
                  <c:v>7023.1</c:v>
                </c:pt>
                <c:pt idx="1707" formatCode="General">
                  <c:v>7403.22</c:v>
                </c:pt>
                <c:pt idx="1708" formatCode="General">
                  <c:v>7404.52</c:v>
                </c:pt>
                <c:pt idx="1709" formatCode="General">
                  <c:v>7164.48</c:v>
                </c:pt>
                <c:pt idx="1710" formatCode="General">
                  <c:v>7087.53</c:v>
                </c:pt>
                <c:pt idx="1711" formatCode="General">
                  <c:v>6777.77</c:v>
                </c:pt>
                <c:pt idx="1712" formatCode="General">
                  <c:v>6440.97</c:v>
                </c:pt>
                <c:pt idx="1713" formatCode="General">
                  <c:v>6132.02</c:v>
                </c:pt>
                <c:pt idx="1714" formatCode="General">
                  <c:v>6114.85</c:v>
                </c:pt>
                <c:pt idx="1715" formatCode="General">
                  <c:v>5754.44</c:v>
                </c:pt>
                <c:pt idx="1716" formatCode="General">
                  <c:v>5787.82</c:v>
                </c:pt>
                <c:pt idx="1717" formatCode="General">
                  <c:v>5899.74</c:v>
                </c:pt>
                <c:pt idx="1718" formatCode="General">
                  <c:v>5747.95</c:v>
                </c:pt>
                <c:pt idx="1719" formatCode="General">
                  <c:v>5524.6</c:v>
                </c:pt>
                <c:pt idx="1720" formatCode="General">
                  <c:v>5935.52</c:v>
                </c:pt>
                <c:pt idx="1721" formatCode="General">
                  <c:v>6006</c:v>
                </c:pt>
                <c:pt idx="1722" formatCode="General">
                  <c:v>6036.66</c:v>
                </c:pt>
                <c:pt idx="1723" formatCode="General">
                  <c:v>5996.79</c:v>
                </c:pt>
                <c:pt idx="1724" formatCode="General">
                  <c:v>5708.11</c:v>
                </c:pt>
                <c:pt idx="1725" formatCode="General">
                  <c:v>5583.74</c:v>
                </c:pt>
                <c:pt idx="1726" formatCode="General">
                  <c:v>5603.82</c:v>
                </c:pt>
                <c:pt idx="1727" formatCode="General">
                  <c:v>5741.58</c:v>
                </c:pt>
                <c:pt idx="1728" formatCode="General">
                  <c:v>5687.57</c:v>
                </c:pt>
                <c:pt idx="1729" formatCode="General">
                  <c:v>5835.96</c:v>
                </c:pt>
                <c:pt idx="1730" formatCode="General">
                  <c:v>5643.53</c:v>
                </c:pt>
                <c:pt idx="1731" formatCode="General">
                  <c:v>5464.16</c:v>
                </c:pt>
                <c:pt idx="1732" formatCode="General">
                  <c:v>4829.58</c:v>
                </c:pt>
                <c:pt idx="1733" formatCode="General">
                  <c:v>4789.25</c:v>
                </c:pt>
                <c:pt idx="1734" formatCode="General">
                  <c:v>4776.21</c:v>
                </c:pt>
                <c:pt idx="1735" formatCode="General">
                  <c:v>4614.5200000000004</c:v>
                </c:pt>
                <c:pt idx="1736" formatCode="General">
                  <c:v>4429.67</c:v>
                </c:pt>
                <c:pt idx="1737" formatCode="General">
                  <c:v>4369.3500000000004</c:v>
                </c:pt>
                <c:pt idx="1738" formatCode="General">
                  <c:v>4324.46</c:v>
                </c:pt>
                <c:pt idx="1739" formatCode="General">
                  <c:v>4229.88</c:v>
                </c:pt>
                <c:pt idx="1740" formatCode="General">
                  <c:v>4319.37</c:v>
                </c:pt>
                <c:pt idx="1741" formatCode="General">
                  <c:v>4408.46</c:v>
                </c:pt>
                <c:pt idx="1742" formatCode="General">
                  <c:v>4395.8100000000004</c:v>
                </c:pt>
                <c:pt idx="1743" formatCode="General">
                  <c:v>4341.05</c:v>
                </c:pt>
                <c:pt idx="1744" formatCode="General">
                  <c:v>4166.1099999999997</c:v>
                </c:pt>
                <c:pt idx="1745" formatCode="General">
                  <c:v>4171.62</c:v>
                </c:pt>
                <c:pt idx="1746" formatCode="General">
                  <c:v>4197.13</c:v>
                </c:pt>
                <c:pt idx="1747" formatCode="General">
                  <c:v>3892.94</c:v>
                </c:pt>
                <c:pt idx="1748" formatCode="General">
                  <c:v>3928.41</c:v>
                </c:pt>
                <c:pt idx="1749" formatCode="General">
                  <c:v>3681.58</c:v>
                </c:pt>
                <c:pt idx="1750" formatCode="General">
                  <c:v>3796.15</c:v>
                </c:pt>
                <c:pt idx="1751" formatCode="General">
                  <c:v>3629.92</c:v>
                </c:pt>
                <c:pt idx="1752" formatCode="General">
                  <c:v>3628.02</c:v>
                </c:pt>
                <c:pt idx="1753" formatCode="General">
                  <c:v>3901.47</c:v>
                </c:pt>
                <c:pt idx="1754" formatCode="General">
                  <c:v>3916.36</c:v>
                </c:pt>
                <c:pt idx="1755" formatCode="General">
                  <c:v>4073.79</c:v>
                </c:pt>
                <c:pt idx="1756" formatCode="General">
                  <c:v>3591.09</c:v>
                </c:pt>
                <c:pt idx="1757" formatCode="General">
                  <c:v>3606.28</c:v>
                </c:pt>
                <c:pt idx="1758" formatCode="General">
                  <c:v>3637.75</c:v>
                </c:pt>
                <c:pt idx="1759" formatCode="General">
                  <c:v>3166.3</c:v>
                </c:pt>
                <c:pt idx="1760" formatCode="General">
                  <c:v>3875.37</c:v>
                </c:pt>
                <c:pt idx="1761" formatCode="General">
                  <c:v>4131.9799999999996</c:v>
                </c:pt>
                <c:pt idx="1762" formatCode="General">
                  <c:v>4168.88</c:v>
                </c:pt>
                <c:pt idx="1763" formatCode="General">
                  <c:v>4122.47</c:v>
                </c:pt>
                <c:pt idx="1764" formatCode="General">
                  <c:v>4229.34</c:v>
                </c:pt>
                <c:pt idx="1765" formatCode="General">
                  <c:v>4229.8100000000004</c:v>
                </c:pt>
                <c:pt idx="1766" formatCode="General">
                  <c:v>4605.16</c:v>
                </c:pt>
                <c:pt idx="1767" formatCode="General">
                  <c:v>4589.1400000000003</c:v>
                </c:pt>
                <c:pt idx="1768" formatCode="General">
                  <c:v>4376.59</c:v>
                </c:pt>
                <c:pt idx="1769" formatCode="General">
                  <c:v>4228.29</c:v>
                </c:pt>
                <c:pt idx="1770" formatCode="General">
                  <c:v>4591.63</c:v>
                </c:pt>
                <c:pt idx="1771" formatCode="General">
                  <c:v>4585.2700000000004</c:v>
                </c:pt>
                <c:pt idx="1772" formatCode="General">
                  <c:v>4901.42</c:v>
                </c:pt>
                <c:pt idx="1773" formatCode="General">
                  <c:v>4701.76</c:v>
                </c:pt>
                <c:pt idx="1774" formatCode="General">
                  <c:v>4555.59</c:v>
                </c:pt>
                <c:pt idx="1775" formatCode="General">
                  <c:v>4570.3599999999997</c:v>
                </c:pt>
                <c:pt idx="1776" formatCode="General">
                  <c:v>4389.21</c:v>
                </c:pt>
                <c:pt idx="1777" formatCode="General">
                  <c:v>4384.45</c:v>
                </c:pt>
                <c:pt idx="1778" formatCode="General">
                  <c:v>4345.1000000000004</c:v>
                </c:pt>
                <c:pt idx="1779" formatCode="General">
                  <c:v>4372.0600000000004</c:v>
                </c:pt>
                <c:pt idx="1780" formatCode="General">
                  <c:v>4332.82</c:v>
                </c:pt>
                <c:pt idx="1781" formatCode="General">
                  <c:v>4137.6000000000004</c:v>
                </c:pt>
                <c:pt idx="1782" formatCode="General">
                  <c:v>4089.01</c:v>
                </c:pt>
                <c:pt idx="1783" formatCode="General">
                  <c:v>3998.35</c:v>
                </c:pt>
                <c:pt idx="1784" formatCode="General">
                  <c:v>4090.48</c:v>
                </c:pt>
                <c:pt idx="1785" formatCode="General">
                  <c:v>4189.3100000000004</c:v>
                </c:pt>
                <c:pt idx="1786" formatCode="General">
                  <c:v>4137.75</c:v>
                </c:pt>
                <c:pt idx="1787" formatCode="General">
                  <c:v>4324.34</c:v>
                </c:pt>
                <c:pt idx="1788" formatCode="General">
                  <c:v>4384.4399999999996</c:v>
                </c:pt>
                <c:pt idx="1789" formatCode="General">
                  <c:v>4200.34</c:v>
                </c:pt>
                <c:pt idx="1790" formatCode="General">
                  <c:v>4326.99</c:v>
                </c:pt>
                <c:pt idx="1791" formatCode="General">
                  <c:v>4066.1</c:v>
                </c:pt>
                <c:pt idx="1792" formatCode="General">
                  <c:v>3880.04</c:v>
                </c:pt>
                <c:pt idx="1793" formatCode="General">
                  <c:v>3650.63</c:v>
                </c:pt>
                <c:pt idx="1794" formatCode="General">
                  <c:v>3373.82</c:v>
                </c:pt>
                <c:pt idx="1795" formatCode="General">
                  <c:v>3341.84</c:v>
                </c:pt>
                <c:pt idx="1796" formatCode="General">
                  <c:v>3420.4</c:v>
                </c:pt>
                <c:pt idx="1797" formatCode="General">
                  <c:v>3370.22</c:v>
                </c:pt>
                <c:pt idx="1798" formatCode="General">
                  <c:v>3212.78</c:v>
                </c:pt>
                <c:pt idx="1799" formatCode="General">
                  <c:v>3257.61</c:v>
                </c:pt>
                <c:pt idx="1800" formatCode="General">
                  <c:v>2897.63</c:v>
                </c:pt>
                <c:pt idx="1801" formatCode="General">
                  <c:v>2806.93</c:v>
                </c:pt>
                <c:pt idx="1802" formatCode="General">
                  <c:v>2709.56</c:v>
                </c:pt>
                <c:pt idx="1803" formatCode="General">
                  <c:v>2727.13</c:v>
                </c:pt>
                <c:pt idx="1804" formatCode="General">
                  <c:v>2871.3</c:v>
                </c:pt>
                <c:pt idx="1805" formatCode="General">
                  <c:v>2763.24</c:v>
                </c:pt>
                <c:pt idx="1806" formatCode="General">
                  <c:v>2724.39</c:v>
                </c:pt>
                <c:pt idx="1807" formatCode="General">
                  <c:v>2807.02</c:v>
                </c:pt>
                <c:pt idx="1808" formatCode="General">
                  <c:v>2679.73</c:v>
                </c:pt>
                <c:pt idx="1809" formatCode="General">
                  <c:v>2538.71</c:v>
                </c:pt>
                <c:pt idx="1810" formatCode="General">
                  <c:v>2577.77</c:v>
                </c:pt>
                <c:pt idx="1811" formatCode="General">
                  <c:v>2757.5</c:v>
                </c:pt>
                <c:pt idx="1812" formatCode="General">
                  <c:v>2732.7</c:v>
                </c:pt>
                <c:pt idx="1813" formatCode="General">
                  <c:v>2808.1</c:v>
                </c:pt>
                <c:pt idx="1814" formatCode="General">
                  <c:v>2668.63</c:v>
                </c:pt>
                <c:pt idx="1815" formatCode="General">
                  <c:v>2838.41</c:v>
                </c:pt>
                <c:pt idx="1816" formatCode="General">
                  <c:v>2269.89</c:v>
                </c:pt>
                <c:pt idx="1817" formatCode="General">
                  <c:v>2323.08</c:v>
                </c:pt>
                <c:pt idx="1818" formatCode="General">
                  <c:v>2233.52</c:v>
                </c:pt>
                <c:pt idx="1819" formatCode="General">
                  <c:v>1932.62</c:v>
                </c:pt>
                <c:pt idx="1820" formatCode="General">
                  <c:v>1991.98</c:v>
                </c:pt>
                <c:pt idx="1821" formatCode="General">
                  <c:v>2230.12</c:v>
                </c:pt>
                <c:pt idx="1822" formatCode="General">
                  <c:v>2360.59</c:v>
                </c:pt>
                <c:pt idx="1823" formatCode="General">
                  <c:v>2402.6999999999998</c:v>
                </c:pt>
                <c:pt idx="1824" formatCode="General">
                  <c:v>2332.77</c:v>
                </c:pt>
                <c:pt idx="1825" formatCode="General">
                  <c:v>2385.89</c:v>
                </c:pt>
                <c:pt idx="1826" formatCode="General">
                  <c:v>2525.25</c:v>
                </c:pt>
                <c:pt idx="1827" formatCode="General">
                  <c:v>2572.61</c:v>
                </c:pt>
                <c:pt idx="1828" formatCode="General">
                  <c:v>2520.27</c:v>
                </c:pt>
                <c:pt idx="1829" formatCode="General">
                  <c:v>2608.59</c:v>
                </c:pt>
                <c:pt idx="1830" formatCode="General">
                  <c:v>2608.1</c:v>
                </c:pt>
                <c:pt idx="1831" formatCode="General">
                  <c:v>2602.87</c:v>
                </c:pt>
                <c:pt idx="1832" formatCode="General">
                  <c:v>2561</c:v>
                </c:pt>
                <c:pt idx="1833" formatCode="General">
                  <c:v>2498.56</c:v>
                </c:pt>
                <c:pt idx="1834" formatCode="General">
                  <c:v>2436.4</c:v>
                </c:pt>
                <c:pt idx="1835" formatCode="General">
                  <c:v>2492.6</c:v>
                </c:pt>
                <c:pt idx="1836" formatCode="General">
                  <c:v>2539.2399999999998</c:v>
                </c:pt>
                <c:pt idx="1837" formatCode="General">
                  <c:v>2567.56</c:v>
                </c:pt>
                <c:pt idx="1838" formatCode="General">
                  <c:v>2553.0300000000002</c:v>
                </c:pt>
                <c:pt idx="1839" formatCode="General">
                  <c:v>2478.4499999999998</c:v>
                </c:pt>
                <c:pt idx="1840" formatCode="General">
                  <c:v>2590.5700000000002</c:v>
                </c:pt>
                <c:pt idx="1841" formatCode="General">
                  <c:v>2607.25</c:v>
                </c:pt>
                <c:pt idx="1842" formatCode="General">
                  <c:v>2738.52</c:v>
                </c:pt>
                <c:pt idx="1843" formatCode="General">
                  <c:v>2707.34</c:v>
                </c:pt>
                <c:pt idx="1844" formatCode="General">
                  <c:v>2691.03</c:v>
                </c:pt>
                <c:pt idx="1845" formatCode="General">
                  <c:v>2709.43</c:v>
                </c:pt>
                <c:pt idx="1846" formatCode="General">
                  <c:v>2591.2600000000002</c:v>
                </c:pt>
                <c:pt idx="1847" formatCode="General">
                  <c:v>2549.0300000000002</c:v>
                </c:pt>
                <c:pt idx="1848" formatCode="General">
                  <c:v>2655.35</c:v>
                </c:pt>
                <c:pt idx="1849" formatCode="General">
                  <c:v>2514.0100000000002</c:v>
                </c:pt>
                <c:pt idx="1850" formatCode="General">
                  <c:v>2469.5700000000002</c:v>
                </c:pt>
                <c:pt idx="1851" formatCode="General">
                  <c:v>2499.58</c:v>
                </c:pt>
                <c:pt idx="1852" formatCode="General">
                  <c:v>2716.88</c:v>
                </c:pt>
                <c:pt idx="1853" formatCode="General">
                  <c:v>2680.91</c:v>
                </c:pt>
                <c:pt idx="1854" formatCode="General">
                  <c:v>2953.22</c:v>
                </c:pt>
                <c:pt idx="1855" formatCode="General">
                  <c:v>2942.41</c:v>
                </c:pt>
                <c:pt idx="1856" formatCode="General">
                  <c:v>2828.14</c:v>
                </c:pt>
                <c:pt idx="1857" formatCode="General">
                  <c:v>2807.44</c:v>
                </c:pt>
                <c:pt idx="1858" formatCode="General">
                  <c:v>2720.49</c:v>
                </c:pt>
                <c:pt idx="1859" formatCode="General">
                  <c:v>2869.38</c:v>
                </c:pt>
                <c:pt idx="1860" formatCode="General">
                  <c:v>2690.84</c:v>
                </c:pt>
                <c:pt idx="1861" formatCode="General">
                  <c:v>2512.4</c:v>
                </c:pt>
                <c:pt idx="1862" formatCode="General">
                  <c:v>2547.79</c:v>
                </c:pt>
                <c:pt idx="1863" formatCode="General">
                  <c:v>2493.7199999999998</c:v>
                </c:pt>
                <c:pt idx="1864" formatCode="General">
                  <c:v>2404.0300000000002</c:v>
                </c:pt>
                <c:pt idx="1865" formatCode="General">
                  <c:v>2288.33</c:v>
                </c:pt>
                <c:pt idx="1866" formatCode="General">
                  <c:v>2187.19</c:v>
                </c:pt>
                <c:pt idx="1867" formatCode="General">
                  <c:v>2255.36</c:v>
                </c:pt>
                <c:pt idx="1868" formatCode="General">
                  <c:v>2159.4299999999998</c:v>
                </c:pt>
                <c:pt idx="1869" formatCode="General">
                  <c:v>2054.08</c:v>
                </c:pt>
                <c:pt idx="1870" formatCode="General">
                  <c:v>2196.27</c:v>
                </c:pt>
                <c:pt idx="1871" formatCode="General">
                  <c:v>2320.89</c:v>
                </c:pt>
                <c:pt idx="1872" formatCode="General">
                  <c:v>2446.2399999999998</c:v>
                </c:pt>
                <c:pt idx="1873" formatCode="General">
                  <c:v>2321.37</c:v>
                </c:pt>
                <c:pt idx="1874" formatCode="General">
                  <c:v>2191.56</c:v>
                </c:pt>
                <c:pt idx="1875" formatCode="General">
                  <c:v>2043.19</c:v>
                </c:pt>
                <c:pt idx="1876" formatCode="General">
                  <c:v>2067.0300000000002</c:v>
                </c:pt>
                <c:pt idx="1877" formatCode="General">
                  <c:v>1984.24</c:v>
                </c:pt>
                <c:pt idx="1878" formatCode="General">
                  <c:v>1897.37</c:v>
                </c:pt>
                <c:pt idx="1879" formatCode="General">
                  <c:v>1818.7</c:v>
                </c:pt>
                <c:pt idx="1880" formatCode="General">
                  <c:v>1726.73</c:v>
                </c:pt>
                <c:pt idx="1881" formatCode="General">
                  <c:v>1741.7</c:v>
                </c:pt>
                <c:pt idx="1882" formatCode="General">
                  <c:v>1808.44</c:v>
                </c:pt>
                <c:pt idx="1883" formatCode="General">
                  <c:v>1800.86</c:v>
                </c:pt>
                <c:pt idx="1884" formatCode="General">
                  <c:v>1723.12</c:v>
                </c:pt>
                <c:pt idx="1885" formatCode="General">
                  <c:v>1845.76</c:v>
                </c:pt>
                <c:pt idx="1886" formatCode="General">
                  <c:v>1780.37</c:v>
                </c:pt>
                <c:pt idx="1887" formatCode="General">
                  <c:v>1756.52</c:v>
                </c:pt>
                <c:pt idx="1888" formatCode="General">
                  <c:v>1723.89</c:v>
                </c:pt>
                <c:pt idx="1889" formatCode="General">
                  <c:v>1596.92</c:v>
                </c:pt>
                <c:pt idx="1890" formatCode="General">
                  <c:v>1579.47</c:v>
                </c:pt>
                <c:pt idx="1891" formatCode="General">
                  <c:v>1556.81</c:v>
                </c:pt>
                <c:pt idx="1892" formatCode="General">
                  <c:v>1540.87</c:v>
                </c:pt>
                <c:pt idx="1893" formatCode="General">
                  <c:v>1490.72</c:v>
                </c:pt>
                <c:pt idx="1894" formatCode="General">
                  <c:v>1453.78</c:v>
                </c:pt>
                <c:pt idx="1895" formatCode="General">
                  <c:v>1421.03</c:v>
                </c:pt>
                <c:pt idx="1896" formatCode="General">
                  <c:v>1348.3</c:v>
                </c:pt>
                <c:pt idx="1897" formatCode="General">
                  <c:v>1321.87</c:v>
                </c:pt>
                <c:pt idx="1898" formatCode="General">
                  <c:v>1317.84</c:v>
                </c:pt>
                <c:pt idx="1899" formatCode="General">
                  <c:v>1317.74</c:v>
                </c:pt>
                <c:pt idx="1900" formatCode="General">
                  <c:v>1281.8800000000001</c:v>
                </c:pt>
                <c:pt idx="1901" formatCode="General">
                  <c:v>1265.99</c:v>
                </c:pt>
                <c:pt idx="1902" formatCode="General">
                  <c:v>1250.45</c:v>
                </c:pt>
                <c:pt idx="1903" formatCode="General">
                  <c:v>1209.6300000000001</c:v>
                </c:pt>
                <c:pt idx="1904" formatCode="General">
                  <c:v>1231.92</c:v>
                </c:pt>
                <c:pt idx="1905" formatCode="General">
                  <c:v>1222.71</c:v>
                </c:pt>
                <c:pt idx="1906" formatCode="General">
                  <c:v>1229.42</c:v>
                </c:pt>
                <c:pt idx="1907" formatCode="General">
                  <c:v>1211.08</c:v>
                </c:pt>
                <c:pt idx="1908" formatCode="General">
                  <c:v>1212.1300000000001</c:v>
                </c:pt>
                <c:pt idx="1909" formatCode="General">
                  <c:v>1193.77</c:v>
                </c:pt>
                <c:pt idx="1910" formatCode="General">
                  <c:v>1183.25</c:v>
                </c:pt>
                <c:pt idx="1911" formatCode="General">
                  <c:v>1172.6099999999999</c:v>
                </c:pt>
                <c:pt idx="1912" formatCode="General">
                  <c:v>1167.3</c:v>
                </c:pt>
                <c:pt idx="1913" formatCode="General">
                  <c:v>1170.33</c:v>
                </c:pt>
                <c:pt idx="1914" formatCode="General">
                  <c:v>1201.02</c:v>
                </c:pt>
                <c:pt idx="1915" formatCode="General">
                  <c:v>1204.81</c:v>
                </c:pt>
                <c:pt idx="1916" formatCode="General">
                  <c:v>1187.46</c:v>
                </c:pt>
                <c:pt idx="1917" formatCode="General">
                  <c:v>1187.3</c:v>
                </c:pt>
                <c:pt idx="1918" formatCode="General">
                  <c:v>1176.57</c:v>
                </c:pt>
                <c:pt idx="1919" formatCode="General">
                  <c:v>1172.6500000000001</c:v>
                </c:pt>
                <c:pt idx="1920" formatCode="General">
                  <c:v>1178.94</c:v>
                </c:pt>
                <c:pt idx="1921" formatCode="General">
                  <c:v>1125.81</c:v>
                </c:pt>
                <c:pt idx="1922" formatCode="General">
                  <c:v>1134.1400000000001</c:v>
                </c:pt>
                <c:pt idx="1923" formatCode="General">
                  <c:v>1145.52</c:v>
                </c:pt>
                <c:pt idx="1924" formatCode="General">
                  <c:v>1102.95</c:v>
                </c:pt>
                <c:pt idx="1925" formatCode="General">
                  <c:v>1080.6099999999999</c:v>
                </c:pt>
                <c:pt idx="1926" formatCode="General">
                  <c:v>1071.71</c:v>
                </c:pt>
                <c:pt idx="1927" formatCode="General">
                  <c:v>1026.6400000000001</c:v>
                </c:pt>
                <c:pt idx="1928" formatCode="General">
                  <c:v>1042.21</c:v>
                </c:pt>
                <c:pt idx="1929" formatCode="General">
                  <c:v>1046.08</c:v>
                </c:pt>
                <c:pt idx="1930" formatCode="General">
                  <c:v>1044.58</c:v>
                </c:pt>
                <c:pt idx="1931" formatCode="General">
                  <c:v>972.05</c:v>
                </c:pt>
                <c:pt idx="1932" formatCode="General">
                  <c:v>974.02</c:v>
                </c:pt>
                <c:pt idx="1933" formatCode="General">
                  <c:v>936.54</c:v>
                </c:pt>
                <c:pt idx="1934" formatCode="General">
                  <c:v>1038.45</c:v>
                </c:pt>
                <c:pt idx="1935" formatCode="General">
                  <c:v>1050.05</c:v>
                </c:pt>
                <c:pt idx="1936" formatCode="General">
                  <c:v>1120.6500000000001</c:v>
                </c:pt>
                <c:pt idx="1937" formatCode="General">
                  <c:v>1055.3599999999999</c:v>
                </c:pt>
                <c:pt idx="1938" formatCode="General">
                  <c:v>1037.24</c:v>
                </c:pt>
                <c:pt idx="1939" formatCode="General">
                  <c:v>976.73</c:v>
                </c:pt>
                <c:pt idx="1940" formatCode="General">
                  <c:v>1099.69</c:v>
                </c:pt>
                <c:pt idx="1941" formatCode="General">
                  <c:v>1180.1600000000001</c:v>
                </c:pt>
                <c:pt idx="1942" formatCode="General">
                  <c:v>1251.33</c:v>
                </c:pt>
                <c:pt idx="1943" formatCode="General">
                  <c:v>1240.1600000000001</c:v>
                </c:pt>
                <c:pt idx="1944" formatCode="General">
                  <c:v>1232.1600000000001</c:v>
                </c:pt>
                <c:pt idx="1945" formatCode="General">
                  <c:v>1221.78</c:v>
                </c:pt>
                <c:pt idx="1946" formatCode="General">
                  <c:v>1176.6199999999999</c:v>
                </c:pt>
                <c:pt idx="1947" formatCode="General">
                  <c:v>1116.32</c:v>
                </c:pt>
                <c:pt idx="1948" formatCode="General">
                  <c:v>1189.3599999999999</c:v>
                </c:pt>
                <c:pt idx="1949" formatCode="General">
                  <c:v>1150.3499999999999</c:v>
                </c:pt>
                <c:pt idx="1950" formatCode="General">
                  <c:v>1223.23</c:v>
                </c:pt>
                <c:pt idx="1951" formatCode="General">
                  <c:v>1273.21</c:v>
                </c:pt>
                <c:pt idx="1952" formatCode="General">
                  <c:v>1267.47</c:v>
                </c:pt>
                <c:pt idx="1953" formatCode="General">
                  <c:v>1254.29</c:v>
                </c:pt>
                <c:pt idx="1954" formatCode="General">
                  <c:v>1277.43</c:v>
                </c:pt>
                <c:pt idx="1955" formatCode="General">
                  <c:v>1250.71</c:v>
                </c:pt>
                <c:pt idx="1956" formatCode="General">
                  <c:v>1224.68</c:v>
                </c:pt>
                <c:pt idx="1957" formatCode="General">
                  <c:v>1180.04</c:v>
                </c:pt>
                <c:pt idx="1958" formatCode="General">
                  <c:v>1180.72</c:v>
                </c:pt>
                <c:pt idx="1959" formatCode="General">
                  <c:v>1163.78</c:v>
                </c:pt>
                <c:pt idx="1960" formatCode="General">
                  <c:v>1144.27</c:v>
                </c:pt>
                <c:pt idx="1961" formatCode="General">
                  <c:v>1170.4100000000001</c:v>
                </c:pt>
                <c:pt idx="1962" formatCode="General">
                  <c:v>1172.71</c:v>
                </c:pt>
                <c:pt idx="1963" formatCode="General">
                  <c:v>1117.27</c:v>
                </c:pt>
                <c:pt idx="1964" formatCode="General">
                  <c:v>1114.8</c:v>
                </c:pt>
                <c:pt idx="1965" formatCode="General">
                  <c:v>1079.28</c:v>
                </c:pt>
                <c:pt idx="1966" formatCode="General">
                  <c:v>1048.69</c:v>
                </c:pt>
                <c:pt idx="1967" formatCode="General">
                  <c:v>1054.76</c:v>
                </c:pt>
                <c:pt idx="1968" formatCode="General">
                  <c:v>1049.21</c:v>
                </c:pt>
                <c:pt idx="1969" formatCode="General">
                  <c:v>1026.1199999999999</c:v>
                </c:pt>
                <c:pt idx="1970" formatCode="General">
                  <c:v>1007.65</c:v>
                </c:pt>
                <c:pt idx="1971" formatCode="General">
                  <c:v>1006.21</c:v>
                </c:pt>
                <c:pt idx="1972" formatCode="General">
                  <c:v>991.73</c:v>
                </c:pt>
                <c:pt idx="1973" formatCode="General">
                  <c:v>998.89</c:v>
                </c:pt>
                <c:pt idx="1974" formatCode="General">
                  <c:v>1003.52</c:v>
                </c:pt>
                <c:pt idx="1975" formatCode="General">
                  <c:v>988.9</c:v>
                </c:pt>
                <c:pt idx="1976" formatCode="General">
                  <c:v>995.63</c:v>
                </c:pt>
                <c:pt idx="1977" formatCode="General">
                  <c:v>1064.7</c:v>
                </c:pt>
                <c:pt idx="1978" formatCode="General">
                  <c:v>1062.32</c:v>
                </c:pt>
                <c:pt idx="1979" formatCode="General">
                  <c:v>1040.1400000000001</c:v>
                </c:pt>
                <c:pt idx="1980" formatCode="General">
                  <c:v>1028.4000000000001</c:v>
                </c:pt>
                <c:pt idx="1981" formatCode="General">
                  <c:v>1043.52</c:v>
                </c:pt>
                <c:pt idx="1982" formatCode="General">
                  <c:v>1031.33</c:v>
                </c:pt>
                <c:pt idx="1983" formatCode="General">
                  <c:v>1011.46</c:v>
                </c:pt>
                <c:pt idx="1984" formatCode="General">
                  <c:v>990</c:v>
                </c:pt>
                <c:pt idx="1985" formatCode="General">
                  <c:v>970.94</c:v>
                </c:pt>
                <c:pt idx="1986" formatCode="General">
                  <c:v>920.96</c:v>
                </c:pt>
                <c:pt idx="1987" formatCode="General">
                  <c:v>920.15</c:v>
                </c:pt>
                <c:pt idx="1988" formatCode="General">
                  <c:v>922.07</c:v>
                </c:pt>
                <c:pt idx="1989" formatCode="General">
                  <c:v>919.81</c:v>
                </c:pt>
                <c:pt idx="1990" formatCode="General">
                  <c:v>918.36</c:v>
                </c:pt>
                <c:pt idx="1991" formatCode="General">
                  <c:v>902.4</c:v>
                </c:pt>
                <c:pt idx="1992" formatCode="General">
                  <c:v>891.92</c:v>
                </c:pt>
                <c:pt idx="1993" formatCode="General">
                  <c:v>910.68</c:v>
                </c:pt>
                <c:pt idx="1994" formatCode="General">
                  <c:v>925.5</c:v>
                </c:pt>
                <c:pt idx="1995" formatCode="General">
                  <c:v>922.21</c:v>
                </c:pt>
                <c:pt idx="1996" formatCode="General">
                  <c:v>895.55</c:v>
                </c:pt>
                <c:pt idx="1997" formatCode="General">
                  <c:v>898.17</c:v>
                </c:pt>
                <c:pt idx="1998" formatCode="General">
                  <c:v>888.34</c:v>
                </c:pt>
                <c:pt idx="1999" formatCode="General">
                  <c:v>909.37</c:v>
                </c:pt>
                <c:pt idx="2000" formatCode="General">
                  <c:v>830.95</c:v>
                </c:pt>
                <c:pt idx="2001" formatCode="General">
                  <c:v>821.78</c:v>
                </c:pt>
                <c:pt idx="2002" formatCode="General">
                  <c:v>818.14</c:v>
                </c:pt>
                <c:pt idx="2003" formatCode="General">
                  <c:v>825.14</c:v>
                </c:pt>
                <c:pt idx="2004" formatCode="General">
                  <c:v>803.74</c:v>
                </c:pt>
                <c:pt idx="2005" formatCode="General">
                  <c:v>775.18</c:v>
                </c:pt>
                <c:pt idx="2006" formatCode="General">
                  <c:v>908.11</c:v>
                </c:pt>
                <c:pt idx="2007" formatCode="General">
                  <c:v>902.44</c:v>
                </c:pt>
                <c:pt idx="2008" formatCode="General">
                  <c:v>913.24</c:v>
                </c:pt>
                <c:pt idx="2009" formatCode="General">
                  <c:v>908.17</c:v>
                </c:pt>
                <c:pt idx="2010" formatCode="General">
                  <c:v>903.49</c:v>
                </c:pt>
                <c:pt idx="2011" formatCode="General">
                  <c:v>1014.24</c:v>
                </c:pt>
                <c:pt idx="2012" formatCode="General">
                  <c:v>1156.73</c:v>
                </c:pt>
                <c:pt idx="2013" formatCode="General">
                  <c:v>1044.4000000000001</c:v>
                </c:pt>
                <c:pt idx="2014" formatCode="General">
                  <c:v>1021.6</c:v>
                </c:pt>
                <c:pt idx="2015" formatCode="General">
                  <c:v>998.62</c:v>
                </c:pt>
                <c:pt idx="2016" formatCode="General">
                  <c:v>963.66</c:v>
                </c:pt>
                <c:pt idx="2017" formatCode="General">
                  <c:v>960.63</c:v>
                </c:pt>
                <c:pt idx="2018" formatCode="General">
                  <c:v>972.53</c:v>
                </c:pt>
                <c:pt idx="2019" formatCode="General">
                  <c:v>975.13</c:v>
                </c:pt>
                <c:pt idx="2020" formatCode="General">
                  <c:v>934.83</c:v>
                </c:pt>
                <c:pt idx="2021" formatCode="General">
                  <c:v>908.35</c:v>
                </c:pt>
                <c:pt idx="2022" formatCode="General">
                  <c:v>896.91</c:v>
                </c:pt>
                <c:pt idx="2023" formatCode="General">
                  <c:v>899.65</c:v>
                </c:pt>
                <c:pt idx="2024" formatCode="General">
                  <c:v>922.18</c:v>
                </c:pt>
                <c:pt idx="2025" formatCode="General">
                  <c:v>864.89</c:v>
                </c:pt>
                <c:pt idx="2026" formatCode="General">
                  <c:v>834.18</c:v>
                </c:pt>
                <c:pt idx="2027" formatCode="General">
                  <c:v>800.64</c:v>
                </c:pt>
                <c:pt idx="2028" formatCode="General">
                  <c:v>792.25</c:v>
                </c:pt>
                <c:pt idx="2029" formatCode="General">
                  <c:v>790.69</c:v>
                </c:pt>
                <c:pt idx="2030" formatCode="General">
                  <c:v>791.01</c:v>
                </c:pt>
                <c:pt idx="2031" formatCode="General">
                  <c:v>785.17</c:v>
                </c:pt>
                <c:pt idx="2032" formatCode="General">
                  <c:v>778.96</c:v>
                </c:pt>
                <c:pt idx="2033" formatCode="General">
                  <c:v>780.07</c:v>
                </c:pt>
                <c:pt idx="2034" formatCode="General">
                  <c:v>780.01</c:v>
                </c:pt>
                <c:pt idx="2035" formatCode="General">
                  <c:v>780.65</c:v>
                </c:pt>
                <c:pt idx="2036" formatCode="General">
                  <c:v>770.04</c:v>
                </c:pt>
                <c:pt idx="2037" formatCode="General">
                  <c:v>774.75</c:v>
                </c:pt>
                <c:pt idx="2038" formatCode="General">
                  <c:v>773.02</c:v>
                </c:pt>
                <c:pt idx="2039" formatCode="General">
                  <c:v>769.94</c:v>
                </c:pt>
                <c:pt idx="2040" formatCode="General">
                  <c:v>768.08</c:v>
                </c:pt>
                <c:pt idx="2041" formatCode="General">
                  <c:v>764.21</c:v>
                </c:pt>
                <c:pt idx="2042" formatCode="General">
                  <c:v>758.72</c:v>
                </c:pt>
                <c:pt idx="2043" formatCode="General">
                  <c:v>773.39</c:v>
                </c:pt>
                <c:pt idx="2044" formatCode="General">
                  <c:v>771.64</c:v>
                </c:pt>
                <c:pt idx="2045" formatCode="General">
                  <c:v>778.25</c:v>
                </c:pt>
                <c:pt idx="2046" formatCode="General">
                  <c:v>757.54</c:v>
                </c:pt>
                <c:pt idx="2047" formatCode="General">
                  <c:v>746.05</c:v>
                </c:pt>
                <c:pt idx="2048" formatCode="General">
                  <c:v>736.28</c:v>
                </c:pt>
                <c:pt idx="2049" formatCode="General">
                  <c:v>736.33</c:v>
                </c:pt>
                <c:pt idx="2050" formatCode="General">
                  <c:v>732.48</c:v>
                </c:pt>
                <c:pt idx="2051" formatCode="General">
                  <c:v>735.44</c:v>
                </c:pt>
                <c:pt idx="2052" formatCode="General">
                  <c:v>741.51</c:v>
                </c:pt>
                <c:pt idx="2053" formatCode="General">
                  <c:v>740.44</c:v>
                </c:pt>
                <c:pt idx="2054" formatCode="General">
                  <c:v>744.62</c:v>
                </c:pt>
                <c:pt idx="2055" formatCode="General">
                  <c:v>751.74</c:v>
                </c:pt>
                <c:pt idx="2056" formatCode="General">
                  <c:v>739.64</c:v>
                </c:pt>
                <c:pt idx="2057" formatCode="General">
                  <c:v>731.27</c:v>
                </c:pt>
                <c:pt idx="2058" formatCode="General">
                  <c:v>751.88</c:v>
                </c:pt>
                <c:pt idx="2059" formatCode="General">
                  <c:v>751.83</c:v>
                </c:pt>
                <c:pt idx="2060" formatCode="General">
                  <c:v>740.71</c:v>
                </c:pt>
                <c:pt idx="2061" formatCode="General">
                  <c:v>744.88</c:v>
                </c:pt>
                <c:pt idx="2062" formatCode="General">
                  <c:v>711.17</c:v>
                </c:pt>
                <c:pt idx="2063" formatCode="General">
                  <c:v>705.79</c:v>
                </c:pt>
                <c:pt idx="2064" formatCode="General">
                  <c:v>702</c:v>
                </c:pt>
                <c:pt idx="2065" formatCode="General">
                  <c:v>705.2</c:v>
                </c:pt>
                <c:pt idx="2066" formatCode="General">
                  <c:v>716.75</c:v>
                </c:pt>
                <c:pt idx="2067" formatCode="General">
                  <c:v>715.55</c:v>
                </c:pt>
                <c:pt idx="2068" formatCode="General">
                  <c:v>722.84</c:v>
                </c:pt>
                <c:pt idx="2069" formatCode="General">
                  <c:v>709.83</c:v>
                </c:pt>
                <c:pt idx="2070" formatCode="General">
                  <c:v>703.09</c:v>
                </c:pt>
                <c:pt idx="2071" formatCode="General">
                  <c:v>710.74</c:v>
                </c:pt>
                <c:pt idx="2072" formatCode="General">
                  <c:v>703.81</c:v>
                </c:pt>
                <c:pt idx="2073" formatCode="General">
                  <c:v>703.53</c:v>
                </c:pt>
                <c:pt idx="2074" formatCode="General">
                  <c:v>689.12</c:v>
                </c:pt>
                <c:pt idx="2075" formatCode="General">
                  <c:v>742.35</c:v>
                </c:pt>
                <c:pt idx="2076" formatCode="General">
                  <c:v>730.07</c:v>
                </c:pt>
                <c:pt idx="2077" formatCode="General">
                  <c:v>701.34</c:v>
                </c:pt>
                <c:pt idx="2078" formatCode="General">
                  <c:v>702.64</c:v>
                </c:pt>
                <c:pt idx="2079" formatCode="General">
                  <c:v>714.12</c:v>
                </c:pt>
                <c:pt idx="2080" formatCode="General">
                  <c:v>690.29</c:v>
                </c:pt>
                <c:pt idx="2081" formatCode="General">
                  <c:v>688</c:v>
                </c:pt>
                <c:pt idx="2082" formatCode="General">
                  <c:v>678.21</c:v>
                </c:pt>
                <c:pt idx="2083" formatCode="General">
                  <c:v>657.68</c:v>
                </c:pt>
                <c:pt idx="2084" formatCode="General">
                  <c:v>654</c:v>
                </c:pt>
                <c:pt idx="2085" formatCode="General">
                  <c:v>657.16</c:v>
                </c:pt>
                <c:pt idx="2086" formatCode="General">
                  <c:v>657.62</c:v>
                </c:pt>
                <c:pt idx="2087" formatCode="General">
                  <c:v>633.14</c:v>
                </c:pt>
                <c:pt idx="2088" formatCode="General">
                  <c:v>630.83000000000004</c:v>
                </c:pt>
                <c:pt idx="2089" formatCode="General">
                  <c:v>630.66</c:v>
                </c:pt>
                <c:pt idx="2090" formatCode="General">
                  <c:v>638.13</c:v>
                </c:pt>
                <c:pt idx="2091" formatCode="General">
                  <c:v>639.41</c:v>
                </c:pt>
                <c:pt idx="2092" formatCode="General">
                  <c:v>641.82000000000005</c:v>
                </c:pt>
                <c:pt idx="2093" formatCode="General">
                  <c:v>639.08000000000004</c:v>
                </c:pt>
                <c:pt idx="2094" formatCode="General">
                  <c:v>640.30999999999995</c:v>
                </c:pt>
                <c:pt idx="2095" formatCode="General">
                  <c:v>637.01</c:v>
                </c:pt>
                <c:pt idx="2096" formatCode="General">
                  <c:v>636.03</c:v>
                </c:pt>
                <c:pt idx="2097" formatCode="General">
                  <c:v>640.87</c:v>
                </c:pt>
                <c:pt idx="2098" formatCode="General">
                  <c:v>619.24</c:v>
                </c:pt>
                <c:pt idx="2099" formatCode="General">
                  <c:v>616.82000000000005</c:v>
                </c:pt>
                <c:pt idx="2100" formatCode="General">
                  <c:v>619.16999999999996</c:v>
                </c:pt>
                <c:pt idx="2101" formatCode="General">
                  <c:v>617.34</c:v>
                </c:pt>
                <c:pt idx="2102" formatCode="General">
                  <c:v>612.61</c:v>
                </c:pt>
                <c:pt idx="2103" formatCode="General">
                  <c:v>612.47</c:v>
                </c:pt>
                <c:pt idx="2104" formatCode="General">
                  <c:v>610.22</c:v>
                </c:pt>
                <c:pt idx="2105" formatCode="General">
                  <c:v>612.04999999999995</c:v>
                </c:pt>
                <c:pt idx="2106" formatCode="General">
                  <c:v>610.97</c:v>
                </c:pt>
                <c:pt idx="2107" formatCode="General">
                  <c:v>613.95000000000005</c:v>
                </c:pt>
                <c:pt idx="2108" formatCode="General">
                  <c:v>609.92999999999995</c:v>
                </c:pt>
                <c:pt idx="2109" formatCode="General">
                  <c:v>605.72</c:v>
                </c:pt>
                <c:pt idx="2110" formatCode="General">
                  <c:v>605.02</c:v>
                </c:pt>
                <c:pt idx="2111" formatCode="General">
                  <c:v>606.24</c:v>
                </c:pt>
                <c:pt idx="2112" formatCode="General">
                  <c:v>608.02</c:v>
                </c:pt>
                <c:pt idx="2113" formatCode="General">
                  <c:v>600.80999999999995</c:v>
                </c:pt>
                <c:pt idx="2114" formatCode="General">
                  <c:v>602.75</c:v>
                </c:pt>
                <c:pt idx="2115" formatCode="General">
                  <c:v>602.96</c:v>
                </c:pt>
                <c:pt idx="2116" formatCode="General">
                  <c:v>596.20000000000005</c:v>
                </c:pt>
                <c:pt idx="2117" formatCode="General">
                  <c:v>597.28</c:v>
                </c:pt>
                <c:pt idx="2118" formatCode="General">
                  <c:v>603.59</c:v>
                </c:pt>
                <c:pt idx="2119" formatCode="General">
                  <c:v>609.25</c:v>
                </c:pt>
                <c:pt idx="2120" formatCode="General">
                  <c:v>609.87</c:v>
                </c:pt>
                <c:pt idx="2121" formatCode="General">
                  <c:v>606.28</c:v>
                </c:pt>
                <c:pt idx="2122" formatCode="General">
                  <c:v>607.22</c:v>
                </c:pt>
                <c:pt idx="2123" formatCode="General">
                  <c:v>607.25</c:v>
                </c:pt>
                <c:pt idx="2124" formatCode="General">
                  <c:v>610.59</c:v>
                </c:pt>
                <c:pt idx="2125" formatCode="General">
                  <c:v>608.84</c:v>
                </c:pt>
                <c:pt idx="2126" formatCode="General">
                  <c:v>608.03</c:v>
                </c:pt>
                <c:pt idx="2127" formatCode="General">
                  <c:v>607.01</c:v>
                </c:pt>
                <c:pt idx="2128" formatCode="General">
                  <c:v>623.41999999999996</c:v>
                </c:pt>
                <c:pt idx="2129" formatCode="General">
                  <c:v>622.92999999999995</c:v>
                </c:pt>
                <c:pt idx="2130" formatCode="General">
                  <c:v>626.35</c:v>
                </c:pt>
                <c:pt idx="2131" formatCode="General">
                  <c:v>614.64</c:v>
                </c:pt>
                <c:pt idx="2132" formatCode="General">
                  <c:v>610.57000000000005</c:v>
                </c:pt>
                <c:pt idx="2133" formatCode="General">
                  <c:v>606.51</c:v>
                </c:pt>
                <c:pt idx="2134" formatCode="General">
                  <c:v>608.99</c:v>
                </c:pt>
                <c:pt idx="2135" formatCode="General">
                  <c:v>598.59</c:v>
                </c:pt>
                <c:pt idx="2136" formatCode="General">
                  <c:v>575.54999999999995</c:v>
                </c:pt>
                <c:pt idx="2137" formatCode="General">
                  <c:v>572.41</c:v>
                </c:pt>
                <c:pt idx="2138" formatCode="General">
                  <c:v>575.54999999999995</c:v>
                </c:pt>
                <c:pt idx="2139" formatCode="General">
                  <c:v>577.59</c:v>
                </c:pt>
                <c:pt idx="2140" formatCode="General">
                  <c:v>574.11</c:v>
                </c:pt>
                <c:pt idx="2141" formatCode="General">
                  <c:v>574.07000000000005</c:v>
                </c:pt>
                <c:pt idx="2142" formatCode="General">
                  <c:v>569.83000000000004</c:v>
                </c:pt>
                <c:pt idx="2143" formatCode="General">
                  <c:v>579.45000000000005</c:v>
                </c:pt>
                <c:pt idx="2144" formatCode="General">
                  <c:v>577.75</c:v>
                </c:pt>
                <c:pt idx="2145" formatCode="General">
                  <c:v>580.17999999999995</c:v>
                </c:pt>
                <c:pt idx="2146" formatCode="General">
                  <c:v>583.41</c:v>
                </c:pt>
                <c:pt idx="2147" formatCode="General">
                  <c:v>586.77</c:v>
                </c:pt>
                <c:pt idx="2148" formatCode="General">
                  <c:v>581.30999999999995</c:v>
                </c:pt>
                <c:pt idx="2149" formatCode="General">
                  <c:v>581.94000000000005</c:v>
                </c:pt>
                <c:pt idx="2150" formatCode="General">
                  <c:v>576.08000000000004</c:v>
                </c:pt>
                <c:pt idx="2151" formatCode="General">
                  <c:v>574.34</c:v>
                </c:pt>
                <c:pt idx="2152" formatCode="General">
                  <c:v>573.71</c:v>
                </c:pt>
                <c:pt idx="2153" formatCode="General">
                  <c:v>577.76</c:v>
                </c:pt>
                <c:pt idx="2154" formatCode="General">
                  <c:v>567.24</c:v>
                </c:pt>
                <c:pt idx="2155" formatCode="General">
                  <c:v>570.49</c:v>
                </c:pt>
                <c:pt idx="2156" formatCode="General">
                  <c:v>585.59</c:v>
                </c:pt>
                <c:pt idx="2157" formatCode="General">
                  <c:v>587.36</c:v>
                </c:pt>
                <c:pt idx="2158" formatCode="General">
                  <c:v>588.79999999999995</c:v>
                </c:pt>
                <c:pt idx="2159" formatCode="General">
                  <c:v>592.12</c:v>
                </c:pt>
                <c:pt idx="2160" formatCode="General">
                  <c:v>587.65</c:v>
                </c:pt>
                <c:pt idx="2161" formatCode="General">
                  <c:v>591.04</c:v>
                </c:pt>
                <c:pt idx="2162" formatCode="General">
                  <c:v>592.74</c:v>
                </c:pt>
                <c:pt idx="2163" formatCode="General">
                  <c:v>587.77</c:v>
                </c:pt>
                <c:pt idx="2164" formatCode="General">
                  <c:v>575.03</c:v>
                </c:pt>
                <c:pt idx="2165" formatCode="General">
                  <c:v>578.28</c:v>
                </c:pt>
                <c:pt idx="2166" formatCode="General">
                  <c:v>566.33000000000004</c:v>
                </c:pt>
                <c:pt idx="2167" formatCode="General">
                  <c:v>548.66</c:v>
                </c:pt>
                <c:pt idx="2168" formatCode="General">
                  <c:v>606.4</c:v>
                </c:pt>
                <c:pt idx="2169" formatCode="General">
                  <c:v>624.6</c:v>
                </c:pt>
                <c:pt idx="2170" formatCode="General">
                  <c:v>655.1</c:v>
                </c:pt>
                <c:pt idx="2171" formatCode="General">
                  <c:v>657.01</c:v>
                </c:pt>
                <c:pt idx="2172" formatCode="General">
                  <c:v>655.11</c:v>
                </c:pt>
                <c:pt idx="2173" formatCode="General">
                  <c:v>654.49</c:v>
                </c:pt>
                <c:pt idx="2174" formatCode="General">
                  <c:v>651.63</c:v>
                </c:pt>
                <c:pt idx="2175" formatCode="General">
                  <c:v>654.23</c:v>
                </c:pt>
                <c:pt idx="2176" formatCode="General">
                  <c:v>661.26</c:v>
                </c:pt>
                <c:pt idx="2177" formatCode="General">
                  <c:v>655.41</c:v>
                </c:pt>
                <c:pt idx="2178" formatCode="General">
                  <c:v>650.73</c:v>
                </c:pt>
                <c:pt idx="2179" formatCode="General">
                  <c:v>664.92</c:v>
                </c:pt>
                <c:pt idx="2180" formatCode="General">
                  <c:v>665.23</c:v>
                </c:pt>
                <c:pt idx="2181" formatCode="General">
                  <c:v>672.81</c:v>
                </c:pt>
                <c:pt idx="2182" formatCode="General">
                  <c:v>672.74</c:v>
                </c:pt>
                <c:pt idx="2183" formatCode="General">
                  <c:v>679.81</c:v>
                </c:pt>
                <c:pt idx="2184" formatCode="General">
                  <c:v>661.99</c:v>
                </c:pt>
                <c:pt idx="2185" formatCode="General">
                  <c:v>663.78</c:v>
                </c:pt>
                <c:pt idx="2186" formatCode="General">
                  <c:v>659.17</c:v>
                </c:pt>
                <c:pt idx="2187" formatCode="General">
                  <c:v>652.91999999999996</c:v>
                </c:pt>
                <c:pt idx="2188" formatCode="General">
                  <c:v>664.8</c:v>
                </c:pt>
                <c:pt idx="2189" formatCode="General">
                  <c:v>648.28</c:v>
                </c:pt>
                <c:pt idx="2190" formatCode="General">
                  <c:v>648.48</c:v>
                </c:pt>
                <c:pt idx="2191" formatCode="General">
                  <c:v>650.6</c:v>
                </c:pt>
                <c:pt idx="2192" formatCode="General">
                  <c:v>666.38</c:v>
                </c:pt>
                <c:pt idx="2193" formatCode="General">
                  <c:v>640.69000000000005</c:v>
                </c:pt>
                <c:pt idx="2194" formatCode="General">
                  <c:v>678.09</c:v>
                </c:pt>
                <c:pt idx="2195" formatCode="General">
                  <c:v>670.42</c:v>
                </c:pt>
                <c:pt idx="2196" formatCode="General">
                  <c:v>683.21</c:v>
                </c:pt>
                <c:pt idx="2197" formatCode="General">
                  <c:v>658.8</c:v>
                </c:pt>
                <c:pt idx="2198" formatCode="General">
                  <c:v>704.97</c:v>
                </c:pt>
                <c:pt idx="2199" formatCode="General">
                  <c:v>676.73</c:v>
                </c:pt>
                <c:pt idx="2200" formatCode="General">
                  <c:v>672.52</c:v>
                </c:pt>
                <c:pt idx="2201" formatCode="General">
                  <c:v>640.59</c:v>
                </c:pt>
                <c:pt idx="2202" formatCode="General">
                  <c:v>644.12</c:v>
                </c:pt>
                <c:pt idx="2203" formatCode="General">
                  <c:v>658.1</c:v>
                </c:pt>
                <c:pt idx="2204" formatCode="General">
                  <c:v>629.35</c:v>
                </c:pt>
                <c:pt idx="2205" formatCode="General">
                  <c:v>665.93</c:v>
                </c:pt>
                <c:pt idx="2206" formatCode="General">
                  <c:v>665.28</c:v>
                </c:pt>
                <c:pt idx="2207" formatCode="General">
                  <c:v>625.58000000000004</c:v>
                </c:pt>
                <c:pt idx="2208" formatCode="General">
                  <c:v>597.44000000000005</c:v>
                </c:pt>
                <c:pt idx="2209" formatCode="General">
                  <c:v>665.91</c:v>
                </c:pt>
                <c:pt idx="2210" formatCode="General">
                  <c:v>735.88</c:v>
                </c:pt>
                <c:pt idx="2211" formatCode="General">
                  <c:v>763.93</c:v>
                </c:pt>
                <c:pt idx="2212" formatCode="General">
                  <c:v>756.69</c:v>
                </c:pt>
                <c:pt idx="2213" formatCode="General">
                  <c:v>748.76</c:v>
                </c:pt>
                <c:pt idx="2214" formatCode="General">
                  <c:v>768.49</c:v>
                </c:pt>
                <c:pt idx="2215" formatCode="General">
                  <c:v>696.52</c:v>
                </c:pt>
                <c:pt idx="2216" formatCode="General">
                  <c:v>685.68</c:v>
                </c:pt>
                <c:pt idx="2217" formatCode="General">
                  <c:v>704.5</c:v>
                </c:pt>
                <c:pt idx="2218" formatCode="General">
                  <c:v>671.65</c:v>
                </c:pt>
                <c:pt idx="2219" formatCode="General">
                  <c:v>609.67999999999995</c:v>
                </c:pt>
                <c:pt idx="2220" formatCode="General">
                  <c:v>578.66999999999996</c:v>
                </c:pt>
                <c:pt idx="2221" formatCode="General">
                  <c:v>575.84</c:v>
                </c:pt>
                <c:pt idx="2222" formatCode="General">
                  <c:v>582.20000000000005</c:v>
                </c:pt>
                <c:pt idx="2223" formatCode="General">
                  <c:v>577.16999999999996</c:v>
                </c:pt>
                <c:pt idx="2224" formatCode="General">
                  <c:v>585.45000000000005</c:v>
                </c:pt>
                <c:pt idx="2225" formatCode="General">
                  <c:v>574.6</c:v>
                </c:pt>
                <c:pt idx="2226" formatCode="General">
                  <c:v>573.30999999999995</c:v>
                </c:pt>
                <c:pt idx="2227" formatCode="General">
                  <c:v>569.71</c:v>
                </c:pt>
                <c:pt idx="2228" formatCode="General">
                  <c:v>537.67999999999995</c:v>
                </c:pt>
                <c:pt idx="2229" formatCode="General">
                  <c:v>536.52</c:v>
                </c:pt>
                <c:pt idx="2230" formatCode="General">
                  <c:v>531.11</c:v>
                </c:pt>
                <c:pt idx="2231" formatCode="General">
                  <c:v>534.19000000000005</c:v>
                </c:pt>
                <c:pt idx="2232" formatCode="General">
                  <c:v>528.47</c:v>
                </c:pt>
                <c:pt idx="2233" formatCode="General">
                  <c:v>527.48</c:v>
                </c:pt>
                <c:pt idx="2234" formatCode="General">
                  <c:v>473.03</c:v>
                </c:pt>
                <c:pt idx="2235" formatCode="General">
                  <c:v>453.52</c:v>
                </c:pt>
                <c:pt idx="2236" formatCode="General">
                  <c:v>449.67</c:v>
                </c:pt>
                <c:pt idx="2237" formatCode="General">
                  <c:v>446.06</c:v>
                </c:pt>
                <c:pt idx="2238" formatCode="General">
                  <c:v>444.29</c:v>
                </c:pt>
                <c:pt idx="2239" formatCode="General">
                  <c:v>439.35</c:v>
                </c:pt>
                <c:pt idx="2240" formatCode="General">
                  <c:v>443.22</c:v>
                </c:pt>
                <c:pt idx="2241" formatCode="General">
                  <c:v>442.97</c:v>
                </c:pt>
                <c:pt idx="2242" formatCode="General">
                  <c:v>437.79</c:v>
                </c:pt>
                <c:pt idx="2243" formatCode="General">
                  <c:v>454.52</c:v>
                </c:pt>
                <c:pt idx="2244" formatCode="General">
                  <c:v>453.69</c:v>
                </c:pt>
                <c:pt idx="2245" formatCode="General">
                  <c:v>454.01</c:v>
                </c:pt>
                <c:pt idx="2246" formatCode="General">
                  <c:v>457.59</c:v>
                </c:pt>
                <c:pt idx="2247" formatCode="General">
                  <c:v>455.76</c:v>
                </c:pt>
                <c:pt idx="2248" formatCode="General">
                  <c:v>455.82</c:v>
                </c:pt>
                <c:pt idx="2249" formatCode="General">
                  <c:v>454.85</c:v>
                </c:pt>
                <c:pt idx="2250" formatCode="General">
                  <c:v>452.45</c:v>
                </c:pt>
                <c:pt idx="2251" formatCode="General">
                  <c:v>450.86</c:v>
                </c:pt>
                <c:pt idx="2252" formatCode="General">
                  <c:v>460.52</c:v>
                </c:pt>
                <c:pt idx="2253" formatCode="General">
                  <c:v>458.21</c:v>
                </c:pt>
                <c:pt idx="2254" formatCode="General">
                  <c:v>458.43</c:v>
                </c:pt>
                <c:pt idx="2255" formatCode="General">
                  <c:v>459.64</c:v>
                </c:pt>
                <c:pt idx="2256" formatCode="General">
                  <c:v>447.94</c:v>
                </c:pt>
                <c:pt idx="2257" formatCode="General">
                  <c:v>446.71</c:v>
                </c:pt>
                <c:pt idx="2258" formatCode="General">
                  <c:v>450.18</c:v>
                </c:pt>
                <c:pt idx="2259" formatCode="General">
                  <c:v>444.73</c:v>
                </c:pt>
                <c:pt idx="2260" formatCode="General">
                  <c:v>451.93</c:v>
                </c:pt>
                <c:pt idx="2261" formatCode="General">
                  <c:v>448.48</c:v>
                </c:pt>
                <c:pt idx="2262" formatCode="General">
                  <c:v>455.18</c:v>
                </c:pt>
                <c:pt idx="2263" formatCode="General">
                  <c:v>449.41</c:v>
                </c:pt>
                <c:pt idx="2264" formatCode="General">
                  <c:v>445.04</c:v>
                </c:pt>
                <c:pt idx="2265" formatCode="General">
                  <c:v>466.26</c:v>
                </c:pt>
                <c:pt idx="2266" formatCode="General">
                  <c:v>461.65</c:v>
                </c:pt>
                <c:pt idx="2267" formatCode="General">
                  <c:v>459.12</c:v>
                </c:pt>
                <c:pt idx="2268" formatCode="General">
                  <c:v>450.56</c:v>
                </c:pt>
                <c:pt idx="2269" formatCode="General">
                  <c:v>445.86</c:v>
                </c:pt>
                <c:pt idx="2270" formatCode="General">
                  <c:v>449.69</c:v>
                </c:pt>
                <c:pt idx="2271" formatCode="General">
                  <c:v>441.42</c:v>
                </c:pt>
                <c:pt idx="2272" formatCode="General">
                  <c:v>435.32</c:v>
                </c:pt>
                <c:pt idx="2273" formatCode="General">
                  <c:v>428.7</c:v>
                </c:pt>
                <c:pt idx="2274" formatCode="General">
                  <c:v>427.61</c:v>
                </c:pt>
                <c:pt idx="2275" formatCode="General">
                  <c:v>430.64</c:v>
                </c:pt>
                <c:pt idx="2276" formatCode="General">
                  <c:v>429.58</c:v>
                </c:pt>
                <c:pt idx="2277" formatCode="General">
                  <c:v>424.43</c:v>
                </c:pt>
                <c:pt idx="2278" formatCode="General">
                  <c:v>423.93</c:v>
                </c:pt>
                <c:pt idx="2279" formatCode="General">
                  <c:v>425.63</c:v>
                </c:pt>
                <c:pt idx="2280" formatCode="General">
                  <c:v>422.84</c:v>
                </c:pt>
                <c:pt idx="2281" formatCode="General">
                  <c:v>421.87</c:v>
                </c:pt>
                <c:pt idx="2282" formatCode="General">
                  <c:v>419.59</c:v>
                </c:pt>
                <c:pt idx="2283" formatCode="General">
                  <c:v>420.81</c:v>
                </c:pt>
                <c:pt idx="2284" formatCode="General">
                  <c:v>422.91</c:v>
                </c:pt>
                <c:pt idx="2285" formatCode="General">
                  <c:v>423.62</c:v>
                </c:pt>
                <c:pt idx="2286" formatCode="General">
                  <c:v>424.28</c:v>
                </c:pt>
                <c:pt idx="2287" formatCode="General">
                  <c:v>421.02</c:v>
                </c:pt>
                <c:pt idx="2288" formatCode="General">
                  <c:v>421.3</c:v>
                </c:pt>
                <c:pt idx="2289" formatCode="General">
                  <c:v>421.17</c:v>
                </c:pt>
                <c:pt idx="2290" formatCode="General">
                  <c:v>418.42</c:v>
                </c:pt>
                <c:pt idx="2291" formatCode="General">
                  <c:v>416.76</c:v>
                </c:pt>
                <c:pt idx="2292" formatCode="General">
                  <c:v>415.26</c:v>
                </c:pt>
                <c:pt idx="2293" formatCode="General">
                  <c:v>416.83</c:v>
                </c:pt>
                <c:pt idx="2294" formatCode="General">
                  <c:v>424.3</c:v>
                </c:pt>
                <c:pt idx="2295" formatCode="General">
                  <c:v>426.55</c:v>
                </c:pt>
                <c:pt idx="2296" formatCode="General">
                  <c:v>418.14</c:v>
                </c:pt>
                <c:pt idx="2297" formatCode="General">
                  <c:v>417.36</c:v>
                </c:pt>
                <c:pt idx="2298" formatCode="General">
                  <c:v>416.51</c:v>
                </c:pt>
                <c:pt idx="2299" formatCode="General">
                  <c:v>418.42</c:v>
                </c:pt>
                <c:pt idx="2300" formatCode="General">
                  <c:v>418.16</c:v>
                </c:pt>
                <c:pt idx="2301" formatCode="General">
                  <c:v>413.13</c:v>
                </c:pt>
                <c:pt idx="2302" formatCode="General">
                  <c:v>413.42</c:v>
                </c:pt>
                <c:pt idx="2303" formatCode="General">
                  <c:v>410.4</c:v>
                </c:pt>
                <c:pt idx="2304" formatCode="General">
                  <c:v>409.27</c:v>
                </c:pt>
                <c:pt idx="2305" formatCode="General">
                  <c:v>420.55</c:v>
                </c:pt>
                <c:pt idx="2306" formatCode="General">
                  <c:v>417.89</c:v>
                </c:pt>
                <c:pt idx="2307" formatCode="General">
                  <c:v>416.89</c:v>
                </c:pt>
                <c:pt idx="2308" formatCode="General">
                  <c:v>416.39</c:v>
                </c:pt>
                <c:pt idx="2309" formatCode="General">
                  <c:v>414.2</c:v>
                </c:pt>
                <c:pt idx="2310" formatCode="General">
                  <c:v>411.65</c:v>
                </c:pt>
                <c:pt idx="2311" formatCode="General">
                  <c:v>421.61</c:v>
                </c:pt>
                <c:pt idx="2312" formatCode="General">
                  <c:v>417.24</c:v>
                </c:pt>
                <c:pt idx="2313" formatCode="General">
                  <c:v>414.74</c:v>
                </c:pt>
                <c:pt idx="2314" formatCode="General">
                  <c:v>413.89</c:v>
                </c:pt>
                <c:pt idx="2315" formatCode="General">
                  <c:v>414.46</c:v>
                </c:pt>
                <c:pt idx="2316" formatCode="General">
                  <c:v>407.76</c:v>
                </c:pt>
                <c:pt idx="2317" formatCode="General">
                  <c:v>400.52</c:v>
                </c:pt>
                <c:pt idx="2318" formatCode="General">
                  <c:v>410.78</c:v>
                </c:pt>
                <c:pt idx="2319" formatCode="General">
                  <c:v>421.84</c:v>
                </c:pt>
                <c:pt idx="2320" formatCode="General">
                  <c:v>423.91</c:v>
                </c:pt>
                <c:pt idx="2321" formatCode="General">
                  <c:v>435.13</c:v>
                </c:pt>
                <c:pt idx="2322" formatCode="General">
                  <c:v>437.92</c:v>
                </c:pt>
                <c:pt idx="2323" formatCode="General">
                  <c:v>433.44</c:v>
                </c:pt>
                <c:pt idx="2324" formatCode="General">
                  <c:v>432.57</c:v>
                </c:pt>
                <c:pt idx="2325" formatCode="General">
                  <c:v>432.84</c:v>
                </c:pt>
                <c:pt idx="2326" formatCode="General">
                  <c:v>424.63</c:v>
                </c:pt>
                <c:pt idx="2327" formatCode="General">
                  <c:v>425.04</c:v>
                </c:pt>
                <c:pt idx="2328" formatCode="General">
                  <c:v>420.96</c:v>
                </c:pt>
                <c:pt idx="2329" formatCode="General">
                  <c:v>438.26</c:v>
                </c:pt>
                <c:pt idx="2330" formatCode="General">
                  <c:v>438.99</c:v>
                </c:pt>
                <c:pt idx="2331" formatCode="General">
                  <c:v>437.77</c:v>
                </c:pt>
                <c:pt idx="2332" formatCode="General">
                  <c:v>421.6</c:v>
                </c:pt>
                <c:pt idx="2333" formatCode="General">
                  <c:v>422.73</c:v>
                </c:pt>
                <c:pt idx="2334" formatCode="General">
                  <c:v>416.57</c:v>
                </c:pt>
                <c:pt idx="2335" formatCode="General">
                  <c:v>407.66</c:v>
                </c:pt>
                <c:pt idx="2336" formatCode="General">
                  <c:v>401.43</c:v>
                </c:pt>
                <c:pt idx="2337" formatCode="General">
                  <c:v>407.57</c:v>
                </c:pt>
                <c:pt idx="2338" formatCode="General">
                  <c:v>392.93</c:v>
                </c:pt>
                <c:pt idx="2339" formatCode="General">
                  <c:v>384.64</c:v>
                </c:pt>
                <c:pt idx="2340" formatCode="General">
                  <c:v>379.69</c:v>
                </c:pt>
                <c:pt idx="2341" formatCode="General">
                  <c:v>382.11</c:v>
                </c:pt>
                <c:pt idx="2342" formatCode="#,##0.00">
                  <c:v>376.15</c:v>
                </c:pt>
                <c:pt idx="2343" formatCode="#,##0.00">
                  <c:v>373.42</c:v>
                </c:pt>
                <c:pt idx="2344" formatCode="#,##0.00">
                  <c:v>376.76</c:v>
                </c:pt>
                <c:pt idx="2345" formatCode="#,##0.00">
                  <c:v>376.51</c:v>
                </c:pt>
                <c:pt idx="2346" formatCode="General">
                  <c:v>386.59</c:v>
                </c:pt>
                <c:pt idx="2347" formatCode="#,##0.00">
                  <c:v>388.9</c:v>
                </c:pt>
                <c:pt idx="2348" formatCode="#,##0.00">
                  <c:v>370.17</c:v>
                </c:pt>
                <c:pt idx="2349" formatCode="#,##0.00">
                  <c:v>374.65</c:v>
                </c:pt>
                <c:pt idx="2350" formatCode="#,##0.00">
                  <c:v>372.92</c:v>
                </c:pt>
                <c:pt idx="2351" formatCode="General">
                  <c:v>369.35</c:v>
                </c:pt>
                <c:pt idx="2352" formatCode="General">
                  <c:v>378.29</c:v>
                </c:pt>
                <c:pt idx="2353" formatCode="General">
                  <c:v>378.86</c:v>
                </c:pt>
                <c:pt idx="2354" formatCode="General">
                  <c:v>380.11</c:v>
                </c:pt>
                <c:pt idx="2355" formatCode="General">
                  <c:v>395.15</c:v>
                </c:pt>
                <c:pt idx="2356" formatCode="General">
                  <c:v>392.44</c:v>
                </c:pt>
                <c:pt idx="2357" formatCode="General">
                  <c:v>392</c:v>
                </c:pt>
                <c:pt idx="2358" formatCode="General">
                  <c:v>402.32</c:v>
                </c:pt>
                <c:pt idx="2359" formatCode="General">
                  <c:v>388.1</c:v>
                </c:pt>
                <c:pt idx="2360" formatCode="General">
                  <c:v>382.43</c:v>
                </c:pt>
                <c:pt idx="2361" formatCode="General">
                  <c:v>409.75</c:v>
                </c:pt>
                <c:pt idx="2362" formatCode="General">
                  <c:v>419.63</c:v>
                </c:pt>
                <c:pt idx="2363" formatCode="General">
                  <c:v>379.74</c:v>
                </c:pt>
                <c:pt idx="2364" formatCode="General">
                  <c:v>387.03</c:v>
                </c:pt>
                <c:pt idx="2365" formatCode="General">
                  <c:v>381.73</c:v>
                </c:pt>
                <c:pt idx="2366" formatCode="General">
                  <c:v>387.15</c:v>
                </c:pt>
                <c:pt idx="2367" formatCode="General">
                  <c:v>365.07</c:v>
                </c:pt>
                <c:pt idx="2368" formatCode="General">
                  <c:v>430.26</c:v>
                </c:pt>
                <c:pt idx="2369" formatCode="General">
                  <c:v>432.29</c:v>
                </c:pt>
                <c:pt idx="2370" formatCode="General">
                  <c:v>434.67</c:v>
                </c:pt>
                <c:pt idx="2371" formatCode="General">
                  <c:v>448.18</c:v>
                </c:pt>
                <c:pt idx="2372" formatCode="General">
                  <c:v>448.7</c:v>
                </c:pt>
                <c:pt idx="2373" formatCode="General">
                  <c:v>448.24</c:v>
                </c:pt>
                <c:pt idx="2374" formatCode="General">
                  <c:v>453.38</c:v>
                </c:pt>
                <c:pt idx="2375" formatCode="General">
                  <c:v>457.54</c:v>
                </c:pt>
                <c:pt idx="2376" formatCode="General">
                  <c:v>430.01</c:v>
                </c:pt>
                <c:pt idx="2377" formatCode="General">
                  <c:v>431.86</c:v>
                </c:pt>
                <c:pt idx="2378" formatCode="General">
                  <c:v>433.07</c:v>
                </c:pt>
                <c:pt idx="2379" formatCode="General">
                  <c:v>430.06</c:v>
                </c:pt>
                <c:pt idx="2380" formatCode="General">
                  <c:v>433.58</c:v>
                </c:pt>
                <c:pt idx="2381" formatCode="General">
                  <c:v>434.62</c:v>
                </c:pt>
                <c:pt idx="2382" formatCode="General">
                  <c:v>430.72</c:v>
                </c:pt>
                <c:pt idx="2383" formatCode="General">
                  <c:v>425.88</c:v>
                </c:pt>
                <c:pt idx="2384" formatCode="General">
                  <c:v>433.3</c:v>
                </c:pt>
                <c:pt idx="2385" formatCode="General">
                  <c:v>422.1</c:v>
                </c:pt>
                <c:pt idx="2386" formatCode="General">
                  <c:v>423.34</c:v>
                </c:pt>
                <c:pt idx="2387" formatCode="General">
                  <c:v>416.51</c:v>
                </c:pt>
                <c:pt idx="2388" formatCode="General">
                  <c:v>455.76</c:v>
                </c:pt>
                <c:pt idx="2389" formatCode="General">
                  <c:v>454.86</c:v>
                </c:pt>
                <c:pt idx="2390" formatCode="General">
                  <c:v>443.09</c:v>
                </c:pt>
                <c:pt idx="2391" formatCode="General">
                  <c:v>436.72</c:v>
                </c:pt>
                <c:pt idx="2392" formatCode="General">
                  <c:v>437.44</c:v>
                </c:pt>
                <c:pt idx="2393" formatCode="General">
                  <c:v>442.84</c:v>
                </c:pt>
                <c:pt idx="2394" formatCode="General">
                  <c:v>462.23</c:v>
                </c:pt>
                <c:pt idx="2395" formatCode="General">
                  <c:v>463.55</c:v>
                </c:pt>
                <c:pt idx="2396" formatCode="General">
                  <c:v>455.85</c:v>
                </c:pt>
                <c:pt idx="2397" formatCode="General">
                  <c:v>454.78</c:v>
                </c:pt>
                <c:pt idx="2398" formatCode="General">
                  <c:v>465.21</c:v>
                </c:pt>
                <c:pt idx="2399" formatCode="General">
                  <c:v>443.88</c:v>
                </c:pt>
                <c:pt idx="2400" formatCode="General">
                  <c:v>433.27</c:v>
                </c:pt>
                <c:pt idx="2401" formatCode="General">
                  <c:v>431.66</c:v>
                </c:pt>
                <c:pt idx="2402" formatCode="General">
                  <c:v>452.33</c:v>
                </c:pt>
                <c:pt idx="2403" formatCode="General">
                  <c:v>415.28</c:v>
                </c:pt>
                <c:pt idx="2404" formatCode="General">
                  <c:v>417.99</c:v>
                </c:pt>
                <c:pt idx="2405" formatCode="General">
                  <c:v>414.44</c:v>
                </c:pt>
                <c:pt idx="2406" formatCode="General">
                  <c:v>395.75</c:v>
                </c:pt>
                <c:pt idx="2407" formatCode="General">
                  <c:v>389.98</c:v>
                </c:pt>
                <c:pt idx="2408" formatCode="General">
                  <c:v>389.55</c:v>
                </c:pt>
                <c:pt idx="2409" formatCode="General">
                  <c:v>363.72</c:v>
                </c:pt>
                <c:pt idx="2410" formatCode="General">
                  <c:v>361.26</c:v>
                </c:pt>
                <c:pt idx="2411" formatCode="General">
                  <c:v>359.33</c:v>
                </c:pt>
                <c:pt idx="2412" formatCode="General">
                  <c:v>361.85</c:v>
                </c:pt>
                <c:pt idx="2413" formatCode="General">
                  <c:v>377.41</c:v>
                </c:pt>
                <c:pt idx="2414" formatCode="General">
                  <c:v>371.44</c:v>
                </c:pt>
                <c:pt idx="2415" formatCode="General">
                  <c:v>357.47</c:v>
                </c:pt>
                <c:pt idx="2416" formatCode="General">
                  <c:v>357.14</c:v>
                </c:pt>
                <c:pt idx="2417" formatCode="General">
                  <c:v>351.86</c:v>
                </c:pt>
                <c:pt idx="2418" formatCode="General">
                  <c:v>328.3</c:v>
                </c:pt>
                <c:pt idx="2419" formatCode="General">
                  <c:v>320.05</c:v>
                </c:pt>
                <c:pt idx="2420" formatCode="General">
                  <c:v>323.01</c:v>
                </c:pt>
                <c:pt idx="2421" formatCode="General">
                  <c:v>324.35000000000002</c:v>
                </c:pt>
                <c:pt idx="2422" formatCode="General">
                  <c:v>326.98</c:v>
                </c:pt>
                <c:pt idx="2423" formatCode="General">
                  <c:v>322.08999999999997</c:v>
                </c:pt>
                <c:pt idx="2424" formatCode="General">
                  <c:v>326.41000000000003</c:v>
                </c:pt>
                <c:pt idx="2425" formatCode="General">
                  <c:v>334.68</c:v>
                </c:pt>
                <c:pt idx="2426" formatCode="General">
                  <c:v>334.59</c:v>
                </c:pt>
                <c:pt idx="2427" formatCode="General">
                  <c:v>330.36</c:v>
                </c:pt>
                <c:pt idx="2428" formatCode="General">
                  <c:v>319.73</c:v>
                </c:pt>
                <c:pt idx="2429" formatCode="General">
                  <c:v>333.05</c:v>
                </c:pt>
                <c:pt idx="2430" formatCode="General">
                  <c:v>336.62</c:v>
                </c:pt>
                <c:pt idx="2431" formatCode="General">
                  <c:v>338.5</c:v>
                </c:pt>
                <c:pt idx="2432" formatCode="General">
                  <c:v>314.08</c:v>
                </c:pt>
                <c:pt idx="2433" formatCode="General">
                  <c:v>339.82</c:v>
                </c:pt>
                <c:pt idx="2434" formatCode="General">
                  <c:v>379.98</c:v>
                </c:pt>
                <c:pt idx="2435" formatCode="General">
                  <c:v>374.32</c:v>
                </c:pt>
                <c:pt idx="2436" formatCode="General">
                  <c:v>384.28</c:v>
                </c:pt>
                <c:pt idx="2437" formatCode="General">
                  <c:v>374.27</c:v>
                </c:pt>
                <c:pt idx="2438" formatCode="General">
                  <c:v>388.05</c:v>
                </c:pt>
                <c:pt idx="2439" formatCode="General">
                  <c:v>408.08</c:v>
                </c:pt>
                <c:pt idx="2440" formatCode="General">
                  <c:v>403.66</c:v>
                </c:pt>
                <c:pt idx="2441" formatCode="General">
                  <c:v>361.87</c:v>
                </c:pt>
                <c:pt idx="2442" formatCode="General">
                  <c:v>325.94</c:v>
                </c:pt>
                <c:pt idx="2443" formatCode="General">
                  <c:v>315.01</c:v>
                </c:pt>
                <c:pt idx="2444" formatCode="General">
                  <c:v>328.51</c:v>
                </c:pt>
                <c:pt idx="2445" formatCode="General">
                  <c:v>313.94</c:v>
                </c:pt>
                <c:pt idx="2446" formatCode="General">
                  <c:v>304.32</c:v>
                </c:pt>
                <c:pt idx="2447" formatCode="General">
                  <c:v>293.7</c:v>
                </c:pt>
                <c:pt idx="2448" formatCode="General">
                  <c:v>285.18</c:v>
                </c:pt>
                <c:pt idx="2449" formatCode="General">
                  <c:v>283.63</c:v>
                </c:pt>
                <c:pt idx="2450" formatCode="General">
                  <c:v>281.45</c:v>
                </c:pt>
                <c:pt idx="2451" formatCode="General">
                  <c:v>276.5</c:v>
                </c:pt>
                <c:pt idx="2452" formatCode="General">
                  <c:v>273.64999999999998</c:v>
                </c:pt>
                <c:pt idx="2453" formatCode="General">
                  <c:v>266.5</c:v>
                </c:pt>
                <c:pt idx="2454" formatCode="General">
                  <c:v>269.31</c:v>
                </c:pt>
                <c:pt idx="2455" formatCode="General">
                  <c:v>263.57</c:v>
                </c:pt>
                <c:pt idx="2456" formatCode="General">
                  <c:v>261.86</c:v>
                </c:pt>
                <c:pt idx="2457" formatCode="General">
                  <c:v>270.91000000000003</c:v>
                </c:pt>
                <c:pt idx="2458" formatCode="General">
                  <c:v>262.75</c:v>
                </c:pt>
                <c:pt idx="2459" formatCode="General">
                  <c:v>254.3</c:v>
                </c:pt>
                <c:pt idx="2460" formatCode="General">
                  <c:v>252.11</c:v>
                </c:pt>
                <c:pt idx="2461" formatCode="General">
                  <c:v>249.49</c:v>
                </c:pt>
                <c:pt idx="2462" formatCode="General">
                  <c:v>245.2</c:v>
                </c:pt>
                <c:pt idx="2463" formatCode="General">
                  <c:v>246.88</c:v>
                </c:pt>
                <c:pt idx="2464" formatCode="General">
                  <c:v>244.74</c:v>
                </c:pt>
                <c:pt idx="2465" formatCode="General">
                  <c:v>243.74</c:v>
                </c:pt>
                <c:pt idx="2466" formatCode="General">
                  <c:v>242.5</c:v>
                </c:pt>
                <c:pt idx="2467" formatCode="General">
                  <c:v>243.07</c:v>
                </c:pt>
                <c:pt idx="2468" formatCode="General">
                  <c:v>246.17</c:v>
                </c:pt>
                <c:pt idx="2469" formatCode="General">
                  <c:v>240.36</c:v>
                </c:pt>
                <c:pt idx="2470" formatCode="General">
                  <c:v>238.15</c:v>
                </c:pt>
                <c:pt idx="2471" formatCode="General">
                  <c:v>238.53</c:v>
                </c:pt>
                <c:pt idx="2472" formatCode="General">
                  <c:v>237.2</c:v>
                </c:pt>
                <c:pt idx="2473" formatCode="General">
                  <c:v>237.26</c:v>
                </c:pt>
                <c:pt idx="2474" formatCode="General">
                  <c:v>236</c:v>
                </c:pt>
                <c:pt idx="2475" formatCode="General">
                  <c:v>236.64</c:v>
                </c:pt>
                <c:pt idx="2476" formatCode="General">
                  <c:v>239.02</c:v>
                </c:pt>
                <c:pt idx="2477" formatCode="General">
                  <c:v>232.84</c:v>
                </c:pt>
                <c:pt idx="2478" formatCode="General">
                  <c:v>234.14</c:v>
                </c:pt>
                <c:pt idx="2479" formatCode="General">
                  <c:v>235.08</c:v>
                </c:pt>
                <c:pt idx="2480" formatCode="General">
                  <c:v>234.36</c:v>
                </c:pt>
                <c:pt idx="2481" formatCode="General">
                  <c:v>230.36</c:v>
                </c:pt>
                <c:pt idx="2482" formatCode="General">
                  <c:v>230.94</c:v>
                </c:pt>
                <c:pt idx="2483" formatCode="General">
                  <c:v>226.97</c:v>
                </c:pt>
                <c:pt idx="2484" formatCode="General">
                  <c:v>231.22</c:v>
                </c:pt>
                <c:pt idx="2485" formatCode="General">
                  <c:v>231.4</c:v>
                </c:pt>
                <c:pt idx="2486" formatCode="General">
                  <c:v>232.86</c:v>
                </c:pt>
                <c:pt idx="2487" formatCode="General">
                  <c:v>233.52</c:v>
                </c:pt>
                <c:pt idx="2488" formatCode="General">
                  <c:v>229.08</c:v>
                </c:pt>
                <c:pt idx="2489" formatCode="General">
                  <c:v>230.25</c:v>
                </c:pt>
                <c:pt idx="2490" formatCode="General">
                  <c:v>230.49</c:v>
                </c:pt>
                <c:pt idx="2491" formatCode="General">
                  <c:v>230.61</c:v>
                </c:pt>
                <c:pt idx="2492" formatCode="General">
                  <c:v>235.24</c:v>
                </c:pt>
                <c:pt idx="2493" formatCode="General">
                  <c:v>239.85</c:v>
                </c:pt>
                <c:pt idx="2494" formatCode="General">
                  <c:v>238.33</c:v>
                </c:pt>
                <c:pt idx="2495" formatCode="General">
                  <c:v>238.34</c:v>
                </c:pt>
                <c:pt idx="2496" formatCode="General">
                  <c:v>243.41</c:v>
                </c:pt>
                <c:pt idx="2497" formatCode="General">
                  <c:v>239.85</c:v>
                </c:pt>
                <c:pt idx="2498" formatCode="General">
                  <c:v>239.93</c:v>
                </c:pt>
                <c:pt idx="2499" formatCode="General">
                  <c:v>234.87</c:v>
                </c:pt>
                <c:pt idx="2500" formatCode="General">
                  <c:v>230.2</c:v>
                </c:pt>
                <c:pt idx="2501" formatCode="General">
                  <c:v>227.21</c:v>
                </c:pt>
                <c:pt idx="2502" formatCode="General">
                  <c:v>229.32</c:v>
                </c:pt>
                <c:pt idx="2503" formatCode="General">
                  <c:v>228.03</c:v>
                </c:pt>
                <c:pt idx="2504" formatCode="General">
                  <c:v>230.26</c:v>
                </c:pt>
                <c:pt idx="2505" formatCode="General">
                  <c:v>229.11</c:v>
                </c:pt>
                <c:pt idx="2506" formatCode="General">
                  <c:v>229.9</c:v>
                </c:pt>
                <c:pt idx="2507" formatCode="General">
                  <c:v>231.55</c:v>
                </c:pt>
                <c:pt idx="2508" formatCode="General">
                  <c:v>224.7</c:v>
                </c:pt>
                <c:pt idx="2509" formatCode="General">
                  <c:v>226.05</c:v>
                </c:pt>
                <c:pt idx="2510" formatCode="General">
                  <c:v>222.08</c:v>
                </c:pt>
                <c:pt idx="2511" formatCode="General">
                  <c:v>210.07</c:v>
                </c:pt>
                <c:pt idx="2512" formatCode="General">
                  <c:v>228.11</c:v>
                </c:pt>
                <c:pt idx="2513" formatCode="General">
                  <c:v>230.38</c:v>
                </c:pt>
                <c:pt idx="2514" formatCode="General">
                  <c:v>232.66</c:v>
                </c:pt>
                <c:pt idx="2515" formatCode="General">
                  <c:v>235.35</c:v>
                </c:pt>
                <c:pt idx="2516" formatCode="General">
                  <c:v>226.9</c:v>
                </c:pt>
                <c:pt idx="2517" formatCode="General">
                  <c:v>225.67</c:v>
                </c:pt>
                <c:pt idx="2518" formatCode="General">
                  <c:v>257.93</c:v>
                </c:pt>
                <c:pt idx="2519" formatCode="General">
                  <c:v>258.49</c:v>
                </c:pt>
                <c:pt idx="2520" formatCode="General">
                  <c:v>261.87</c:v>
                </c:pt>
                <c:pt idx="2521" formatCode="General">
                  <c:v>265.52999999999997</c:v>
                </c:pt>
                <c:pt idx="2522" formatCode="General">
                  <c:v>264.13</c:v>
                </c:pt>
                <c:pt idx="2523" formatCode="General">
                  <c:v>266.18</c:v>
                </c:pt>
                <c:pt idx="2524" formatCode="General">
                  <c:v>270.60000000000002</c:v>
                </c:pt>
                <c:pt idx="2525" formatCode="General">
                  <c:v>264.33999999999997</c:v>
                </c:pt>
                <c:pt idx="2526" formatCode="General">
                  <c:v>265.48</c:v>
                </c:pt>
                <c:pt idx="2527" formatCode="General">
                  <c:v>261.12</c:v>
                </c:pt>
                <c:pt idx="2528" formatCode="General">
                  <c:v>279.74</c:v>
                </c:pt>
                <c:pt idx="2529" formatCode="General">
                  <c:v>278.74</c:v>
                </c:pt>
                <c:pt idx="2530" formatCode="General">
                  <c:v>281.91000000000003</c:v>
                </c:pt>
                <c:pt idx="2531" formatCode="General">
                  <c:v>284.85000000000002</c:v>
                </c:pt>
                <c:pt idx="2532" formatCode="General">
                  <c:v>281.23</c:v>
                </c:pt>
                <c:pt idx="2533" formatCode="General">
                  <c:v>282.81</c:v>
                </c:pt>
                <c:pt idx="2534" formatCode="General">
                  <c:v>280.45</c:v>
                </c:pt>
                <c:pt idx="2535" formatCode="General">
                  <c:v>284.69</c:v>
                </c:pt>
                <c:pt idx="2536" formatCode="General">
                  <c:v>287.7</c:v>
                </c:pt>
                <c:pt idx="2537" formatCode="General">
                  <c:v>289.10000000000002</c:v>
                </c:pt>
                <c:pt idx="2538" formatCode="General">
                  <c:v>294.48</c:v>
                </c:pt>
                <c:pt idx="2539" formatCode="General">
                  <c:v>293.63</c:v>
                </c:pt>
                <c:pt idx="2540" formatCode="General">
                  <c:v>292.64</c:v>
                </c:pt>
                <c:pt idx="2541" formatCode="General">
                  <c:v>288.64</c:v>
                </c:pt>
                <c:pt idx="2542" formatCode="General">
                  <c:v>288.16000000000003</c:v>
                </c:pt>
                <c:pt idx="2543" formatCode="General">
                  <c:v>276.01</c:v>
                </c:pt>
                <c:pt idx="2544" formatCode="General">
                  <c:v>277.33999999999997</c:v>
                </c:pt>
                <c:pt idx="2545" formatCode="General">
                  <c:v>275.66000000000003</c:v>
                </c:pt>
                <c:pt idx="2546" formatCode="General">
                  <c:v>278.88</c:v>
                </c:pt>
                <c:pt idx="2547" formatCode="General">
                  <c:v>273.5</c:v>
                </c:pt>
                <c:pt idx="2548" formatCode="General">
                  <c:v>274.77</c:v>
                </c:pt>
                <c:pt idx="2549" formatCode="General">
                  <c:v>279.33</c:v>
                </c:pt>
                <c:pt idx="2550" formatCode="General">
                  <c:v>278.08999999999997</c:v>
                </c:pt>
                <c:pt idx="2551" formatCode="General">
                  <c:v>286.04000000000002</c:v>
                </c:pt>
                <c:pt idx="2552" formatCode="General">
                  <c:v>288.05</c:v>
                </c:pt>
                <c:pt idx="2553" formatCode="General">
                  <c:v>292.02999999999997</c:v>
                </c:pt>
                <c:pt idx="2554" formatCode="General">
                  <c:v>310.83</c:v>
                </c:pt>
                <c:pt idx="2555" formatCode="General">
                  <c:v>293.14</c:v>
                </c:pt>
                <c:pt idx="2556" formatCode="General">
                  <c:v>284.88</c:v>
                </c:pt>
                <c:pt idx="2557" formatCode="General">
                  <c:v>269.16000000000003</c:v>
                </c:pt>
                <c:pt idx="2558" formatCode="General">
                  <c:v>270.83</c:v>
                </c:pt>
                <c:pt idx="2559" formatCode="General">
                  <c:v>265.98</c:v>
                </c:pt>
                <c:pt idx="2560" formatCode="General">
                  <c:v>269.95999999999998</c:v>
                </c:pt>
                <c:pt idx="2561" formatCode="General">
                  <c:v>271.11</c:v>
                </c:pt>
                <c:pt idx="2562" formatCode="General">
                  <c:v>260.8</c:v>
                </c:pt>
                <c:pt idx="2563" formatCode="General">
                  <c:v>256.49</c:v>
                </c:pt>
                <c:pt idx="2564" formatCode="General">
                  <c:v>255.46</c:v>
                </c:pt>
                <c:pt idx="2565" formatCode="#,##0.00">
                  <c:v>258.55</c:v>
                </c:pt>
                <c:pt idx="2566" formatCode="#,##0.00">
                  <c:v>263.35000000000002</c:v>
                </c:pt>
                <c:pt idx="2567" formatCode="#,##0.00">
                  <c:v>257.04000000000002</c:v>
                </c:pt>
                <c:pt idx="2568" formatCode="#,##0.00">
                  <c:v>248.72</c:v>
                </c:pt>
                <c:pt idx="2569" formatCode="#,##0.00">
                  <c:v>250.96</c:v>
                </c:pt>
                <c:pt idx="2570" formatCode="#,##0.00">
                  <c:v>243.55</c:v>
                </c:pt>
                <c:pt idx="2571" formatCode="#,##0.00">
                  <c:v>242.6</c:v>
                </c:pt>
                <c:pt idx="2572" formatCode="#,##0.00">
                  <c:v>240.37</c:v>
                </c:pt>
                <c:pt idx="2573" formatCode="#,##0.00">
                  <c:v>244.28</c:v>
                </c:pt>
                <c:pt idx="2574" formatCode="#,##0.00">
                  <c:v>246.93</c:v>
                </c:pt>
                <c:pt idx="2575" formatCode="#,##0.00">
                  <c:v>243.97</c:v>
                </c:pt>
                <c:pt idx="2576" formatCode="#,##0.00">
                  <c:v>245.1</c:v>
                </c:pt>
                <c:pt idx="2577" formatCode="#,##0.00">
                  <c:v>244.53</c:v>
                </c:pt>
                <c:pt idx="2578" formatCode="#,##0.00">
                  <c:v>249.04</c:v>
                </c:pt>
                <c:pt idx="2579" formatCode="#,##0.00">
                  <c:v>249.43</c:v>
                </c:pt>
                <c:pt idx="2580" formatCode="#,##0.00">
                  <c:v>250.82</c:v>
                </c:pt>
                <c:pt idx="2581" formatCode="#,##0.00">
                  <c:v>236.76</c:v>
                </c:pt>
                <c:pt idx="2582" formatCode="#,##0.00">
                  <c:v>233.42</c:v>
                </c:pt>
                <c:pt idx="2583" formatCode="#,##0.00">
                  <c:v>232.44</c:v>
                </c:pt>
                <c:pt idx="2584" formatCode="#,##0.00">
                  <c:v>229.92</c:v>
                </c:pt>
                <c:pt idx="2585" formatCode="#,##0.00">
                  <c:v>229.71</c:v>
                </c:pt>
                <c:pt idx="2586" formatCode="#,##0.00">
                  <c:v>228.85</c:v>
                </c:pt>
                <c:pt idx="2587" formatCode="#,##0.00">
                  <c:v>228.99</c:v>
                </c:pt>
                <c:pt idx="2588" formatCode="#,##0.00">
                  <c:v>228.54</c:v>
                </c:pt>
                <c:pt idx="2589" formatCode="#,##0.00">
                  <c:v>222.88</c:v>
                </c:pt>
                <c:pt idx="2590" formatCode="#,##0.00">
                  <c:v>225.6</c:v>
                </c:pt>
                <c:pt idx="2591" formatCode="#,##0.00">
                  <c:v>225.01</c:v>
                </c:pt>
                <c:pt idx="2592" formatCode="#,##0.00">
                  <c:v>224.15</c:v>
                </c:pt>
                <c:pt idx="2593" formatCode="#,##0.00">
                  <c:v>225.77</c:v>
                </c:pt>
                <c:pt idx="2594" formatCode="#,##0.00">
                  <c:v>225.74</c:v>
                </c:pt>
                <c:pt idx="2595" formatCode="#,##0.00">
                  <c:v>222.89</c:v>
                </c:pt>
                <c:pt idx="2596" formatCode="#,##0.00">
                  <c:v>230.23</c:v>
                </c:pt>
                <c:pt idx="2597" formatCode="#,##0.00">
                  <c:v>233.13</c:v>
                </c:pt>
                <c:pt idx="2598" formatCode="#,##0.00">
                  <c:v>237.09</c:v>
                </c:pt>
                <c:pt idx="2599" formatCode="#,##0.00">
                  <c:v>237.38</c:v>
                </c:pt>
                <c:pt idx="2600" formatCode="#,##0.00">
                  <c:v>237.26</c:v>
                </c:pt>
                <c:pt idx="2601" formatCode="#,##0.00">
                  <c:v>237.07</c:v>
                </c:pt>
                <c:pt idx="2602" formatCode="#,##0.00">
                  <c:v>237.1</c:v>
                </c:pt>
                <c:pt idx="2603" formatCode="#,##0.00">
                  <c:v>240.93</c:v>
                </c:pt>
                <c:pt idx="2604" formatCode="#,##0.00">
                  <c:v>238.98</c:v>
                </c:pt>
                <c:pt idx="2605" formatCode="#,##0.00">
                  <c:v>240.29</c:v>
                </c:pt>
                <c:pt idx="2606" formatCode="#,##0.00">
                  <c:v>235.32</c:v>
                </c:pt>
                <c:pt idx="2607" formatCode="#,##0.00">
                  <c:v>234.02</c:v>
                </c:pt>
                <c:pt idx="2608" formatCode="#,##0.00">
                  <c:v>231.89</c:v>
                </c:pt>
                <c:pt idx="2609" formatCode="#,##0.00">
                  <c:v>233.04</c:v>
                </c:pt>
                <c:pt idx="2610" formatCode="#,##0.00">
                  <c:v>236.89</c:v>
                </c:pt>
                <c:pt idx="2611" formatCode="#,##0.00">
                  <c:v>236.01</c:v>
                </c:pt>
                <c:pt idx="2612" formatCode="#,##0.00">
                  <c:v>237.64</c:v>
                </c:pt>
                <c:pt idx="2613" formatCode="#,##0.00">
                  <c:v>236.96</c:v>
                </c:pt>
                <c:pt idx="2614" formatCode="#,##0.00">
                  <c:v>236.21</c:v>
                </c:pt>
                <c:pt idx="2615" formatCode="#,##0.00">
                  <c:v>241.4</c:v>
                </c:pt>
                <c:pt idx="2616" formatCode="#,##0.00">
                  <c:v>242.15</c:v>
                </c:pt>
                <c:pt idx="2617" formatCode="#,##0.00">
                  <c:v>240.3</c:v>
                </c:pt>
                <c:pt idx="2618" formatCode="#,##0.00">
                  <c:v>241.73</c:v>
                </c:pt>
                <c:pt idx="2619" formatCode="#,##0.00">
                  <c:v>243.77</c:v>
                </c:pt>
                <c:pt idx="2620" formatCode="#,##0.00">
                  <c:v>237.2</c:v>
                </c:pt>
                <c:pt idx="2621" formatCode="#,##0.00">
                  <c:v>229.66</c:v>
                </c:pt>
                <c:pt idx="2622" formatCode="#,##0.00">
                  <c:v>236.25</c:v>
                </c:pt>
                <c:pt idx="2623" formatCode="#,##0.00">
                  <c:v>238.85</c:v>
                </c:pt>
                <c:pt idx="2624" formatCode="#,##0.00">
                  <c:v>240.36</c:v>
                </c:pt>
                <c:pt idx="2625" formatCode="#,##0.00">
                  <c:v>234.88</c:v>
                </c:pt>
                <c:pt idx="2626" formatCode="#,##0.00">
                  <c:v>232.34</c:v>
                </c:pt>
                <c:pt idx="2627" formatCode="#,##0.00">
                  <c:v>235.94</c:v>
                </c:pt>
                <c:pt idx="2628" formatCode="#,##0.00">
                  <c:v>225.69</c:v>
                </c:pt>
                <c:pt idx="2629" formatCode="#,##0.00">
                  <c:v>225.59</c:v>
                </c:pt>
                <c:pt idx="2630" formatCode="#,##0.00">
                  <c:v>228.97</c:v>
                </c:pt>
                <c:pt idx="2631" formatCode="#,##0.00">
                  <c:v>219.43</c:v>
                </c:pt>
                <c:pt idx="2632" formatCode="#,##0.00">
                  <c:v>226.41</c:v>
                </c:pt>
                <c:pt idx="2633" formatCode="#,##0.00">
                  <c:v>231.24</c:v>
                </c:pt>
                <c:pt idx="2634" formatCode="#,##0.00">
                  <c:v>235.97</c:v>
                </c:pt>
                <c:pt idx="2635" formatCode="#,##0.00">
                  <c:v>234.05</c:v>
                </c:pt>
                <c:pt idx="2636" formatCode="#,##0.00">
                  <c:v>235.6</c:v>
                </c:pt>
                <c:pt idx="2637" formatCode="#,##0.00">
                  <c:v>224.62</c:v>
                </c:pt>
                <c:pt idx="2638" formatCode="#,##0.00">
                  <c:v>222.61</c:v>
                </c:pt>
                <c:pt idx="2639" formatCode="#,##0.00">
                  <c:v>223.46</c:v>
                </c:pt>
                <c:pt idx="2640" formatCode="#,##0.00">
                  <c:v>222.85</c:v>
                </c:pt>
                <c:pt idx="2641" formatCode="#,##0.00">
                  <c:v>228.57</c:v>
                </c:pt>
                <c:pt idx="2642" formatCode="#,##0.00">
                  <c:v>223.92</c:v>
                </c:pt>
                <c:pt idx="2643" formatCode="#,##0.00">
                  <c:v>219.07</c:v>
                </c:pt>
                <c:pt idx="2644" formatCode="#,##0.00">
                  <c:v>224.76</c:v>
                </c:pt>
                <c:pt idx="2645" formatCode="#,##0.00">
                  <c:v>235.95</c:v>
                </c:pt>
                <c:pt idx="2646" formatCode="#,##0.00">
                  <c:v>236.54</c:v>
                </c:pt>
                <c:pt idx="2647" formatCode="#,##0.00">
                  <c:v>236.02</c:v>
                </c:pt>
                <c:pt idx="2648" formatCode="#,##0.00">
                  <c:v>243.69</c:v>
                </c:pt>
                <c:pt idx="2649" formatCode="#,##0.00">
                  <c:v>244.75</c:v>
                </c:pt>
                <c:pt idx="2650" formatCode="#,##0.00">
                  <c:v>253.06</c:v>
                </c:pt>
                <c:pt idx="2651" formatCode="#,##0.00">
                  <c:v>255.27</c:v>
                </c:pt>
                <c:pt idx="2652" formatCode="#,##0.00">
                  <c:v>260.72000000000003</c:v>
                </c:pt>
                <c:pt idx="2653" formatCode="#,##0.00">
                  <c:v>253.76</c:v>
                </c:pt>
                <c:pt idx="2654" formatCode="#,##0.00">
                  <c:v>254.29</c:v>
                </c:pt>
                <c:pt idx="2655" formatCode="#,##0.00">
                  <c:v>253.07</c:v>
                </c:pt>
                <c:pt idx="2656" formatCode="#,##0.00">
                  <c:v>247.09</c:v>
                </c:pt>
                <c:pt idx="2657" formatCode="#,##0.00">
                  <c:v>244.22</c:v>
                </c:pt>
                <c:pt idx="2658" formatCode="#,##0.00">
                  <c:v>247.45</c:v>
                </c:pt>
                <c:pt idx="2659" formatCode="#,##0.00">
                  <c:v>242.88</c:v>
                </c:pt>
                <c:pt idx="2660" formatCode="#,##0.00">
                  <c:v>252.74</c:v>
                </c:pt>
                <c:pt idx="2661" formatCode="#,##0.00">
                  <c:v>246.98</c:v>
                </c:pt>
                <c:pt idx="2662" formatCode="#,##0.00">
                  <c:v>248.57</c:v>
                </c:pt>
                <c:pt idx="2663" formatCode="#,##0.00">
                  <c:v>246.28</c:v>
                </c:pt>
                <c:pt idx="2664" formatCode="#,##0.00">
                  <c:v>247.47</c:v>
                </c:pt>
                <c:pt idx="2665" formatCode="#,##0.00">
                  <c:v>266.58</c:v>
                </c:pt>
                <c:pt idx="2666" formatCode="#,##0.00">
                  <c:v>267.89</c:v>
                </c:pt>
                <c:pt idx="2667" formatCode="#,##0.00">
                  <c:v>259.92</c:v>
                </c:pt>
                <c:pt idx="2668" formatCode="#,##0.00">
                  <c:v>261.64</c:v>
                </c:pt>
                <c:pt idx="2669" formatCode="#,##0.00">
                  <c:v>260.95999999999998</c:v>
                </c:pt>
                <c:pt idx="2670" formatCode="#,##0.00">
                  <c:v>255.88</c:v>
                </c:pt>
                <c:pt idx="2671" formatCode="#,##0.00">
                  <c:v>285.07</c:v>
                </c:pt>
                <c:pt idx="2672" formatCode="#,##0.00">
                  <c:v>290.60000000000002</c:v>
                </c:pt>
                <c:pt idx="2673" formatCode="#,##0.00">
                  <c:v>285.68</c:v>
                </c:pt>
                <c:pt idx="2674" formatCode="#,##0.00">
                  <c:v>281.42</c:v>
                </c:pt>
                <c:pt idx="2675" formatCode="#,##0.00">
                  <c:v>284.44</c:v>
                </c:pt>
                <c:pt idx="2676" formatCode="#,##0.00">
                  <c:v>294.12</c:v>
                </c:pt>
                <c:pt idx="2677" formatCode="#,##0.00">
                  <c:v>296.13</c:v>
                </c:pt>
                <c:pt idx="2678" formatCode="#,##0.00">
                  <c:v>291.52</c:v>
                </c:pt>
                <c:pt idx="2679" formatCode="#,##0.00">
                  <c:v>289.86</c:v>
                </c:pt>
                <c:pt idx="2680" formatCode="#,##0.00">
                  <c:v>274.81</c:v>
                </c:pt>
                <c:pt idx="2681" formatCode="#,##0.00">
                  <c:v>276.43</c:v>
                </c:pt>
                <c:pt idx="2682" formatCode="#,##0.00">
                  <c:v>272.29000000000002</c:v>
                </c:pt>
                <c:pt idx="2683" formatCode="#,##0.00">
                  <c:v>275.60000000000002</c:v>
                </c:pt>
                <c:pt idx="2684" formatCode="#,##0.00">
                  <c:v>272.74</c:v>
                </c:pt>
                <c:pt idx="2685" formatCode="#,##0.00">
                  <c:v>281.99</c:v>
                </c:pt>
                <c:pt idx="2686" formatCode="#,##0.00">
                  <c:v>275.05</c:v>
                </c:pt>
                <c:pt idx="2687" formatCode="#,##0.00">
                  <c:v>260.36</c:v>
                </c:pt>
                <c:pt idx="2688" formatCode="#,##0.00">
                  <c:v>254.28</c:v>
                </c:pt>
                <c:pt idx="2689" formatCode="#,##0.00">
                  <c:v>253.52</c:v>
                </c:pt>
                <c:pt idx="2690" formatCode="#,##0.00">
                  <c:v>236.44</c:v>
                </c:pt>
                <c:pt idx="2691" formatCode="#,##0.00">
                  <c:v>237.34</c:v>
                </c:pt>
                <c:pt idx="2692" formatCode="#,##0.00">
                  <c:v>238.89</c:v>
                </c:pt>
                <c:pt idx="2693" formatCode="#,##0.00">
                  <c:v>239</c:v>
                </c:pt>
                <c:pt idx="2694" formatCode="#,##0.00">
                  <c:v>235.99</c:v>
                </c:pt>
                <c:pt idx="2695" formatCode="#,##0.00">
                  <c:v>244.54</c:v>
                </c:pt>
                <c:pt idx="2696" formatCode="#,##0.00">
                  <c:v>243.75</c:v>
                </c:pt>
                <c:pt idx="2697" formatCode="#,##0.00">
                  <c:v>240.25</c:v>
                </c:pt>
                <c:pt idx="2698" formatCode="#,##0.00">
                  <c:v>236.41</c:v>
                </c:pt>
                <c:pt idx="2699" formatCode="#,##0.00">
                  <c:v>243.78</c:v>
                </c:pt>
                <c:pt idx="2700" formatCode="#,##0.00">
                  <c:v>233.42</c:v>
                </c:pt>
                <c:pt idx="2701" formatCode="#,##0.00">
                  <c:v>234.82</c:v>
                </c:pt>
                <c:pt idx="2702" formatCode="#,##0.00">
                  <c:v>257.51</c:v>
                </c:pt>
                <c:pt idx="2703" formatCode="#,##0.00">
                  <c:v>235.53</c:v>
                </c:pt>
                <c:pt idx="2704" formatCode="#,##0.00">
                  <c:v>221.97</c:v>
                </c:pt>
                <c:pt idx="2705" formatCode="#,##0.00">
                  <c:v>219.21</c:v>
                </c:pt>
                <c:pt idx="2706" formatCode="#,##0.00">
                  <c:v>219.73</c:v>
                </c:pt>
                <c:pt idx="2707" formatCode="#,##0.00">
                  <c:v>220.28</c:v>
                </c:pt>
                <c:pt idx="2708" formatCode="#,##0.00">
                  <c:v>223.39</c:v>
                </c:pt>
                <c:pt idx="2709" formatCode="#,##0.00">
                  <c:v>227.69</c:v>
                </c:pt>
                <c:pt idx="2710" formatCode="#,##0.00">
                  <c:v>222.63</c:v>
                </c:pt>
                <c:pt idx="2711" formatCode="#,##0.00">
                  <c:v>216.92</c:v>
                </c:pt>
                <c:pt idx="2712" formatCode="#,##0.00">
                  <c:v>227.66</c:v>
                </c:pt>
                <c:pt idx="2713" formatCode="#,##0.00">
                  <c:v>227.51</c:v>
                </c:pt>
                <c:pt idx="2714" formatCode="#,##0.00">
                  <c:v>237.45</c:v>
                </c:pt>
                <c:pt idx="2715" formatCode="#,##0.00">
                  <c:v>226.49</c:v>
                </c:pt>
                <c:pt idx="2716" formatCode="#,##0.00">
                  <c:v>216.87</c:v>
                </c:pt>
                <c:pt idx="2717" formatCode="#,##0.00">
                  <c:v>226.44</c:v>
                </c:pt>
                <c:pt idx="2718" formatCode="#,##0.00">
                  <c:v>232.77</c:v>
                </c:pt>
                <c:pt idx="2719" formatCode="#,##0.00">
                  <c:v>233.35</c:v>
                </c:pt>
                <c:pt idx="2720" formatCode="#,##0.00">
                  <c:v>263.35000000000002</c:v>
                </c:pt>
                <c:pt idx="2721" formatCode="#,##0.00">
                  <c:v>273.17</c:v>
                </c:pt>
                <c:pt idx="2722" formatCode="#,##0.00">
                  <c:v>254.08</c:v>
                </c:pt>
                <c:pt idx="2723" formatCode="#,##0.00">
                  <c:v>247.35</c:v>
                </c:pt>
                <c:pt idx="2724" formatCode="#,##0.00">
                  <c:v>232.7</c:v>
                </c:pt>
                <c:pt idx="2725" formatCode="#,##0.00">
                  <c:v>233.52</c:v>
                </c:pt>
                <c:pt idx="2726" formatCode="#,##0.00">
                  <c:v>227.32</c:v>
                </c:pt>
                <c:pt idx="2727" formatCode="#,##0.00">
                  <c:v>211.38</c:v>
                </c:pt>
                <c:pt idx="2728" formatCode="#,##0.00">
                  <c:v>212.91</c:v>
                </c:pt>
                <c:pt idx="2729" formatCode="#,##0.00">
                  <c:v>211.47</c:v>
                </c:pt>
                <c:pt idx="2730" formatCode="#,##0.00">
                  <c:v>200.05</c:v>
                </c:pt>
                <c:pt idx="2731" formatCode="#,##0.00">
                  <c:v>207.83</c:v>
                </c:pt>
                <c:pt idx="2732" formatCode="#,##0.00">
                  <c:v>209.07</c:v>
                </c:pt>
                <c:pt idx="2733" formatCode="#,##0.00">
                  <c:v>176.9</c:v>
                </c:pt>
                <c:pt idx="2734" formatCode="#,##0.00">
                  <c:v>223.89</c:v>
                </c:pt>
                <c:pt idx="2735" formatCode="#,##0.00">
                  <c:v>267.39</c:v>
                </c:pt>
                <c:pt idx="2736" formatCode="#,##0.00">
                  <c:v>266.14999999999998</c:v>
                </c:pt>
                <c:pt idx="2737" formatCode="#,##0.00">
                  <c:v>274.61</c:v>
                </c:pt>
                <c:pt idx="2738" formatCode="#,##0.00">
                  <c:v>287.3</c:v>
                </c:pt>
                <c:pt idx="2739" formatCode="#,##0.00">
                  <c:v>282.38</c:v>
                </c:pt>
                <c:pt idx="2740" formatCode="#,##0.00">
                  <c:v>294.14</c:v>
                </c:pt>
                <c:pt idx="2741" formatCode="#,##0.00">
                  <c:v>286.08</c:v>
                </c:pt>
                <c:pt idx="2742" formatCode="#,##0.00">
                  <c:v>274.61</c:v>
                </c:pt>
                <c:pt idx="2743" formatCode="#,##0.00">
                  <c:v>265.08</c:v>
                </c:pt>
                <c:pt idx="2744" formatCode="#,##0.00">
                  <c:v>281.14999999999998</c:v>
                </c:pt>
                <c:pt idx="2745" formatCode="#,##0.00">
                  <c:v>314.85000000000002</c:v>
                </c:pt>
                <c:pt idx="2746" formatCode="#,##0.00">
                  <c:v>314.08</c:v>
                </c:pt>
                <c:pt idx="2747" formatCode="#,##0.00">
                  <c:v>320.43</c:v>
                </c:pt>
                <c:pt idx="2748" formatCode="#,##0.00">
                  <c:v>310.91000000000003</c:v>
                </c:pt>
                <c:pt idx="2749" formatCode="#,##0.00">
                  <c:v>312.72000000000003</c:v>
                </c:pt>
                <c:pt idx="2750" formatCode="#,##0.00">
                  <c:v>317.7</c:v>
                </c:pt>
                <c:pt idx="2751" formatCode="#,##0.00">
                  <c:v>316.16000000000003</c:v>
                </c:pt>
                <c:pt idx="2752" formatCode="#,##0.00">
                  <c:v>327.58</c:v>
                </c:pt>
                <c:pt idx="2753" formatCode="#,##0.00">
                  <c:v>319.14999999999998</c:v>
                </c:pt>
                <c:pt idx="2754" formatCode="#,##0.00">
                  <c:v>322.29000000000002</c:v>
                </c:pt>
                <c:pt idx="2755" formatCode="#,##0.00">
                  <c:v>334.39</c:v>
                </c:pt>
                <c:pt idx="2756" formatCode="#,##0.00">
                  <c:v>332.02</c:v>
                </c:pt>
                <c:pt idx="2757" formatCode="#,##0.00">
                  <c:v>321.07</c:v>
                </c:pt>
                <c:pt idx="2758" formatCode="#,##0.00">
                  <c:v>329.54</c:v>
                </c:pt>
                <c:pt idx="2759" formatCode="#,##0.00">
                  <c:v>317.62</c:v>
                </c:pt>
                <c:pt idx="2760" formatCode="#,##0.00">
                  <c:v>311.18</c:v>
                </c:pt>
                <c:pt idx="2761" formatCode="#,##0.00">
                  <c:v>319.79000000000002</c:v>
                </c:pt>
                <c:pt idx="2762" formatCode="#,##0.00">
                  <c:v>326.86</c:v>
                </c:pt>
                <c:pt idx="2763" formatCode="#,##0.00">
                  <c:v>345.67</c:v>
                </c:pt>
                <c:pt idx="2764" formatCode="#,##0.00">
                  <c:v>351.36</c:v>
                </c:pt>
                <c:pt idx="2765" formatCode="#,##0.00">
                  <c:v>346.73</c:v>
                </c:pt>
                <c:pt idx="2766" formatCode="#,##0.00">
                  <c:v>352.38</c:v>
                </c:pt>
                <c:pt idx="2767" formatCode="#,##0.00">
                  <c:v>350.83</c:v>
                </c:pt>
                <c:pt idx="2768" formatCode="#,##0.00">
                  <c:v>344.34</c:v>
                </c:pt>
                <c:pt idx="2769" formatCode="#,##0.00">
                  <c:v>352.2</c:v>
                </c:pt>
                <c:pt idx="2770" formatCode="#,##0.00">
                  <c:v>361.89</c:v>
                </c:pt>
                <c:pt idx="2771" formatCode="#,##0.00">
                  <c:v>374.96</c:v>
                </c:pt>
                <c:pt idx="2772" formatCode="#,##0.00">
                  <c:v>374.84</c:v>
                </c:pt>
                <c:pt idx="2773" formatCode="#,##0.00">
                  <c:v>376.76</c:v>
                </c:pt>
                <c:pt idx="2774" formatCode="#,##0.00">
                  <c:v>369.44</c:v>
                </c:pt>
                <c:pt idx="2775" formatCode="#,##0.00">
                  <c:v>375.72</c:v>
                </c:pt>
                <c:pt idx="2776" formatCode="#,##0.00">
                  <c:v>381.72</c:v>
                </c:pt>
                <c:pt idx="2777" formatCode="#,##0.00">
                  <c:v>379.25</c:v>
                </c:pt>
                <c:pt idx="2778" formatCode="#,##0.00">
                  <c:v>378.25</c:v>
                </c:pt>
                <c:pt idx="2779" formatCode="#,##0.00">
                  <c:v>375.51</c:v>
                </c:pt>
                <c:pt idx="2780" formatCode="#,##0.00">
                  <c:v>376.15</c:v>
                </c:pt>
                <c:pt idx="2781" formatCode="#,##0.00">
                  <c:v>369.37</c:v>
                </c:pt>
                <c:pt idx="2782" formatCode="#,##0.00">
                  <c:v>370.5</c:v>
                </c:pt>
                <c:pt idx="2783" formatCode="#,##0.00">
                  <c:v>376.02</c:v>
                </c:pt>
                <c:pt idx="2784" formatCode="#,##0.00">
                  <c:v>376.89</c:v>
                </c:pt>
                <c:pt idx="2785" formatCode="#,##0.00">
                  <c:v>366.95</c:v>
                </c:pt>
                <c:pt idx="2786" formatCode="#,##0.00">
                  <c:v>353.17</c:v>
                </c:pt>
                <c:pt idx="2787" formatCode="#,##0.00">
                  <c:v>351.6</c:v>
                </c:pt>
                <c:pt idx="2788" formatCode="#,##0.00">
                  <c:v>357.88</c:v>
                </c:pt>
                <c:pt idx="2789" formatCode="#,##0.00">
                  <c:v>380.31</c:v>
                </c:pt>
                <c:pt idx="2790" formatCode="#,##0.00">
                  <c:v>373.9</c:v>
                </c:pt>
                <c:pt idx="2791" formatCode="#,##0.00">
                  <c:v>387.79</c:v>
                </c:pt>
                <c:pt idx="2792" formatCode="#,##0.00">
                  <c:v>388.35</c:v>
                </c:pt>
                <c:pt idx="2793" formatCode="#,##0.00">
                  <c:v>374.73</c:v>
                </c:pt>
                <c:pt idx="2794" formatCode="#,##0.00">
                  <c:v>399.65</c:v>
                </c:pt>
                <c:pt idx="2795" formatCode="#,##0.00">
                  <c:v>418.42</c:v>
                </c:pt>
                <c:pt idx="2796" formatCode="#,##0.00">
                  <c:v>427.27</c:v>
                </c:pt>
                <c:pt idx="2797" formatCode="#,##0.00">
                  <c:v>367.98</c:v>
                </c:pt>
                <c:pt idx="2798" formatCode="#,##0.00">
                  <c:v>365.86</c:v>
                </c:pt>
                <c:pt idx="2799" formatCode="#,##0.00">
                  <c:v>362.27</c:v>
                </c:pt>
                <c:pt idx="2800" formatCode="#,##0.00">
                  <c:v>345.38</c:v>
                </c:pt>
                <c:pt idx="2801" formatCode="#,##0.00">
                  <c:v>342.15</c:v>
                </c:pt>
                <c:pt idx="2802" formatCode="#,##0.00">
                  <c:v>349.82</c:v>
                </c:pt>
                <c:pt idx="2803" formatCode="#,##0.00">
                  <c:v>339.46</c:v>
                </c:pt>
                <c:pt idx="2804" formatCode="#,##0.00">
                  <c:v>330.68</c:v>
                </c:pt>
                <c:pt idx="2805" formatCode="#,##0.00">
                  <c:v>327.16000000000003</c:v>
                </c:pt>
                <c:pt idx="2806" formatCode="#,##0.00">
                  <c:v>325.57</c:v>
                </c:pt>
                <c:pt idx="2807" formatCode="#,##0.00">
                  <c:v>326.08</c:v>
                </c:pt>
                <c:pt idx="2808" formatCode="#,##0.00">
                  <c:v>338.65</c:v>
                </c:pt>
                <c:pt idx="2809" formatCode="#,##0.00">
                  <c:v>345.01</c:v>
                </c:pt>
                <c:pt idx="2810" formatCode="#,##0.00">
                  <c:v>335.71</c:v>
                </c:pt>
                <c:pt idx="2811" formatCode="#,##0.00">
                  <c:v>357.09</c:v>
                </c:pt>
                <c:pt idx="2812" formatCode="#,##0.00">
                  <c:v>353.21</c:v>
                </c:pt>
                <c:pt idx="2813" formatCode="#,##0.00">
                  <c:v>354.78</c:v>
                </c:pt>
                <c:pt idx="2814" formatCode="#,##0.00">
                  <c:v>347.49</c:v>
                </c:pt>
                <c:pt idx="2815" formatCode="#,##0.00">
                  <c:v>358.61</c:v>
                </c:pt>
                <c:pt idx="2816" formatCode="#,##0.00">
                  <c:v>358.59</c:v>
                </c:pt>
                <c:pt idx="2817" formatCode="#,##0.00">
                  <c:v>382.96</c:v>
                </c:pt>
                <c:pt idx="2818" formatCode="#,##0.00">
                  <c:v>386.12</c:v>
                </c:pt>
                <c:pt idx="2819" formatCode="#,##0.00">
                  <c:v>382.42</c:v>
                </c:pt>
                <c:pt idx="2820" formatCode="#,##0.00">
                  <c:v>389.23</c:v>
                </c:pt>
                <c:pt idx="2821" formatCode="#,##0.00">
                  <c:v>391.25</c:v>
                </c:pt>
                <c:pt idx="2822" formatCode="#,##0.00">
                  <c:v>383.98</c:v>
                </c:pt>
                <c:pt idx="2823" formatCode="#,##0.00">
                  <c:v>382.76</c:v>
                </c:pt>
                <c:pt idx="2824" formatCode="#,##0.00">
                  <c:v>394.52</c:v>
                </c:pt>
                <c:pt idx="2825" formatCode="#,##0.00">
                  <c:v>400.95</c:v>
                </c:pt>
                <c:pt idx="2826" formatCode="#,##0.00">
                  <c:v>391.69</c:v>
                </c:pt>
                <c:pt idx="2827" formatCode="#,##0.00">
                  <c:v>377.92</c:v>
                </c:pt>
                <c:pt idx="2828" formatCode="#,##0.00">
                  <c:v>362.61</c:v>
                </c:pt>
                <c:pt idx="2829" formatCode="#,##0.00">
                  <c:v>361.36</c:v>
                </c:pt>
                <c:pt idx="2830" formatCode="#,##0.00">
                  <c:v>364.69</c:v>
                </c:pt>
                <c:pt idx="2831" formatCode="#,##0.00">
                  <c:v>352.75</c:v>
                </c:pt>
                <c:pt idx="2832" formatCode="#,##0.00">
                  <c:v>336.12</c:v>
                </c:pt>
                <c:pt idx="2833" formatCode="#,##0.00">
                  <c:v>330.58</c:v>
                </c:pt>
                <c:pt idx="2834" formatCode="#,##0.00">
                  <c:v>320.39</c:v>
                </c:pt>
                <c:pt idx="2835" formatCode="#,##0.00">
                  <c:v>328.92</c:v>
                </c:pt>
                <c:pt idx="2836" formatCode="#,##0.00">
                  <c:v>359.89</c:v>
                </c:pt>
                <c:pt idx="2837" formatCode="#,##0.00">
                  <c:v>375.18</c:v>
                </c:pt>
                <c:pt idx="2838" formatCode="#,##0.00">
                  <c:v>383.99</c:v>
                </c:pt>
                <c:pt idx="2839" formatCode="#,##0.00">
                  <c:v>387.43</c:v>
                </c:pt>
                <c:pt idx="2840" formatCode="#,##0.00">
                  <c:v>376.09</c:v>
                </c:pt>
                <c:pt idx="2841" formatCode="#,##0.00">
                  <c:v>376.93</c:v>
                </c:pt>
                <c:pt idx="2842" formatCode="#,##0.00">
                  <c:v>399.47</c:v>
                </c:pt>
                <c:pt idx="2843" formatCode="#,##0.00">
                  <c:v>403.56</c:v>
                </c:pt>
                <c:pt idx="2844" formatCode="#,##0.00">
                  <c:v>411.43</c:v>
                </c:pt>
                <c:pt idx="2845" formatCode="#,##0.00">
                  <c:v>423.16</c:v>
                </c:pt>
                <c:pt idx="2846" formatCode="#,##0.00">
                  <c:v>435.75</c:v>
                </c:pt>
                <c:pt idx="2847" formatCode="#,##0.00">
                  <c:v>402.09</c:v>
                </c:pt>
                <c:pt idx="2848" formatCode="#,##0.00">
                  <c:v>399.1</c:v>
                </c:pt>
                <c:pt idx="2849" formatCode="#,##0.00">
                  <c:v>408.08</c:v>
                </c:pt>
                <c:pt idx="2850" formatCode="#,##0.00">
                  <c:v>394.67</c:v>
                </c:pt>
                <c:pt idx="2851" formatCode="#,##0.00">
                  <c:v>424.1</c:v>
                </c:pt>
                <c:pt idx="2852" formatCode="#,##0.00">
                  <c:v>456.86</c:v>
                </c:pt>
                <c:pt idx="2853" formatCode="#,##0.00">
                  <c:v>465.86</c:v>
                </c:pt>
                <c:pt idx="2854" formatCode="#,##0.00">
                  <c:v>474.86</c:v>
                </c:pt>
                <c:pt idx="2855" formatCode="#,##0.00">
                  <c:v>477.77</c:v>
                </c:pt>
                <c:pt idx="2856" formatCode="#,##0.00">
                  <c:v>479.12</c:v>
                </c:pt>
                <c:pt idx="2857" formatCode="#,##0.00">
                  <c:v>477.79</c:v>
                </c:pt>
                <c:pt idx="2858" formatCode="#,##0.00">
                  <c:v>479.58</c:v>
                </c:pt>
                <c:pt idx="2859" formatCode="#,##0.00">
                  <c:v>479.62</c:v>
                </c:pt>
                <c:pt idx="2860" formatCode="#,##0.00">
                  <c:v>475.48</c:v>
                </c:pt>
                <c:pt idx="2861" formatCode="#,##0.00">
                  <c:v>474.88</c:v>
                </c:pt>
                <c:pt idx="2862" formatCode="#,##0.00">
                  <c:v>481.81</c:v>
                </c:pt>
                <c:pt idx="2863" formatCode="#,##0.00">
                  <c:v>485.13</c:v>
                </c:pt>
                <c:pt idx="2864" formatCode="#,##0.00">
                  <c:v>483.34</c:v>
                </c:pt>
                <c:pt idx="2865" formatCode="#,##0.00">
                  <c:v>489.67</c:v>
                </c:pt>
                <c:pt idx="2866" formatCode="#,##0.00">
                  <c:v>477.68</c:v>
                </c:pt>
                <c:pt idx="2867" formatCode="#,##0.00">
                  <c:v>476.87</c:v>
                </c:pt>
                <c:pt idx="2868" formatCode="#,##0.00">
                  <c:v>474.48</c:v>
                </c:pt>
                <c:pt idx="2869" formatCode="#,##0.00">
                  <c:v>477.79</c:v>
                </c:pt>
                <c:pt idx="2870" formatCode="#,##0.00">
                  <c:v>502.9</c:v>
                </c:pt>
                <c:pt idx="2871" formatCode="#,##0.00">
                  <c:v>508.59</c:v>
                </c:pt>
                <c:pt idx="2872" formatCode="#,##0.00">
                  <c:v>508.42</c:v>
                </c:pt>
                <c:pt idx="2873" formatCode="#,##0.00">
                  <c:v>510.88</c:v>
                </c:pt>
                <c:pt idx="2874" formatCode="#,##0.00">
                  <c:v>512.19000000000005</c:v>
                </c:pt>
                <c:pt idx="2875" formatCode="#,##0.00">
                  <c:v>502.54</c:v>
                </c:pt>
                <c:pt idx="2876" formatCode="#,##0.00">
                  <c:v>508.22</c:v>
                </c:pt>
                <c:pt idx="2877" formatCode="#,##0.00">
                  <c:v>498.29</c:v>
                </c:pt>
                <c:pt idx="2878" formatCode="#,##0.00">
                  <c:v>513.39</c:v>
                </c:pt>
                <c:pt idx="2879" formatCode="#,##0.00">
                  <c:v>517.58000000000004</c:v>
                </c:pt>
                <c:pt idx="2880" formatCode="#,##0.00">
                  <c:v>510.45</c:v>
                </c:pt>
                <c:pt idx="2881" formatCode="#,##0.00">
                  <c:v>485.07</c:v>
                </c:pt>
                <c:pt idx="2882" formatCode="#,##0.00">
                  <c:v>461.48</c:v>
                </c:pt>
                <c:pt idx="2883" formatCode="#,##0.00">
                  <c:v>491.51</c:v>
                </c:pt>
                <c:pt idx="2884" formatCode="#,##0.00">
                  <c:v>519.14</c:v>
                </c:pt>
                <c:pt idx="2885" formatCode="#,##0.00">
                  <c:v>497.83</c:v>
                </c:pt>
                <c:pt idx="2886" formatCode="#,##0.00">
                  <c:v>511.14</c:v>
                </c:pt>
                <c:pt idx="2887" formatCode="#,##0.00">
                  <c:v>546.17999999999995</c:v>
                </c:pt>
                <c:pt idx="2888" formatCode="#,##0.00">
                  <c:v>570.38</c:v>
                </c:pt>
                <c:pt idx="2889" formatCode="#,##0.00">
                  <c:v>576.51</c:v>
                </c:pt>
                <c:pt idx="2890" formatCode="#,##0.00">
                  <c:v>591.28</c:v>
                </c:pt>
                <c:pt idx="2891" formatCode="#,##0.00">
                  <c:v>589.16999999999996</c:v>
                </c:pt>
                <c:pt idx="2892" formatCode="#,##0.00">
                  <c:v>592.47</c:v>
                </c:pt>
                <c:pt idx="2893" formatCode="#,##0.00">
                  <c:v>588.88</c:v>
                </c:pt>
                <c:pt idx="2894" formatCode="#,##0.00">
                  <c:v>584.65</c:v>
                </c:pt>
                <c:pt idx="2895" formatCode="#,##0.00">
                  <c:v>585.95000000000005</c:v>
                </c:pt>
                <c:pt idx="2896" formatCode="#,##0.00">
                  <c:v>589.01</c:v>
                </c:pt>
                <c:pt idx="2897" formatCode="#,##0.00">
                  <c:v>586.23</c:v>
                </c:pt>
                <c:pt idx="2898" formatCode="#,##0.00">
                  <c:v>588.89</c:v>
                </c:pt>
                <c:pt idx="2899" formatCode="#,##0.00">
                  <c:v>594.9</c:v>
                </c:pt>
                <c:pt idx="2900" formatCode="#,##0.00">
                  <c:v>586.20000000000005</c:v>
                </c:pt>
                <c:pt idx="2901" formatCode="#,##0.00">
                  <c:v>567.37</c:v>
                </c:pt>
                <c:pt idx="2902" formatCode="#,##0.00">
                  <c:v>584.74</c:v>
                </c:pt>
                <c:pt idx="2903" formatCode="#,##0.00">
                  <c:v>585.54999999999995</c:v>
                </c:pt>
                <c:pt idx="2904" formatCode="#,##0.00">
                  <c:v>594.14</c:v>
                </c:pt>
                <c:pt idx="2905" formatCode="#,##0.00">
                  <c:v>595.66999999999996</c:v>
                </c:pt>
                <c:pt idx="2906" formatCode="#,##0.00">
                  <c:v>601.54</c:v>
                </c:pt>
                <c:pt idx="2907" formatCode="#,##0.00">
                  <c:v>601.51</c:v>
                </c:pt>
                <c:pt idx="2908" formatCode="#,##0.00">
                  <c:v>619.5</c:v>
                </c:pt>
                <c:pt idx="2909" formatCode="#,##0.00">
                  <c:v>621.12</c:v>
                </c:pt>
                <c:pt idx="2910" formatCode="#,##0.00">
                  <c:v>622.27</c:v>
                </c:pt>
                <c:pt idx="2911" formatCode="#,##0.00">
                  <c:v>623.95000000000005</c:v>
                </c:pt>
                <c:pt idx="2912" formatCode="#,##0.00">
                  <c:v>628.55999999999995</c:v>
                </c:pt>
                <c:pt idx="2913" formatCode="#,##0.00">
                  <c:v>629.16999999999996</c:v>
                </c:pt>
                <c:pt idx="2914" formatCode="#,##0.00">
                  <c:v>622.37</c:v>
                </c:pt>
                <c:pt idx="2915" formatCode="#,##0.00">
                  <c:v>616.54</c:v>
                </c:pt>
                <c:pt idx="2916" formatCode="#,##0.00">
                  <c:v>622.01</c:v>
                </c:pt>
                <c:pt idx="2917" formatCode="#,##0.00">
                  <c:v>620</c:v>
                </c:pt>
                <c:pt idx="2918" formatCode="#,##0.00">
                  <c:v>626.55999999999995</c:v>
                </c:pt>
                <c:pt idx="2919" formatCode="#,##0.00">
                  <c:v>634.22</c:v>
                </c:pt>
                <c:pt idx="2920" formatCode="#,##0.00">
                  <c:v>631.88</c:v>
                </c:pt>
                <c:pt idx="2921" formatCode="#,##0.00">
                  <c:v>616.66</c:v>
                </c:pt>
                <c:pt idx="2922" formatCode="#,##0.00">
                  <c:v>624.83000000000004</c:v>
                </c:pt>
                <c:pt idx="2923" formatCode="#,##0.00">
                  <c:v>625.22</c:v>
                </c:pt>
                <c:pt idx="2924" formatCode="#,##0.00">
                  <c:v>622.57000000000005</c:v>
                </c:pt>
                <c:pt idx="2925" formatCode="#,##0.00">
                  <c:v>635.46</c:v>
                </c:pt>
                <c:pt idx="2926" formatCode="#,##0.00">
                  <c:v>631.77</c:v>
                </c:pt>
                <c:pt idx="2927" formatCode="#,##0.00">
                  <c:v>629.95000000000005</c:v>
                </c:pt>
                <c:pt idx="2928" formatCode="#,##0.00">
                  <c:v>644.65</c:v>
                </c:pt>
                <c:pt idx="2929" formatCode="#,##0.00">
                  <c:v>650.77</c:v>
                </c:pt>
                <c:pt idx="2930" formatCode="#,##0.00">
                  <c:v>641.04</c:v>
                </c:pt>
                <c:pt idx="2931" formatCode="#,##0.00">
                  <c:v>641.39</c:v>
                </c:pt>
                <c:pt idx="2932" formatCode="#,##0.00">
                  <c:v>602.62</c:v>
                </c:pt>
                <c:pt idx="2933" formatCode="#,##0.00">
                  <c:v>596.33000000000004</c:v>
                </c:pt>
                <c:pt idx="2934" formatCode="#,##0.00">
                  <c:v>599.08000000000004</c:v>
                </c:pt>
                <c:pt idx="2935" formatCode="#,##0.00">
                  <c:v>581.29999999999995</c:v>
                </c:pt>
                <c:pt idx="2936" formatCode="#,##0.00">
                  <c:v>566.14</c:v>
                </c:pt>
                <c:pt idx="2937" formatCode="#,##0.00">
                  <c:v>581.80999999999995</c:v>
                </c:pt>
                <c:pt idx="2938" formatCode="#,##0.00">
                  <c:v>593.97</c:v>
                </c:pt>
                <c:pt idx="2939" formatCode="#,##0.00">
                  <c:v>602.16</c:v>
                </c:pt>
                <c:pt idx="2940" formatCode="#,##0.00">
                  <c:v>595.9</c:v>
                </c:pt>
                <c:pt idx="2941" formatCode="#,##0.00">
                  <c:v>593.67999999999995</c:v>
                </c:pt>
                <c:pt idx="2942" formatCode="#,##0.00">
                  <c:v>597.4</c:v>
                </c:pt>
                <c:pt idx="2943" formatCode="#,##0.00">
                  <c:v>608.07000000000005</c:v>
                </c:pt>
                <c:pt idx="2944" formatCode="#,##0.00">
                  <c:v>609.77</c:v>
                </c:pt>
                <c:pt idx="2945" formatCode="#,##0.00">
                  <c:v>591.59</c:v>
                </c:pt>
                <c:pt idx="2946" formatCode="#,##0.00">
                  <c:v>592.65</c:v>
                </c:pt>
                <c:pt idx="2947" formatCode="#,##0.00">
                  <c:v>575.92999999999995</c:v>
                </c:pt>
                <c:pt idx="2948" formatCode="#,##0.00">
                  <c:v>600.75</c:v>
                </c:pt>
                <c:pt idx="2949" formatCode="#,##0.00">
                  <c:v>585.70000000000005</c:v>
                </c:pt>
                <c:pt idx="2950" formatCode="#,##0.00">
                  <c:v>633.42999999999995</c:v>
                </c:pt>
                <c:pt idx="2951" formatCode="#,##0.00">
                  <c:v>653.19000000000005</c:v>
                </c:pt>
                <c:pt idx="2952" formatCode="#,##0.00">
                  <c:v>650.04</c:v>
                </c:pt>
                <c:pt idx="2953" formatCode="#,##0.00">
                  <c:v>655.64</c:v>
                </c:pt>
                <c:pt idx="2954" formatCode="#,##0.00">
                  <c:v>654.99</c:v>
                </c:pt>
                <c:pt idx="2955" formatCode="#,##0.00">
                  <c:v>653.52</c:v>
                </c:pt>
                <c:pt idx="2956" formatCode="#,##0.00">
                  <c:v>659.28</c:v>
                </c:pt>
                <c:pt idx="2957" formatCode="#,##0.00">
                  <c:v>641.07000000000005</c:v>
                </c:pt>
                <c:pt idx="2958" formatCode="#,##0.00">
                  <c:v>666.77</c:v>
                </c:pt>
                <c:pt idx="2959" formatCode="#,##0.00">
                  <c:v>660.55</c:v>
                </c:pt>
                <c:pt idx="2960" formatCode="#,##0.00">
                  <c:v>629.65</c:v>
                </c:pt>
                <c:pt idx="2961" formatCode="#,##0.00">
                  <c:v>623.69000000000005</c:v>
                </c:pt>
                <c:pt idx="2962" formatCode="#,##0.00">
                  <c:v>615.69000000000005</c:v>
                </c:pt>
                <c:pt idx="2963" formatCode="#,##0.00">
                  <c:v>568.17999999999995</c:v>
                </c:pt>
                <c:pt idx="2964" formatCode="#,##0.00">
                  <c:v>576.33000000000004</c:v>
                </c:pt>
                <c:pt idx="2965" formatCode="#,##0.00">
                  <c:v>571.91</c:v>
                </c:pt>
                <c:pt idx="2966" formatCode="#,##0.00">
                  <c:v>582.59</c:v>
                </c:pt>
                <c:pt idx="2967" formatCode="#,##0.00">
                  <c:v>571.39</c:v>
                </c:pt>
                <c:pt idx="2968" formatCode="#,##0.00">
                  <c:v>525.23</c:v>
                </c:pt>
                <c:pt idx="2969" formatCode="#,##0.00">
                  <c:v>521.04999999999995</c:v>
                </c:pt>
                <c:pt idx="2970" formatCode="#,##0.00">
                  <c:v>525.72</c:v>
                </c:pt>
                <c:pt idx="2971" formatCode="#,##0.00">
                  <c:v>492.05</c:v>
                </c:pt>
                <c:pt idx="2972" formatCode="#,##0.00">
                  <c:v>485.8</c:v>
                </c:pt>
                <c:pt idx="2973" formatCode="#,##0.00">
                  <c:v>446.3</c:v>
                </c:pt>
                <c:pt idx="2974" formatCode="#,##0.00">
                  <c:v>446.08</c:v>
                </c:pt>
                <c:pt idx="2975" formatCode="#,##0.00">
                  <c:v>448.7</c:v>
                </c:pt>
                <c:pt idx="2976" formatCode="#,##0.00">
                  <c:v>448.12</c:v>
                </c:pt>
                <c:pt idx="2977" formatCode="#,##0.00">
                  <c:v>447.39</c:v>
                </c:pt>
                <c:pt idx="2978" formatCode="#,##0.00">
                  <c:v>444.14</c:v>
                </c:pt>
                <c:pt idx="2979" formatCode="#,##0.00">
                  <c:v>440.59</c:v>
                </c:pt>
                <c:pt idx="2980" formatCode="#,##0.00">
                  <c:v>441.53</c:v>
                </c:pt>
                <c:pt idx="2981" formatCode="#,##0.00">
                  <c:v>438.3</c:v>
                </c:pt>
                <c:pt idx="2982" formatCode="#,##0.00">
                  <c:v>453.92</c:v>
                </c:pt>
                <c:pt idx="2983" formatCode="#,##0.00">
                  <c:v>450.46</c:v>
                </c:pt>
                <c:pt idx="2984" formatCode="#,##0.00">
                  <c:v>440.18</c:v>
                </c:pt>
                <c:pt idx="2985" formatCode="#,##0.00">
                  <c:v>438.68</c:v>
                </c:pt>
                <c:pt idx="2986" formatCode="#,##0.00">
                  <c:v>429.34</c:v>
                </c:pt>
                <c:pt idx="2987" formatCode="#,##0.00">
                  <c:v>433.36</c:v>
                </c:pt>
                <c:pt idx="2988" formatCode="#,##0.00">
                  <c:v>434.78</c:v>
                </c:pt>
                <c:pt idx="2989" formatCode="#,##0.00">
                  <c:v>438.52</c:v>
                </c:pt>
                <c:pt idx="2990" formatCode="#,##0.00">
                  <c:v>449.4</c:v>
                </c:pt>
                <c:pt idx="2991" formatCode="#,##0.00">
                  <c:v>457.36</c:v>
                </c:pt>
                <c:pt idx="2992" formatCode="#,##0.00">
                  <c:v>447.63</c:v>
                </c:pt>
                <c:pt idx="2993" formatCode="#,##0.00">
                  <c:v>446.89</c:v>
                </c:pt>
                <c:pt idx="2994" formatCode="#,##0.00">
                  <c:v>439.98</c:v>
                </c:pt>
                <c:pt idx="2995" formatCode="#,##0.00">
                  <c:v>430.72</c:v>
                </c:pt>
                <c:pt idx="2996" formatCode="#,##0.00">
                  <c:v>457.24</c:v>
                </c:pt>
                <c:pt idx="2997" formatCode="#,##0.00">
                  <c:v>461.7</c:v>
                </c:pt>
                <c:pt idx="2998" formatCode="#,##0.00">
                  <c:v>500.09</c:v>
                </c:pt>
                <c:pt idx="2999" formatCode="#,##0.00">
                  <c:v>490.83</c:v>
                </c:pt>
                <c:pt idx="3000" formatCode="#,##0.00">
                  <c:v>488.36</c:v>
                </c:pt>
                <c:pt idx="3001" formatCode="#,##0.00">
                  <c:v>495.45</c:v>
                </c:pt>
                <c:pt idx="3002" formatCode="#,##0.00">
                  <c:v>497.74</c:v>
                </c:pt>
                <c:pt idx="3003" formatCode="#,##0.00">
                  <c:v>501.75</c:v>
                </c:pt>
                <c:pt idx="3004" formatCode="#,##0.00">
                  <c:v>479.58</c:v>
                </c:pt>
                <c:pt idx="3005" formatCode="#,##0.00">
                  <c:v>495.8</c:v>
                </c:pt>
                <c:pt idx="3006" formatCode="#,##0.00">
                  <c:v>529.07000000000005</c:v>
                </c:pt>
                <c:pt idx="3007" formatCode="#,##0.00">
                  <c:v>522.17999999999995</c:v>
                </c:pt>
                <c:pt idx="3008" formatCode="#,##0.00">
                  <c:v>458.37</c:v>
                </c:pt>
                <c:pt idx="3009" formatCode="#,##0.00">
                  <c:v>414.83</c:v>
                </c:pt>
                <c:pt idx="3010" formatCode="#,##0.00">
                  <c:v>421.46</c:v>
                </c:pt>
                <c:pt idx="3011" formatCode="#,##0.00">
                  <c:v>420.89</c:v>
                </c:pt>
                <c:pt idx="3012" formatCode="#,##0.00">
                  <c:v>363.71</c:v>
                </c:pt>
                <c:pt idx="3013" formatCode="#,##0.00">
                  <c:v>442.26</c:v>
                </c:pt>
                <c:pt idx="3014" formatCode="#,##0.00">
                  <c:v>453.18</c:v>
                </c:pt>
                <c:pt idx="3015" formatCode="#,##0.00">
                  <c:v>447.61</c:v>
                </c:pt>
                <c:pt idx="3016" formatCode="#,##0.00">
                  <c:v>461.47</c:v>
                </c:pt>
                <c:pt idx="3017" formatCode="#,##0.00">
                  <c:v>463.4</c:v>
                </c:pt>
                <c:pt idx="3018" formatCode="#,##0.00">
                  <c:v>446.67</c:v>
                </c:pt>
                <c:pt idx="3019" formatCode="#,##0.00">
                  <c:v>445.66</c:v>
                </c:pt>
                <c:pt idx="3020" formatCode="#,##0.00">
                  <c:v>436.44</c:v>
                </c:pt>
                <c:pt idx="3021" formatCode="#,##0.00">
                  <c:v>479.14</c:v>
                </c:pt>
                <c:pt idx="3022" formatCode="#,##0.00">
                  <c:v>457</c:v>
                </c:pt>
                <c:pt idx="3023" formatCode="#,##0.00">
                  <c:v>462.3</c:v>
                </c:pt>
                <c:pt idx="3024" formatCode="#,##0.00">
                  <c:v>492.37</c:v>
                </c:pt>
                <c:pt idx="3025" formatCode="#,##0.00">
                  <c:v>501.71</c:v>
                </c:pt>
                <c:pt idx="3026" formatCode="#,##0.00">
                  <c:v>477.14</c:v>
                </c:pt>
                <c:pt idx="3027" formatCode="#,##0.00">
                  <c:v>580.26</c:v>
                </c:pt>
                <c:pt idx="3028" formatCode="#,##0.00">
                  <c:v>583.48</c:v>
                </c:pt>
                <c:pt idx="3029" formatCode="#,##0.00">
                  <c:v>585.03</c:v>
                </c:pt>
                <c:pt idx="3030" formatCode="#,##0.00">
                  <c:v>562.51</c:v>
                </c:pt>
                <c:pt idx="3031" formatCode="#,##0.00">
                  <c:v>565.76</c:v>
                </c:pt>
                <c:pt idx="3032" formatCode="#,##0.00">
                  <c:v>571.17999999999995</c:v>
                </c:pt>
                <c:pt idx="3033" formatCode="#,##0.00">
                  <c:v>588.29</c:v>
                </c:pt>
                <c:pt idx="3034" formatCode="#,##0.00">
                  <c:v>609.74</c:v>
                </c:pt>
                <c:pt idx="3035" formatCode="#,##0.00">
                  <c:v>613.9</c:v>
                </c:pt>
                <c:pt idx="3036" formatCode="#,##0.00">
                  <c:v>621.84</c:v>
                </c:pt>
                <c:pt idx="3037" formatCode="#,##0.00">
                  <c:v>630.91999999999996</c:v>
                </c:pt>
                <c:pt idx="3038" formatCode="#,##0.00">
                  <c:v>636.5</c:v>
                </c:pt>
                <c:pt idx="3039" formatCode="#,##0.00">
                  <c:v>629.37</c:v>
                </c:pt>
                <c:pt idx="3040" formatCode="#,##0.00">
                  <c:v>638.14</c:v>
                </c:pt>
                <c:pt idx="3041" formatCode="#,##0.00">
                  <c:v>633.62</c:v>
                </c:pt>
                <c:pt idx="3042" formatCode="#,##0.00">
                  <c:v>631.91</c:v>
                </c:pt>
                <c:pt idx="3043" formatCode="#,##0.00">
                  <c:v>627.95000000000005</c:v>
                </c:pt>
                <c:pt idx="3044" formatCode="#,##0.00">
                  <c:v>636.33000000000004</c:v>
                </c:pt>
                <c:pt idx="3045" formatCode="#,##0.00">
                  <c:v>616.30999999999995</c:v>
                </c:pt>
                <c:pt idx="3046" formatCode="#,##0.00">
                  <c:v>629.66</c:v>
                </c:pt>
                <c:pt idx="3047" formatCode="#,##0.00">
                  <c:v>664.31</c:v>
                </c:pt>
                <c:pt idx="3048" formatCode="#,##0.00">
                  <c:v>664.52</c:v>
                </c:pt>
                <c:pt idx="3049" formatCode="#,##0.00">
                  <c:v>666.24</c:v>
                </c:pt>
                <c:pt idx="3050" formatCode="#,##0.00">
                  <c:v>668.24</c:v>
                </c:pt>
                <c:pt idx="3051" formatCode="#,##0.00">
                  <c:v>562.55999999999995</c:v>
                </c:pt>
                <c:pt idx="3052" formatCode="#,##0.00">
                  <c:v>567.23</c:v>
                </c:pt>
                <c:pt idx="3053" formatCode="#,##0.00">
                  <c:v>549.91999999999996</c:v>
                </c:pt>
                <c:pt idx="3054" formatCode="#,##0.00">
                  <c:v>579.70000000000005</c:v>
                </c:pt>
                <c:pt idx="3055" formatCode="#,##0.00">
                  <c:v>581.65</c:v>
                </c:pt>
                <c:pt idx="3056" formatCode="#,##0.00">
                  <c:v>537.04</c:v>
                </c:pt>
                <c:pt idx="3057" formatCode="#,##0.00">
                  <c:v>540.24</c:v>
                </c:pt>
                <c:pt idx="3058" formatCode="#,##0.00">
                  <c:v>606.04</c:v>
                </c:pt>
                <c:pt idx="3059" formatCode="#,##0.00">
                  <c:v>606.47</c:v>
                </c:pt>
                <c:pt idx="3060" formatCode="#,##0.00">
                  <c:v>574.24</c:v>
                </c:pt>
                <c:pt idx="3061" formatCode="#,##0.00">
                  <c:v>556.88</c:v>
                </c:pt>
                <c:pt idx="3062" formatCode="#,##0.00">
                  <c:v>623.09</c:v>
                </c:pt>
                <c:pt idx="3063" formatCode="#,##0.00">
                  <c:v>625.97</c:v>
                </c:pt>
                <c:pt idx="3064" formatCode="#,##0.00">
                  <c:v>627.16</c:v>
                </c:pt>
                <c:pt idx="3065" formatCode="#,##0.00">
                  <c:v>614.23</c:v>
                </c:pt>
                <c:pt idx="3066" formatCode="#,##0.00">
                  <c:v>651.29999999999995</c:v>
                </c:pt>
                <c:pt idx="3067" formatCode="#,##0.00">
                  <c:v>660.9</c:v>
                </c:pt>
                <c:pt idx="3068" formatCode="#,##0.00">
                  <c:v>601.16999999999996</c:v>
                </c:pt>
                <c:pt idx="3069" formatCode="#,##0.00">
                  <c:v>651.08000000000004</c:v>
                </c:pt>
                <c:pt idx="3070" formatCode="#,##0.00">
                  <c:v>672.38</c:v>
                </c:pt>
                <c:pt idx="3071" formatCode="#,##0.00">
                  <c:v>683.5</c:v>
                </c:pt>
                <c:pt idx="3072" formatCode="#,##0.00">
                  <c:v>681.32</c:v>
                </c:pt>
                <c:pt idx="3073" formatCode="#,##0.00">
                  <c:v>671.46</c:v>
                </c:pt>
                <c:pt idx="3074" formatCode="#,##0.00">
                  <c:v>699.57</c:v>
                </c:pt>
                <c:pt idx="3075" formatCode="#,##0.00">
                  <c:v>783.2</c:v>
                </c:pt>
                <c:pt idx="3076" formatCode="#,##0.00">
                  <c:v>815.59</c:v>
                </c:pt>
                <c:pt idx="3077" formatCode="#,##0.00">
                  <c:v>829.96</c:v>
                </c:pt>
                <c:pt idx="3078" formatCode="#,##0.00">
                  <c:v>823.77</c:v>
                </c:pt>
                <c:pt idx="3079" formatCode="#,##0.00">
                  <c:v>824.08</c:v>
                </c:pt>
                <c:pt idx="3080" formatCode="#,##0.00">
                  <c:v>832.9</c:v>
                </c:pt>
                <c:pt idx="3081" formatCode="#,##0.00">
                  <c:v>828.61</c:v>
                </c:pt>
                <c:pt idx="3082" formatCode="#,##0.00">
                  <c:v>818.43</c:v>
                </c:pt>
                <c:pt idx="3083" formatCode="#,##0.00">
                  <c:v>826.02</c:v>
                </c:pt>
                <c:pt idx="3084" formatCode="#,##0.00">
                  <c:v>809.96</c:v>
                </c:pt>
                <c:pt idx="3085" formatCode="#,##0.00">
                  <c:v>774.02</c:v>
                </c:pt>
                <c:pt idx="3086" formatCode="#,##0.00">
                  <c:v>884.6</c:v>
                </c:pt>
                <c:pt idx="3087" formatCode="#,##0.00">
                  <c:v>853.68</c:v>
                </c:pt>
                <c:pt idx="3088" formatCode="#,##0.00">
                  <c:v>796.24</c:v>
                </c:pt>
                <c:pt idx="3089" formatCode="#,##0.00">
                  <c:v>822.43</c:v>
                </c:pt>
                <c:pt idx="3090" formatCode="#,##0.00">
                  <c:v>845.46</c:v>
                </c:pt>
                <c:pt idx="3091" formatCode="#,##0.00">
                  <c:v>867.21</c:v>
                </c:pt>
                <c:pt idx="3092" formatCode="#,##0.00">
                  <c:v>869.65</c:v>
                </c:pt>
                <c:pt idx="3093" formatCode="#,##0.00">
                  <c:v>871.39</c:v>
                </c:pt>
                <c:pt idx="3094" formatCode="#,##0.00">
                  <c:v>839.66</c:v>
                </c:pt>
                <c:pt idx="3095" formatCode="#,##0.00">
                  <c:v>816.07</c:v>
                </c:pt>
                <c:pt idx="3096" formatCode="#,##0.00">
                  <c:v>834.49</c:v>
                </c:pt>
                <c:pt idx="3097" formatCode="#,##0.00">
                  <c:v>860.29</c:v>
                </c:pt>
                <c:pt idx="3098" formatCode="#,##0.00">
                  <c:v>833.12</c:v>
                </c:pt>
                <c:pt idx="3099" formatCode="#,##0.00">
                  <c:v>843.17</c:v>
                </c:pt>
                <c:pt idx="3100" formatCode="#,##0.00">
                  <c:v>860.19</c:v>
                </c:pt>
                <c:pt idx="3101" formatCode="#,##0.00">
                  <c:v>919.6</c:v>
                </c:pt>
                <c:pt idx="3102" formatCode="#,##0.00">
                  <c:v>867.32</c:v>
                </c:pt>
                <c:pt idx="3103" formatCode="#,##0.00">
                  <c:v>846.69</c:v>
                </c:pt>
                <c:pt idx="3104" formatCode="#,##0.00">
                  <c:v>841.47</c:v>
                </c:pt>
                <c:pt idx="3105" formatCode="#,##0.00">
                  <c:v>795.99</c:v>
                </c:pt>
                <c:pt idx="3106" formatCode="#,##0.00">
                  <c:v>946.49</c:v>
                </c:pt>
                <c:pt idx="3107" formatCode="#,##0.00">
                  <c:v>936.05</c:v>
                </c:pt>
                <c:pt idx="3108" formatCode="#,##0.00">
                  <c:v>858.55</c:v>
                </c:pt>
                <c:pt idx="3109" formatCode="#,##0.00">
                  <c:v>823.27</c:v>
                </c:pt>
                <c:pt idx="3110" formatCode="#,##0.00">
                  <c:v>802.85</c:v>
                </c:pt>
                <c:pt idx="3111" formatCode="#,##0.00">
                  <c:v>773.44</c:v>
                </c:pt>
                <c:pt idx="3112" formatCode="#,##0.00">
                  <c:v>754.97</c:v>
                </c:pt>
                <c:pt idx="3113" formatCode="#,##0.00">
                  <c:v>760.32</c:v>
                </c:pt>
                <c:pt idx="3114" formatCode="#,##0.00">
                  <c:v>741.35</c:v>
                </c:pt>
                <c:pt idx="3115" formatCode="#,##0.00">
                  <c:v>728.05</c:v>
                </c:pt>
                <c:pt idx="3116" formatCode="#,##0.00">
                  <c:v>737.98</c:v>
                </c:pt>
                <c:pt idx="3117" formatCode="#,##0.00">
                  <c:v>763.28</c:v>
                </c:pt>
                <c:pt idx="3118" formatCode="#,##0.00">
                  <c:v>683.94</c:v>
                </c:pt>
                <c:pt idx="3119" formatCode="#,##0.00">
                  <c:v>666.31</c:v>
                </c:pt>
                <c:pt idx="3120" formatCode="#,##0.00">
                  <c:v>672.36</c:v>
                </c:pt>
                <c:pt idx="3121" formatCode="#,##0.00">
                  <c:v>613.05999999999995</c:v>
                </c:pt>
                <c:pt idx="3122" formatCode="#,##0.00">
                  <c:v>601.78</c:v>
                </c:pt>
                <c:pt idx="3123" formatCode="#,##0.00">
                  <c:v>619.9</c:v>
                </c:pt>
                <c:pt idx="3124" formatCode="#,##0.00">
                  <c:v>694.22</c:v>
                </c:pt>
                <c:pt idx="3125" formatCode="#,##0.00">
                  <c:v>519.05999999999995</c:v>
                </c:pt>
                <c:pt idx="3126" formatCode="#,##0.00">
                  <c:v>678.2</c:v>
                </c:pt>
                <c:pt idx="3127" formatCode="#,##0.00">
                  <c:v>706.37</c:v>
                </c:pt>
                <c:pt idx="3128" formatCode="#,##0.00">
                  <c:v>880.33</c:v>
                </c:pt>
                <c:pt idx="3129" formatCode="#,##0.00">
                  <c:v>875.29</c:v>
                </c:pt>
                <c:pt idx="3130" formatCode="#,##0.00">
                  <c:v>899.85</c:v>
                </c:pt>
                <c:pt idx="3131" formatCode="#,##0.00">
                  <c:v>874.98</c:v>
                </c:pt>
                <c:pt idx="3132" formatCode="#,##0.00">
                  <c:v>882.78</c:v>
                </c:pt>
                <c:pt idx="3133" formatCode="#,##0.00">
                  <c:v>989.07</c:v>
                </c:pt>
                <c:pt idx="3134" formatCode="#,##0.00">
                  <c:v>892.32</c:v>
                </c:pt>
                <c:pt idx="3135" formatCode="#,##0.00">
                  <c:v>793.8</c:v>
                </c:pt>
                <c:pt idx="3136" formatCode="#,##0.00">
                  <c:v>697.31</c:v>
                </c:pt>
                <c:pt idx="3137" formatCode="#,##0.00">
                  <c:v>835.32</c:v>
                </c:pt>
                <c:pt idx="3138" formatCode="#,##0.00">
                  <c:v>1042.3800000000001</c:v>
                </c:pt>
                <c:pt idx="3139" formatCode="#,##0.00">
                  <c:v>1152.73</c:v>
                </c:pt>
                <c:pt idx="3140" formatCode="#,##0.00">
                  <c:v>1077.58</c:v>
                </c:pt>
                <c:pt idx="3141" formatCode="#,##0.00">
                  <c:v>1046.4000000000001</c:v>
                </c:pt>
                <c:pt idx="3142" formatCode="#,##0.00">
                  <c:v>951.42</c:v>
                </c:pt>
                <c:pt idx="3143" formatCode="#,##0.00">
                  <c:v>1128.92</c:v>
                </c:pt>
                <c:pt idx="3144" formatCode="#,##0.00">
                  <c:v>1129.3699999999999</c:v>
                </c:pt>
                <c:pt idx="3145" formatCode="#,##0.00">
                  <c:v>1042.01</c:v>
                </c:pt>
                <c:pt idx="3146" formatCode="#,##0.00">
                  <c:v>1003.38</c:v>
                </c:pt>
                <c:pt idx="3147" formatCode="#,##0.00">
                  <c:v>923.85</c:v>
                </c:pt>
                <c:pt idx="3148" formatCode="#,##0.00">
                  <c:v>805.73</c:v>
                </c:pt>
                <c:pt idx="3149" formatCode="#,##0.00">
                  <c:v>773.02</c:v>
                </c:pt>
                <c:pt idx="3150" formatCode="#,##0.00">
                  <c:v>795.63</c:v>
                </c:pt>
                <c:pt idx="3151" formatCode="#,##0.00">
                  <c:v>771.7</c:v>
                </c:pt>
                <c:pt idx="3152" formatCode="#,##0.00">
                  <c:v>724.07</c:v>
                </c:pt>
                <c:pt idx="3153" formatCode="#,##0.00">
                  <c:v>594.32000000000005</c:v>
                </c:pt>
                <c:pt idx="3154" formatCode="#,##0.00">
                  <c:v>577.98</c:v>
                </c:pt>
                <c:pt idx="3155" formatCode="#,##0.00">
                  <c:v>712.76</c:v>
                </c:pt>
                <c:pt idx="3156" formatCode="#,##0.00">
                  <c:v>496.58</c:v>
                </c:pt>
                <c:pt idx="3157" formatCode="#,##0.00">
                  <c:v>440.96</c:v>
                </c:pt>
                <c:pt idx="3158" formatCode="#,##0.00">
                  <c:v>417.28</c:v>
                </c:pt>
                <c:pt idx="3159" formatCode="#,##0.00">
                  <c:v>419.41</c:v>
                </c:pt>
                <c:pt idx="3160" formatCode="#,##0.00">
                  <c:v>406.41</c:v>
                </c:pt>
                <c:pt idx="3161" formatCode="#,##0.00">
                  <c:v>360.97</c:v>
                </c:pt>
                <c:pt idx="3162" formatCode="#,##0.00">
                  <c:v>343.06</c:v>
                </c:pt>
                <c:pt idx="3163" formatCode="#,##0.00">
                  <c:v>325.41000000000003</c:v>
                </c:pt>
                <c:pt idx="3164" formatCode="#,##0.00">
                  <c:v>348.82</c:v>
                </c:pt>
                <c:pt idx="3165" formatCode="#,##0.00">
                  <c:v>338.58</c:v>
                </c:pt>
                <c:pt idx="3166" formatCode="#,##0.00">
                  <c:v>297.85000000000002</c:v>
                </c:pt>
                <c:pt idx="3167" formatCode="#,##0.00">
                  <c:v>261.68</c:v>
                </c:pt>
                <c:pt idx="3168" formatCode="#,##0.00">
                  <c:v>244.78</c:v>
                </c:pt>
                <c:pt idx="3169" formatCode="#,##0.00">
                  <c:v>229.21</c:v>
                </c:pt>
                <c:pt idx="3170" formatCode="#,##0.00">
                  <c:v>214.66</c:v>
                </c:pt>
                <c:pt idx="3171" formatCode="#,##0.00">
                  <c:v>205.99</c:v>
                </c:pt>
                <c:pt idx="3172" formatCode="#,##0.00">
                  <c:v>205.81</c:v>
                </c:pt>
                <c:pt idx="3173" formatCode="#,##0.00">
                  <c:v>203.9</c:v>
                </c:pt>
                <c:pt idx="3174" formatCode="#,##0.00">
                  <c:v>199.83</c:v>
                </c:pt>
                <c:pt idx="3175" formatCode="#,##0.00">
                  <c:v>204.39</c:v>
                </c:pt>
                <c:pt idx="3176" formatCode="#,##0.00">
                  <c:v>198.55</c:v>
                </c:pt>
                <c:pt idx="3177" formatCode="#,##0.00">
                  <c:v>196.21</c:v>
                </c:pt>
                <c:pt idx="3178" formatCode="#,##0.00">
                  <c:v>176.6</c:v>
                </c:pt>
                <c:pt idx="3179" formatCode="#,##0.00">
                  <c:v>187.45</c:v>
                </c:pt>
                <c:pt idx="3180" formatCode="#,##0.00">
                  <c:v>197.69</c:v>
                </c:pt>
                <c:pt idx="3181" formatCode="#,##0.00">
                  <c:v>214.3</c:v>
                </c:pt>
                <c:pt idx="3182" formatCode="#,##0.00">
                  <c:v>193.36</c:v>
                </c:pt>
                <c:pt idx="3183" formatCode="#,##0.00">
                  <c:v>182.65</c:v>
                </c:pt>
                <c:pt idx="3184" formatCode="#,##0.00">
                  <c:v>174.8</c:v>
                </c:pt>
                <c:pt idx="3185" formatCode="#,##0.00">
                  <c:v>171.66</c:v>
                </c:pt>
                <c:pt idx="3186" formatCode="#,##0.00">
                  <c:v>155.91</c:v>
                </c:pt>
                <c:pt idx="3187" formatCode="#,##0.00">
                  <c:v>146.37</c:v>
                </c:pt>
                <c:pt idx="3188" formatCode="#,##0.00">
                  <c:v>142.41</c:v>
                </c:pt>
                <c:pt idx="3189" formatCode="#,##0.00">
                  <c:v>145.65</c:v>
                </c:pt>
                <c:pt idx="3190" formatCode="#,##0.00">
                  <c:v>140.77000000000001</c:v>
                </c:pt>
                <c:pt idx="3191" formatCode="#,##0.00">
                  <c:v>139.27000000000001</c:v>
                </c:pt>
                <c:pt idx="3192" formatCode="#,##0.00">
                  <c:v>135.19</c:v>
                </c:pt>
                <c:pt idx="3193" formatCode="#,##0.00">
                  <c:v>130.9</c:v>
                </c:pt>
                <c:pt idx="3194" formatCode="#,##0.00">
                  <c:v>130.75</c:v>
                </c:pt>
                <c:pt idx="3195" formatCode="#,##0.00">
                  <c:v>130.66999999999999</c:v>
                </c:pt>
                <c:pt idx="3196" formatCode="#,##0.00">
                  <c:v>125.85</c:v>
                </c:pt>
                <c:pt idx="3197" formatCode="#,##0.00">
                  <c:v>126.74</c:v>
                </c:pt>
                <c:pt idx="3198" formatCode="#,##0.00">
                  <c:v>129.43</c:v>
                </c:pt>
                <c:pt idx="3199" formatCode="#,##0.00">
                  <c:v>128.36000000000001</c:v>
                </c:pt>
                <c:pt idx="3200" formatCode="#,##0.00">
                  <c:v>128.63</c:v>
                </c:pt>
                <c:pt idx="3201" formatCode="#,##0.00">
                  <c:v>123.41</c:v>
                </c:pt>
                <c:pt idx="3202" formatCode="#,##0.00">
                  <c:v>114.45</c:v>
                </c:pt>
                <c:pt idx="3203" formatCode="#,##0.00">
                  <c:v>132.05000000000001</c:v>
                </c:pt>
                <c:pt idx="3204" formatCode="#,##0.00">
                  <c:v>132.68</c:v>
                </c:pt>
                <c:pt idx="3205" formatCode="#,##0.00">
                  <c:v>137.15</c:v>
                </c:pt>
                <c:pt idx="3206" formatCode="#,##0.00">
                  <c:v>134.9</c:v>
                </c:pt>
                <c:pt idx="3207" formatCode="#,##0.00">
                  <c:v>133.77000000000001</c:v>
                </c:pt>
                <c:pt idx="3208" formatCode="#,##0.00">
                  <c:v>128.94</c:v>
                </c:pt>
                <c:pt idx="3209" formatCode="#,##0.00">
                  <c:v>128.21</c:v>
                </c:pt>
                <c:pt idx="3210" formatCode="#,##0.00">
                  <c:v>127.38</c:v>
                </c:pt>
                <c:pt idx="3211" formatCode="#,##0.00">
                  <c:v>126.05</c:v>
                </c:pt>
                <c:pt idx="3212" formatCode="#,##0.00">
                  <c:v>128.97999999999999</c:v>
                </c:pt>
                <c:pt idx="3213" formatCode="#,##0.00">
                  <c:v>127.87</c:v>
                </c:pt>
                <c:pt idx="3214" formatCode="#,##0.00">
                  <c:v>126.95</c:v>
                </c:pt>
                <c:pt idx="3215" formatCode="#,##0.00">
                  <c:v>129.69999999999999</c:v>
                </c:pt>
                <c:pt idx="3216" formatCode="#,##0.00">
                  <c:v>131.37</c:v>
                </c:pt>
                <c:pt idx="3217" formatCode="#,##0.00">
                  <c:v>131.71</c:v>
                </c:pt>
                <c:pt idx="3218" formatCode="#,##0.00">
                  <c:v>131.59</c:v>
                </c:pt>
                <c:pt idx="3219" formatCode="#,##0.00">
                  <c:v>130.86000000000001</c:v>
                </c:pt>
                <c:pt idx="3220" formatCode="#,##0.00">
                  <c:v>129.4</c:v>
                </c:pt>
                <c:pt idx="3221" formatCode="#,##0.00">
                  <c:v>135.01</c:v>
                </c:pt>
                <c:pt idx="3222" formatCode="#,##0.00">
                  <c:v>132.83000000000001</c:v>
                </c:pt>
                <c:pt idx="3223" formatCode="#,##0.00">
                  <c:v>135.55000000000001</c:v>
                </c:pt>
                <c:pt idx="3224" formatCode="#,##0.00">
                  <c:v>125.89</c:v>
                </c:pt>
                <c:pt idx="3225" formatCode="#,##0.00">
                  <c:v>127.27</c:v>
                </c:pt>
                <c:pt idx="3226" formatCode="#,##0.00">
                  <c:v>121.86</c:v>
                </c:pt>
                <c:pt idx="3227" formatCode="#,##0.00">
                  <c:v>124.13</c:v>
                </c:pt>
                <c:pt idx="3228" formatCode="#,##0.00">
                  <c:v>118.89</c:v>
                </c:pt>
                <c:pt idx="3229" formatCode="#,##0.00">
                  <c:v>126.49</c:v>
                </c:pt>
                <c:pt idx="3230" formatCode="#,##0.00">
                  <c:v>126.76</c:v>
                </c:pt>
                <c:pt idx="3231" formatCode="#,##0.00">
                  <c:v>136.53</c:v>
                </c:pt>
                <c:pt idx="3232" formatCode="#,##0.00">
                  <c:v>135.61000000000001</c:v>
                </c:pt>
                <c:pt idx="3233" formatCode="#,##0.00">
                  <c:v>138.63</c:v>
                </c:pt>
                <c:pt idx="3234" formatCode="#,##0.00">
                  <c:v>135.13999999999999</c:v>
                </c:pt>
                <c:pt idx="3235" formatCode="#,##0.00">
                  <c:v>133.09</c:v>
                </c:pt>
                <c:pt idx="3236" formatCode="#,##0.00">
                  <c:v>122.35</c:v>
                </c:pt>
                <c:pt idx="3237" formatCode="#,##0.00">
                  <c:v>122.62</c:v>
                </c:pt>
                <c:pt idx="3238" formatCode="#,##0.00">
                  <c:v>126.48</c:v>
                </c:pt>
                <c:pt idx="3239" formatCode="#,##0.00">
                  <c:v>120.07</c:v>
                </c:pt>
                <c:pt idx="3240" formatCode="#,##0.00">
                  <c:v>122.11</c:v>
                </c:pt>
                <c:pt idx="3241" formatCode="#,##0.00">
                  <c:v>119.6</c:v>
                </c:pt>
                <c:pt idx="3242" formatCode="#,##0.00">
                  <c:v>118.51</c:v>
                </c:pt>
                <c:pt idx="3243" formatCode="#,##0.00">
                  <c:v>122</c:v>
                </c:pt>
                <c:pt idx="3244" formatCode="#,##0.00">
                  <c:v>123.3</c:v>
                </c:pt>
                <c:pt idx="3245" formatCode="#,##0.00">
                  <c:v>121.21</c:v>
                </c:pt>
                <c:pt idx="3246" formatCode="#,##0.00">
                  <c:v>119</c:v>
                </c:pt>
                <c:pt idx="3247" formatCode="#,##0.00">
                  <c:v>113.38</c:v>
                </c:pt>
                <c:pt idx="3248" formatCode="#,##0.00">
                  <c:v>112.75</c:v>
                </c:pt>
                <c:pt idx="3249" formatCode="#,##0.00">
                  <c:v>108.99</c:v>
                </c:pt>
                <c:pt idx="3250" formatCode="#,##0.00">
                  <c:v>110</c:v>
                </c:pt>
                <c:pt idx="3251" formatCode="#,##0.00">
                  <c:v>112.56</c:v>
                </c:pt>
                <c:pt idx="3252" formatCode="#,##0.00">
                  <c:v>109.56</c:v>
                </c:pt>
                <c:pt idx="3253" formatCode="#,##0.00">
                  <c:v>106.99</c:v>
                </c:pt>
                <c:pt idx="3254" formatCode="#,##0.00">
                  <c:v>105</c:v>
                </c:pt>
                <c:pt idx="3255" formatCode="#,##0.00">
                  <c:v>103</c:v>
                </c:pt>
                <c:pt idx="3256" formatCode="#,##0.00">
                  <c:v>102.8</c:v>
                </c:pt>
                <c:pt idx="3257" formatCode="#,##0.00">
                  <c:v>103.07</c:v>
                </c:pt>
                <c:pt idx="3258" formatCode="#,##0.00">
                  <c:v>106.75</c:v>
                </c:pt>
                <c:pt idx="3259" formatCode="#,##0.00">
                  <c:v>106.75</c:v>
                </c:pt>
                <c:pt idx="3260" formatCode="#,##0.00">
                  <c:v>106.72</c:v>
                </c:pt>
                <c:pt idx="3261" formatCode="#,##0.00">
                  <c:v>105.12</c:v>
                </c:pt>
                <c:pt idx="3262" formatCode="#,##0.00">
                  <c:v>104.95</c:v>
                </c:pt>
                <c:pt idx="3263" formatCode="#,##0.00">
                  <c:v>104.5</c:v>
                </c:pt>
                <c:pt idx="3264" formatCode="#,##0.00">
                  <c:v>104.86</c:v>
                </c:pt>
                <c:pt idx="3265" formatCode="#,##0.00">
                  <c:v>106.21</c:v>
                </c:pt>
                <c:pt idx="3266" formatCode="#,##0.00">
                  <c:v>107.95</c:v>
                </c:pt>
                <c:pt idx="3267" formatCode="#,##0.00">
                  <c:v>101.49</c:v>
                </c:pt>
                <c:pt idx="3268" formatCode="#,##0.00">
                  <c:v>98.6</c:v>
                </c:pt>
                <c:pt idx="3269" formatCode="#,##0.00">
                  <c:v>94.4</c:v>
                </c:pt>
                <c:pt idx="3270" formatCode="#,##0.00">
                  <c:v>96.02</c:v>
                </c:pt>
                <c:pt idx="3271" formatCode="#,##0.00">
                  <c:v>96.95</c:v>
                </c:pt>
                <c:pt idx="3272" formatCode="#,##0.00">
                  <c:v>94.5</c:v>
                </c:pt>
                <c:pt idx="3273" formatCode="#,##0.00">
                  <c:v>95.56</c:v>
                </c:pt>
                <c:pt idx="3274" formatCode="#,##0.00">
                  <c:v>91.6</c:v>
                </c:pt>
                <c:pt idx="3275" formatCode="#,##0.00">
                  <c:v>92</c:v>
                </c:pt>
                <c:pt idx="3276" formatCode="#,##0.00">
                  <c:v>89.82</c:v>
                </c:pt>
                <c:pt idx="3277" formatCode="#,##0.00">
                  <c:v>92</c:v>
                </c:pt>
                <c:pt idx="3278" formatCode="#,##0.00">
                  <c:v>90.07</c:v>
                </c:pt>
                <c:pt idx="3279" formatCode="#,##0.00">
                  <c:v>98.5</c:v>
                </c:pt>
                <c:pt idx="3280" formatCode="#,##0.00">
                  <c:v>96.71</c:v>
                </c:pt>
                <c:pt idx="3281" formatCode="#,##0.00">
                  <c:v>98.89</c:v>
                </c:pt>
                <c:pt idx="3282" formatCode="#,##0.00">
                  <c:v>93.61</c:v>
                </c:pt>
                <c:pt idx="3283" formatCode="#,##0.00">
                  <c:v>98.7</c:v>
                </c:pt>
                <c:pt idx="3284" formatCode="#,##0.00">
                  <c:v>93.99</c:v>
                </c:pt>
                <c:pt idx="3285" formatCode="#,##0.00">
                  <c:v>88.98</c:v>
                </c:pt>
                <c:pt idx="3286" formatCode="#,##0.00">
                  <c:v>88</c:v>
                </c:pt>
                <c:pt idx="3287" formatCode="#,##0.00">
                  <c:v>76.72</c:v>
                </c:pt>
                <c:pt idx="3288" formatCode="#,##0.00">
                  <c:v>76</c:v>
                </c:pt>
                <c:pt idx="3289" formatCode="#,##0.00">
                  <c:v>76.5</c:v>
                </c:pt>
                <c:pt idx="3290" formatCode="#,##0.00">
                  <c:v>68.75</c:v>
                </c:pt>
                <c:pt idx="3291" formatCode="#,##0.00">
                  <c:v>68.5</c:v>
                </c:pt>
                <c:pt idx="3292" formatCode="#,##0.00">
                  <c:v>79.989999999999995</c:v>
                </c:pt>
                <c:pt idx="3293" formatCode="#,##0.00">
                  <c:v>78.89</c:v>
                </c:pt>
                <c:pt idx="3294" formatCode="#,##0.00">
                  <c:v>90.4</c:v>
                </c:pt>
                <c:pt idx="3295" formatCode="#,##0.00">
                  <c:v>88.05</c:v>
                </c:pt>
                <c:pt idx="3296" formatCode="#,##0.00">
                  <c:v>97.51</c:v>
                </c:pt>
                <c:pt idx="3297" formatCode="#,##0.00">
                  <c:v>95</c:v>
                </c:pt>
                <c:pt idx="3298" formatCode="#,##0.00">
                  <c:v>94.66</c:v>
                </c:pt>
                <c:pt idx="3299" formatCode="#,##0.00">
                  <c:v>101.74</c:v>
                </c:pt>
                <c:pt idx="3300" formatCode="#,##0.00">
                  <c:v>104</c:v>
                </c:pt>
                <c:pt idx="3301" formatCode="#,##0.00">
                  <c:v>103.33</c:v>
                </c:pt>
                <c:pt idx="3302" formatCode="#,##0.00">
                  <c:v>102.09</c:v>
                </c:pt>
                <c:pt idx="3303" formatCode="#,##0.00">
                  <c:v>107.9</c:v>
                </c:pt>
                <c:pt idx="3304" formatCode="#,##0.00">
                  <c:v>108.2</c:v>
                </c:pt>
                <c:pt idx="3305" formatCode="#,##0.00">
                  <c:v>109.5</c:v>
                </c:pt>
                <c:pt idx="3306" formatCode="#,##0.00">
                  <c:v>111.29</c:v>
                </c:pt>
                <c:pt idx="3307" formatCode="#,##0.00">
                  <c:v>108.25</c:v>
                </c:pt>
                <c:pt idx="3308" formatCode="#,##0.00">
                  <c:v>107.05</c:v>
                </c:pt>
                <c:pt idx="3309" formatCode="#,##0.00">
                  <c:v>101.95</c:v>
                </c:pt>
                <c:pt idx="3310" formatCode="#,##0.00">
                  <c:v>99.9</c:v>
                </c:pt>
                <c:pt idx="3311" formatCode="#,##0.00">
                  <c:v>99.8</c:v>
                </c:pt>
                <c:pt idx="3312" formatCode="#,##0.00">
                  <c:v>100</c:v>
                </c:pt>
                <c:pt idx="3313" formatCode="#,##0.00">
                  <c:v>103.95</c:v>
                </c:pt>
                <c:pt idx="3314" formatCode="#,##0.00">
                  <c:v>108.78</c:v>
                </c:pt>
                <c:pt idx="3315" formatCode="#,##0.00">
                  <c:v>109</c:v>
                </c:pt>
                <c:pt idx="3316" formatCode="#,##0.00">
                  <c:v>106.35</c:v>
                </c:pt>
                <c:pt idx="3317" formatCode="#,##0.00">
                  <c:v>100.44</c:v>
                </c:pt>
                <c:pt idx="3318" formatCode="#,##0.00">
                  <c:v>107.89</c:v>
                </c:pt>
                <c:pt idx="3319" formatCode="#,##0.00">
                  <c:v>111</c:v>
                </c:pt>
                <c:pt idx="3320" formatCode="#,##0.00">
                  <c:v>118.97</c:v>
                </c:pt>
                <c:pt idx="3321" formatCode="#,##0.00">
                  <c:v>121.9</c:v>
                </c:pt>
                <c:pt idx="3322" formatCode="#,##0.00">
                  <c:v>121.4</c:v>
                </c:pt>
                <c:pt idx="3323" formatCode="#,##0.00">
                  <c:v>120.74</c:v>
                </c:pt>
                <c:pt idx="3324" formatCode="#,##0.00">
                  <c:v>122.5</c:v>
                </c:pt>
                <c:pt idx="3325" formatCode="#,##0.00">
                  <c:v>129.30000000000001</c:v>
                </c:pt>
                <c:pt idx="3326" formatCode="#,##0.00">
                  <c:v>128.82</c:v>
                </c:pt>
                <c:pt idx="3327" formatCode="#,##0.00">
                  <c:v>128.80000000000001</c:v>
                </c:pt>
                <c:pt idx="3328" formatCode="#,##0.00">
                  <c:v>132.25</c:v>
                </c:pt>
                <c:pt idx="3329" formatCode="#,##0.00">
                  <c:v>129</c:v>
                </c:pt>
                <c:pt idx="3330" formatCode="#,##0.00">
                  <c:v>129.77000000000001</c:v>
                </c:pt>
                <c:pt idx="3331" formatCode="#,##0.00">
                  <c:v>133.5</c:v>
                </c:pt>
                <c:pt idx="3332" formatCode="#,##0.00">
                  <c:v>131.99</c:v>
                </c:pt>
                <c:pt idx="3333" formatCode="#,##0.00">
                  <c:v>133.1</c:v>
                </c:pt>
                <c:pt idx="3334" formatCode="#,##0.00">
                  <c:v>126.3</c:v>
                </c:pt>
                <c:pt idx="3335" formatCode="#,##0.00">
                  <c:v>123.8</c:v>
                </c:pt>
                <c:pt idx="3336" formatCode="#,##0.00">
                  <c:v>122.89</c:v>
                </c:pt>
                <c:pt idx="3337" formatCode="#,##0.00">
                  <c:v>122.02</c:v>
                </c:pt>
                <c:pt idx="3338" formatCode="#,##0.00">
                  <c:v>122.5</c:v>
                </c:pt>
                <c:pt idx="3339" formatCode="#,##0.00">
                  <c:v>123.21</c:v>
                </c:pt>
                <c:pt idx="3340" formatCode="#,##0.00">
                  <c:v>123.5</c:v>
                </c:pt>
                <c:pt idx="3341" formatCode="#,##0.00">
                  <c:v>118.21</c:v>
                </c:pt>
                <c:pt idx="3342" formatCode="#,##0.00">
                  <c:v>114.22</c:v>
                </c:pt>
                <c:pt idx="3343" formatCode="#,##0.00">
                  <c:v>111.4</c:v>
                </c:pt>
                <c:pt idx="3344" formatCode="#,##0.00">
                  <c:v>117.98</c:v>
                </c:pt>
                <c:pt idx="3345" formatCode="#,##0.00">
                  <c:v>114.82</c:v>
                </c:pt>
                <c:pt idx="3346" formatCode="#,##0.00">
                  <c:v>115.64</c:v>
                </c:pt>
                <c:pt idx="3347" formatCode="#,##0.00">
                  <c:v>117.7</c:v>
                </c:pt>
                <c:pt idx="3348" formatCode="#,##0.00">
                  <c:v>112.8</c:v>
                </c:pt>
                <c:pt idx="3349" formatCode="#,##0.00">
                  <c:v>113.2</c:v>
                </c:pt>
                <c:pt idx="3350" formatCode="#,##0.00">
                  <c:v>109.6</c:v>
                </c:pt>
                <c:pt idx="3351" formatCode="#,##0.00">
                  <c:v>112.25</c:v>
                </c:pt>
                <c:pt idx="3352" formatCode="#,##0.00">
                  <c:v>115.98</c:v>
                </c:pt>
                <c:pt idx="3353" formatCode="#,##0.00">
                  <c:v>112.9</c:v>
                </c:pt>
                <c:pt idx="3354" formatCode="#,##0.00">
                  <c:v>98.1</c:v>
                </c:pt>
                <c:pt idx="3355" formatCode="#,##0.00">
                  <c:v>106.25</c:v>
                </c:pt>
                <c:pt idx="3356" formatCode="#,##0.00">
                  <c:v>116.38</c:v>
                </c:pt>
                <c:pt idx="3357" formatCode="#,##0.00">
                  <c:v>139</c:v>
                </c:pt>
                <c:pt idx="3358" formatCode="#,##0.00">
                  <c:v>144</c:v>
                </c:pt>
                <c:pt idx="3359" formatCode="#,##0.00">
                  <c:v>134.44</c:v>
                </c:pt>
                <c:pt idx="3360" formatCode="#,##0.00">
                  <c:v>135.30000000000001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A9-4000-9E0A-A8ECBA8EFC7E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High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numRef>
              <c:f>工作表1!$A$2:$A$3362</c:f>
              <c:numCache>
                <c:formatCode>d\-mmm\-yy</c:formatCode>
                <c:ptCount val="3361"/>
                <c:pt idx="0">
                  <c:v>44731</c:v>
                </c:pt>
                <c:pt idx="1">
                  <c:v>44730</c:v>
                </c:pt>
                <c:pt idx="2">
                  <c:v>44729</c:v>
                </c:pt>
                <c:pt idx="3">
                  <c:v>44728</c:v>
                </c:pt>
                <c:pt idx="4">
                  <c:v>44727</c:v>
                </c:pt>
                <c:pt idx="5">
                  <c:v>44726</c:v>
                </c:pt>
                <c:pt idx="6">
                  <c:v>44725</c:v>
                </c:pt>
                <c:pt idx="7">
                  <c:v>44724</c:v>
                </c:pt>
                <c:pt idx="8">
                  <c:v>44723</c:v>
                </c:pt>
                <c:pt idx="9">
                  <c:v>44722</c:v>
                </c:pt>
                <c:pt idx="10">
                  <c:v>44721</c:v>
                </c:pt>
                <c:pt idx="11">
                  <c:v>44720</c:v>
                </c:pt>
                <c:pt idx="12">
                  <c:v>44719</c:v>
                </c:pt>
                <c:pt idx="13">
                  <c:v>44718</c:v>
                </c:pt>
                <c:pt idx="14">
                  <c:v>44717</c:v>
                </c:pt>
                <c:pt idx="15">
                  <c:v>44716</c:v>
                </c:pt>
                <c:pt idx="16">
                  <c:v>44715</c:v>
                </c:pt>
                <c:pt idx="17">
                  <c:v>44714</c:v>
                </c:pt>
                <c:pt idx="18">
                  <c:v>44713</c:v>
                </c:pt>
                <c:pt idx="19">
                  <c:v>44712</c:v>
                </c:pt>
                <c:pt idx="20">
                  <c:v>44711</c:v>
                </c:pt>
                <c:pt idx="21">
                  <c:v>44710</c:v>
                </c:pt>
                <c:pt idx="22">
                  <c:v>44709</c:v>
                </c:pt>
                <c:pt idx="23">
                  <c:v>44708</c:v>
                </c:pt>
                <c:pt idx="24">
                  <c:v>44707</c:v>
                </c:pt>
                <c:pt idx="25">
                  <c:v>44706</c:v>
                </c:pt>
                <c:pt idx="26">
                  <c:v>44705</c:v>
                </c:pt>
                <c:pt idx="27">
                  <c:v>44704</c:v>
                </c:pt>
                <c:pt idx="28">
                  <c:v>44703</c:v>
                </c:pt>
                <c:pt idx="29">
                  <c:v>44702</c:v>
                </c:pt>
                <c:pt idx="30">
                  <c:v>44701</c:v>
                </c:pt>
                <c:pt idx="31">
                  <c:v>44700</c:v>
                </c:pt>
                <c:pt idx="32">
                  <c:v>44699</c:v>
                </c:pt>
                <c:pt idx="33">
                  <c:v>44698</c:v>
                </c:pt>
                <c:pt idx="34">
                  <c:v>44697</c:v>
                </c:pt>
                <c:pt idx="35">
                  <c:v>44696</c:v>
                </c:pt>
                <c:pt idx="36">
                  <c:v>44695</c:v>
                </c:pt>
                <c:pt idx="37">
                  <c:v>44694</c:v>
                </c:pt>
                <c:pt idx="38">
                  <c:v>44693</c:v>
                </c:pt>
                <c:pt idx="39">
                  <c:v>44692</c:v>
                </c:pt>
                <c:pt idx="40">
                  <c:v>44691</c:v>
                </c:pt>
                <c:pt idx="41">
                  <c:v>44690</c:v>
                </c:pt>
                <c:pt idx="42">
                  <c:v>44689</c:v>
                </c:pt>
                <c:pt idx="43">
                  <c:v>44688</c:v>
                </c:pt>
                <c:pt idx="44">
                  <c:v>44687</c:v>
                </c:pt>
                <c:pt idx="45">
                  <c:v>44686</c:v>
                </c:pt>
                <c:pt idx="46">
                  <c:v>44685</c:v>
                </c:pt>
                <c:pt idx="47">
                  <c:v>44684</c:v>
                </c:pt>
                <c:pt idx="48">
                  <c:v>44683</c:v>
                </c:pt>
                <c:pt idx="49">
                  <c:v>44682</c:v>
                </c:pt>
                <c:pt idx="50">
                  <c:v>44681</c:v>
                </c:pt>
                <c:pt idx="51">
                  <c:v>44680</c:v>
                </c:pt>
                <c:pt idx="52">
                  <c:v>44679</c:v>
                </c:pt>
                <c:pt idx="53">
                  <c:v>44678</c:v>
                </c:pt>
                <c:pt idx="54">
                  <c:v>44677</c:v>
                </c:pt>
                <c:pt idx="55">
                  <c:v>44676</c:v>
                </c:pt>
                <c:pt idx="56">
                  <c:v>44675</c:v>
                </c:pt>
                <c:pt idx="57">
                  <c:v>44674</c:v>
                </c:pt>
                <c:pt idx="58">
                  <c:v>44673</c:v>
                </c:pt>
                <c:pt idx="59">
                  <c:v>44672</c:v>
                </c:pt>
                <c:pt idx="60">
                  <c:v>44671</c:v>
                </c:pt>
                <c:pt idx="61">
                  <c:v>44670</c:v>
                </c:pt>
                <c:pt idx="62">
                  <c:v>44669</c:v>
                </c:pt>
                <c:pt idx="63">
                  <c:v>44668</c:v>
                </c:pt>
                <c:pt idx="64">
                  <c:v>44667</c:v>
                </c:pt>
                <c:pt idx="65">
                  <c:v>44666</c:v>
                </c:pt>
                <c:pt idx="66">
                  <c:v>44665</c:v>
                </c:pt>
                <c:pt idx="67">
                  <c:v>44664</c:v>
                </c:pt>
                <c:pt idx="68">
                  <c:v>44663</c:v>
                </c:pt>
                <c:pt idx="69">
                  <c:v>44662</c:v>
                </c:pt>
                <c:pt idx="70">
                  <c:v>44661</c:v>
                </c:pt>
                <c:pt idx="71">
                  <c:v>44660</c:v>
                </c:pt>
                <c:pt idx="72">
                  <c:v>44659</c:v>
                </c:pt>
                <c:pt idx="73">
                  <c:v>44658</c:v>
                </c:pt>
                <c:pt idx="74">
                  <c:v>44657</c:v>
                </c:pt>
                <c:pt idx="75">
                  <c:v>44656</c:v>
                </c:pt>
                <c:pt idx="76">
                  <c:v>44655</c:v>
                </c:pt>
                <c:pt idx="77">
                  <c:v>44654</c:v>
                </c:pt>
                <c:pt idx="78">
                  <c:v>44653</c:v>
                </c:pt>
                <c:pt idx="79">
                  <c:v>44652</c:v>
                </c:pt>
                <c:pt idx="80">
                  <c:v>44651</c:v>
                </c:pt>
                <c:pt idx="81">
                  <c:v>44650</c:v>
                </c:pt>
                <c:pt idx="82">
                  <c:v>44649</c:v>
                </c:pt>
                <c:pt idx="83">
                  <c:v>44648</c:v>
                </c:pt>
                <c:pt idx="84">
                  <c:v>44647</c:v>
                </c:pt>
                <c:pt idx="85">
                  <c:v>44646</c:v>
                </c:pt>
                <c:pt idx="86">
                  <c:v>44645</c:v>
                </c:pt>
                <c:pt idx="87">
                  <c:v>44644</c:v>
                </c:pt>
                <c:pt idx="88">
                  <c:v>44643</c:v>
                </c:pt>
                <c:pt idx="89">
                  <c:v>44642</c:v>
                </c:pt>
                <c:pt idx="90">
                  <c:v>44641</c:v>
                </c:pt>
                <c:pt idx="91">
                  <c:v>44640</c:v>
                </c:pt>
                <c:pt idx="92">
                  <c:v>44639</c:v>
                </c:pt>
                <c:pt idx="93">
                  <c:v>44638</c:v>
                </c:pt>
                <c:pt idx="94">
                  <c:v>44637</c:v>
                </c:pt>
                <c:pt idx="95">
                  <c:v>44636</c:v>
                </c:pt>
                <c:pt idx="96">
                  <c:v>44635</c:v>
                </c:pt>
                <c:pt idx="97">
                  <c:v>44634</c:v>
                </c:pt>
                <c:pt idx="98">
                  <c:v>44633</c:v>
                </c:pt>
                <c:pt idx="99">
                  <c:v>44632</c:v>
                </c:pt>
                <c:pt idx="100">
                  <c:v>44631</c:v>
                </c:pt>
                <c:pt idx="101">
                  <c:v>44630</c:v>
                </c:pt>
                <c:pt idx="102">
                  <c:v>44629</c:v>
                </c:pt>
                <c:pt idx="103">
                  <c:v>44628</c:v>
                </c:pt>
                <c:pt idx="104">
                  <c:v>44627</c:v>
                </c:pt>
                <c:pt idx="105">
                  <c:v>44626</c:v>
                </c:pt>
                <c:pt idx="106">
                  <c:v>44625</c:v>
                </c:pt>
                <c:pt idx="107">
                  <c:v>44624</c:v>
                </c:pt>
                <c:pt idx="108">
                  <c:v>44623</c:v>
                </c:pt>
                <c:pt idx="109">
                  <c:v>44622</c:v>
                </c:pt>
                <c:pt idx="110">
                  <c:v>44621</c:v>
                </c:pt>
                <c:pt idx="111">
                  <c:v>44620</c:v>
                </c:pt>
                <c:pt idx="112">
                  <c:v>44619</c:v>
                </c:pt>
                <c:pt idx="113">
                  <c:v>44618</c:v>
                </c:pt>
                <c:pt idx="114">
                  <c:v>44617</c:v>
                </c:pt>
                <c:pt idx="115">
                  <c:v>44616</c:v>
                </c:pt>
                <c:pt idx="116">
                  <c:v>44615</c:v>
                </c:pt>
                <c:pt idx="117">
                  <c:v>44614</c:v>
                </c:pt>
                <c:pt idx="118">
                  <c:v>44613</c:v>
                </c:pt>
                <c:pt idx="119">
                  <c:v>44612</c:v>
                </c:pt>
                <c:pt idx="120">
                  <c:v>44611</c:v>
                </c:pt>
                <c:pt idx="121">
                  <c:v>44610</c:v>
                </c:pt>
                <c:pt idx="122">
                  <c:v>44609</c:v>
                </c:pt>
                <c:pt idx="123">
                  <c:v>44608</c:v>
                </c:pt>
                <c:pt idx="124">
                  <c:v>44607</c:v>
                </c:pt>
                <c:pt idx="125">
                  <c:v>44606</c:v>
                </c:pt>
                <c:pt idx="126">
                  <c:v>44605</c:v>
                </c:pt>
                <c:pt idx="127">
                  <c:v>44604</c:v>
                </c:pt>
                <c:pt idx="128">
                  <c:v>44603</c:v>
                </c:pt>
                <c:pt idx="129">
                  <c:v>44602</c:v>
                </c:pt>
                <c:pt idx="130">
                  <c:v>44601</c:v>
                </c:pt>
                <c:pt idx="131">
                  <c:v>44600</c:v>
                </c:pt>
                <c:pt idx="132">
                  <c:v>44599</c:v>
                </c:pt>
                <c:pt idx="133">
                  <c:v>44598</c:v>
                </c:pt>
                <c:pt idx="134">
                  <c:v>44597</c:v>
                </c:pt>
                <c:pt idx="135">
                  <c:v>44596</c:v>
                </c:pt>
                <c:pt idx="136">
                  <c:v>44595</c:v>
                </c:pt>
                <c:pt idx="137">
                  <c:v>44594</c:v>
                </c:pt>
                <c:pt idx="138">
                  <c:v>44593</c:v>
                </c:pt>
                <c:pt idx="139">
                  <c:v>44592</c:v>
                </c:pt>
                <c:pt idx="140">
                  <c:v>44591</c:v>
                </c:pt>
                <c:pt idx="141">
                  <c:v>44590</c:v>
                </c:pt>
                <c:pt idx="142">
                  <c:v>44589</c:v>
                </c:pt>
                <c:pt idx="143">
                  <c:v>44588</c:v>
                </c:pt>
                <c:pt idx="144">
                  <c:v>44587</c:v>
                </c:pt>
                <c:pt idx="145">
                  <c:v>44586</c:v>
                </c:pt>
                <c:pt idx="146">
                  <c:v>44585</c:v>
                </c:pt>
                <c:pt idx="147">
                  <c:v>44584</c:v>
                </c:pt>
                <c:pt idx="148">
                  <c:v>44583</c:v>
                </c:pt>
                <c:pt idx="149">
                  <c:v>44582</c:v>
                </c:pt>
                <c:pt idx="150">
                  <c:v>44581</c:v>
                </c:pt>
                <c:pt idx="151">
                  <c:v>44580</c:v>
                </c:pt>
                <c:pt idx="152">
                  <c:v>44579</c:v>
                </c:pt>
                <c:pt idx="153">
                  <c:v>44578</c:v>
                </c:pt>
                <c:pt idx="154">
                  <c:v>44577</c:v>
                </c:pt>
                <c:pt idx="155">
                  <c:v>44576</c:v>
                </c:pt>
                <c:pt idx="156">
                  <c:v>44575</c:v>
                </c:pt>
                <c:pt idx="157">
                  <c:v>44574</c:v>
                </c:pt>
                <c:pt idx="158">
                  <c:v>44573</c:v>
                </c:pt>
                <c:pt idx="159">
                  <c:v>44572</c:v>
                </c:pt>
                <c:pt idx="160">
                  <c:v>44571</c:v>
                </c:pt>
                <c:pt idx="161">
                  <c:v>44570</c:v>
                </c:pt>
                <c:pt idx="162">
                  <c:v>44569</c:v>
                </c:pt>
                <c:pt idx="163">
                  <c:v>44568</c:v>
                </c:pt>
                <c:pt idx="164">
                  <c:v>44567</c:v>
                </c:pt>
                <c:pt idx="165">
                  <c:v>44566</c:v>
                </c:pt>
                <c:pt idx="166">
                  <c:v>44565</c:v>
                </c:pt>
                <c:pt idx="167">
                  <c:v>44564</c:v>
                </c:pt>
                <c:pt idx="168">
                  <c:v>44563</c:v>
                </c:pt>
                <c:pt idx="169">
                  <c:v>44562</c:v>
                </c:pt>
                <c:pt idx="170">
                  <c:v>44561</c:v>
                </c:pt>
                <c:pt idx="171">
                  <c:v>44560</c:v>
                </c:pt>
                <c:pt idx="172">
                  <c:v>44559</c:v>
                </c:pt>
                <c:pt idx="173">
                  <c:v>44558</c:v>
                </c:pt>
                <c:pt idx="174">
                  <c:v>44557</c:v>
                </c:pt>
                <c:pt idx="175">
                  <c:v>44556</c:v>
                </c:pt>
                <c:pt idx="176">
                  <c:v>44555</c:v>
                </c:pt>
                <c:pt idx="177">
                  <c:v>44554</c:v>
                </c:pt>
                <c:pt idx="178">
                  <c:v>44553</c:v>
                </c:pt>
                <c:pt idx="179">
                  <c:v>44552</c:v>
                </c:pt>
                <c:pt idx="180">
                  <c:v>44551</c:v>
                </c:pt>
                <c:pt idx="181">
                  <c:v>44550</c:v>
                </c:pt>
                <c:pt idx="182">
                  <c:v>44549</c:v>
                </c:pt>
                <c:pt idx="183">
                  <c:v>44548</c:v>
                </c:pt>
                <c:pt idx="184">
                  <c:v>44547</c:v>
                </c:pt>
                <c:pt idx="185">
                  <c:v>44546</c:v>
                </c:pt>
                <c:pt idx="186">
                  <c:v>44545</c:v>
                </c:pt>
                <c:pt idx="187">
                  <c:v>44544</c:v>
                </c:pt>
                <c:pt idx="188">
                  <c:v>44543</c:v>
                </c:pt>
                <c:pt idx="189">
                  <c:v>44542</c:v>
                </c:pt>
                <c:pt idx="190">
                  <c:v>44541</c:v>
                </c:pt>
                <c:pt idx="191">
                  <c:v>44540</c:v>
                </c:pt>
                <c:pt idx="192">
                  <c:v>44539</c:v>
                </c:pt>
                <c:pt idx="193">
                  <c:v>44538</c:v>
                </c:pt>
                <c:pt idx="194">
                  <c:v>44537</c:v>
                </c:pt>
                <c:pt idx="195">
                  <c:v>44536</c:v>
                </c:pt>
                <c:pt idx="196">
                  <c:v>44535</c:v>
                </c:pt>
                <c:pt idx="197">
                  <c:v>44534</c:v>
                </c:pt>
                <c:pt idx="198">
                  <c:v>44533</c:v>
                </c:pt>
                <c:pt idx="199">
                  <c:v>44532</c:v>
                </c:pt>
                <c:pt idx="200">
                  <c:v>44531</c:v>
                </c:pt>
                <c:pt idx="201">
                  <c:v>44530</c:v>
                </c:pt>
                <c:pt idx="202">
                  <c:v>44529</c:v>
                </c:pt>
                <c:pt idx="203">
                  <c:v>44528</c:v>
                </c:pt>
                <c:pt idx="204">
                  <c:v>44527</c:v>
                </c:pt>
                <c:pt idx="205">
                  <c:v>44526</c:v>
                </c:pt>
                <c:pt idx="206">
                  <c:v>44525</c:v>
                </c:pt>
                <c:pt idx="207">
                  <c:v>44524</c:v>
                </c:pt>
                <c:pt idx="208">
                  <c:v>44523</c:v>
                </c:pt>
                <c:pt idx="209">
                  <c:v>44522</c:v>
                </c:pt>
                <c:pt idx="210">
                  <c:v>44521</c:v>
                </c:pt>
                <c:pt idx="211">
                  <c:v>44520</c:v>
                </c:pt>
                <c:pt idx="212">
                  <c:v>44519</c:v>
                </c:pt>
                <c:pt idx="213">
                  <c:v>44518</c:v>
                </c:pt>
                <c:pt idx="214">
                  <c:v>44517</c:v>
                </c:pt>
                <c:pt idx="215">
                  <c:v>44516</c:v>
                </c:pt>
                <c:pt idx="216">
                  <c:v>44515</c:v>
                </c:pt>
                <c:pt idx="217">
                  <c:v>44514</c:v>
                </c:pt>
                <c:pt idx="218">
                  <c:v>44513</c:v>
                </c:pt>
                <c:pt idx="219">
                  <c:v>44512</c:v>
                </c:pt>
                <c:pt idx="220">
                  <c:v>44511</c:v>
                </c:pt>
                <c:pt idx="221">
                  <c:v>44510</c:v>
                </c:pt>
                <c:pt idx="222">
                  <c:v>44509</c:v>
                </c:pt>
                <c:pt idx="223">
                  <c:v>44508</c:v>
                </c:pt>
                <c:pt idx="224">
                  <c:v>44507</c:v>
                </c:pt>
                <c:pt idx="225">
                  <c:v>44506</c:v>
                </c:pt>
                <c:pt idx="226">
                  <c:v>44505</c:v>
                </c:pt>
                <c:pt idx="227">
                  <c:v>44504</c:v>
                </c:pt>
                <c:pt idx="228">
                  <c:v>44503</c:v>
                </c:pt>
                <c:pt idx="229">
                  <c:v>44502</c:v>
                </c:pt>
                <c:pt idx="230">
                  <c:v>44501</c:v>
                </c:pt>
                <c:pt idx="231">
                  <c:v>44500</c:v>
                </c:pt>
                <c:pt idx="232">
                  <c:v>44499</c:v>
                </c:pt>
                <c:pt idx="233">
                  <c:v>44498</c:v>
                </c:pt>
                <c:pt idx="234">
                  <c:v>44497</c:v>
                </c:pt>
                <c:pt idx="235">
                  <c:v>44496</c:v>
                </c:pt>
                <c:pt idx="236">
                  <c:v>44495</c:v>
                </c:pt>
                <c:pt idx="237">
                  <c:v>44494</c:v>
                </c:pt>
                <c:pt idx="238">
                  <c:v>44493</c:v>
                </c:pt>
                <c:pt idx="239">
                  <c:v>44492</c:v>
                </c:pt>
                <c:pt idx="240">
                  <c:v>44491</c:v>
                </c:pt>
                <c:pt idx="241">
                  <c:v>44490</c:v>
                </c:pt>
                <c:pt idx="242">
                  <c:v>44489</c:v>
                </c:pt>
                <c:pt idx="243">
                  <c:v>44488</c:v>
                </c:pt>
                <c:pt idx="244">
                  <c:v>44487</c:v>
                </c:pt>
                <c:pt idx="245">
                  <c:v>44486</c:v>
                </c:pt>
                <c:pt idx="246">
                  <c:v>44485</c:v>
                </c:pt>
                <c:pt idx="247">
                  <c:v>44484</c:v>
                </c:pt>
                <c:pt idx="248">
                  <c:v>44483</c:v>
                </c:pt>
                <c:pt idx="249">
                  <c:v>44482</c:v>
                </c:pt>
                <c:pt idx="250">
                  <c:v>44481</c:v>
                </c:pt>
                <c:pt idx="251">
                  <c:v>44480</c:v>
                </c:pt>
                <c:pt idx="252">
                  <c:v>44479</c:v>
                </c:pt>
                <c:pt idx="253">
                  <c:v>44478</c:v>
                </c:pt>
                <c:pt idx="254">
                  <c:v>44477</c:v>
                </c:pt>
                <c:pt idx="255">
                  <c:v>44476</c:v>
                </c:pt>
                <c:pt idx="256">
                  <c:v>44475</c:v>
                </c:pt>
                <c:pt idx="257">
                  <c:v>44474</c:v>
                </c:pt>
                <c:pt idx="258">
                  <c:v>44473</c:v>
                </c:pt>
                <c:pt idx="259">
                  <c:v>44472</c:v>
                </c:pt>
                <c:pt idx="260">
                  <c:v>44471</c:v>
                </c:pt>
                <c:pt idx="261">
                  <c:v>44470</c:v>
                </c:pt>
                <c:pt idx="262">
                  <c:v>44469</c:v>
                </c:pt>
                <c:pt idx="263">
                  <c:v>44468</c:v>
                </c:pt>
                <c:pt idx="264">
                  <c:v>44467</c:v>
                </c:pt>
                <c:pt idx="265">
                  <c:v>44466</c:v>
                </c:pt>
                <c:pt idx="266">
                  <c:v>44465</c:v>
                </c:pt>
                <c:pt idx="267">
                  <c:v>44464</c:v>
                </c:pt>
                <c:pt idx="268">
                  <c:v>44463</c:v>
                </c:pt>
                <c:pt idx="269">
                  <c:v>44462</c:v>
                </c:pt>
                <c:pt idx="270">
                  <c:v>44461</c:v>
                </c:pt>
                <c:pt idx="271">
                  <c:v>44460</c:v>
                </c:pt>
                <c:pt idx="272">
                  <c:v>44459</c:v>
                </c:pt>
                <c:pt idx="273">
                  <c:v>44458</c:v>
                </c:pt>
                <c:pt idx="274">
                  <c:v>44457</c:v>
                </c:pt>
                <c:pt idx="275">
                  <c:v>44456</c:v>
                </c:pt>
                <c:pt idx="276">
                  <c:v>44455</c:v>
                </c:pt>
                <c:pt idx="277">
                  <c:v>44454</c:v>
                </c:pt>
                <c:pt idx="278">
                  <c:v>44453</c:v>
                </c:pt>
                <c:pt idx="279">
                  <c:v>44452</c:v>
                </c:pt>
                <c:pt idx="280">
                  <c:v>44451</c:v>
                </c:pt>
                <c:pt idx="281">
                  <c:v>44450</c:v>
                </c:pt>
                <c:pt idx="282">
                  <c:v>44449</c:v>
                </c:pt>
                <c:pt idx="283">
                  <c:v>44448</c:v>
                </c:pt>
                <c:pt idx="284">
                  <c:v>44447</c:v>
                </c:pt>
                <c:pt idx="285">
                  <c:v>44446</c:v>
                </c:pt>
                <c:pt idx="286">
                  <c:v>44445</c:v>
                </c:pt>
                <c:pt idx="287">
                  <c:v>44444</c:v>
                </c:pt>
                <c:pt idx="288">
                  <c:v>44443</c:v>
                </c:pt>
                <c:pt idx="289">
                  <c:v>44442</c:v>
                </c:pt>
                <c:pt idx="290">
                  <c:v>44441</c:v>
                </c:pt>
                <c:pt idx="291">
                  <c:v>44440</c:v>
                </c:pt>
                <c:pt idx="292">
                  <c:v>44439</c:v>
                </c:pt>
                <c:pt idx="293">
                  <c:v>44438</c:v>
                </c:pt>
                <c:pt idx="294">
                  <c:v>44437</c:v>
                </c:pt>
                <c:pt idx="295">
                  <c:v>44436</c:v>
                </c:pt>
                <c:pt idx="296">
                  <c:v>44435</c:v>
                </c:pt>
                <c:pt idx="297">
                  <c:v>44434</c:v>
                </c:pt>
                <c:pt idx="298">
                  <c:v>44433</c:v>
                </c:pt>
                <c:pt idx="299">
                  <c:v>44432</c:v>
                </c:pt>
                <c:pt idx="300">
                  <c:v>44431</c:v>
                </c:pt>
                <c:pt idx="301">
                  <c:v>44430</c:v>
                </c:pt>
                <c:pt idx="302">
                  <c:v>44429</c:v>
                </c:pt>
                <c:pt idx="303">
                  <c:v>44428</c:v>
                </c:pt>
                <c:pt idx="304">
                  <c:v>44427</c:v>
                </c:pt>
                <c:pt idx="305">
                  <c:v>44426</c:v>
                </c:pt>
                <c:pt idx="306">
                  <c:v>44425</c:v>
                </c:pt>
                <c:pt idx="307">
                  <c:v>44424</c:v>
                </c:pt>
                <c:pt idx="308">
                  <c:v>44423</c:v>
                </c:pt>
                <c:pt idx="309">
                  <c:v>44422</c:v>
                </c:pt>
                <c:pt idx="310">
                  <c:v>44421</c:v>
                </c:pt>
                <c:pt idx="311">
                  <c:v>44420</c:v>
                </c:pt>
                <c:pt idx="312">
                  <c:v>44419</c:v>
                </c:pt>
                <c:pt idx="313">
                  <c:v>44418</c:v>
                </c:pt>
                <c:pt idx="314">
                  <c:v>44417</c:v>
                </c:pt>
                <c:pt idx="315">
                  <c:v>44416</c:v>
                </c:pt>
                <c:pt idx="316">
                  <c:v>44415</c:v>
                </c:pt>
                <c:pt idx="317">
                  <c:v>44414</c:v>
                </c:pt>
                <c:pt idx="318">
                  <c:v>44413</c:v>
                </c:pt>
                <c:pt idx="319">
                  <c:v>44412</c:v>
                </c:pt>
                <c:pt idx="320">
                  <c:v>44411</c:v>
                </c:pt>
                <c:pt idx="321">
                  <c:v>44410</c:v>
                </c:pt>
                <c:pt idx="322">
                  <c:v>44409</c:v>
                </c:pt>
                <c:pt idx="323">
                  <c:v>44408</c:v>
                </c:pt>
                <c:pt idx="324">
                  <c:v>44407</c:v>
                </c:pt>
                <c:pt idx="325">
                  <c:v>44406</c:v>
                </c:pt>
                <c:pt idx="326">
                  <c:v>44405</c:v>
                </c:pt>
                <c:pt idx="327">
                  <c:v>44404</c:v>
                </c:pt>
                <c:pt idx="328">
                  <c:v>44403</c:v>
                </c:pt>
                <c:pt idx="329">
                  <c:v>44402</c:v>
                </c:pt>
                <c:pt idx="330">
                  <c:v>44401</c:v>
                </c:pt>
                <c:pt idx="331">
                  <c:v>44400</c:v>
                </c:pt>
                <c:pt idx="332">
                  <c:v>44399</c:v>
                </c:pt>
                <c:pt idx="333">
                  <c:v>44398</c:v>
                </c:pt>
                <c:pt idx="334">
                  <c:v>44397</c:v>
                </c:pt>
                <c:pt idx="335">
                  <c:v>44396</c:v>
                </c:pt>
                <c:pt idx="336">
                  <c:v>44395</c:v>
                </c:pt>
                <c:pt idx="337">
                  <c:v>44394</c:v>
                </c:pt>
                <c:pt idx="338">
                  <c:v>44393</c:v>
                </c:pt>
                <c:pt idx="339">
                  <c:v>44392</c:v>
                </c:pt>
                <c:pt idx="340">
                  <c:v>44391</c:v>
                </c:pt>
                <c:pt idx="341">
                  <c:v>44390</c:v>
                </c:pt>
                <c:pt idx="342">
                  <c:v>44389</c:v>
                </c:pt>
                <c:pt idx="343">
                  <c:v>44388</c:v>
                </c:pt>
                <c:pt idx="344">
                  <c:v>44387</c:v>
                </c:pt>
                <c:pt idx="345">
                  <c:v>44386</c:v>
                </c:pt>
                <c:pt idx="346">
                  <c:v>44385</c:v>
                </c:pt>
                <c:pt idx="347">
                  <c:v>44384</c:v>
                </c:pt>
                <c:pt idx="348">
                  <c:v>44383</c:v>
                </c:pt>
                <c:pt idx="349">
                  <c:v>44382</c:v>
                </c:pt>
                <c:pt idx="350">
                  <c:v>44381</c:v>
                </c:pt>
                <c:pt idx="351">
                  <c:v>44380</c:v>
                </c:pt>
                <c:pt idx="352">
                  <c:v>44379</c:v>
                </c:pt>
                <c:pt idx="353">
                  <c:v>44378</c:v>
                </c:pt>
                <c:pt idx="354">
                  <c:v>44377</c:v>
                </c:pt>
                <c:pt idx="355">
                  <c:v>44376</c:v>
                </c:pt>
                <c:pt idx="356">
                  <c:v>44375</c:v>
                </c:pt>
                <c:pt idx="357">
                  <c:v>44374</c:v>
                </c:pt>
                <c:pt idx="358">
                  <c:v>44373</c:v>
                </c:pt>
                <c:pt idx="359">
                  <c:v>44372</c:v>
                </c:pt>
                <c:pt idx="360">
                  <c:v>44371</c:v>
                </c:pt>
                <c:pt idx="361">
                  <c:v>44370</c:v>
                </c:pt>
                <c:pt idx="362">
                  <c:v>44369</c:v>
                </c:pt>
                <c:pt idx="363">
                  <c:v>44368</c:v>
                </c:pt>
                <c:pt idx="364">
                  <c:v>44367</c:v>
                </c:pt>
                <c:pt idx="365">
                  <c:v>44366</c:v>
                </c:pt>
                <c:pt idx="366">
                  <c:v>44365</c:v>
                </c:pt>
                <c:pt idx="367">
                  <c:v>44364</c:v>
                </c:pt>
                <c:pt idx="368">
                  <c:v>44363</c:v>
                </c:pt>
                <c:pt idx="369">
                  <c:v>44362</c:v>
                </c:pt>
                <c:pt idx="370">
                  <c:v>44361</c:v>
                </c:pt>
                <c:pt idx="371">
                  <c:v>44360</c:v>
                </c:pt>
                <c:pt idx="372">
                  <c:v>44359</c:v>
                </c:pt>
                <c:pt idx="373">
                  <c:v>44358</c:v>
                </c:pt>
                <c:pt idx="374">
                  <c:v>44357</c:v>
                </c:pt>
                <c:pt idx="375">
                  <c:v>44356</c:v>
                </c:pt>
                <c:pt idx="376">
                  <c:v>44355</c:v>
                </c:pt>
                <c:pt idx="377">
                  <c:v>44354</c:v>
                </c:pt>
                <c:pt idx="378">
                  <c:v>44353</c:v>
                </c:pt>
                <c:pt idx="379">
                  <c:v>44352</c:v>
                </c:pt>
                <c:pt idx="380">
                  <c:v>44351</c:v>
                </c:pt>
                <c:pt idx="381">
                  <c:v>44350</c:v>
                </c:pt>
                <c:pt idx="382">
                  <c:v>44349</c:v>
                </c:pt>
                <c:pt idx="383">
                  <c:v>44348</c:v>
                </c:pt>
                <c:pt idx="384">
                  <c:v>44347</c:v>
                </c:pt>
                <c:pt idx="385">
                  <c:v>44346</c:v>
                </c:pt>
                <c:pt idx="386">
                  <c:v>44345</c:v>
                </c:pt>
                <c:pt idx="387">
                  <c:v>44344</c:v>
                </c:pt>
                <c:pt idx="388">
                  <c:v>44343</c:v>
                </c:pt>
                <c:pt idx="389">
                  <c:v>44342</c:v>
                </c:pt>
                <c:pt idx="390">
                  <c:v>44341</c:v>
                </c:pt>
                <c:pt idx="391">
                  <c:v>44340</c:v>
                </c:pt>
                <c:pt idx="392">
                  <c:v>44339</c:v>
                </c:pt>
                <c:pt idx="393">
                  <c:v>44338</c:v>
                </c:pt>
                <c:pt idx="394">
                  <c:v>44337</c:v>
                </c:pt>
                <c:pt idx="395">
                  <c:v>44336</c:v>
                </c:pt>
                <c:pt idx="396">
                  <c:v>44335</c:v>
                </c:pt>
                <c:pt idx="397">
                  <c:v>44334</c:v>
                </c:pt>
                <c:pt idx="398">
                  <c:v>44333</c:v>
                </c:pt>
                <c:pt idx="399">
                  <c:v>44332</c:v>
                </c:pt>
                <c:pt idx="400">
                  <c:v>44331</c:v>
                </c:pt>
                <c:pt idx="401">
                  <c:v>44330</c:v>
                </c:pt>
                <c:pt idx="402">
                  <c:v>44329</c:v>
                </c:pt>
                <c:pt idx="403">
                  <c:v>44328</c:v>
                </c:pt>
                <c:pt idx="404">
                  <c:v>44327</c:v>
                </c:pt>
                <c:pt idx="405">
                  <c:v>44326</c:v>
                </c:pt>
                <c:pt idx="406">
                  <c:v>44325</c:v>
                </c:pt>
                <c:pt idx="407">
                  <c:v>44324</c:v>
                </c:pt>
                <c:pt idx="408">
                  <c:v>44323</c:v>
                </c:pt>
                <c:pt idx="409">
                  <c:v>44322</c:v>
                </c:pt>
                <c:pt idx="410">
                  <c:v>44321</c:v>
                </c:pt>
                <c:pt idx="411">
                  <c:v>44320</c:v>
                </c:pt>
                <c:pt idx="412">
                  <c:v>44319</c:v>
                </c:pt>
                <c:pt idx="413">
                  <c:v>44318</c:v>
                </c:pt>
                <c:pt idx="414">
                  <c:v>44317</c:v>
                </c:pt>
                <c:pt idx="415">
                  <c:v>44316</c:v>
                </c:pt>
                <c:pt idx="416">
                  <c:v>44315</c:v>
                </c:pt>
                <c:pt idx="417">
                  <c:v>44314</c:v>
                </c:pt>
                <c:pt idx="418">
                  <c:v>44313</c:v>
                </c:pt>
                <c:pt idx="419">
                  <c:v>44312</c:v>
                </c:pt>
                <c:pt idx="420">
                  <c:v>44311</c:v>
                </c:pt>
                <c:pt idx="421">
                  <c:v>44310</c:v>
                </c:pt>
                <c:pt idx="422">
                  <c:v>44309</c:v>
                </c:pt>
                <c:pt idx="423">
                  <c:v>44308</c:v>
                </c:pt>
                <c:pt idx="424">
                  <c:v>44307</c:v>
                </c:pt>
                <c:pt idx="425">
                  <c:v>44306</c:v>
                </c:pt>
                <c:pt idx="426">
                  <c:v>44305</c:v>
                </c:pt>
                <c:pt idx="427">
                  <c:v>44304</c:v>
                </c:pt>
                <c:pt idx="428">
                  <c:v>44303</c:v>
                </c:pt>
                <c:pt idx="429">
                  <c:v>44302</c:v>
                </c:pt>
                <c:pt idx="430">
                  <c:v>44301</c:v>
                </c:pt>
                <c:pt idx="431">
                  <c:v>44300</c:v>
                </c:pt>
                <c:pt idx="432">
                  <c:v>44299</c:v>
                </c:pt>
                <c:pt idx="433">
                  <c:v>44298</c:v>
                </c:pt>
                <c:pt idx="434">
                  <c:v>44297</c:v>
                </c:pt>
                <c:pt idx="435">
                  <c:v>44296</c:v>
                </c:pt>
                <c:pt idx="436">
                  <c:v>44295</c:v>
                </c:pt>
                <c:pt idx="437">
                  <c:v>44294</c:v>
                </c:pt>
                <c:pt idx="438">
                  <c:v>44293</c:v>
                </c:pt>
                <c:pt idx="439">
                  <c:v>44292</c:v>
                </c:pt>
                <c:pt idx="440">
                  <c:v>44291</c:v>
                </c:pt>
                <c:pt idx="441">
                  <c:v>44290</c:v>
                </c:pt>
                <c:pt idx="442">
                  <c:v>44289</c:v>
                </c:pt>
                <c:pt idx="443">
                  <c:v>44288</c:v>
                </c:pt>
                <c:pt idx="444">
                  <c:v>44287</c:v>
                </c:pt>
                <c:pt idx="445">
                  <c:v>44286</c:v>
                </c:pt>
                <c:pt idx="446">
                  <c:v>44285</c:v>
                </c:pt>
                <c:pt idx="447">
                  <c:v>44284</c:v>
                </c:pt>
                <c:pt idx="448">
                  <c:v>44283</c:v>
                </c:pt>
                <c:pt idx="449">
                  <c:v>44282</c:v>
                </c:pt>
                <c:pt idx="450">
                  <c:v>44281</c:v>
                </c:pt>
                <c:pt idx="451">
                  <c:v>44280</c:v>
                </c:pt>
                <c:pt idx="452">
                  <c:v>44279</c:v>
                </c:pt>
                <c:pt idx="453">
                  <c:v>44278</c:v>
                </c:pt>
                <c:pt idx="454">
                  <c:v>44277</c:v>
                </c:pt>
                <c:pt idx="455">
                  <c:v>44276</c:v>
                </c:pt>
                <c:pt idx="456">
                  <c:v>44275</c:v>
                </c:pt>
                <c:pt idx="457">
                  <c:v>44274</c:v>
                </c:pt>
                <c:pt idx="458">
                  <c:v>44273</c:v>
                </c:pt>
                <c:pt idx="459">
                  <c:v>44272</c:v>
                </c:pt>
                <c:pt idx="460">
                  <c:v>44271</c:v>
                </c:pt>
                <c:pt idx="461">
                  <c:v>44270</c:v>
                </c:pt>
                <c:pt idx="462">
                  <c:v>44269</c:v>
                </c:pt>
                <c:pt idx="463">
                  <c:v>44268</c:v>
                </c:pt>
                <c:pt idx="464">
                  <c:v>44267</c:v>
                </c:pt>
                <c:pt idx="465">
                  <c:v>44266</c:v>
                </c:pt>
                <c:pt idx="466">
                  <c:v>44265</c:v>
                </c:pt>
                <c:pt idx="467">
                  <c:v>44264</c:v>
                </c:pt>
                <c:pt idx="468">
                  <c:v>44263</c:v>
                </c:pt>
                <c:pt idx="469">
                  <c:v>44262</c:v>
                </c:pt>
                <c:pt idx="470">
                  <c:v>44261</c:v>
                </c:pt>
                <c:pt idx="471">
                  <c:v>44260</c:v>
                </c:pt>
                <c:pt idx="472">
                  <c:v>44259</c:v>
                </c:pt>
                <c:pt idx="473">
                  <c:v>44258</c:v>
                </c:pt>
                <c:pt idx="474">
                  <c:v>44257</c:v>
                </c:pt>
                <c:pt idx="475">
                  <c:v>44256</c:v>
                </c:pt>
                <c:pt idx="476">
                  <c:v>44255</c:v>
                </c:pt>
                <c:pt idx="477">
                  <c:v>44254</c:v>
                </c:pt>
                <c:pt idx="478">
                  <c:v>44253</c:v>
                </c:pt>
                <c:pt idx="479">
                  <c:v>44252</c:v>
                </c:pt>
                <c:pt idx="480">
                  <c:v>44251</c:v>
                </c:pt>
                <c:pt idx="481">
                  <c:v>44250</c:v>
                </c:pt>
                <c:pt idx="482">
                  <c:v>44249</c:v>
                </c:pt>
                <c:pt idx="483">
                  <c:v>44248</c:v>
                </c:pt>
                <c:pt idx="484">
                  <c:v>44247</c:v>
                </c:pt>
                <c:pt idx="485">
                  <c:v>44246</c:v>
                </c:pt>
                <c:pt idx="486">
                  <c:v>44245</c:v>
                </c:pt>
                <c:pt idx="487">
                  <c:v>44244</c:v>
                </c:pt>
                <c:pt idx="488">
                  <c:v>44243</c:v>
                </c:pt>
                <c:pt idx="489">
                  <c:v>44242</c:v>
                </c:pt>
                <c:pt idx="490">
                  <c:v>44241</c:v>
                </c:pt>
                <c:pt idx="491">
                  <c:v>44240</c:v>
                </c:pt>
                <c:pt idx="492">
                  <c:v>44239</c:v>
                </c:pt>
                <c:pt idx="493">
                  <c:v>44238</c:v>
                </c:pt>
                <c:pt idx="494">
                  <c:v>44237</c:v>
                </c:pt>
                <c:pt idx="495">
                  <c:v>44236</c:v>
                </c:pt>
                <c:pt idx="496">
                  <c:v>44235</c:v>
                </c:pt>
                <c:pt idx="497">
                  <c:v>44234</c:v>
                </c:pt>
                <c:pt idx="498">
                  <c:v>44233</c:v>
                </c:pt>
                <c:pt idx="499">
                  <c:v>44232</c:v>
                </c:pt>
                <c:pt idx="500">
                  <c:v>44231</c:v>
                </c:pt>
                <c:pt idx="501">
                  <c:v>44230</c:v>
                </c:pt>
                <c:pt idx="502">
                  <c:v>44229</c:v>
                </c:pt>
                <c:pt idx="503">
                  <c:v>44228</c:v>
                </c:pt>
                <c:pt idx="504">
                  <c:v>44227</c:v>
                </c:pt>
                <c:pt idx="505">
                  <c:v>44226</c:v>
                </c:pt>
                <c:pt idx="506">
                  <c:v>44225</c:v>
                </c:pt>
                <c:pt idx="507">
                  <c:v>44224</c:v>
                </c:pt>
                <c:pt idx="508">
                  <c:v>44223</c:v>
                </c:pt>
                <c:pt idx="509">
                  <c:v>44222</c:v>
                </c:pt>
                <c:pt idx="510">
                  <c:v>44221</c:v>
                </c:pt>
                <c:pt idx="511">
                  <c:v>44220</c:v>
                </c:pt>
                <c:pt idx="512">
                  <c:v>44219</c:v>
                </c:pt>
                <c:pt idx="513">
                  <c:v>44218</c:v>
                </c:pt>
                <c:pt idx="514">
                  <c:v>44217</c:v>
                </c:pt>
                <c:pt idx="515">
                  <c:v>44216</c:v>
                </c:pt>
                <c:pt idx="516">
                  <c:v>44215</c:v>
                </c:pt>
                <c:pt idx="517">
                  <c:v>44214</c:v>
                </c:pt>
                <c:pt idx="518">
                  <c:v>44213</c:v>
                </c:pt>
                <c:pt idx="519">
                  <c:v>44212</c:v>
                </c:pt>
                <c:pt idx="520">
                  <c:v>44211</c:v>
                </c:pt>
                <c:pt idx="521">
                  <c:v>44210</c:v>
                </c:pt>
                <c:pt idx="522">
                  <c:v>44209</c:v>
                </c:pt>
                <c:pt idx="523">
                  <c:v>44208</c:v>
                </c:pt>
                <c:pt idx="524">
                  <c:v>44207</c:v>
                </c:pt>
                <c:pt idx="525">
                  <c:v>44206</c:v>
                </c:pt>
                <c:pt idx="526">
                  <c:v>44205</c:v>
                </c:pt>
                <c:pt idx="527">
                  <c:v>44204</c:v>
                </c:pt>
                <c:pt idx="528">
                  <c:v>44203</c:v>
                </c:pt>
                <c:pt idx="529">
                  <c:v>44202</c:v>
                </c:pt>
                <c:pt idx="530">
                  <c:v>44201</c:v>
                </c:pt>
                <c:pt idx="531">
                  <c:v>44200</c:v>
                </c:pt>
                <c:pt idx="532">
                  <c:v>44199</c:v>
                </c:pt>
                <c:pt idx="533">
                  <c:v>44198</c:v>
                </c:pt>
                <c:pt idx="534">
                  <c:v>44197</c:v>
                </c:pt>
                <c:pt idx="535">
                  <c:v>44196</c:v>
                </c:pt>
                <c:pt idx="536">
                  <c:v>44195</c:v>
                </c:pt>
                <c:pt idx="537">
                  <c:v>44194</c:v>
                </c:pt>
                <c:pt idx="538">
                  <c:v>44193</c:v>
                </c:pt>
                <c:pt idx="539">
                  <c:v>44192</c:v>
                </c:pt>
                <c:pt idx="540">
                  <c:v>44191</c:v>
                </c:pt>
                <c:pt idx="541">
                  <c:v>44190</c:v>
                </c:pt>
                <c:pt idx="542">
                  <c:v>44189</c:v>
                </c:pt>
                <c:pt idx="543">
                  <c:v>44188</c:v>
                </c:pt>
                <c:pt idx="544">
                  <c:v>44187</c:v>
                </c:pt>
                <c:pt idx="545">
                  <c:v>44186</c:v>
                </c:pt>
                <c:pt idx="546">
                  <c:v>44185</c:v>
                </c:pt>
                <c:pt idx="547">
                  <c:v>44184</c:v>
                </c:pt>
                <c:pt idx="548">
                  <c:v>44183</c:v>
                </c:pt>
                <c:pt idx="549">
                  <c:v>44182</c:v>
                </c:pt>
                <c:pt idx="550">
                  <c:v>44181</c:v>
                </c:pt>
                <c:pt idx="551">
                  <c:v>44180</c:v>
                </c:pt>
                <c:pt idx="552">
                  <c:v>44179</c:v>
                </c:pt>
                <c:pt idx="553">
                  <c:v>44178</c:v>
                </c:pt>
                <c:pt idx="554">
                  <c:v>44177</c:v>
                </c:pt>
                <c:pt idx="555">
                  <c:v>44176</c:v>
                </c:pt>
                <c:pt idx="556">
                  <c:v>44175</c:v>
                </c:pt>
                <c:pt idx="557">
                  <c:v>44174</c:v>
                </c:pt>
                <c:pt idx="558">
                  <c:v>44173</c:v>
                </c:pt>
                <c:pt idx="559">
                  <c:v>44172</c:v>
                </c:pt>
                <c:pt idx="560">
                  <c:v>44171</c:v>
                </c:pt>
                <c:pt idx="561">
                  <c:v>44170</c:v>
                </c:pt>
                <c:pt idx="562">
                  <c:v>44169</c:v>
                </c:pt>
                <c:pt idx="563">
                  <c:v>44168</c:v>
                </c:pt>
                <c:pt idx="564">
                  <c:v>44167</c:v>
                </c:pt>
                <c:pt idx="565">
                  <c:v>44166</c:v>
                </c:pt>
                <c:pt idx="566">
                  <c:v>44165</c:v>
                </c:pt>
                <c:pt idx="567">
                  <c:v>44164</c:v>
                </c:pt>
                <c:pt idx="568">
                  <c:v>44163</c:v>
                </c:pt>
                <c:pt idx="569">
                  <c:v>44162</c:v>
                </c:pt>
                <c:pt idx="570">
                  <c:v>44161</c:v>
                </c:pt>
                <c:pt idx="571">
                  <c:v>44160</c:v>
                </c:pt>
                <c:pt idx="572">
                  <c:v>44159</c:v>
                </c:pt>
                <c:pt idx="573">
                  <c:v>44158</c:v>
                </c:pt>
                <c:pt idx="574">
                  <c:v>44157</c:v>
                </c:pt>
                <c:pt idx="575">
                  <c:v>44156</c:v>
                </c:pt>
                <c:pt idx="576">
                  <c:v>44155</c:v>
                </c:pt>
                <c:pt idx="577">
                  <c:v>44154</c:v>
                </c:pt>
                <c:pt idx="578">
                  <c:v>44153</c:v>
                </c:pt>
                <c:pt idx="579">
                  <c:v>44152</c:v>
                </c:pt>
                <c:pt idx="580">
                  <c:v>44151</c:v>
                </c:pt>
                <c:pt idx="581">
                  <c:v>44150</c:v>
                </c:pt>
                <c:pt idx="582">
                  <c:v>44149</c:v>
                </c:pt>
                <c:pt idx="583">
                  <c:v>44148</c:v>
                </c:pt>
                <c:pt idx="584">
                  <c:v>44147</c:v>
                </c:pt>
                <c:pt idx="585">
                  <c:v>44146</c:v>
                </c:pt>
                <c:pt idx="586">
                  <c:v>44145</c:v>
                </c:pt>
                <c:pt idx="587">
                  <c:v>44144</c:v>
                </c:pt>
                <c:pt idx="588">
                  <c:v>44143</c:v>
                </c:pt>
                <c:pt idx="589">
                  <c:v>44142</c:v>
                </c:pt>
                <c:pt idx="590">
                  <c:v>44141</c:v>
                </c:pt>
                <c:pt idx="591">
                  <c:v>44140</c:v>
                </c:pt>
                <c:pt idx="592">
                  <c:v>44139</c:v>
                </c:pt>
                <c:pt idx="593">
                  <c:v>44138</c:v>
                </c:pt>
                <c:pt idx="594">
                  <c:v>44137</c:v>
                </c:pt>
                <c:pt idx="595">
                  <c:v>44136</c:v>
                </c:pt>
                <c:pt idx="596">
                  <c:v>44135</c:v>
                </c:pt>
                <c:pt idx="597">
                  <c:v>44134</c:v>
                </c:pt>
                <c:pt idx="598">
                  <c:v>44133</c:v>
                </c:pt>
                <c:pt idx="599">
                  <c:v>44132</c:v>
                </c:pt>
                <c:pt idx="600">
                  <c:v>44131</c:v>
                </c:pt>
                <c:pt idx="601">
                  <c:v>44130</c:v>
                </c:pt>
                <c:pt idx="602">
                  <c:v>44129</c:v>
                </c:pt>
                <c:pt idx="603">
                  <c:v>44128</c:v>
                </c:pt>
                <c:pt idx="604">
                  <c:v>44127</c:v>
                </c:pt>
                <c:pt idx="605">
                  <c:v>44126</c:v>
                </c:pt>
                <c:pt idx="606">
                  <c:v>44125</c:v>
                </c:pt>
                <c:pt idx="607">
                  <c:v>44124</c:v>
                </c:pt>
                <c:pt idx="608">
                  <c:v>44123</c:v>
                </c:pt>
                <c:pt idx="609">
                  <c:v>44122</c:v>
                </c:pt>
                <c:pt idx="610">
                  <c:v>44121</c:v>
                </c:pt>
                <c:pt idx="611">
                  <c:v>44120</c:v>
                </c:pt>
                <c:pt idx="612">
                  <c:v>44119</c:v>
                </c:pt>
                <c:pt idx="613">
                  <c:v>44118</c:v>
                </c:pt>
                <c:pt idx="614">
                  <c:v>44117</c:v>
                </c:pt>
                <c:pt idx="615">
                  <c:v>44116</c:v>
                </c:pt>
                <c:pt idx="616">
                  <c:v>44115</c:v>
                </c:pt>
                <c:pt idx="617">
                  <c:v>44114</c:v>
                </c:pt>
                <c:pt idx="618">
                  <c:v>44113</c:v>
                </c:pt>
                <c:pt idx="619">
                  <c:v>44112</c:v>
                </c:pt>
                <c:pt idx="620">
                  <c:v>44111</c:v>
                </c:pt>
                <c:pt idx="621">
                  <c:v>44110</c:v>
                </c:pt>
                <c:pt idx="622">
                  <c:v>44109</c:v>
                </c:pt>
                <c:pt idx="623">
                  <c:v>44108</c:v>
                </c:pt>
                <c:pt idx="624">
                  <c:v>44107</c:v>
                </c:pt>
                <c:pt idx="625">
                  <c:v>44106</c:v>
                </c:pt>
                <c:pt idx="626">
                  <c:v>44105</c:v>
                </c:pt>
                <c:pt idx="627">
                  <c:v>44104</c:v>
                </c:pt>
                <c:pt idx="628">
                  <c:v>44103</c:v>
                </c:pt>
                <c:pt idx="629">
                  <c:v>44102</c:v>
                </c:pt>
                <c:pt idx="630">
                  <c:v>44101</c:v>
                </c:pt>
                <c:pt idx="631">
                  <c:v>44100</c:v>
                </c:pt>
                <c:pt idx="632">
                  <c:v>44099</c:v>
                </c:pt>
                <c:pt idx="633">
                  <c:v>44098</c:v>
                </c:pt>
                <c:pt idx="634">
                  <c:v>44097</c:v>
                </c:pt>
                <c:pt idx="635">
                  <c:v>44096</c:v>
                </c:pt>
                <c:pt idx="636">
                  <c:v>44095</c:v>
                </c:pt>
                <c:pt idx="637">
                  <c:v>44094</c:v>
                </c:pt>
                <c:pt idx="638">
                  <c:v>44093</c:v>
                </c:pt>
                <c:pt idx="639">
                  <c:v>44092</c:v>
                </c:pt>
                <c:pt idx="640">
                  <c:v>44091</c:v>
                </c:pt>
                <c:pt idx="641">
                  <c:v>44090</c:v>
                </c:pt>
                <c:pt idx="642">
                  <c:v>44089</c:v>
                </c:pt>
                <c:pt idx="643">
                  <c:v>44088</c:v>
                </c:pt>
                <c:pt idx="644">
                  <c:v>44087</c:v>
                </c:pt>
                <c:pt idx="645">
                  <c:v>44086</c:v>
                </c:pt>
                <c:pt idx="646">
                  <c:v>44085</c:v>
                </c:pt>
                <c:pt idx="647">
                  <c:v>44084</c:v>
                </c:pt>
                <c:pt idx="648">
                  <c:v>44083</c:v>
                </c:pt>
                <c:pt idx="649">
                  <c:v>44082</c:v>
                </c:pt>
                <c:pt idx="650">
                  <c:v>44081</c:v>
                </c:pt>
                <c:pt idx="651">
                  <c:v>44080</c:v>
                </c:pt>
                <c:pt idx="652">
                  <c:v>44079</c:v>
                </c:pt>
                <c:pt idx="653">
                  <c:v>44078</c:v>
                </c:pt>
                <c:pt idx="654">
                  <c:v>44077</c:v>
                </c:pt>
                <c:pt idx="655">
                  <c:v>44076</c:v>
                </c:pt>
                <c:pt idx="656">
                  <c:v>44075</c:v>
                </c:pt>
                <c:pt idx="657">
                  <c:v>44074</c:v>
                </c:pt>
                <c:pt idx="658">
                  <c:v>44073</c:v>
                </c:pt>
                <c:pt idx="659">
                  <c:v>44072</c:v>
                </c:pt>
                <c:pt idx="660">
                  <c:v>44071</c:v>
                </c:pt>
                <c:pt idx="661">
                  <c:v>44070</c:v>
                </c:pt>
                <c:pt idx="662">
                  <c:v>44069</c:v>
                </c:pt>
                <c:pt idx="663">
                  <c:v>44068</c:v>
                </c:pt>
                <c:pt idx="664">
                  <c:v>44067</c:v>
                </c:pt>
                <c:pt idx="665">
                  <c:v>44066</c:v>
                </c:pt>
                <c:pt idx="666">
                  <c:v>44065</c:v>
                </c:pt>
                <c:pt idx="667">
                  <c:v>44064</c:v>
                </c:pt>
                <c:pt idx="668">
                  <c:v>44063</c:v>
                </c:pt>
                <c:pt idx="669">
                  <c:v>44062</c:v>
                </c:pt>
                <c:pt idx="670">
                  <c:v>44061</c:v>
                </c:pt>
                <c:pt idx="671">
                  <c:v>44060</c:v>
                </c:pt>
                <c:pt idx="672">
                  <c:v>44059</c:v>
                </c:pt>
                <c:pt idx="673">
                  <c:v>44058</c:v>
                </c:pt>
                <c:pt idx="674">
                  <c:v>44057</c:v>
                </c:pt>
                <c:pt idx="675">
                  <c:v>44056</c:v>
                </c:pt>
                <c:pt idx="676">
                  <c:v>44055</c:v>
                </c:pt>
                <c:pt idx="677">
                  <c:v>44054</c:v>
                </c:pt>
                <c:pt idx="678">
                  <c:v>44053</c:v>
                </c:pt>
                <c:pt idx="679">
                  <c:v>44052</c:v>
                </c:pt>
                <c:pt idx="680">
                  <c:v>44051</c:v>
                </c:pt>
                <c:pt idx="681">
                  <c:v>44050</c:v>
                </c:pt>
                <c:pt idx="682">
                  <c:v>44049</c:v>
                </c:pt>
                <c:pt idx="683">
                  <c:v>44048</c:v>
                </c:pt>
                <c:pt idx="684">
                  <c:v>44047</c:v>
                </c:pt>
                <c:pt idx="685">
                  <c:v>44046</c:v>
                </c:pt>
                <c:pt idx="686">
                  <c:v>44045</c:v>
                </c:pt>
                <c:pt idx="687">
                  <c:v>44044</c:v>
                </c:pt>
                <c:pt idx="688">
                  <c:v>44043</c:v>
                </c:pt>
                <c:pt idx="689">
                  <c:v>44042</c:v>
                </c:pt>
                <c:pt idx="690">
                  <c:v>44041</c:v>
                </c:pt>
                <c:pt idx="691">
                  <c:v>44040</c:v>
                </c:pt>
                <c:pt idx="692">
                  <c:v>44039</c:v>
                </c:pt>
                <c:pt idx="693">
                  <c:v>44038</c:v>
                </c:pt>
                <c:pt idx="694">
                  <c:v>44037</c:v>
                </c:pt>
                <c:pt idx="695">
                  <c:v>44036</c:v>
                </c:pt>
                <c:pt idx="696">
                  <c:v>44035</c:v>
                </c:pt>
                <c:pt idx="697">
                  <c:v>44034</c:v>
                </c:pt>
                <c:pt idx="698">
                  <c:v>44033</c:v>
                </c:pt>
                <c:pt idx="699">
                  <c:v>44032</c:v>
                </c:pt>
                <c:pt idx="700">
                  <c:v>44031</c:v>
                </c:pt>
                <c:pt idx="701">
                  <c:v>44030</c:v>
                </c:pt>
                <c:pt idx="702">
                  <c:v>44029</c:v>
                </c:pt>
                <c:pt idx="703">
                  <c:v>44028</c:v>
                </c:pt>
                <c:pt idx="704">
                  <c:v>44027</c:v>
                </c:pt>
                <c:pt idx="705">
                  <c:v>44026</c:v>
                </c:pt>
                <c:pt idx="706">
                  <c:v>44025</c:v>
                </c:pt>
                <c:pt idx="707">
                  <c:v>44024</c:v>
                </c:pt>
                <c:pt idx="708">
                  <c:v>44023</c:v>
                </c:pt>
                <c:pt idx="709">
                  <c:v>44022</c:v>
                </c:pt>
                <c:pt idx="710">
                  <c:v>44021</c:v>
                </c:pt>
                <c:pt idx="711">
                  <c:v>44020</c:v>
                </c:pt>
                <c:pt idx="712">
                  <c:v>44019</c:v>
                </c:pt>
                <c:pt idx="713">
                  <c:v>44018</c:v>
                </c:pt>
                <c:pt idx="714">
                  <c:v>44017</c:v>
                </c:pt>
                <c:pt idx="715">
                  <c:v>44016</c:v>
                </c:pt>
                <c:pt idx="716">
                  <c:v>44015</c:v>
                </c:pt>
                <c:pt idx="717">
                  <c:v>44014</c:v>
                </c:pt>
                <c:pt idx="718">
                  <c:v>44013</c:v>
                </c:pt>
                <c:pt idx="719">
                  <c:v>44012</c:v>
                </c:pt>
                <c:pt idx="720">
                  <c:v>44011</c:v>
                </c:pt>
                <c:pt idx="721">
                  <c:v>44010</c:v>
                </c:pt>
                <c:pt idx="722">
                  <c:v>44009</c:v>
                </c:pt>
                <c:pt idx="723">
                  <c:v>44008</c:v>
                </c:pt>
                <c:pt idx="724">
                  <c:v>44007</c:v>
                </c:pt>
                <c:pt idx="725">
                  <c:v>44006</c:v>
                </c:pt>
                <c:pt idx="726">
                  <c:v>44005</c:v>
                </c:pt>
                <c:pt idx="727">
                  <c:v>44004</c:v>
                </c:pt>
                <c:pt idx="728">
                  <c:v>44003</c:v>
                </c:pt>
                <c:pt idx="729">
                  <c:v>44002</c:v>
                </c:pt>
                <c:pt idx="730">
                  <c:v>44001</c:v>
                </c:pt>
                <c:pt idx="731">
                  <c:v>44000</c:v>
                </c:pt>
                <c:pt idx="732">
                  <c:v>43999</c:v>
                </c:pt>
                <c:pt idx="733">
                  <c:v>43998</c:v>
                </c:pt>
                <c:pt idx="734">
                  <c:v>43997</c:v>
                </c:pt>
                <c:pt idx="735">
                  <c:v>43996</c:v>
                </c:pt>
                <c:pt idx="736">
                  <c:v>43995</c:v>
                </c:pt>
                <c:pt idx="737">
                  <c:v>43994</c:v>
                </c:pt>
                <c:pt idx="738">
                  <c:v>43993</c:v>
                </c:pt>
                <c:pt idx="739">
                  <c:v>43992</c:v>
                </c:pt>
                <c:pt idx="740">
                  <c:v>43991</c:v>
                </c:pt>
                <c:pt idx="741">
                  <c:v>43990</c:v>
                </c:pt>
                <c:pt idx="742">
                  <c:v>43989</c:v>
                </c:pt>
                <c:pt idx="743">
                  <c:v>43988</c:v>
                </c:pt>
                <c:pt idx="744">
                  <c:v>43987</c:v>
                </c:pt>
                <c:pt idx="745">
                  <c:v>43986</c:v>
                </c:pt>
                <c:pt idx="746">
                  <c:v>43985</c:v>
                </c:pt>
                <c:pt idx="747">
                  <c:v>43984</c:v>
                </c:pt>
                <c:pt idx="748">
                  <c:v>43983</c:v>
                </c:pt>
                <c:pt idx="749">
                  <c:v>43982</c:v>
                </c:pt>
                <c:pt idx="750">
                  <c:v>43981</c:v>
                </c:pt>
                <c:pt idx="751">
                  <c:v>43980</c:v>
                </c:pt>
                <c:pt idx="752">
                  <c:v>43979</c:v>
                </c:pt>
                <c:pt idx="753">
                  <c:v>43978</c:v>
                </c:pt>
                <c:pt idx="754">
                  <c:v>43977</c:v>
                </c:pt>
                <c:pt idx="755">
                  <c:v>43976</c:v>
                </c:pt>
                <c:pt idx="756">
                  <c:v>43975</c:v>
                </c:pt>
                <c:pt idx="757">
                  <c:v>43974</c:v>
                </c:pt>
                <c:pt idx="758">
                  <c:v>43973</c:v>
                </c:pt>
                <c:pt idx="759">
                  <c:v>43972</c:v>
                </c:pt>
                <c:pt idx="760">
                  <c:v>43971</c:v>
                </c:pt>
                <c:pt idx="761">
                  <c:v>43970</c:v>
                </c:pt>
                <c:pt idx="762">
                  <c:v>43969</c:v>
                </c:pt>
                <c:pt idx="763">
                  <c:v>43968</c:v>
                </c:pt>
                <c:pt idx="764">
                  <c:v>43967</c:v>
                </c:pt>
                <c:pt idx="765">
                  <c:v>43966</c:v>
                </c:pt>
                <c:pt idx="766">
                  <c:v>43965</c:v>
                </c:pt>
                <c:pt idx="767">
                  <c:v>43964</c:v>
                </c:pt>
                <c:pt idx="768">
                  <c:v>43963</c:v>
                </c:pt>
                <c:pt idx="769">
                  <c:v>43962</c:v>
                </c:pt>
                <c:pt idx="770">
                  <c:v>43961</c:v>
                </c:pt>
                <c:pt idx="771">
                  <c:v>43960</c:v>
                </c:pt>
                <c:pt idx="772">
                  <c:v>43959</c:v>
                </c:pt>
                <c:pt idx="773">
                  <c:v>43958</c:v>
                </c:pt>
                <c:pt idx="774">
                  <c:v>43957</c:v>
                </c:pt>
                <c:pt idx="775">
                  <c:v>43956</c:v>
                </c:pt>
                <c:pt idx="776">
                  <c:v>43955</c:v>
                </c:pt>
                <c:pt idx="777">
                  <c:v>43954</c:v>
                </c:pt>
                <c:pt idx="778">
                  <c:v>43953</c:v>
                </c:pt>
                <c:pt idx="779">
                  <c:v>43952</c:v>
                </c:pt>
                <c:pt idx="780">
                  <c:v>43951</c:v>
                </c:pt>
                <c:pt idx="781">
                  <c:v>43950</c:v>
                </c:pt>
                <c:pt idx="782">
                  <c:v>43949</c:v>
                </c:pt>
                <c:pt idx="783">
                  <c:v>43948</c:v>
                </c:pt>
                <c:pt idx="784">
                  <c:v>43947</c:v>
                </c:pt>
                <c:pt idx="785">
                  <c:v>43946</c:v>
                </c:pt>
                <c:pt idx="786">
                  <c:v>43945</c:v>
                </c:pt>
                <c:pt idx="787">
                  <c:v>43944</c:v>
                </c:pt>
                <c:pt idx="788">
                  <c:v>43943</c:v>
                </c:pt>
                <c:pt idx="789">
                  <c:v>43942</c:v>
                </c:pt>
                <c:pt idx="790">
                  <c:v>43941</c:v>
                </c:pt>
                <c:pt idx="791">
                  <c:v>43940</c:v>
                </c:pt>
                <c:pt idx="792">
                  <c:v>43939</c:v>
                </c:pt>
                <c:pt idx="793">
                  <c:v>43938</c:v>
                </c:pt>
                <c:pt idx="794">
                  <c:v>43937</c:v>
                </c:pt>
                <c:pt idx="795">
                  <c:v>43936</c:v>
                </c:pt>
                <c:pt idx="796">
                  <c:v>43935</c:v>
                </c:pt>
                <c:pt idx="797">
                  <c:v>43934</c:v>
                </c:pt>
                <c:pt idx="798">
                  <c:v>43933</c:v>
                </c:pt>
                <c:pt idx="799">
                  <c:v>43932</c:v>
                </c:pt>
                <c:pt idx="800">
                  <c:v>43931</c:v>
                </c:pt>
                <c:pt idx="801">
                  <c:v>43930</c:v>
                </c:pt>
                <c:pt idx="802">
                  <c:v>43929</c:v>
                </c:pt>
                <c:pt idx="803">
                  <c:v>43928</c:v>
                </c:pt>
                <c:pt idx="804">
                  <c:v>43927</c:v>
                </c:pt>
                <c:pt idx="805">
                  <c:v>43926</c:v>
                </c:pt>
                <c:pt idx="806">
                  <c:v>43925</c:v>
                </c:pt>
                <c:pt idx="807">
                  <c:v>43924</c:v>
                </c:pt>
                <c:pt idx="808">
                  <c:v>43923</c:v>
                </c:pt>
                <c:pt idx="809">
                  <c:v>43922</c:v>
                </c:pt>
                <c:pt idx="810">
                  <c:v>43921</c:v>
                </c:pt>
                <c:pt idx="811">
                  <c:v>43920</c:v>
                </c:pt>
                <c:pt idx="812">
                  <c:v>43919</c:v>
                </c:pt>
                <c:pt idx="813">
                  <c:v>43918</c:v>
                </c:pt>
                <c:pt idx="814">
                  <c:v>43917</c:v>
                </c:pt>
                <c:pt idx="815">
                  <c:v>43916</c:v>
                </c:pt>
                <c:pt idx="816">
                  <c:v>43915</c:v>
                </c:pt>
                <c:pt idx="817">
                  <c:v>43914</c:v>
                </c:pt>
                <c:pt idx="818">
                  <c:v>43913</c:v>
                </c:pt>
                <c:pt idx="819">
                  <c:v>43912</c:v>
                </c:pt>
                <c:pt idx="820">
                  <c:v>43911</c:v>
                </c:pt>
                <c:pt idx="821">
                  <c:v>43910</c:v>
                </c:pt>
                <c:pt idx="822">
                  <c:v>43909</c:v>
                </c:pt>
                <c:pt idx="823">
                  <c:v>43908</c:v>
                </c:pt>
                <c:pt idx="824">
                  <c:v>43907</c:v>
                </c:pt>
                <c:pt idx="825">
                  <c:v>43906</c:v>
                </c:pt>
                <c:pt idx="826">
                  <c:v>43905</c:v>
                </c:pt>
                <c:pt idx="827">
                  <c:v>43904</c:v>
                </c:pt>
                <c:pt idx="828">
                  <c:v>43903</c:v>
                </c:pt>
                <c:pt idx="829">
                  <c:v>43902</c:v>
                </c:pt>
                <c:pt idx="830">
                  <c:v>43901</c:v>
                </c:pt>
                <c:pt idx="831">
                  <c:v>43900</c:v>
                </c:pt>
                <c:pt idx="832">
                  <c:v>43899</c:v>
                </c:pt>
                <c:pt idx="833">
                  <c:v>43898</c:v>
                </c:pt>
                <c:pt idx="834">
                  <c:v>43897</c:v>
                </c:pt>
                <c:pt idx="835">
                  <c:v>43896</c:v>
                </c:pt>
                <c:pt idx="836">
                  <c:v>43895</c:v>
                </c:pt>
                <c:pt idx="837">
                  <c:v>43894</c:v>
                </c:pt>
                <c:pt idx="838">
                  <c:v>43893</c:v>
                </c:pt>
                <c:pt idx="839">
                  <c:v>43892</c:v>
                </c:pt>
                <c:pt idx="840">
                  <c:v>43891</c:v>
                </c:pt>
                <c:pt idx="841">
                  <c:v>43890</c:v>
                </c:pt>
                <c:pt idx="842">
                  <c:v>43889</c:v>
                </c:pt>
                <c:pt idx="843">
                  <c:v>43888</c:v>
                </c:pt>
                <c:pt idx="844">
                  <c:v>43887</c:v>
                </c:pt>
                <c:pt idx="845">
                  <c:v>43886</c:v>
                </c:pt>
                <c:pt idx="846">
                  <c:v>43885</c:v>
                </c:pt>
                <c:pt idx="847">
                  <c:v>43884</c:v>
                </c:pt>
                <c:pt idx="848">
                  <c:v>43883</c:v>
                </c:pt>
                <c:pt idx="849">
                  <c:v>43882</c:v>
                </c:pt>
                <c:pt idx="850">
                  <c:v>43881</c:v>
                </c:pt>
                <c:pt idx="851">
                  <c:v>43880</c:v>
                </c:pt>
                <c:pt idx="852">
                  <c:v>43879</c:v>
                </c:pt>
                <c:pt idx="853">
                  <c:v>43878</c:v>
                </c:pt>
                <c:pt idx="854">
                  <c:v>43877</c:v>
                </c:pt>
                <c:pt idx="855">
                  <c:v>43876</c:v>
                </c:pt>
                <c:pt idx="856">
                  <c:v>43875</c:v>
                </c:pt>
                <c:pt idx="857">
                  <c:v>43874</c:v>
                </c:pt>
                <c:pt idx="858">
                  <c:v>43873</c:v>
                </c:pt>
                <c:pt idx="859">
                  <c:v>43872</c:v>
                </c:pt>
                <c:pt idx="860">
                  <c:v>43871</c:v>
                </c:pt>
                <c:pt idx="861">
                  <c:v>43870</c:v>
                </c:pt>
                <c:pt idx="862">
                  <c:v>43869</c:v>
                </c:pt>
                <c:pt idx="863">
                  <c:v>43868</c:v>
                </c:pt>
                <c:pt idx="864">
                  <c:v>43867</c:v>
                </c:pt>
                <c:pt idx="865">
                  <c:v>43866</c:v>
                </c:pt>
                <c:pt idx="866">
                  <c:v>43865</c:v>
                </c:pt>
                <c:pt idx="867">
                  <c:v>43864</c:v>
                </c:pt>
                <c:pt idx="868">
                  <c:v>43863</c:v>
                </c:pt>
                <c:pt idx="869">
                  <c:v>43862</c:v>
                </c:pt>
                <c:pt idx="870">
                  <c:v>43861</c:v>
                </c:pt>
                <c:pt idx="871">
                  <c:v>43860</c:v>
                </c:pt>
                <c:pt idx="872">
                  <c:v>43859</c:v>
                </c:pt>
                <c:pt idx="873">
                  <c:v>43858</c:v>
                </c:pt>
                <c:pt idx="874">
                  <c:v>43857</c:v>
                </c:pt>
                <c:pt idx="875">
                  <c:v>43856</c:v>
                </c:pt>
                <c:pt idx="876">
                  <c:v>43855</c:v>
                </c:pt>
                <c:pt idx="877">
                  <c:v>43854</c:v>
                </c:pt>
                <c:pt idx="878">
                  <c:v>43853</c:v>
                </c:pt>
                <c:pt idx="879">
                  <c:v>43852</c:v>
                </c:pt>
                <c:pt idx="880">
                  <c:v>43851</c:v>
                </c:pt>
                <c:pt idx="881">
                  <c:v>43850</c:v>
                </c:pt>
                <c:pt idx="882">
                  <c:v>43849</c:v>
                </c:pt>
                <c:pt idx="883">
                  <c:v>43848</c:v>
                </c:pt>
                <c:pt idx="884">
                  <c:v>43847</c:v>
                </c:pt>
                <c:pt idx="885">
                  <c:v>43846</c:v>
                </c:pt>
                <c:pt idx="886">
                  <c:v>43845</c:v>
                </c:pt>
                <c:pt idx="887">
                  <c:v>43844</c:v>
                </c:pt>
                <c:pt idx="888">
                  <c:v>43843</c:v>
                </c:pt>
                <c:pt idx="889">
                  <c:v>43842</c:v>
                </c:pt>
                <c:pt idx="890">
                  <c:v>43841</c:v>
                </c:pt>
                <c:pt idx="891">
                  <c:v>43840</c:v>
                </c:pt>
                <c:pt idx="892">
                  <c:v>43839</c:v>
                </c:pt>
                <c:pt idx="893">
                  <c:v>43838</c:v>
                </c:pt>
                <c:pt idx="894">
                  <c:v>43837</c:v>
                </c:pt>
                <c:pt idx="895">
                  <c:v>43836</c:v>
                </c:pt>
                <c:pt idx="896">
                  <c:v>43835</c:v>
                </c:pt>
                <c:pt idx="897">
                  <c:v>43834</c:v>
                </c:pt>
                <c:pt idx="898">
                  <c:v>43833</c:v>
                </c:pt>
                <c:pt idx="899">
                  <c:v>43832</c:v>
                </c:pt>
                <c:pt idx="900">
                  <c:v>43831</c:v>
                </c:pt>
                <c:pt idx="901">
                  <c:v>43830</c:v>
                </c:pt>
                <c:pt idx="902">
                  <c:v>43829</c:v>
                </c:pt>
                <c:pt idx="903">
                  <c:v>43828</c:v>
                </c:pt>
                <c:pt idx="904">
                  <c:v>43827</c:v>
                </c:pt>
                <c:pt idx="905">
                  <c:v>43826</c:v>
                </c:pt>
                <c:pt idx="906">
                  <c:v>43825</c:v>
                </c:pt>
                <c:pt idx="907">
                  <c:v>43824</c:v>
                </c:pt>
                <c:pt idx="908">
                  <c:v>43823</c:v>
                </c:pt>
                <c:pt idx="909">
                  <c:v>43822</c:v>
                </c:pt>
                <c:pt idx="910">
                  <c:v>43821</c:v>
                </c:pt>
                <c:pt idx="911">
                  <c:v>43820</c:v>
                </c:pt>
                <c:pt idx="912">
                  <c:v>43819</c:v>
                </c:pt>
                <c:pt idx="913">
                  <c:v>43818</c:v>
                </c:pt>
                <c:pt idx="914">
                  <c:v>43817</c:v>
                </c:pt>
                <c:pt idx="915">
                  <c:v>43816</c:v>
                </c:pt>
                <c:pt idx="916">
                  <c:v>43815</c:v>
                </c:pt>
                <c:pt idx="917">
                  <c:v>43814</c:v>
                </c:pt>
                <c:pt idx="918">
                  <c:v>43813</c:v>
                </c:pt>
                <c:pt idx="919">
                  <c:v>43812</c:v>
                </c:pt>
                <c:pt idx="920">
                  <c:v>43811</c:v>
                </c:pt>
                <c:pt idx="921">
                  <c:v>43810</c:v>
                </c:pt>
                <c:pt idx="922">
                  <c:v>43809</c:v>
                </c:pt>
                <c:pt idx="923">
                  <c:v>43808</c:v>
                </c:pt>
                <c:pt idx="924">
                  <c:v>43807</c:v>
                </c:pt>
                <c:pt idx="925">
                  <c:v>43806</c:v>
                </c:pt>
                <c:pt idx="926">
                  <c:v>43805</c:v>
                </c:pt>
                <c:pt idx="927">
                  <c:v>43804</c:v>
                </c:pt>
                <c:pt idx="928">
                  <c:v>43803</c:v>
                </c:pt>
                <c:pt idx="929">
                  <c:v>43802</c:v>
                </c:pt>
                <c:pt idx="930">
                  <c:v>43801</c:v>
                </c:pt>
                <c:pt idx="931">
                  <c:v>43800</c:v>
                </c:pt>
                <c:pt idx="932">
                  <c:v>43799</c:v>
                </c:pt>
                <c:pt idx="933">
                  <c:v>43798</c:v>
                </c:pt>
                <c:pt idx="934">
                  <c:v>43797</c:v>
                </c:pt>
                <c:pt idx="935">
                  <c:v>43796</c:v>
                </c:pt>
                <c:pt idx="936">
                  <c:v>43795</c:v>
                </c:pt>
                <c:pt idx="937">
                  <c:v>43794</c:v>
                </c:pt>
                <c:pt idx="938">
                  <c:v>43793</c:v>
                </c:pt>
                <c:pt idx="939">
                  <c:v>43792</c:v>
                </c:pt>
                <c:pt idx="940">
                  <c:v>43791</c:v>
                </c:pt>
                <c:pt idx="941">
                  <c:v>43790</c:v>
                </c:pt>
                <c:pt idx="942">
                  <c:v>43789</c:v>
                </c:pt>
                <c:pt idx="943">
                  <c:v>43788</c:v>
                </c:pt>
                <c:pt idx="944">
                  <c:v>43787</c:v>
                </c:pt>
                <c:pt idx="945">
                  <c:v>43786</c:v>
                </c:pt>
                <c:pt idx="946">
                  <c:v>43785</c:v>
                </c:pt>
                <c:pt idx="947">
                  <c:v>43784</c:v>
                </c:pt>
                <c:pt idx="948">
                  <c:v>43783</c:v>
                </c:pt>
                <c:pt idx="949">
                  <c:v>43782</c:v>
                </c:pt>
                <c:pt idx="950">
                  <c:v>43781</c:v>
                </c:pt>
                <c:pt idx="951">
                  <c:v>43780</c:v>
                </c:pt>
                <c:pt idx="952">
                  <c:v>43779</c:v>
                </c:pt>
                <c:pt idx="953">
                  <c:v>43778</c:v>
                </c:pt>
                <c:pt idx="954">
                  <c:v>43777</c:v>
                </c:pt>
                <c:pt idx="955">
                  <c:v>43776</c:v>
                </c:pt>
                <c:pt idx="956">
                  <c:v>43775</c:v>
                </c:pt>
                <c:pt idx="957">
                  <c:v>43774</c:v>
                </c:pt>
                <c:pt idx="958">
                  <c:v>43773</c:v>
                </c:pt>
                <c:pt idx="959">
                  <c:v>43772</c:v>
                </c:pt>
                <c:pt idx="960">
                  <c:v>43771</c:v>
                </c:pt>
                <c:pt idx="961">
                  <c:v>43770</c:v>
                </c:pt>
                <c:pt idx="962">
                  <c:v>43769</c:v>
                </c:pt>
                <c:pt idx="963">
                  <c:v>43768</c:v>
                </c:pt>
                <c:pt idx="964">
                  <c:v>43767</c:v>
                </c:pt>
                <c:pt idx="965">
                  <c:v>43766</c:v>
                </c:pt>
                <c:pt idx="966">
                  <c:v>43765</c:v>
                </c:pt>
                <c:pt idx="967">
                  <c:v>43764</c:v>
                </c:pt>
                <c:pt idx="968">
                  <c:v>43763</c:v>
                </c:pt>
                <c:pt idx="969">
                  <c:v>43762</c:v>
                </c:pt>
                <c:pt idx="970">
                  <c:v>43761</c:v>
                </c:pt>
                <c:pt idx="971">
                  <c:v>43760</c:v>
                </c:pt>
                <c:pt idx="972">
                  <c:v>43759</c:v>
                </c:pt>
                <c:pt idx="973">
                  <c:v>43758</c:v>
                </c:pt>
                <c:pt idx="974">
                  <c:v>43757</c:v>
                </c:pt>
                <c:pt idx="975">
                  <c:v>43756</c:v>
                </c:pt>
                <c:pt idx="976">
                  <c:v>43755</c:v>
                </c:pt>
                <c:pt idx="977">
                  <c:v>43754</c:v>
                </c:pt>
                <c:pt idx="978">
                  <c:v>43753</c:v>
                </c:pt>
                <c:pt idx="979">
                  <c:v>43752</c:v>
                </c:pt>
                <c:pt idx="980">
                  <c:v>43751</c:v>
                </c:pt>
                <c:pt idx="981">
                  <c:v>43750</c:v>
                </c:pt>
                <c:pt idx="982">
                  <c:v>43749</c:v>
                </c:pt>
                <c:pt idx="983">
                  <c:v>43748</c:v>
                </c:pt>
                <c:pt idx="984">
                  <c:v>43747</c:v>
                </c:pt>
                <c:pt idx="985">
                  <c:v>43746</c:v>
                </c:pt>
                <c:pt idx="986">
                  <c:v>43745</c:v>
                </c:pt>
                <c:pt idx="987">
                  <c:v>43744</c:v>
                </c:pt>
                <c:pt idx="988">
                  <c:v>43743</c:v>
                </c:pt>
                <c:pt idx="989">
                  <c:v>43742</c:v>
                </c:pt>
                <c:pt idx="990">
                  <c:v>43741</c:v>
                </c:pt>
                <c:pt idx="991">
                  <c:v>43740</c:v>
                </c:pt>
                <c:pt idx="992">
                  <c:v>43739</c:v>
                </c:pt>
                <c:pt idx="993">
                  <c:v>43738</c:v>
                </c:pt>
                <c:pt idx="994">
                  <c:v>43737</c:v>
                </c:pt>
                <c:pt idx="995">
                  <c:v>43736</c:v>
                </c:pt>
                <c:pt idx="996">
                  <c:v>43735</c:v>
                </c:pt>
                <c:pt idx="997">
                  <c:v>43734</c:v>
                </c:pt>
                <c:pt idx="998">
                  <c:v>43733</c:v>
                </c:pt>
                <c:pt idx="999">
                  <c:v>43732</c:v>
                </c:pt>
                <c:pt idx="1000">
                  <c:v>43731</c:v>
                </c:pt>
                <c:pt idx="1001">
                  <c:v>43730</c:v>
                </c:pt>
                <c:pt idx="1002">
                  <c:v>43729</c:v>
                </c:pt>
                <c:pt idx="1003">
                  <c:v>43728</c:v>
                </c:pt>
                <c:pt idx="1004">
                  <c:v>43727</c:v>
                </c:pt>
                <c:pt idx="1005">
                  <c:v>43726</c:v>
                </c:pt>
                <c:pt idx="1006">
                  <c:v>43725</c:v>
                </c:pt>
                <c:pt idx="1007">
                  <c:v>43724</c:v>
                </c:pt>
                <c:pt idx="1008">
                  <c:v>43723</c:v>
                </c:pt>
                <c:pt idx="1009">
                  <c:v>43722</c:v>
                </c:pt>
                <c:pt idx="1010">
                  <c:v>43721</c:v>
                </c:pt>
                <c:pt idx="1011">
                  <c:v>43720</c:v>
                </c:pt>
                <c:pt idx="1012">
                  <c:v>43719</c:v>
                </c:pt>
                <c:pt idx="1013">
                  <c:v>43718</c:v>
                </c:pt>
                <c:pt idx="1014">
                  <c:v>43717</c:v>
                </c:pt>
                <c:pt idx="1015">
                  <c:v>43716</c:v>
                </c:pt>
                <c:pt idx="1016">
                  <c:v>43715</c:v>
                </c:pt>
                <c:pt idx="1017">
                  <c:v>43714</c:v>
                </c:pt>
                <c:pt idx="1018">
                  <c:v>43713</c:v>
                </c:pt>
                <c:pt idx="1019">
                  <c:v>43712</c:v>
                </c:pt>
                <c:pt idx="1020">
                  <c:v>43711</c:v>
                </c:pt>
                <c:pt idx="1021">
                  <c:v>43710</c:v>
                </c:pt>
                <c:pt idx="1022">
                  <c:v>43709</c:v>
                </c:pt>
                <c:pt idx="1023">
                  <c:v>43708</c:v>
                </c:pt>
                <c:pt idx="1024">
                  <c:v>43707</c:v>
                </c:pt>
                <c:pt idx="1025">
                  <c:v>43706</c:v>
                </c:pt>
                <c:pt idx="1026">
                  <c:v>43705</c:v>
                </c:pt>
                <c:pt idx="1027">
                  <c:v>43704</c:v>
                </c:pt>
                <c:pt idx="1028">
                  <c:v>43703</c:v>
                </c:pt>
                <c:pt idx="1029">
                  <c:v>43702</c:v>
                </c:pt>
                <c:pt idx="1030">
                  <c:v>43701</c:v>
                </c:pt>
                <c:pt idx="1031">
                  <c:v>43700</c:v>
                </c:pt>
                <c:pt idx="1032">
                  <c:v>43699</c:v>
                </c:pt>
                <c:pt idx="1033">
                  <c:v>43698</c:v>
                </c:pt>
                <c:pt idx="1034">
                  <c:v>43697</c:v>
                </c:pt>
                <c:pt idx="1035">
                  <c:v>43696</c:v>
                </c:pt>
                <c:pt idx="1036">
                  <c:v>43695</c:v>
                </c:pt>
                <c:pt idx="1037">
                  <c:v>43694</c:v>
                </c:pt>
                <c:pt idx="1038">
                  <c:v>43693</c:v>
                </c:pt>
                <c:pt idx="1039">
                  <c:v>43692</c:v>
                </c:pt>
                <c:pt idx="1040">
                  <c:v>43691</c:v>
                </c:pt>
                <c:pt idx="1041">
                  <c:v>43690</c:v>
                </c:pt>
                <c:pt idx="1042">
                  <c:v>43689</c:v>
                </c:pt>
                <c:pt idx="1043">
                  <c:v>43688</c:v>
                </c:pt>
                <c:pt idx="1044">
                  <c:v>43687</c:v>
                </c:pt>
                <c:pt idx="1045">
                  <c:v>43686</c:v>
                </c:pt>
                <c:pt idx="1046">
                  <c:v>43685</c:v>
                </c:pt>
                <c:pt idx="1047">
                  <c:v>43684</c:v>
                </c:pt>
                <c:pt idx="1048">
                  <c:v>43683</c:v>
                </c:pt>
                <c:pt idx="1049">
                  <c:v>43702</c:v>
                </c:pt>
                <c:pt idx="1050">
                  <c:v>43701</c:v>
                </c:pt>
                <c:pt idx="1051">
                  <c:v>43700</c:v>
                </c:pt>
                <c:pt idx="1052">
                  <c:v>43699</c:v>
                </c:pt>
                <c:pt idx="1053">
                  <c:v>43698</c:v>
                </c:pt>
                <c:pt idx="1054">
                  <c:v>43697</c:v>
                </c:pt>
                <c:pt idx="1055">
                  <c:v>43696</c:v>
                </c:pt>
                <c:pt idx="1056">
                  <c:v>43695</c:v>
                </c:pt>
                <c:pt idx="1057">
                  <c:v>43694</c:v>
                </c:pt>
                <c:pt idx="1058">
                  <c:v>43693</c:v>
                </c:pt>
                <c:pt idx="1059">
                  <c:v>43692</c:v>
                </c:pt>
                <c:pt idx="1060">
                  <c:v>43691</c:v>
                </c:pt>
                <c:pt idx="1061">
                  <c:v>43690</c:v>
                </c:pt>
                <c:pt idx="1062">
                  <c:v>43689</c:v>
                </c:pt>
                <c:pt idx="1063">
                  <c:v>43689</c:v>
                </c:pt>
                <c:pt idx="1064">
                  <c:v>43688</c:v>
                </c:pt>
                <c:pt idx="1065">
                  <c:v>43687</c:v>
                </c:pt>
                <c:pt idx="1066">
                  <c:v>43686</c:v>
                </c:pt>
                <c:pt idx="1067">
                  <c:v>43685</c:v>
                </c:pt>
                <c:pt idx="1068">
                  <c:v>43684</c:v>
                </c:pt>
                <c:pt idx="1069">
                  <c:v>43683</c:v>
                </c:pt>
                <c:pt idx="1070">
                  <c:v>43682</c:v>
                </c:pt>
                <c:pt idx="1071">
                  <c:v>43681</c:v>
                </c:pt>
                <c:pt idx="1072">
                  <c:v>43680</c:v>
                </c:pt>
                <c:pt idx="1073">
                  <c:v>43679</c:v>
                </c:pt>
                <c:pt idx="1074">
                  <c:v>43678</c:v>
                </c:pt>
                <c:pt idx="1075">
                  <c:v>43677</c:v>
                </c:pt>
                <c:pt idx="1076">
                  <c:v>43676</c:v>
                </c:pt>
                <c:pt idx="1077">
                  <c:v>43675</c:v>
                </c:pt>
                <c:pt idx="1078">
                  <c:v>43674</c:v>
                </c:pt>
                <c:pt idx="1079">
                  <c:v>43673</c:v>
                </c:pt>
                <c:pt idx="1080">
                  <c:v>43672</c:v>
                </c:pt>
                <c:pt idx="1081">
                  <c:v>43671</c:v>
                </c:pt>
                <c:pt idx="1082">
                  <c:v>43670</c:v>
                </c:pt>
                <c:pt idx="1083">
                  <c:v>43669</c:v>
                </c:pt>
                <c:pt idx="1084">
                  <c:v>43668</c:v>
                </c:pt>
                <c:pt idx="1085">
                  <c:v>43667</c:v>
                </c:pt>
                <c:pt idx="1086">
                  <c:v>43666</c:v>
                </c:pt>
                <c:pt idx="1087">
                  <c:v>43665</c:v>
                </c:pt>
                <c:pt idx="1088">
                  <c:v>43664</c:v>
                </c:pt>
                <c:pt idx="1089">
                  <c:v>43663</c:v>
                </c:pt>
                <c:pt idx="1090">
                  <c:v>43662</c:v>
                </c:pt>
                <c:pt idx="1091">
                  <c:v>43661</c:v>
                </c:pt>
                <c:pt idx="1092">
                  <c:v>43660</c:v>
                </c:pt>
                <c:pt idx="1093">
                  <c:v>43659</c:v>
                </c:pt>
                <c:pt idx="1094">
                  <c:v>43658</c:v>
                </c:pt>
                <c:pt idx="1095">
                  <c:v>43657</c:v>
                </c:pt>
                <c:pt idx="1096">
                  <c:v>43656</c:v>
                </c:pt>
                <c:pt idx="1097">
                  <c:v>43655</c:v>
                </c:pt>
                <c:pt idx="1098">
                  <c:v>43654</c:v>
                </c:pt>
                <c:pt idx="1099">
                  <c:v>43653</c:v>
                </c:pt>
                <c:pt idx="1100">
                  <c:v>43652</c:v>
                </c:pt>
                <c:pt idx="1101">
                  <c:v>43651</c:v>
                </c:pt>
                <c:pt idx="1102">
                  <c:v>43650</c:v>
                </c:pt>
                <c:pt idx="1103">
                  <c:v>43649</c:v>
                </c:pt>
                <c:pt idx="1104">
                  <c:v>43648</c:v>
                </c:pt>
                <c:pt idx="1105">
                  <c:v>43647</c:v>
                </c:pt>
                <c:pt idx="1106">
                  <c:v>43646</c:v>
                </c:pt>
                <c:pt idx="1107">
                  <c:v>43645</c:v>
                </c:pt>
                <c:pt idx="1108">
                  <c:v>43644</c:v>
                </c:pt>
                <c:pt idx="1109">
                  <c:v>43643</c:v>
                </c:pt>
                <c:pt idx="1110">
                  <c:v>43642</c:v>
                </c:pt>
                <c:pt idx="1111">
                  <c:v>43641</c:v>
                </c:pt>
                <c:pt idx="1112">
                  <c:v>43640</c:v>
                </c:pt>
                <c:pt idx="1113">
                  <c:v>43639</c:v>
                </c:pt>
                <c:pt idx="1114">
                  <c:v>43638</c:v>
                </c:pt>
                <c:pt idx="1115">
                  <c:v>43637</c:v>
                </c:pt>
                <c:pt idx="1116">
                  <c:v>43636</c:v>
                </c:pt>
                <c:pt idx="1117">
                  <c:v>43635</c:v>
                </c:pt>
                <c:pt idx="1118">
                  <c:v>43634</c:v>
                </c:pt>
                <c:pt idx="1119">
                  <c:v>43633</c:v>
                </c:pt>
                <c:pt idx="1120">
                  <c:v>43632</c:v>
                </c:pt>
                <c:pt idx="1121">
                  <c:v>43631</c:v>
                </c:pt>
                <c:pt idx="1122">
                  <c:v>43630</c:v>
                </c:pt>
                <c:pt idx="1123">
                  <c:v>43629</c:v>
                </c:pt>
                <c:pt idx="1124">
                  <c:v>43628</c:v>
                </c:pt>
                <c:pt idx="1125">
                  <c:v>43627</c:v>
                </c:pt>
                <c:pt idx="1126">
                  <c:v>43626</c:v>
                </c:pt>
                <c:pt idx="1127">
                  <c:v>43625</c:v>
                </c:pt>
                <c:pt idx="1128">
                  <c:v>43624</c:v>
                </c:pt>
                <c:pt idx="1129">
                  <c:v>43623</c:v>
                </c:pt>
                <c:pt idx="1130">
                  <c:v>43622</c:v>
                </c:pt>
                <c:pt idx="1131">
                  <c:v>43621</c:v>
                </c:pt>
                <c:pt idx="1132">
                  <c:v>43620</c:v>
                </c:pt>
                <c:pt idx="1133">
                  <c:v>43619</c:v>
                </c:pt>
                <c:pt idx="1134">
                  <c:v>43618</c:v>
                </c:pt>
                <c:pt idx="1135">
                  <c:v>43617</c:v>
                </c:pt>
                <c:pt idx="1136">
                  <c:v>43616</c:v>
                </c:pt>
                <c:pt idx="1137">
                  <c:v>43615</c:v>
                </c:pt>
                <c:pt idx="1138">
                  <c:v>43614</c:v>
                </c:pt>
                <c:pt idx="1139">
                  <c:v>43613</c:v>
                </c:pt>
                <c:pt idx="1140">
                  <c:v>43612</c:v>
                </c:pt>
                <c:pt idx="1141">
                  <c:v>43611</c:v>
                </c:pt>
                <c:pt idx="1142">
                  <c:v>43610</c:v>
                </c:pt>
                <c:pt idx="1143">
                  <c:v>43609</c:v>
                </c:pt>
                <c:pt idx="1144">
                  <c:v>43608</c:v>
                </c:pt>
                <c:pt idx="1145">
                  <c:v>43607</c:v>
                </c:pt>
                <c:pt idx="1146">
                  <c:v>43606</c:v>
                </c:pt>
                <c:pt idx="1147">
                  <c:v>43605</c:v>
                </c:pt>
                <c:pt idx="1148">
                  <c:v>43604</c:v>
                </c:pt>
                <c:pt idx="1149">
                  <c:v>43603</c:v>
                </c:pt>
                <c:pt idx="1150">
                  <c:v>43602</c:v>
                </c:pt>
                <c:pt idx="1151">
                  <c:v>43601</c:v>
                </c:pt>
                <c:pt idx="1152">
                  <c:v>43600</c:v>
                </c:pt>
                <c:pt idx="1153">
                  <c:v>43599</c:v>
                </c:pt>
                <c:pt idx="1154">
                  <c:v>43598</c:v>
                </c:pt>
                <c:pt idx="1155">
                  <c:v>43597</c:v>
                </c:pt>
                <c:pt idx="1156">
                  <c:v>43596</c:v>
                </c:pt>
                <c:pt idx="1157">
                  <c:v>43595</c:v>
                </c:pt>
                <c:pt idx="1158">
                  <c:v>43594</c:v>
                </c:pt>
                <c:pt idx="1159">
                  <c:v>43593</c:v>
                </c:pt>
                <c:pt idx="1160">
                  <c:v>43592</c:v>
                </c:pt>
                <c:pt idx="1161">
                  <c:v>43591</c:v>
                </c:pt>
                <c:pt idx="1162">
                  <c:v>43590</c:v>
                </c:pt>
                <c:pt idx="1163">
                  <c:v>43589</c:v>
                </c:pt>
                <c:pt idx="1164">
                  <c:v>43588</c:v>
                </c:pt>
                <c:pt idx="1165">
                  <c:v>43587</c:v>
                </c:pt>
                <c:pt idx="1166">
                  <c:v>43586</c:v>
                </c:pt>
                <c:pt idx="1167">
                  <c:v>43585</c:v>
                </c:pt>
                <c:pt idx="1168">
                  <c:v>43584</c:v>
                </c:pt>
                <c:pt idx="1169">
                  <c:v>43583</c:v>
                </c:pt>
                <c:pt idx="1170">
                  <c:v>43582</c:v>
                </c:pt>
                <c:pt idx="1171">
                  <c:v>43581</c:v>
                </c:pt>
                <c:pt idx="1172">
                  <c:v>43580</c:v>
                </c:pt>
                <c:pt idx="1173">
                  <c:v>43579</c:v>
                </c:pt>
                <c:pt idx="1174">
                  <c:v>43578</c:v>
                </c:pt>
                <c:pt idx="1175">
                  <c:v>43577</c:v>
                </c:pt>
                <c:pt idx="1176">
                  <c:v>43576</c:v>
                </c:pt>
                <c:pt idx="1177">
                  <c:v>43575</c:v>
                </c:pt>
                <c:pt idx="1178">
                  <c:v>43574</c:v>
                </c:pt>
                <c:pt idx="1179">
                  <c:v>43573</c:v>
                </c:pt>
                <c:pt idx="1180">
                  <c:v>43572</c:v>
                </c:pt>
                <c:pt idx="1181">
                  <c:v>43571</c:v>
                </c:pt>
                <c:pt idx="1182">
                  <c:v>43570</c:v>
                </c:pt>
                <c:pt idx="1183">
                  <c:v>43569</c:v>
                </c:pt>
                <c:pt idx="1184">
                  <c:v>43568</c:v>
                </c:pt>
                <c:pt idx="1185">
                  <c:v>43567</c:v>
                </c:pt>
                <c:pt idx="1186">
                  <c:v>43566</c:v>
                </c:pt>
                <c:pt idx="1187">
                  <c:v>43565</c:v>
                </c:pt>
                <c:pt idx="1188">
                  <c:v>43564</c:v>
                </c:pt>
                <c:pt idx="1189">
                  <c:v>43563</c:v>
                </c:pt>
                <c:pt idx="1190">
                  <c:v>43562</c:v>
                </c:pt>
                <c:pt idx="1191">
                  <c:v>43561</c:v>
                </c:pt>
                <c:pt idx="1192">
                  <c:v>43560</c:v>
                </c:pt>
                <c:pt idx="1193">
                  <c:v>43559</c:v>
                </c:pt>
                <c:pt idx="1194">
                  <c:v>43558</c:v>
                </c:pt>
                <c:pt idx="1195">
                  <c:v>43557</c:v>
                </c:pt>
                <c:pt idx="1196">
                  <c:v>43556</c:v>
                </c:pt>
                <c:pt idx="1197">
                  <c:v>43555</c:v>
                </c:pt>
                <c:pt idx="1198">
                  <c:v>43554</c:v>
                </c:pt>
                <c:pt idx="1199">
                  <c:v>43553</c:v>
                </c:pt>
                <c:pt idx="1200">
                  <c:v>43552</c:v>
                </c:pt>
                <c:pt idx="1201">
                  <c:v>43551</c:v>
                </c:pt>
                <c:pt idx="1202">
                  <c:v>43550</c:v>
                </c:pt>
                <c:pt idx="1203">
                  <c:v>43549</c:v>
                </c:pt>
                <c:pt idx="1204">
                  <c:v>43548</c:v>
                </c:pt>
                <c:pt idx="1205">
                  <c:v>43547</c:v>
                </c:pt>
                <c:pt idx="1206">
                  <c:v>43546</c:v>
                </c:pt>
                <c:pt idx="1207">
                  <c:v>43545</c:v>
                </c:pt>
                <c:pt idx="1208">
                  <c:v>43544</c:v>
                </c:pt>
                <c:pt idx="1209">
                  <c:v>43543</c:v>
                </c:pt>
                <c:pt idx="1210">
                  <c:v>43542</c:v>
                </c:pt>
                <c:pt idx="1211">
                  <c:v>43541</c:v>
                </c:pt>
                <c:pt idx="1212">
                  <c:v>43540</c:v>
                </c:pt>
                <c:pt idx="1213">
                  <c:v>43539</c:v>
                </c:pt>
                <c:pt idx="1214">
                  <c:v>43538</c:v>
                </c:pt>
                <c:pt idx="1215">
                  <c:v>43537</c:v>
                </c:pt>
                <c:pt idx="1216">
                  <c:v>43536</c:v>
                </c:pt>
                <c:pt idx="1217">
                  <c:v>43535</c:v>
                </c:pt>
                <c:pt idx="1218">
                  <c:v>43534</c:v>
                </c:pt>
                <c:pt idx="1219">
                  <c:v>43533</c:v>
                </c:pt>
                <c:pt idx="1220">
                  <c:v>43532</c:v>
                </c:pt>
                <c:pt idx="1221">
                  <c:v>43531</c:v>
                </c:pt>
                <c:pt idx="1222">
                  <c:v>43530</c:v>
                </c:pt>
                <c:pt idx="1223">
                  <c:v>43529</c:v>
                </c:pt>
                <c:pt idx="1224">
                  <c:v>43528</c:v>
                </c:pt>
                <c:pt idx="1225">
                  <c:v>43527</c:v>
                </c:pt>
                <c:pt idx="1226">
                  <c:v>43526</c:v>
                </c:pt>
                <c:pt idx="1227">
                  <c:v>43525</c:v>
                </c:pt>
                <c:pt idx="1228">
                  <c:v>43524</c:v>
                </c:pt>
                <c:pt idx="1229">
                  <c:v>43523</c:v>
                </c:pt>
                <c:pt idx="1230">
                  <c:v>43522</c:v>
                </c:pt>
                <c:pt idx="1231">
                  <c:v>43521</c:v>
                </c:pt>
                <c:pt idx="1232">
                  <c:v>43520</c:v>
                </c:pt>
                <c:pt idx="1233">
                  <c:v>43519</c:v>
                </c:pt>
                <c:pt idx="1234">
                  <c:v>43518</c:v>
                </c:pt>
                <c:pt idx="1235">
                  <c:v>43517</c:v>
                </c:pt>
                <c:pt idx="1236">
                  <c:v>43516</c:v>
                </c:pt>
                <c:pt idx="1237">
                  <c:v>43515</c:v>
                </c:pt>
                <c:pt idx="1238">
                  <c:v>43514</c:v>
                </c:pt>
                <c:pt idx="1239">
                  <c:v>43513</c:v>
                </c:pt>
                <c:pt idx="1240">
                  <c:v>43512</c:v>
                </c:pt>
                <c:pt idx="1241">
                  <c:v>43511</c:v>
                </c:pt>
                <c:pt idx="1242">
                  <c:v>43510</c:v>
                </c:pt>
                <c:pt idx="1243">
                  <c:v>43509</c:v>
                </c:pt>
                <c:pt idx="1244">
                  <c:v>43508</c:v>
                </c:pt>
                <c:pt idx="1245">
                  <c:v>43507</c:v>
                </c:pt>
                <c:pt idx="1246">
                  <c:v>43506</c:v>
                </c:pt>
                <c:pt idx="1247">
                  <c:v>43505</c:v>
                </c:pt>
                <c:pt idx="1248">
                  <c:v>43504</c:v>
                </c:pt>
                <c:pt idx="1249">
                  <c:v>43503</c:v>
                </c:pt>
                <c:pt idx="1250">
                  <c:v>43502</c:v>
                </c:pt>
                <c:pt idx="1251">
                  <c:v>43501</c:v>
                </c:pt>
                <c:pt idx="1252">
                  <c:v>43500</c:v>
                </c:pt>
                <c:pt idx="1253">
                  <c:v>43499</c:v>
                </c:pt>
                <c:pt idx="1254">
                  <c:v>43498</c:v>
                </c:pt>
                <c:pt idx="1255">
                  <c:v>43497</c:v>
                </c:pt>
                <c:pt idx="1256">
                  <c:v>43496</c:v>
                </c:pt>
                <c:pt idx="1257">
                  <c:v>43495</c:v>
                </c:pt>
                <c:pt idx="1258">
                  <c:v>43494</c:v>
                </c:pt>
                <c:pt idx="1259">
                  <c:v>43493</c:v>
                </c:pt>
                <c:pt idx="1260">
                  <c:v>43492</c:v>
                </c:pt>
                <c:pt idx="1261">
                  <c:v>43491</c:v>
                </c:pt>
                <c:pt idx="1262">
                  <c:v>43490</c:v>
                </c:pt>
                <c:pt idx="1263">
                  <c:v>43489</c:v>
                </c:pt>
                <c:pt idx="1264">
                  <c:v>43488</c:v>
                </c:pt>
                <c:pt idx="1265">
                  <c:v>43487</c:v>
                </c:pt>
                <c:pt idx="1266">
                  <c:v>43486</c:v>
                </c:pt>
                <c:pt idx="1267">
                  <c:v>43485</c:v>
                </c:pt>
                <c:pt idx="1268">
                  <c:v>43484</c:v>
                </c:pt>
                <c:pt idx="1269">
                  <c:v>43483</c:v>
                </c:pt>
                <c:pt idx="1270">
                  <c:v>43482</c:v>
                </c:pt>
                <c:pt idx="1271">
                  <c:v>43481</c:v>
                </c:pt>
                <c:pt idx="1272">
                  <c:v>43480</c:v>
                </c:pt>
                <c:pt idx="1273">
                  <c:v>43479</c:v>
                </c:pt>
                <c:pt idx="1274">
                  <c:v>43478</c:v>
                </c:pt>
                <c:pt idx="1275">
                  <c:v>43477</c:v>
                </c:pt>
                <c:pt idx="1276">
                  <c:v>43476</c:v>
                </c:pt>
                <c:pt idx="1277">
                  <c:v>43475</c:v>
                </c:pt>
                <c:pt idx="1278">
                  <c:v>43474</c:v>
                </c:pt>
                <c:pt idx="1279">
                  <c:v>43473</c:v>
                </c:pt>
                <c:pt idx="1280">
                  <c:v>43472</c:v>
                </c:pt>
                <c:pt idx="1281">
                  <c:v>43471</c:v>
                </c:pt>
                <c:pt idx="1282">
                  <c:v>43470</c:v>
                </c:pt>
                <c:pt idx="1283">
                  <c:v>43469</c:v>
                </c:pt>
                <c:pt idx="1284">
                  <c:v>43468</c:v>
                </c:pt>
                <c:pt idx="1285">
                  <c:v>43467</c:v>
                </c:pt>
                <c:pt idx="1286">
                  <c:v>43466</c:v>
                </c:pt>
                <c:pt idx="1287">
                  <c:v>43465</c:v>
                </c:pt>
                <c:pt idx="1288">
                  <c:v>43464</c:v>
                </c:pt>
                <c:pt idx="1289">
                  <c:v>43463</c:v>
                </c:pt>
                <c:pt idx="1290">
                  <c:v>43462</c:v>
                </c:pt>
                <c:pt idx="1291">
                  <c:v>43461</c:v>
                </c:pt>
                <c:pt idx="1292">
                  <c:v>43460</c:v>
                </c:pt>
                <c:pt idx="1293">
                  <c:v>43459</c:v>
                </c:pt>
                <c:pt idx="1294">
                  <c:v>43458</c:v>
                </c:pt>
                <c:pt idx="1295">
                  <c:v>43457</c:v>
                </c:pt>
                <c:pt idx="1296">
                  <c:v>43456</c:v>
                </c:pt>
                <c:pt idx="1297">
                  <c:v>43455</c:v>
                </c:pt>
                <c:pt idx="1298">
                  <c:v>43454</c:v>
                </c:pt>
                <c:pt idx="1299">
                  <c:v>43453</c:v>
                </c:pt>
                <c:pt idx="1300">
                  <c:v>43452</c:v>
                </c:pt>
                <c:pt idx="1301">
                  <c:v>43451</c:v>
                </c:pt>
                <c:pt idx="1302">
                  <c:v>43450</c:v>
                </c:pt>
                <c:pt idx="1303">
                  <c:v>43449</c:v>
                </c:pt>
                <c:pt idx="1304">
                  <c:v>43448</c:v>
                </c:pt>
                <c:pt idx="1305">
                  <c:v>43447</c:v>
                </c:pt>
                <c:pt idx="1306">
                  <c:v>43446</c:v>
                </c:pt>
                <c:pt idx="1307">
                  <c:v>43445</c:v>
                </c:pt>
                <c:pt idx="1308">
                  <c:v>43444</c:v>
                </c:pt>
                <c:pt idx="1309">
                  <c:v>43443</c:v>
                </c:pt>
                <c:pt idx="1310">
                  <c:v>43442</c:v>
                </c:pt>
                <c:pt idx="1311">
                  <c:v>43441</c:v>
                </c:pt>
                <c:pt idx="1312">
                  <c:v>43440</c:v>
                </c:pt>
                <c:pt idx="1313">
                  <c:v>43439</c:v>
                </c:pt>
                <c:pt idx="1314">
                  <c:v>43438</c:v>
                </c:pt>
                <c:pt idx="1315">
                  <c:v>43437</c:v>
                </c:pt>
                <c:pt idx="1316">
                  <c:v>43436</c:v>
                </c:pt>
                <c:pt idx="1317">
                  <c:v>43435</c:v>
                </c:pt>
                <c:pt idx="1318">
                  <c:v>43434</c:v>
                </c:pt>
                <c:pt idx="1319">
                  <c:v>43433</c:v>
                </c:pt>
                <c:pt idx="1320">
                  <c:v>43432</c:v>
                </c:pt>
                <c:pt idx="1321">
                  <c:v>43431</c:v>
                </c:pt>
                <c:pt idx="1322">
                  <c:v>43430</c:v>
                </c:pt>
                <c:pt idx="1323">
                  <c:v>43429</c:v>
                </c:pt>
                <c:pt idx="1324">
                  <c:v>43428</c:v>
                </c:pt>
                <c:pt idx="1325">
                  <c:v>43427</c:v>
                </c:pt>
                <c:pt idx="1326">
                  <c:v>43426</c:v>
                </c:pt>
                <c:pt idx="1327">
                  <c:v>43425</c:v>
                </c:pt>
                <c:pt idx="1328">
                  <c:v>43424</c:v>
                </c:pt>
                <c:pt idx="1329">
                  <c:v>43423</c:v>
                </c:pt>
                <c:pt idx="1330">
                  <c:v>43422</c:v>
                </c:pt>
                <c:pt idx="1331">
                  <c:v>43421</c:v>
                </c:pt>
                <c:pt idx="1332">
                  <c:v>43420</c:v>
                </c:pt>
                <c:pt idx="1333">
                  <c:v>43419</c:v>
                </c:pt>
                <c:pt idx="1334">
                  <c:v>43418</c:v>
                </c:pt>
                <c:pt idx="1335">
                  <c:v>43417</c:v>
                </c:pt>
                <c:pt idx="1336">
                  <c:v>43416</c:v>
                </c:pt>
                <c:pt idx="1337">
                  <c:v>43415</c:v>
                </c:pt>
                <c:pt idx="1338">
                  <c:v>43414</c:v>
                </c:pt>
                <c:pt idx="1339">
                  <c:v>43413</c:v>
                </c:pt>
                <c:pt idx="1340">
                  <c:v>43412</c:v>
                </c:pt>
                <c:pt idx="1341">
                  <c:v>43411</c:v>
                </c:pt>
                <c:pt idx="1342">
                  <c:v>43410</c:v>
                </c:pt>
                <c:pt idx="1343">
                  <c:v>43409</c:v>
                </c:pt>
                <c:pt idx="1344">
                  <c:v>43408</c:v>
                </c:pt>
                <c:pt idx="1345">
                  <c:v>43407</c:v>
                </c:pt>
                <c:pt idx="1346">
                  <c:v>43406</c:v>
                </c:pt>
                <c:pt idx="1347">
                  <c:v>43405</c:v>
                </c:pt>
                <c:pt idx="1348">
                  <c:v>43404</c:v>
                </c:pt>
                <c:pt idx="1349">
                  <c:v>43403</c:v>
                </c:pt>
                <c:pt idx="1350">
                  <c:v>43402</c:v>
                </c:pt>
                <c:pt idx="1351">
                  <c:v>43401</c:v>
                </c:pt>
                <c:pt idx="1352">
                  <c:v>43400</c:v>
                </c:pt>
                <c:pt idx="1353">
                  <c:v>43399</c:v>
                </c:pt>
                <c:pt idx="1354">
                  <c:v>43398</c:v>
                </c:pt>
                <c:pt idx="1355">
                  <c:v>43397</c:v>
                </c:pt>
                <c:pt idx="1356">
                  <c:v>43396</c:v>
                </c:pt>
                <c:pt idx="1357">
                  <c:v>43395</c:v>
                </c:pt>
                <c:pt idx="1358">
                  <c:v>43394</c:v>
                </c:pt>
                <c:pt idx="1359">
                  <c:v>43393</c:v>
                </c:pt>
                <c:pt idx="1360">
                  <c:v>43392</c:v>
                </c:pt>
                <c:pt idx="1361">
                  <c:v>43391</c:v>
                </c:pt>
                <c:pt idx="1362">
                  <c:v>43390</c:v>
                </c:pt>
                <c:pt idx="1363">
                  <c:v>43389</c:v>
                </c:pt>
                <c:pt idx="1364">
                  <c:v>43388</c:v>
                </c:pt>
                <c:pt idx="1365">
                  <c:v>43387</c:v>
                </c:pt>
                <c:pt idx="1366">
                  <c:v>43386</c:v>
                </c:pt>
                <c:pt idx="1367">
                  <c:v>43385</c:v>
                </c:pt>
                <c:pt idx="1368">
                  <c:v>43384</c:v>
                </c:pt>
                <c:pt idx="1369">
                  <c:v>43383</c:v>
                </c:pt>
                <c:pt idx="1370">
                  <c:v>43382</c:v>
                </c:pt>
                <c:pt idx="1371">
                  <c:v>43381</c:v>
                </c:pt>
                <c:pt idx="1372">
                  <c:v>43380</c:v>
                </c:pt>
                <c:pt idx="1373">
                  <c:v>43379</c:v>
                </c:pt>
                <c:pt idx="1374">
                  <c:v>43378</c:v>
                </c:pt>
                <c:pt idx="1375">
                  <c:v>43377</c:v>
                </c:pt>
                <c:pt idx="1376">
                  <c:v>43376</c:v>
                </c:pt>
                <c:pt idx="1377">
                  <c:v>43375</c:v>
                </c:pt>
                <c:pt idx="1378">
                  <c:v>43374</c:v>
                </c:pt>
                <c:pt idx="1379">
                  <c:v>43373</c:v>
                </c:pt>
                <c:pt idx="1380">
                  <c:v>43372</c:v>
                </c:pt>
                <c:pt idx="1381">
                  <c:v>43371</c:v>
                </c:pt>
                <c:pt idx="1382">
                  <c:v>43370</c:v>
                </c:pt>
                <c:pt idx="1383">
                  <c:v>43369</c:v>
                </c:pt>
                <c:pt idx="1384">
                  <c:v>43368</c:v>
                </c:pt>
                <c:pt idx="1385">
                  <c:v>43367</c:v>
                </c:pt>
                <c:pt idx="1386">
                  <c:v>43366</c:v>
                </c:pt>
                <c:pt idx="1387">
                  <c:v>43365</c:v>
                </c:pt>
                <c:pt idx="1388">
                  <c:v>43364</c:v>
                </c:pt>
                <c:pt idx="1389">
                  <c:v>43363</c:v>
                </c:pt>
                <c:pt idx="1390">
                  <c:v>43362</c:v>
                </c:pt>
                <c:pt idx="1391">
                  <c:v>43361</c:v>
                </c:pt>
                <c:pt idx="1392">
                  <c:v>43360</c:v>
                </c:pt>
                <c:pt idx="1393">
                  <c:v>43359</c:v>
                </c:pt>
                <c:pt idx="1394">
                  <c:v>43358</c:v>
                </c:pt>
                <c:pt idx="1395">
                  <c:v>43357</c:v>
                </c:pt>
                <c:pt idx="1396">
                  <c:v>43356</c:v>
                </c:pt>
                <c:pt idx="1397">
                  <c:v>43355</c:v>
                </c:pt>
                <c:pt idx="1398">
                  <c:v>43354</c:v>
                </c:pt>
                <c:pt idx="1399">
                  <c:v>43353</c:v>
                </c:pt>
                <c:pt idx="1400">
                  <c:v>43352</c:v>
                </c:pt>
                <c:pt idx="1401">
                  <c:v>43351</c:v>
                </c:pt>
                <c:pt idx="1402">
                  <c:v>43350</c:v>
                </c:pt>
                <c:pt idx="1403">
                  <c:v>43349</c:v>
                </c:pt>
                <c:pt idx="1404">
                  <c:v>43348</c:v>
                </c:pt>
                <c:pt idx="1405">
                  <c:v>43347</c:v>
                </c:pt>
                <c:pt idx="1406">
                  <c:v>43346</c:v>
                </c:pt>
                <c:pt idx="1407">
                  <c:v>43345</c:v>
                </c:pt>
                <c:pt idx="1408">
                  <c:v>43344</c:v>
                </c:pt>
                <c:pt idx="1409">
                  <c:v>43343</c:v>
                </c:pt>
                <c:pt idx="1410">
                  <c:v>43342</c:v>
                </c:pt>
                <c:pt idx="1411">
                  <c:v>43341</c:v>
                </c:pt>
                <c:pt idx="1412">
                  <c:v>43340</c:v>
                </c:pt>
                <c:pt idx="1413">
                  <c:v>43339</c:v>
                </c:pt>
                <c:pt idx="1414">
                  <c:v>43338</c:v>
                </c:pt>
                <c:pt idx="1415">
                  <c:v>43337</c:v>
                </c:pt>
                <c:pt idx="1416">
                  <c:v>43336</c:v>
                </c:pt>
                <c:pt idx="1417">
                  <c:v>43335</c:v>
                </c:pt>
                <c:pt idx="1418">
                  <c:v>43334</c:v>
                </c:pt>
                <c:pt idx="1419">
                  <c:v>43333</c:v>
                </c:pt>
                <c:pt idx="1420">
                  <c:v>43332</c:v>
                </c:pt>
                <c:pt idx="1421">
                  <c:v>43331</c:v>
                </c:pt>
                <c:pt idx="1422">
                  <c:v>43330</c:v>
                </c:pt>
                <c:pt idx="1423">
                  <c:v>43329</c:v>
                </c:pt>
                <c:pt idx="1424">
                  <c:v>43328</c:v>
                </c:pt>
                <c:pt idx="1425">
                  <c:v>43327</c:v>
                </c:pt>
                <c:pt idx="1426">
                  <c:v>43326</c:v>
                </c:pt>
                <c:pt idx="1427">
                  <c:v>43325</c:v>
                </c:pt>
                <c:pt idx="1428">
                  <c:v>43324</c:v>
                </c:pt>
                <c:pt idx="1429">
                  <c:v>43323</c:v>
                </c:pt>
                <c:pt idx="1430">
                  <c:v>43322</c:v>
                </c:pt>
                <c:pt idx="1431">
                  <c:v>43321</c:v>
                </c:pt>
                <c:pt idx="1432">
                  <c:v>43320</c:v>
                </c:pt>
                <c:pt idx="1433">
                  <c:v>43319</c:v>
                </c:pt>
                <c:pt idx="1434">
                  <c:v>43318</c:v>
                </c:pt>
                <c:pt idx="1435">
                  <c:v>43317</c:v>
                </c:pt>
                <c:pt idx="1436">
                  <c:v>43316</c:v>
                </c:pt>
                <c:pt idx="1437">
                  <c:v>43315</c:v>
                </c:pt>
                <c:pt idx="1438">
                  <c:v>43314</c:v>
                </c:pt>
                <c:pt idx="1439">
                  <c:v>43313</c:v>
                </c:pt>
                <c:pt idx="1440">
                  <c:v>43312</c:v>
                </c:pt>
                <c:pt idx="1441">
                  <c:v>43311</c:v>
                </c:pt>
                <c:pt idx="1442">
                  <c:v>43310</c:v>
                </c:pt>
                <c:pt idx="1443">
                  <c:v>43309</c:v>
                </c:pt>
                <c:pt idx="1444">
                  <c:v>43308</c:v>
                </c:pt>
                <c:pt idx="1445">
                  <c:v>43307</c:v>
                </c:pt>
                <c:pt idx="1446">
                  <c:v>43306</c:v>
                </c:pt>
                <c:pt idx="1447">
                  <c:v>43305</c:v>
                </c:pt>
                <c:pt idx="1448">
                  <c:v>43304</c:v>
                </c:pt>
                <c:pt idx="1449">
                  <c:v>43303</c:v>
                </c:pt>
                <c:pt idx="1450">
                  <c:v>43302</c:v>
                </c:pt>
                <c:pt idx="1451">
                  <c:v>43301</c:v>
                </c:pt>
                <c:pt idx="1452">
                  <c:v>43300</c:v>
                </c:pt>
                <c:pt idx="1453">
                  <c:v>43299</c:v>
                </c:pt>
                <c:pt idx="1454">
                  <c:v>43298</c:v>
                </c:pt>
                <c:pt idx="1455">
                  <c:v>43297</c:v>
                </c:pt>
                <c:pt idx="1456">
                  <c:v>43296</c:v>
                </c:pt>
                <c:pt idx="1457">
                  <c:v>43295</c:v>
                </c:pt>
                <c:pt idx="1458">
                  <c:v>43294</c:v>
                </c:pt>
                <c:pt idx="1459">
                  <c:v>43293</c:v>
                </c:pt>
                <c:pt idx="1460">
                  <c:v>43292</c:v>
                </c:pt>
                <c:pt idx="1461">
                  <c:v>43291</c:v>
                </c:pt>
                <c:pt idx="1462">
                  <c:v>43290</c:v>
                </c:pt>
                <c:pt idx="1463">
                  <c:v>43289</c:v>
                </c:pt>
                <c:pt idx="1464">
                  <c:v>43288</c:v>
                </c:pt>
                <c:pt idx="1465">
                  <c:v>43287</c:v>
                </c:pt>
                <c:pt idx="1466">
                  <c:v>43286</c:v>
                </c:pt>
                <c:pt idx="1467">
                  <c:v>43285</c:v>
                </c:pt>
                <c:pt idx="1468">
                  <c:v>43284</c:v>
                </c:pt>
                <c:pt idx="1469">
                  <c:v>43283</c:v>
                </c:pt>
                <c:pt idx="1470">
                  <c:v>43282</c:v>
                </c:pt>
                <c:pt idx="1471">
                  <c:v>43281</c:v>
                </c:pt>
                <c:pt idx="1472">
                  <c:v>43280</c:v>
                </c:pt>
                <c:pt idx="1473">
                  <c:v>43279</c:v>
                </c:pt>
                <c:pt idx="1474">
                  <c:v>43278</c:v>
                </c:pt>
                <c:pt idx="1475">
                  <c:v>43277</c:v>
                </c:pt>
                <c:pt idx="1476">
                  <c:v>43276</c:v>
                </c:pt>
                <c:pt idx="1477">
                  <c:v>43275</c:v>
                </c:pt>
                <c:pt idx="1478">
                  <c:v>43274</c:v>
                </c:pt>
                <c:pt idx="1479">
                  <c:v>43273</c:v>
                </c:pt>
                <c:pt idx="1480">
                  <c:v>43272</c:v>
                </c:pt>
                <c:pt idx="1481">
                  <c:v>43271</c:v>
                </c:pt>
                <c:pt idx="1482">
                  <c:v>43270</c:v>
                </c:pt>
                <c:pt idx="1483">
                  <c:v>43269</c:v>
                </c:pt>
                <c:pt idx="1484">
                  <c:v>43268</c:v>
                </c:pt>
                <c:pt idx="1485">
                  <c:v>43267</c:v>
                </c:pt>
                <c:pt idx="1486">
                  <c:v>43266</c:v>
                </c:pt>
                <c:pt idx="1487">
                  <c:v>43265</c:v>
                </c:pt>
                <c:pt idx="1488">
                  <c:v>43264</c:v>
                </c:pt>
                <c:pt idx="1489">
                  <c:v>43263</c:v>
                </c:pt>
                <c:pt idx="1490">
                  <c:v>43262</c:v>
                </c:pt>
                <c:pt idx="1491">
                  <c:v>43261</c:v>
                </c:pt>
                <c:pt idx="1492">
                  <c:v>43260</c:v>
                </c:pt>
                <c:pt idx="1493">
                  <c:v>43259</c:v>
                </c:pt>
                <c:pt idx="1494">
                  <c:v>43258</c:v>
                </c:pt>
                <c:pt idx="1495">
                  <c:v>43257</c:v>
                </c:pt>
                <c:pt idx="1496">
                  <c:v>43256</c:v>
                </c:pt>
                <c:pt idx="1497">
                  <c:v>43255</c:v>
                </c:pt>
                <c:pt idx="1498">
                  <c:v>43254</c:v>
                </c:pt>
                <c:pt idx="1499">
                  <c:v>43253</c:v>
                </c:pt>
                <c:pt idx="1500">
                  <c:v>43252</c:v>
                </c:pt>
                <c:pt idx="1501">
                  <c:v>43251</c:v>
                </c:pt>
                <c:pt idx="1502">
                  <c:v>43250</c:v>
                </c:pt>
                <c:pt idx="1503">
                  <c:v>43249</c:v>
                </c:pt>
                <c:pt idx="1504">
                  <c:v>43248</c:v>
                </c:pt>
                <c:pt idx="1505">
                  <c:v>43247</c:v>
                </c:pt>
                <c:pt idx="1506">
                  <c:v>43246</c:v>
                </c:pt>
                <c:pt idx="1507">
                  <c:v>43245</c:v>
                </c:pt>
                <c:pt idx="1508">
                  <c:v>43244</c:v>
                </c:pt>
                <c:pt idx="1509">
                  <c:v>43243</c:v>
                </c:pt>
                <c:pt idx="1510">
                  <c:v>43242</c:v>
                </c:pt>
                <c:pt idx="1511">
                  <c:v>43241</c:v>
                </c:pt>
                <c:pt idx="1512">
                  <c:v>43240</c:v>
                </c:pt>
                <c:pt idx="1513">
                  <c:v>43239</c:v>
                </c:pt>
                <c:pt idx="1514">
                  <c:v>43238</c:v>
                </c:pt>
                <c:pt idx="1515">
                  <c:v>43237</c:v>
                </c:pt>
                <c:pt idx="1516">
                  <c:v>43236</c:v>
                </c:pt>
                <c:pt idx="1517">
                  <c:v>43235</c:v>
                </c:pt>
                <c:pt idx="1518">
                  <c:v>43234</c:v>
                </c:pt>
                <c:pt idx="1519">
                  <c:v>43233</c:v>
                </c:pt>
                <c:pt idx="1520">
                  <c:v>43232</c:v>
                </c:pt>
                <c:pt idx="1521">
                  <c:v>43231</c:v>
                </c:pt>
                <c:pt idx="1522">
                  <c:v>43230</c:v>
                </c:pt>
                <c:pt idx="1523">
                  <c:v>43229</c:v>
                </c:pt>
                <c:pt idx="1524">
                  <c:v>43228</c:v>
                </c:pt>
                <c:pt idx="1525">
                  <c:v>43227</c:v>
                </c:pt>
                <c:pt idx="1526">
                  <c:v>43226</c:v>
                </c:pt>
                <c:pt idx="1527">
                  <c:v>43225</c:v>
                </c:pt>
                <c:pt idx="1528">
                  <c:v>43224</c:v>
                </c:pt>
                <c:pt idx="1529">
                  <c:v>43223</c:v>
                </c:pt>
                <c:pt idx="1530">
                  <c:v>43222</c:v>
                </c:pt>
                <c:pt idx="1531">
                  <c:v>43221</c:v>
                </c:pt>
                <c:pt idx="1532">
                  <c:v>43220</c:v>
                </c:pt>
                <c:pt idx="1533">
                  <c:v>43219</c:v>
                </c:pt>
                <c:pt idx="1534">
                  <c:v>43218</c:v>
                </c:pt>
                <c:pt idx="1535">
                  <c:v>43217</c:v>
                </c:pt>
                <c:pt idx="1536">
                  <c:v>43216</c:v>
                </c:pt>
                <c:pt idx="1537">
                  <c:v>43215</c:v>
                </c:pt>
                <c:pt idx="1538">
                  <c:v>43214</c:v>
                </c:pt>
                <c:pt idx="1539">
                  <c:v>43213</c:v>
                </c:pt>
                <c:pt idx="1540">
                  <c:v>43212</c:v>
                </c:pt>
                <c:pt idx="1541">
                  <c:v>43211</c:v>
                </c:pt>
                <c:pt idx="1542">
                  <c:v>43210</c:v>
                </c:pt>
                <c:pt idx="1543">
                  <c:v>43209</c:v>
                </c:pt>
                <c:pt idx="1544">
                  <c:v>43208</c:v>
                </c:pt>
                <c:pt idx="1545">
                  <c:v>43207</c:v>
                </c:pt>
                <c:pt idx="1546">
                  <c:v>43206</c:v>
                </c:pt>
                <c:pt idx="1547">
                  <c:v>43205</c:v>
                </c:pt>
                <c:pt idx="1548">
                  <c:v>43204</c:v>
                </c:pt>
                <c:pt idx="1549">
                  <c:v>43203</c:v>
                </c:pt>
                <c:pt idx="1550">
                  <c:v>43202</c:v>
                </c:pt>
                <c:pt idx="1551">
                  <c:v>43201</c:v>
                </c:pt>
                <c:pt idx="1552">
                  <c:v>43200</c:v>
                </c:pt>
                <c:pt idx="1553">
                  <c:v>43199</c:v>
                </c:pt>
                <c:pt idx="1554">
                  <c:v>43198</c:v>
                </c:pt>
                <c:pt idx="1555">
                  <c:v>43197</c:v>
                </c:pt>
                <c:pt idx="1556">
                  <c:v>43196</c:v>
                </c:pt>
                <c:pt idx="1557">
                  <c:v>43195</c:v>
                </c:pt>
                <c:pt idx="1558">
                  <c:v>43194</c:v>
                </c:pt>
                <c:pt idx="1559">
                  <c:v>43193</c:v>
                </c:pt>
                <c:pt idx="1560">
                  <c:v>43192</c:v>
                </c:pt>
                <c:pt idx="1561">
                  <c:v>43191</c:v>
                </c:pt>
                <c:pt idx="1562">
                  <c:v>43190</c:v>
                </c:pt>
                <c:pt idx="1563">
                  <c:v>43189</c:v>
                </c:pt>
                <c:pt idx="1564">
                  <c:v>43188</c:v>
                </c:pt>
                <c:pt idx="1565">
                  <c:v>43187</c:v>
                </c:pt>
                <c:pt idx="1566">
                  <c:v>43186</c:v>
                </c:pt>
                <c:pt idx="1567">
                  <c:v>43185</c:v>
                </c:pt>
                <c:pt idx="1568">
                  <c:v>43184</c:v>
                </c:pt>
                <c:pt idx="1569">
                  <c:v>43183</c:v>
                </c:pt>
                <c:pt idx="1570">
                  <c:v>43182</c:v>
                </c:pt>
                <c:pt idx="1571">
                  <c:v>43181</c:v>
                </c:pt>
                <c:pt idx="1572">
                  <c:v>43180</c:v>
                </c:pt>
                <c:pt idx="1573">
                  <c:v>43179</c:v>
                </c:pt>
                <c:pt idx="1574">
                  <c:v>43178</c:v>
                </c:pt>
                <c:pt idx="1575">
                  <c:v>43177</c:v>
                </c:pt>
                <c:pt idx="1576">
                  <c:v>43176</c:v>
                </c:pt>
                <c:pt idx="1577">
                  <c:v>43175</c:v>
                </c:pt>
                <c:pt idx="1578">
                  <c:v>43174</c:v>
                </c:pt>
                <c:pt idx="1579">
                  <c:v>43173</c:v>
                </c:pt>
                <c:pt idx="1580">
                  <c:v>43172</c:v>
                </c:pt>
                <c:pt idx="1581">
                  <c:v>43171</c:v>
                </c:pt>
                <c:pt idx="1582">
                  <c:v>43170</c:v>
                </c:pt>
                <c:pt idx="1583">
                  <c:v>43169</c:v>
                </c:pt>
                <c:pt idx="1584">
                  <c:v>43168</c:v>
                </c:pt>
                <c:pt idx="1585">
                  <c:v>43167</c:v>
                </c:pt>
                <c:pt idx="1586">
                  <c:v>43166</c:v>
                </c:pt>
                <c:pt idx="1587">
                  <c:v>43165</c:v>
                </c:pt>
                <c:pt idx="1588">
                  <c:v>43164</c:v>
                </c:pt>
                <c:pt idx="1589">
                  <c:v>43163</c:v>
                </c:pt>
                <c:pt idx="1590">
                  <c:v>43162</c:v>
                </c:pt>
                <c:pt idx="1591">
                  <c:v>43161</c:v>
                </c:pt>
                <c:pt idx="1592">
                  <c:v>43160</c:v>
                </c:pt>
                <c:pt idx="1593">
                  <c:v>43159</c:v>
                </c:pt>
                <c:pt idx="1594">
                  <c:v>43158</c:v>
                </c:pt>
                <c:pt idx="1595">
                  <c:v>43157</c:v>
                </c:pt>
                <c:pt idx="1596">
                  <c:v>43156</c:v>
                </c:pt>
                <c:pt idx="1597">
                  <c:v>43155</c:v>
                </c:pt>
                <c:pt idx="1598">
                  <c:v>43154</c:v>
                </c:pt>
                <c:pt idx="1599">
                  <c:v>43153</c:v>
                </c:pt>
                <c:pt idx="1600">
                  <c:v>43152</c:v>
                </c:pt>
                <c:pt idx="1601">
                  <c:v>43151</c:v>
                </c:pt>
                <c:pt idx="1602">
                  <c:v>43150</c:v>
                </c:pt>
                <c:pt idx="1603">
                  <c:v>43149</c:v>
                </c:pt>
                <c:pt idx="1604">
                  <c:v>43148</c:v>
                </c:pt>
                <c:pt idx="1605">
                  <c:v>43147</c:v>
                </c:pt>
                <c:pt idx="1606">
                  <c:v>43146</c:v>
                </c:pt>
                <c:pt idx="1607">
                  <c:v>43145</c:v>
                </c:pt>
                <c:pt idx="1608">
                  <c:v>43144</c:v>
                </c:pt>
                <c:pt idx="1609">
                  <c:v>43143</c:v>
                </c:pt>
                <c:pt idx="1610">
                  <c:v>43142</c:v>
                </c:pt>
                <c:pt idx="1611">
                  <c:v>43141</c:v>
                </c:pt>
                <c:pt idx="1612">
                  <c:v>43140</c:v>
                </c:pt>
                <c:pt idx="1613">
                  <c:v>43139</c:v>
                </c:pt>
                <c:pt idx="1614">
                  <c:v>43138</c:v>
                </c:pt>
                <c:pt idx="1615">
                  <c:v>43137</c:v>
                </c:pt>
                <c:pt idx="1616">
                  <c:v>43136</c:v>
                </c:pt>
                <c:pt idx="1617">
                  <c:v>43135</c:v>
                </c:pt>
                <c:pt idx="1618">
                  <c:v>43134</c:v>
                </c:pt>
                <c:pt idx="1619">
                  <c:v>43133</c:v>
                </c:pt>
                <c:pt idx="1620">
                  <c:v>43132</c:v>
                </c:pt>
                <c:pt idx="1621">
                  <c:v>43131</c:v>
                </c:pt>
                <c:pt idx="1622">
                  <c:v>43130</c:v>
                </c:pt>
                <c:pt idx="1623">
                  <c:v>43129</c:v>
                </c:pt>
                <c:pt idx="1624">
                  <c:v>43128</c:v>
                </c:pt>
                <c:pt idx="1625">
                  <c:v>43127</c:v>
                </c:pt>
                <c:pt idx="1626">
                  <c:v>43126</c:v>
                </c:pt>
                <c:pt idx="1627">
                  <c:v>43125</c:v>
                </c:pt>
                <c:pt idx="1628">
                  <c:v>43124</c:v>
                </c:pt>
                <c:pt idx="1629">
                  <c:v>43123</c:v>
                </c:pt>
                <c:pt idx="1630">
                  <c:v>43122</c:v>
                </c:pt>
                <c:pt idx="1631">
                  <c:v>43121</c:v>
                </c:pt>
                <c:pt idx="1632">
                  <c:v>43120</c:v>
                </c:pt>
                <c:pt idx="1633">
                  <c:v>43119</c:v>
                </c:pt>
                <c:pt idx="1634">
                  <c:v>43118</c:v>
                </c:pt>
                <c:pt idx="1635">
                  <c:v>43117</c:v>
                </c:pt>
                <c:pt idx="1636">
                  <c:v>43116</c:v>
                </c:pt>
                <c:pt idx="1637">
                  <c:v>43115</c:v>
                </c:pt>
                <c:pt idx="1638">
                  <c:v>43114</c:v>
                </c:pt>
                <c:pt idx="1639">
                  <c:v>43113</c:v>
                </c:pt>
                <c:pt idx="1640">
                  <c:v>43112</c:v>
                </c:pt>
                <c:pt idx="1641">
                  <c:v>43111</c:v>
                </c:pt>
                <c:pt idx="1642">
                  <c:v>43110</c:v>
                </c:pt>
                <c:pt idx="1643">
                  <c:v>43109</c:v>
                </c:pt>
                <c:pt idx="1644">
                  <c:v>43108</c:v>
                </c:pt>
                <c:pt idx="1645">
                  <c:v>43107</c:v>
                </c:pt>
                <c:pt idx="1646">
                  <c:v>43106</c:v>
                </c:pt>
                <c:pt idx="1647">
                  <c:v>43105</c:v>
                </c:pt>
                <c:pt idx="1648">
                  <c:v>43104</c:v>
                </c:pt>
                <c:pt idx="1649">
                  <c:v>43103</c:v>
                </c:pt>
                <c:pt idx="1650">
                  <c:v>43102</c:v>
                </c:pt>
                <c:pt idx="1651">
                  <c:v>43101</c:v>
                </c:pt>
                <c:pt idx="1652">
                  <c:v>43100</c:v>
                </c:pt>
                <c:pt idx="1653">
                  <c:v>43099</c:v>
                </c:pt>
                <c:pt idx="1654">
                  <c:v>43098</c:v>
                </c:pt>
                <c:pt idx="1655">
                  <c:v>43097</c:v>
                </c:pt>
                <c:pt idx="1656">
                  <c:v>43096</c:v>
                </c:pt>
                <c:pt idx="1657">
                  <c:v>43095</c:v>
                </c:pt>
                <c:pt idx="1658">
                  <c:v>43094</c:v>
                </c:pt>
                <c:pt idx="1659">
                  <c:v>43093</c:v>
                </c:pt>
                <c:pt idx="1660">
                  <c:v>43092</c:v>
                </c:pt>
                <c:pt idx="1661">
                  <c:v>43091</c:v>
                </c:pt>
                <c:pt idx="1662">
                  <c:v>43090</c:v>
                </c:pt>
                <c:pt idx="1663">
                  <c:v>43089</c:v>
                </c:pt>
                <c:pt idx="1664">
                  <c:v>43088</c:v>
                </c:pt>
                <c:pt idx="1665">
                  <c:v>43087</c:v>
                </c:pt>
                <c:pt idx="1666">
                  <c:v>43086</c:v>
                </c:pt>
                <c:pt idx="1667">
                  <c:v>43085</c:v>
                </c:pt>
                <c:pt idx="1668">
                  <c:v>43084</c:v>
                </c:pt>
                <c:pt idx="1669">
                  <c:v>43083</c:v>
                </c:pt>
                <c:pt idx="1670">
                  <c:v>43082</c:v>
                </c:pt>
                <c:pt idx="1671">
                  <c:v>43081</c:v>
                </c:pt>
                <c:pt idx="1672">
                  <c:v>43080</c:v>
                </c:pt>
                <c:pt idx="1673">
                  <c:v>43079</c:v>
                </c:pt>
                <c:pt idx="1674">
                  <c:v>43078</c:v>
                </c:pt>
                <c:pt idx="1675">
                  <c:v>43077</c:v>
                </c:pt>
                <c:pt idx="1676">
                  <c:v>43076</c:v>
                </c:pt>
                <c:pt idx="1677">
                  <c:v>43075</c:v>
                </c:pt>
                <c:pt idx="1678">
                  <c:v>43074</c:v>
                </c:pt>
                <c:pt idx="1679">
                  <c:v>43073</c:v>
                </c:pt>
                <c:pt idx="1680">
                  <c:v>43072</c:v>
                </c:pt>
                <c:pt idx="1681">
                  <c:v>43071</c:v>
                </c:pt>
                <c:pt idx="1682">
                  <c:v>43070</c:v>
                </c:pt>
                <c:pt idx="1683">
                  <c:v>43069</c:v>
                </c:pt>
                <c:pt idx="1684">
                  <c:v>43068</c:v>
                </c:pt>
                <c:pt idx="1685">
                  <c:v>43067</c:v>
                </c:pt>
                <c:pt idx="1686">
                  <c:v>43066</c:v>
                </c:pt>
                <c:pt idx="1687">
                  <c:v>43065</c:v>
                </c:pt>
                <c:pt idx="1688">
                  <c:v>43064</c:v>
                </c:pt>
                <c:pt idx="1689">
                  <c:v>43063</c:v>
                </c:pt>
                <c:pt idx="1690">
                  <c:v>43062</c:v>
                </c:pt>
                <c:pt idx="1691">
                  <c:v>43061</c:v>
                </c:pt>
                <c:pt idx="1692">
                  <c:v>43060</c:v>
                </c:pt>
                <c:pt idx="1693">
                  <c:v>43059</c:v>
                </c:pt>
                <c:pt idx="1694">
                  <c:v>43058</c:v>
                </c:pt>
                <c:pt idx="1695">
                  <c:v>43057</c:v>
                </c:pt>
                <c:pt idx="1696">
                  <c:v>43056</c:v>
                </c:pt>
                <c:pt idx="1697">
                  <c:v>43055</c:v>
                </c:pt>
                <c:pt idx="1698">
                  <c:v>43054</c:v>
                </c:pt>
                <c:pt idx="1699">
                  <c:v>43053</c:v>
                </c:pt>
                <c:pt idx="1700">
                  <c:v>43052</c:v>
                </c:pt>
                <c:pt idx="1701">
                  <c:v>43051</c:v>
                </c:pt>
                <c:pt idx="1702">
                  <c:v>43050</c:v>
                </c:pt>
                <c:pt idx="1703">
                  <c:v>43049</c:v>
                </c:pt>
                <c:pt idx="1704">
                  <c:v>43048</c:v>
                </c:pt>
                <c:pt idx="1705">
                  <c:v>43047</c:v>
                </c:pt>
                <c:pt idx="1706">
                  <c:v>43046</c:v>
                </c:pt>
                <c:pt idx="1707">
                  <c:v>43045</c:v>
                </c:pt>
                <c:pt idx="1708">
                  <c:v>43044</c:v>
                </c:pt>
                <c:pt idx="1709">
                  <c:v>43043</c:v>
                </c:pt>
                <c:pt idx="1710">
                  <c:v>43042</c:v>
                </c:pt>
                <c:pt idx="1711">
                  <c:v>43041</c:v>
                </c:pt>
                <c:pt idx="1712">
                  <c:v>43040</c:v>
                </c:pt>
                <c:pt idx="1713">
                  <c:v>43039</c:v>
                </c:pt>
                <c:pt idx="1714">
                  <c:v>43038</c:v>
                </c:pt>
                <c:pt idx="1715">
                  <c:v>43037</c:v>
                </c:pt>
                <c:pt idx="1716">
                  <c:v>43036</c:v>
                </c:pt>
                <c:pt idx="1717">
                  <c:v>43035</c:v>
                </c:pt>
                <c:pt idx="1718">
                  <c:v>43034</c:v>
                </c:pt>
                <c:pt idx="1719">
                  <c:v>43033</c:v>
                </c:pt>
                <c:pt idx="1720">
                  <c:v>43032</c:v>
                </c:pt>
                <c:pt idx="1721">
                  <c:v>43031</c:v>
                </c:pt>
                <c:pt idx="1722">
                  <c:v>43030</c:v>
                </c:pt>
                <c:pt idx="1723">
                  <c:v>43029</c:v>
                </c:pt>
                <c:pt idx="1724">
                  <c:v>43028</c:v>
                </c:pt>
                <c:pt idx="1725">
                  <c:v>43027</c:v>
                </c:pt>
                <c:pt idx="1726">
                  <c:v>43026</c:v>
                </c:pt>
                <c:pt idx="1727">
                  <c:v>43025</c:v>
                </c:pt>
                <c:pt idx="1728">
                  <c:v>43024</c:v>
                </c:pt>
                <c:pt idx="1729">
                  <c:v>43023</c:v>
                </c:pt>
                <c:pt idx="1730">
                  <c:v>43022</c:v>
                </c:pt>
                <c:pt idx="1731">
                  <c:v>43021</c:v>
                </c:pt>
                <c:pt idx="1732">
                  <c:v>43020</c:v>
                </c:pt>
                <c:pt idx="1733">
                  <c:v>43019</c:v>
                </c:pt>
                <c:pt idx="1734">
                  <c:v>43018</c:v>
                </c:pt>
                <c:pt idx="1735">
                  <c:v>43017</c:v>
                </c:pt>
                <c:pt idx="1736">
                  <c:v>43016</c:v>
                </c:pt>
                <c:pt idx="1737">
                  <c:v>43015</c:v>
                </c:pt>
                <c:pt idx="1738">
                  <c:v>43014</c:v>
                </c:pt>
                <c:pt idx="1739">
                  <c:v>43013</c:v>
                </c:pt>
                <c:pt idx="1740">
                  <c:v>43012</c:v>
                </c:pt>
                <c:pt idx="1741">
                  <c:v>43011</c:v>
                </c:pt>
                <c:pt idx="1742">
                  <c:v>43010</c:v>
                </c:pt>
                <c:pt idx="1743">
                  <c:v>43009</c:v>
                </c:pt>
                <c:pt idx="1744">
                  <c:v>43008</c:v>
                </c:pt>
                <c:pt idx="1745">
                  <c:v>43007</c:v>
                </c:pt>
                <c:pt idx="1746">
                  <c:v>43006</c:v>
                </c:pt>
                <c:pt idx="1747">
                  <c:v>43005</c:v>
                </c:pt>
                <c:pt idx="1748">
                  <c:v>43004</c:v>
                </c:pt>
                <c:pt idx="1749">
                  <c:v>43003</c:v>
                </c:pt>
                <c:pt idx="1750">
                  <c:v>43002</c:v>
                </c:pt>
                <c:pt idx="1751">
                  <c:v>43001</c:v>
                </c:pt>
                <c:pt idx="1752">
                  <c:v>43000</c:v>
                </c:pt>
                <c:pt idx="1753">
                  <c:v>42999</c:v>
                </c:pt>
                <c:pt idx="1754">
                  <c:v>42998</c:v>
                </c:pt>
                <c:pt idx="1755">
                  <c:v>42997</c:v>
                </c:pt>
                <c:pt idx="1756">
                  <c:v>42996</c:v>
                </c:pt>
                <c:pt idx="1757">
                  <c:v>42995</c:v>
                </c:pt>
                <c:pt idx="1758">
                  <c:v>42994</c:v>
                </c:pt>
                <c:pt idx="1759">
                  <c:v>42993</c:v>
                </c:pt>
                <c:pt idx="1760">
                  <c:v>42992</c:v>
                </c:pt>
                <c:pt idx="1761">
                  <c:v>42991</c:v>
                </c:pt>
                <c:pt idx="1762">
                  <c:v>42990</c:v>
                </c:pt>
                <c:pt idx="1763">
                  <c:v>42989</c:v>
                </c:pt>
                <c:pt idx="1764">
                  <c:v>42988</c:v>
                </c:pt>
                <c:pt idx="1765">
                  <c:v>42987</c:v>
                </c:pt>
                <c:pt idx="1766">
                  <c:v>42986</c:v>
                </c:pt>
                <c:pt idx="1767">
                  <c:v>42985</c:v>
                </c:pt>
                <c:pt idx="1768">
                  <c:v>42984</c:v>
                </c:pt>
                <c:pt idx="1769">
                  <c:v>42983</c:v>
                </c:pt>
                <c:pt idx="1770">
                  <c:v>42982</c:v>
                </c:pt>
                <c:pt idx="1771">
                  <c:v>42981</c:v>
                </c:pt>
                <c:pt idx="1772">
                  <c:v>42980</c:v>
                </c:pt>
                <c:pt idx="1773">
                  <c:v>42979</c:v>
                </c:pt>
                <c:pt idx="1774">
                  <c:v>42978</c:v>
                </c:pt>
                <c:pt idx="1775">
                  <c:v>42977</c:v>
                </c:pt>
                <c:pt idx="1776">
                  <c:v>42976</c:v>
                </c:pt>
                <c:pt idx="1777">
                  <c:v>42975</c:v>
                </c:pt>
                <c:pt idx="1778">
                  <c:v>42974</c:v>
                </c:pt>
                <c:pt idx="1779">
                  <c:v>42973</c:v>
                </c:pt>
                <c:pt idx="1780">
                  <c:v>42972</c:v>
                </c:pt>
                <c:pt idx="1781">
                  <c:v>42971</c:v>
                </c:pt>
                <c:pt idx="1782">
                  <c:v>42970</c:v>
                </c:pt>
                <c:pt idx="1783">
                  <c:v>42969</c:v>
                </c:pt>
                <c:pt idx="1784">
                  <c:v>42968</c:v>
                </c:pt>
                <c:pt idx="1785">
                  <c:v>42967</c:v>
                </c:pt>
                <c:pt idx="1786">
                  <c:v>42966</c:v>
                </c:pt>
                <c:pt idx="1787">
                  <c:v>42965</c:v>
                </c:pt>
                <c:pt idx="1788">
                  <c:v>42964</c:v>
                </c:pt>
                <c:pt idx="1789">
                  <c:v>42963</c:v>
                </c:pt>
                <c:pt idx="1790">
                  <c:v>42962</c:v>
                </c:pt>
                <c:pt idx="1791">
                  <c:v>42961</c:v>
                </c:pt>
                <c:pt idx="1792">
                  <c:v>42960</c:v>
                </c:pt>
                <c:pt idx="1793">
                  <c:v>42959</c:v>
                </c:pt>
                <c:pt idx="1794">
                  <c:v>42958</c:v>
                </c:pt>
                <c:pt idx="1795">
                  <c:v>42957</c:v>
                </c:pt>
                <c:pt idx="1796">
                  <c:v>42956</c:v>
                </c:pt>
                <c:pt idx="1797">
                  <c:v>42955</c:v>
                </c:pt>
                <c:pt idx="1798">
                  <c:v>42954</c:v>
                </c:pt>
                <c:pt idx="1799">
                  <c:v>42953</c:v>
                </c:pt>
                <c:pt idx="1800">
                  <c:v>42952</c:v>
                </c:pt>
                <c:pt idx="1801">
                  <c:v>42951</c:v>
                </c:pt>
                <c:pt idx="1802">
                  <c:v>42950</c:v>
                </c:pt>
                <c:pt idx="1803">
                  <c:v>42949</c:v>
                </c:pt>
                <c:pt idx="1804">
                  <c:v>42948</c:v>
                </c:pt>
                <c:pt idx="1805">
                  <c:v>42947</c:v>
                </c:pt>
                <c:pt idx="1806">
                  <c:v>42946</c:v>
                </c:pt>
                <c:pt idx="1807">
                  <c:v>42945</c:v>
                </c:pt>
                <c:pt idx="1808">
                  <c:v>42944</c:v>
                </c:pt>
                <c:pt idx="1809">
                  <c:v>42943</c:v>
                </c:pt>
                <c:pt idx="1810">
                  <c:v>42942</c:v>
                </c:pt>
                <c:pt idx="1811">
                  <c:v>42941</c:v>
                </c:pt>
                <c:pt idx="1812">
                  <c:v>42940</c:v>
                </c:pt>
                <c:pt idx="1813">
                  <c:v>42939</c:v>
                </c:pt>
                <c:pt idx="1814">
                  <c:v>42938</c:v>
                </c:pt>
                <c:pt idx="1815">
                  <c:v>42937</c:v>
                </c:pt>
                <c:pt idx="1816">
                  <c:v>42936</c:v>
                </c:pt>
                <c:pt idx="1817">
                  <c:v>42935</c:v>
                </c:pt>
                <c:pt idx="1818">
                  <c:v>42934</c:v>
                </c:pt>
                <c:pt idx="1819">
                  <c:v>42933</c:v>
                </c:pt>
                <c:pt idx="1820">
                  <c:v>42932</c:v>
                </c:pt>
                <c:pt idx="1821">
                  <c:v>42931</c:v>
                </c:pt>
                <c:pt idx="1822">
                  <c:v>42930</c:v>
                </c:pt>
                <c:pt idx="1823">
                  <c:v>42929</c:v>
                </c:pt>
                <c:pt idx="1824">
                  <c:v>42928</c:v>
                </c:pt>
                <c:pt idx="1825">
                  <c:v>42927</c:v>
                </c:pt>
                <c:pt idx="1826">
                  <c:v>42926</c:v>
                </c:pt>
                <c:pt idx="1827">
                  <c:v>42925</c:v>
                </c:pt>
                <c:pt idx="1828">
                  <c:v>42924</c:v>
                </c:pt>
                <c:pt idx="1829">
                  <c:v>42923</c:v>
                </c:pt>
                <c:pt idx="1830">
                  <c:v>42922</c:v>
                </c:pt>
                <c:pt idx="1831">
                  <c:v>42921</c:v>
                </c:pt>
                <c:pt idx="1832">
                  <c:v>42920</c:v>
                </c:pt>
                <c:pt idx="1833">
                  <c:v>42919</c:v>
                </c:pt>
                <c:pt idx="1834">
                  <c:v>42918</c:v>
                </c:pt>
                <c:pt idx="1835">
                  <c:v>42917</c:v>
                </c:pt>
                <c:pt idx="1836">
                  <c:v>42916</c:v>
                </c:pt>
                <c:pt idx="1837">
                  <c:v>42915</c:v>
                </c:pt>
                <c:pt idx="1838">
                  <c:v>42914</c:v>
                </c:pt>
                <c:pt idx="1839">
                  <c:v>42913</c:v>
                </c:pt>
                <c:pt idx="1840">
                  <c:v>42912</c:v>
                </c:pt>
                <c:pt idx="1841">
                  <c:v>42911</c:v>
                </c:pt>
                <c:pt idx="1842">
                  <c:v>42910</c:v>
                </c:pt>
                <c:pt idx="1843">
                  <c:v>42909</c:v>
                </c:pt>
                <c:pt idx="1844">
                  <c:v>42908</c:v>
                </c:pt>
                <c:pt idx="1845">
                  <c:v>42907</c:v>
                </c:pt>
                <c:pt idx="1846">
                  <c:v>42906</c:v>
                </c:pt>
                <c:pt idx="1847">
                  <c:v>42905</c:v>
                </c:pt>
                <c:pt idx="1848">
                  <c:v>42904</c:v>
                </c:pt>
                <c:pt idx="1849">
                  <c:v>42903</c:v>
                </c:pt>
                <c:pt idx="1850">
                  <c:v>42902</c:v>
                </c:pt>
                <c:pt idx="1851">
                  <c:v>42901</c:v>
                </c:pt>
                <c:pt idx="1852">
                  <c:v>42900</c:v>
                </c:pt>
                <c:pt idx="1853">
                  <c:v>42899</c:v>
                </c:pt>
                <c:pt idx="1854">
                  <c:v>42898</c:v>
                </c:pt>
                <c:pt idx="1855">
                  <c:v>42897</c:v>
                </c:pt>
                <c:pt idx="1856">
                  <c:v>42896</c:v>
                </c:pt>
                <c:pt idx="1857">
                  <c:v>42895</c:v>
                </c:pt>
                <c:pt idx="1858">
                  <c:v>42894</c:v>
                </c:pt>
                <c:pt idx="1859">
                  <c:v>42893</c:v>
                </c:pt>
                <c:pt idx="1860">
                  <c:v>42892</c:v>
                </c:pt>
                <c:pt idx="1861">
                  <c:v>42891</c:v>
                </c:pt>
                <c:pt idx="1862">
                  <c:v>42890</c:v>
                </c:pt>
                <c:pt idx="1863">
                  <c:v>42889</c:v>
                </c:pt>
                <c:pt idx="1864">
                  <c:v>42888</c:v>
                </c:pt>
                <c:pt idx="1865">
                  <c:v>42887</c:v>
                </c:pt>
                <c:pt idx="1866">
                  <c:v>42886</c:v>
                </c:pt>
                <c:pt idx="1867">
                  <c:v>42885</c:v>
                </c:pt>
                <c:pt idx="1868">
                  <c:v>42884</c:v>
                </c:pt>
                <c:pt idx="1869">
                  <c:v>42883</c:v>
                </c:pt>
                <c:pt idx="1870">
                  <c:v>42882</c:v>
                </c:pt>
                <c:pt idx="1871">
                  <c:v>42881</c:v>
                </c:pt>
                <c:pt idx="1872">
                  <c:v>42880</c:v>
                </c:pt>
                <c:pt idx="1873">
                  <c:v>42879</c:v>
                </c:pt>
                <c:pt idx="1874">
                  <c:v>42878</c:v>
                </c:pt>
                <c:pt idx="1875">
                  <c:v>42877</c:v>
                </c:pt>
                <c:pt idx="1876">
                  <c:v>42876</c:v>
                </c:pt>
                <c:pt idx="1877">
                  <c:v>42875</c:v>
                </c:pt>
                <c:pt idx="1878">
                  <c:v>42874</c:v>
                </c:pt>
                <c:pt idx="1879">
                  <c:v>42873</c:v>
                </c:pt>
                <c:pt idx="1880">
                  <c:v>42872</c:v>
                </c:pt>
                <c:pt idx="1881">
                  <c:v>42871</c:v>
                </c:pt>
                <c:pt idx="1882">
                  <c:v>42870</c:v>
                </c:pt>
                <c:pt idx="1883">
                  <c:v>42869</c:v>
                </c:pt>
                <c:pt idx="1884">
                  <c:v>42868</c:v>
                </c:pt>
                <c:pt idx="1885">
                  <c:v>42867</c:v>
                </c:pt>
                <c:pt idx="1886">
                  <c:v>42866</c:v>
                </c:pt>
                <c:pt idx="1887">
                  <c:v>42865</c:v>
                </c:pt>
                <c:pt idx="1888">
                  <c:v>42864</c:v>
                </c:pt>
                <c:pt idx="1889">
                  <c:v>42863</c:v>
                </c:pt>
                <c:pt idx="1890">
                  <c:v>42862</c:v>
                </c:pt>
                <c:pt idx="1891">
                  <c:v>42861</c:v>
                </c:pt>
                <c:pt idx="1892">
                  <c:v>42860</c:v>
                </c:pt>
                <c:pt idx="1893">
                  <c:v>42859</c:v>
                </c:pt>
                <c:pt idx="1894">
                  <c:v>42858</c:v>
                </c:pt>
                <c:pt idx="1895">
                  <c:v>42857</c:v>
                </c:pt>
                <c:pt idx="1896">
                  <c:v>42856</c:v>
                </c:pt>
                <c:pt idx="1897">
                  <c:v>42855</c:v>
                </c:pt>
                <c:pt idx="1898">
                  <c:v>42854</c:v>
                </c:pt>
                <c:pt idx="1899">
                  <c:v>42853</c:v>
                </c:pt>
                <c:pt idx="1900">
                  <c:v>42852</c:v>
                </c:pt>
                <c:pt idx="1901">
                  <c:v>42851</c:v>
                </c:pt>
                <c:pt idx="1902">
                  <c:v>42850</c:v>
                </c:pt>
                <c:pt idx="1903">
                  <c:v>42849</c:v>
                </c:pt>
                <c:pt idx="1904">
                  <c:v>42848</c:v>
                </c:pt>
                <c:pt idx="1905">
                  <c:v>42847</c:v>
                </c:pt>
                <c:pt idx="1906">
                  <c:v>42846</c:v>
                </c:pt>
                <c:pt idx="1907">
                  <c:v>42845</c:v>
                </c:pt>
                <c:pt idx="1908">
                  <c:v>42844</c:v>
                </c:pt>
                <c:pt idx="1909">
                  <c:v>42843</c:v>
                </c:pt>
                <c:pt idx="1910">
                  <c:v>42842</c:v>
                </c:pt>
                <c:pt idx="1911">
                  <c:v>42841</c:v>
                </c:pt>
                <c:pt idx="1912">
                  <c:v>42840</c:v>
                </c:pt>
                <c:pt idx="1913">
                  <c:v>42839</c:v>
                </c:pt>
                <c:pt idx="1914">
                  <c:v>42838</c:v>
                </c:pt>
                <c:pt idx="1915">
                  <c:v>42837</c:v>
                </c:pt>
                <c:pt idx="1916">
                  <c:v>42836</c:v>
                </c:pt>
                <c:pt idx="1917">
                  <c:v>42835</c:v>
                </c:pt>
                <c:pt idx="1918">
                  <c:v>42834</c:v>
                </c:pt>
                <c:pt idx="1919">
                  <c:v>42833</c:v>
                </c:pt>
                <c:pt idx="1920">
                  <c:v>42832</c:v>
                </c:pt>
                <c:pt idx="1921">
                  <c:v>42831</c:v>
                </c:pt>
                <c:pt idx="1922">
                  <c:v>42830</c:v>
                </c:pt>
                <c:pt idx="1923">
                  <c:v>42829</c:v>
                </c:pt>
                <c:pt idx="1924">
                  <c:v>42828</c:v>
                </c:pt>
                <c:pt idx="1925">
                  <c:v>42827</c:v>
                </c:pt>
                <c:pt idx="1926">
                  <c:v>42826</c:v>
                </c:pt>
                <c:pt idx="1927">
                  <c:v>42825</c:v>
                </c:pt>
                <c:pt idx="1928">
                  <c:v>42824</c:v>
                </c:pt>
                <c:pt idx="1929">
                  <c:v>42823</c:v>
                </c:pt>
                <c:pt idx="1930">
                  <c:v>42822</c:v>
                </c:pt>
                <c:pt idx="1931">
                  <c:v>42821</c:v>
                </c:pt>
                <c:pt idx="1932">
                  <c:v>42820</c:v>
                </c:pt>
                <c:pt idx="1933">
                  <c:v>42819</c:v>
                </c:pt>
                <c:pt idx="1934">
                  <c:v>42818</c:v>
                </c:pt>
                <c:pt idx="1935">
                  <c:v>42817</c:v>
                </c:pt>
                <c:pt idx="1936">
                  <c:v>42816</c:v>
                </c:pt>
                <c:pt idx="1937">
                  <c:v>42815</c:v>
                </c:pt>
                <c:pt idx="1938">
                  <c:v>42814</c:v>
                </c:pt>
                <c:pt idx="1939">
                  <c:v>42813</c:v>
                </c:pt>
                <c:pt idx="1940">
                  <c:v>42812</c:v>
                </c:pt>
                <c:pt idx="1941">
                  <c:v>42811</c:v>
                </c:pt>
                <c:pt idx="1942">
                  <c:v>42810</c:v>
                </c:pt>
                <c:pt idx="1943">
                  <c:v>42809</c:v>
                </c:pt>
                <c:pt idx="1944">
                  <c:v>42808</c:v>
                </c:pt>
                <c:pt idx="1945">
                  <c:v>42807</c:v>
                </c:pt>
                <c:pt idx="1946">
                  <c:v>42806</c:v>
                </c:pt>
                <c:pt idx="1947">
                  <c:v>42805</c:v>
                </c:pt>
                <c:pt idx="1948">
                  <c:v>42804</c:v>
                </c:pt>
                <c:pt idx="1949">
                  <c:v>42803</c:v>
                </c:pt>
                <c:pt idx="1950">
                  <c:v>42802</c:v>
                </c:pt>
                <c:pt idx="1951">
                  <c:v>42801</c:v>
                </c:pt>
                <c:pt idx="1952">
                  <c:v>42800</c:v>
                </c:pt>
                <c:pt idx="1953">
                  <c:v>42799</c:v>
                </c:pt>
                <c:pt idx="1954">
                  <c:v>42798</c:v>
                </c:pt>
                <c:pt idx="1955">
                  <c:v>42797</c:v>
                </c:pt>
                <c:pt idx="1956">
                  <c:v>42796</c:v>
                </c:pt>
                <c:pt idx="1957">
                  <c:v>42795</c:v>
                </c:pt>
                <c:pt idx="1958">
                  <c:v>42794</c:v>
                </c:pt>
                <c:pt idx="1959">
                  <c:v>42793</c:v>
                </c:pt>
                <c:pt idx="1960">
                  <c:v>42792</c:v>
                </c:pt>
                <c:pt idx="1961">
                  <c:v>42791</c:v>
                </c:pt>
                <c:pt idx="1962">
                  <c:v>42790</c:v>
                </c:pt>
                <c:pt idx="1963">
                  <c:v>42789</c:v>
                </c:pt>
                <c:pt idx="1964">
                  <c:v>42788</c:v>
                </c:pt>
                <c:pt idx="1965">
                  <c:v>42787</c:v>
                </c:pt>
                <c:pt idx="1966">
                  <c:v>42786</c:v>
                </c:pt>
                <c:pt idx="1967">
                  <c:v>42785</c:v>
                </c:pt>
                <c:pt idx="1968">
                  <c:v>42784</c:v>
                </c:pt>
                <c:pt idx="1969">
                  <c:v>42783</c:v>
                </c:pt>
                <c:pt idx="1970">
                  <c:v>42782</c:v>
                </c:pt>
                <c:pt idx="1971">
                  <c:v>42781</c:v>
                </c:pt>
                <c:pt idx="1972">
                  <c:v>42780</c:v>
                </c:pt>
                <c:pt idx="1973">
                  <c:v>42779</c:v>
                </c:pt>
                <c:pt idx="1974">
                  <c:v>42778</c:v>
                </c:pt>
                <c:pt idx="1975">
                  <c:v>42777</c:v>
                </c:pt>
                <c:pt idx="1976">
                  <c:v>42776</c:v>
                </c:pt>
                <c:pt idx="1977">
                  <c:v>42775</c:v>
                </c:pt>
                <c:pt idx="1978">
                  <c:v>42774</c:v>
                </c:pt>
                <c:pt idx="1979">
                  <c:v>42773</c:v>
                </c:pt>
                <c:pt idx="1980">
                  <c:v>42772</c:v>
                </c:pt>
                <c:pt idx="1981">
                  <c:v>42771</c:v>
                </c:pt>
                <c:pt idx="1982">
                  <c:v>42770</c:v>
                </c:pt>
                <c:pt idx="1983">
                  <c:v>42769</c:v>
                </c:pt>
                <c:pt idx="1984">
                  <c:v>42768</c:v>
                </c:pt>
                <c:pt idx="1985">
                  <c:v>42767</c:v>
                </c:pt>
                <c:pt idx="1986">
                  <c:v>42766</c:v>
                </c:pt>
                <c:pt idx="1987">
                  <c:v>42765</c:v>
                </c:pt>
                <c:pt idx="1988">
                  <c:v>42764</c:v>
                </c:pt>
                <c:pt idx="1989">
                  <c:v>42763</c:v>
                </c:pt>
                <c:pt idx="1990">
                  <c:v>42762</c:v>
                </c:pt>
                <c:pt idx="1991">
                  <c:v>42761</c:v>
                </c:pt>
                <c:pt idx="1992">
                  <c:v>42760</c:v>
                </c:pt>
                <c:pt idx="1993">
                  <c:v>42759</c:v>
                </c:pt>
                <c:pt idx="1994">
                  <c:v>42758</c:v>
                </c:pt>
                <c:pt idx="1995">
                  <c:v>42757</c:v>
                </c:pt>
                <c:pt idx="1996">
                  <c:v>42756</c:v>
                </c:pt>
                <c:pt idx="1997">
                  <c:v>42755</c:v>
                </c:pt>
                <c:pt idx="1998">
                  <c:v>42754</c:v>
                </c:pt>
                <c:pt idx="1999">
                  <c:v>42753</c:v>
                </c:pt>
                <c:pt idx="2000">
                  <c:v>42752</c:v>
                </c:pt>
                <c:pt idx="2001">
                  <c:v>42751</c:v>
                </c:pt>
                <c:pt idx="2002">
                  <c:v>42750</c:v>
                </c:pt>
                <c:pt idx="2003">
                  <c:v>42749</c:v>
                </c:pt>
                <c:pt idx="2004">
                  <c:v>42748</c:v>
                </c:pt>
                <c:pt idx="2005">
                  <c:v>42747</c:v>
                </c:pt>
                <c:pt idx="2006">
                  <c:v>42746</c:v>
                </c:pt>
                <c:pt idx="2007">
                  <c:v>42745</c:v>
                </c:pt>
                <c:pt idx="2008">
                  <c:v>42744</c:v>
                </c:pt>
                <c:pt idx="2009">
                  <c:v>42743</c:v>
                </c:pt>
                <c:pt idx="2010">
                  <c:v>42742</c:v>
                </c:pt>
                <c:pt idx="2011">
                  <c:v>42741</c:v>
                </c:pt>
                <c:pt idx="2012">
                  <c:v>42740</c:v>
                </c:pt>
                <c:pt idx="2013">
                  <c:v>42739</c:v>
                </c:pt>
                <c:pt idx="2014">
                  <c:v>42738</c:v>
                </c:pt>
                <c:pt idx="2015">
                  <c:v>42737</c:v>
                </c:pt>
                <c:pt idx="2016">
                  <c:v>42736</c:v>
                </c:pt>
                <c:pt idx="2017">
                  <c:v>42735</c:v>
                </c:pt>
                <c:pt idx="2018">
                  <c:v>42734</c:v>
                </c:pt>
                <c:pt idx="2019">
                  <c:v>42733</c:v>
                </c:pt>
                <c:pt idx="2020">
                  <c:v>42732</c:v>
                </c:pt>
                <c:pt idx="2021">
                  <c:v>42731</c:v>
                </c:pt>
                <c:pt idx="2022">
                  <c:v>42730</c:v>
                </c:pt>
                <c:pt idx="2023">
                  <c:v>42729</c:v>
                </c:pt>
                <c:pt idx="2024">
                  <c:v>42728</c:v>
                </c:pt>
                <c:pt idx="2025">
                  <c:v>42727</c:v>
                </c:pt>
                <c:pt idx="2026">
                  <c:v>42726</c:v>
                </c:pt>
                <c:pt idx="2027">
                  <c:v>42725</c:v>
                </c:pt>
                <c:pt idx="2028">
                  <c:v>42724</c:v>
                </c:pt>
                <c:pt idx="2029">
                  <c:v>42723</c:v>
                </c:pt>
                <c:pt idx="2030">
                  <c:v>42722</c:v>
                </c:pt>
                <c:pt idx="2031">
                  <c:v>42721</c:v>
                </c:pt>
                <c:pt idx="2032">
                  <c:v>42720</c:v>
                </c:pt>
                <c:pt idx="2033">
                  <c:v>42719</c:v>
                </c:pt>
                <c:pt idx="2034">
                  <c:v>42718</c:v>
                </c:pt>
                <c:pt idx="2035">
                  <c:v>42717</c:v>
                </c:pt>
                <c:pt idx="2036">
                  <c:v>42716</c:v>
                </c:pt>
                <c:pt idx="2037">
                  <c:v>42715</c:v>
                </c:pt>
                <c:pt idx="2038">
                  <c:v>42714</c:v>
                </c:pt>
                <c:pt idx="2039">
                  <c:v>42713</c:v>
                </c:pt>
                <c:pt idx="2040">
                  <c:v>42712</c:v>
                </c:pt>
                <c:pt idx="2041">
                  <c:v>42711</c:v>
                </c:pt>
                <c:pt idx="2042">
                  <c:v>42710</c:v>
                </c:pt>
                <c:pt idx="2043">
                  <c:v>42709</c:v>
                </c:pt>
                <c:pt idx="2044">
                  <c:v>42708</c:v>
                </c:pt>
                <c:pt idx="2045">
                  <c:v>42707</c:v>
                </c:pt>
                <c:pt idx="2046">
                  <c:v>42706</c:v>
                </c:pt>
                <c:pt idx="2047">
                  <c:v>42705</c:v>
                </c:pt>
                <c:pt idx="2048">
                  <c:v>42704</c:v>
                </c:pt>
                <c:pt idx="2049">
                  <c:v>42703</c:v>
                </c:pt>
                <c:pt idx="2050">
                  <c:v>42702</c:v>
                </c:pt>
                <c:pt idx="2051">
                  <c:v>42701</c:v>
                </c:pt>
                <c:pt idx="2052">
                  <c:v>42700</c:v>
                </c:pt>
                <c:pt idx="2053">
                  <c:v>42699</c:v>
                </c:pt>
                <c:pt idx="2054">
                  <c:v>42698</c:v>
                </c:pt>
                <c:pt idx="2055">
                  <c:v>42697</c:v>
                </c:pt>
                <c:pt idx="2056">
                  <c:v>42696</c:v>
                </c:pt>
                <c:pt idx="2057">
                  <c:v>42695</c:v>
                </c:pt>
                <c:pt idx="2058">
                  <c:v>42694</c:v>
                </c:pt>
                <c:pt idx="2059">
                  <c:v>42693</c:v>
                </c:pt>
                <c:pt idx="2060">
                  <c:v>42692</c:v>
                </c:pt>
                <c:pt idx="2061">
                  <c:v>42691</c:v>
                </c:pt>
                <c:pt idx="2062">
                  <c:v>42690</c:v>
                </c:pt>
                <c:pt idx="2063">
                  <c:v>42689</c:v>
                </c:pt>
                <c:pt idx="2064">
                  <c:v>42688</c:v>
                </c:pt>
                <c:pt idx="2065">
                  <c:v>42687</c:v>
                </c:pt>
                <c:pt idx="2066">
                  <c:v>42686</c:v>
                </c:pt>
                <c:pt idx="2067">
                  <c:v>42685</c:v>
                </c:pt>
                <c:pt idx="2068">
                  <c:v>42684</c:v>
                </c:pt>
                <c:pt idx="2069">
                  <c:v>42683</c:v>
                </c:pt>
                <c:pt idx="2070">
                  <c:v>42682</c:v>
                </c:pt>
                <c:pt idx="2071">
                  <c:v>42681</c:v>
                </c:pt>
                <c:pt idx="2072">
                  <c:v>42680</c:v>
                </c:pt>
                <c:pt idx="2073">
                  <c:v>42679</c:v>
                </c:pt>
                <c:pt idx="2074">
                  <c:v>42678</c:v>
                </c:pt>
                <c:pt idx="2075">
                  <c:v>42677</c:v>
                </c:pt>
                <c:pt idx="2076">
                  <c:v>42676</c:v>
                </c:pt>
                <c:pt idx="2077">
                  <c:v>42675</c:v>
                </c:pt>
                <c:pt idx="2078">
                  <c:v>42674</c:v>
                </c:pt>
                <c:pt idx="2079">
                  <c:v>42673</c:v>
                </c:pt>
                <c:pt idx="2080">
                  <c:v>42672</c:v>
                </c:pt>
                <c:pt idx="2081">
                  <c:v>42671</c:v>
                </c:pt>
                <c:pt idx="2082">
                  <c:v>42670</c:v>
                </c:pt>
                <c:pt idx="2083">
                  <c:v>42669</c:v>
                </c:pt>
                <c:pt idx="2084">
                  <c:v>42668</c:v>
                </c:pt>
                <c:pt idx="2085">
                  <c:v>42667</c:v>
                </c:pt>
                <c:pt idx="2086">
                  <c:v>42666</c:v>
                </c:pt>
                <c:pt idx="2087">
                  <c:v>42665</c:v>
                </c:pt>
                <c:pt idx="2088">
                  <c:v>42664</c:v>
                </c:pt>
                <c:pt idx="2089">
                  <c:v>42663</c:v>
                </c:pt>
                <c:pt idx="2090">
                  <c:v>42662</c:v>
                </c:pt>
                <c:pt idx="2091">
                  <c:v>42661</c:v>
                </c:pt>
                <c:pt idx="2092">
                  <c:v>42660</c:v>
                </c:pt>
                <c:pt idx="2093">
                  <c:v>42659</c:v>
                </c:pt>
                <c:pt idx="2094">
                  <c:v>42658</c:v>
                </c:pt>
                <c:pt idx="2095">
                  <c:v>42657</c:v>
                </c:pt>
                <c:pt idx="2096">
                  <c:v>42656</c:v>
                </c:pt>
                <c:pt idx="2097">
                  <c:v>42655</c:v>
                </c:pt>
                <c:pt idx="2098">
                  <c:v>42654</c:v>
                </c:pt>
                <c:pt idx="2099">
                  <c:v>42653</c:v>
                </c:pt>
                <c:pt idx="2100">
                  <c:v>42652</c:v>
                </c:pt>
                <c:pt idx="2101">
                  <c:v>42651</c:v>
                </c:pt>
                <c:pt idx="2102">
                  <c:v>42650</c:v>
                </c:pt>
                <c:pt idx="2103">
                  <c:v>42649</c:v>
                </c:pt>
                <c:pt idx="2104">
                  <c:v>42648</c:v>
                </c:pt>
                <c:pt idx="2105">
                  <c:v>42647</c:v>
                </c:pt>
                <c:pt idx="2106">
                  <c:v>42646</c:v>
                </c:pt>
                <c:pt idx="2107">
                  <c:v>42645</c:v>
                </c:pt>
                <c:pt idx="2108">
                  <c:v>42644</c:v>
                </c:pt>
                <c:pt idx="2109">
                  <c:v>42643</c:v>
                </c:pt>
                <c:pt idx="2110">
                  <c:v>42642</c:v>
                </c:pt>
                <c:pt idx="2111">
                  <c:v>42641</c:v>
                </c:pt>
                <c:pt idx="2112">
                  <c:v>42640</c:v>
                </c:pt>
                <c:pt idx="2113">
                  <c:v>42639</c:v>
                </c:pt>
                <c:pt idx="2114">
                  <c:v>42638</c:v>
                </c:pt>
                <c:pt idx="2115">
                  <c:v>42637</c:v>
                </c:pt>
                <c:pt idx="2116">
                  <c:v>42636</c:v>
                </c:pt>
                <c:pt idx="2117">
                  <c:v>42635</c:v>
                </c:pt>
                <c:pt idx="2118">
                  <c:v>42634</c:v>
                </c:pt>
                <c:pt idx="2119">
                  <c:v>42633</c:v>
                </c:pt>
                <c:pt idx="2120">
                  <c:v>42632</c:v>
                </c:pt>
                <c:pt idx="2121">
                  <c:v>42631</c:v>
                </c:pt>
                <c:pt idx="2122">
                  <c:v>42630</c:v>
                </c:pt>
                <c:pt idx="2123">
                  <c:v>42629</c:v>
                </c:pt>
                <c:pt idx="2124">
                  <c:v>42628</c:v>
                </c:pt>
                <c:pt idx="2125">
                  <c:v>42627</c:v>
                </c:pt>
                <c:pt idx="2126">
                  <c:v>42626</c:v>
                </c:pt>
                <c:pt idx="2127">
                  <c:v>42625</c:v>
                </c:pt>
                <c:pt idx="2128">
                  <c:v>42624</c:v>
                </c:pt>
                <c:pt idx="2129">
                  <c:v>42623</c:v>
                </c:pt>
                <c:pt idx="2130">
                  <c:v>42622</c:v>
                </c:pt>
                <c:pt idx="2131">
                  <c:v>42621</c:v>
                </c:pt>
                <c:pt idx="2132">
                  <c:v>42620</c:v>
                </c:pt>
                <c:pt idx="2133">
                  <c:v>42619</c:v>
                </c:pt>
                <c:pt idx="2134">
                  <c:v>42618</c:v>
                </c:pt>
                <c:pt idx="2135">
                  <c:v>42617</c:v>
                </c:pt>
                <c:pt idx="2136">
                  <c:v>42616</c:v>
                </c:pt>
                <c:pt idx="2137">
                  <c:v>42615</c:v>
                </c:pt>
                <c:pt idx="2138">
                  <c:v>42614</c:v>
                </c:pt>
                <c:pt idx="2139">
                  <c:v>42613</c:v>
                </c:pt>
                <c:pt idx="2140">
                  <c:v>42612</c:v>
                </c:pt>
                <c:pt idx="2141">
                  <c:v>42611</c:v>
                </c:pt>
                <c:pt idx="2142">
                  <c:v>42610</c:v>
                </c:pt>
                <c:pt idx="2143">
                  <c:v>42609</c:v>
                </c:pt>
                <c:pt idx="2144">
                  <c:v>42608</c:v>
                </c:pt>
                <c:pt idx="2145">
                  <c:v>42607</c:v>
                </c:pt>
                <c:pt idx="2146">
                  <c:v>42606</c:v>
                </c:pt>
                <c:pt idx="2147">
                  <c:v>42605</c:v>
                </c:pt>
                <c:pt idx="2148">
                  <c:v>42604</c:v>
                </c:pt>
                <c:pt idx="2149">
                  <c:v>42603</c:v>
                </c:pt>
                <c:pt idx="2150">
                  <c:v>42602</c:v>
                </c:pt>
                <c:pt idx="2151">
                  <c:v>42601</c:v>
                </c:pt>
                <c:pt idx="2152">
                  <c:v>42600</c:v>
                </c:pt>
                <c:pt idx="2153">
                  <c:v>42599</c:v>
                </c:pt>
                <c:pt idx="2154">
                  <c:v>42598</c:v>
                </c:pt>
                <c:pt idx="2155">
                  <c:v>42597</c:v>
                </c:pt>
                <c:pt idx="2156">
                  <c:v>42596</c:v>
                </c:pt>
                <c:pt idx="2157">
                  <c:v>42595</c:v>
                </c:pt>
                <c:pt idx="2158">
                  <c:v>42594</c:v>
                </c:pt>
                <c:pt idx="2159">
                  <c:v>42593</c:v>
                </c:pt>
                <c:pt idx="2160">
                  <c:v>42592</c:v>
                </c:pt>
                <c:pt idx="2161">
                  <c:v>42591</c:v>
                </c:pt>
                <c:pt idx="2162">
                  <c:v>42590</c:v>
                </c:pt>
                <c:pt idx="2163">
                  <c:v>42589</c:v>
                </c:pt>
                <c:pt idx="2164">
                  <c:v>42588</c:v>
                </c:pt>
                <c:pt idx="2165">
                  <c:v>42587</c:v>
                </c:pt>
                <c:pt idx="2166">
                  <c:v>42586</c:v>
                </c:pt>
                <c:pt idx="2167">
                  <c:v>42585</c:v>
                </c:pt>
                <c:pt idx="2168">
                  <c:v>42584</c:v>
                </c:pt>
                <c:pt idx="2169">
                  <c:v>42583</c:v>
                </c:pt>
                <c:pt idx="2170">
                  <c:v>42582</c:v>
                </c:pt>
                <c:pt idx="2171">
                  <c:v>42581</c:v>
                </c:pt>
                <c:pt idx="2172">
                  <c:v>42580</c:v>
                </c:pt>
                <c:pt idx="2173">
                  <c:v>42579</c:v>
                </c:pt>
                <c:pt idx="2174">
                  <c:v>42578</c:v>
                </c:pt>
                <c:pt idx="2175">
                  <c:v>42577</c:v>
                </c:pt>
                <c:pt idx="2176">
                  <c:v>42576</c:v>
                </c:pt>
                <c:pt idx="2177">
                  <c:v>42575</c:v>
                </c:pt>
                <c:pt idx="2178">
                  <c:v>42574</c:v>
                </c:pt>
                <c:pt idx="2179">
                  <c:v>42573</c:v>
                </c:pt>
                <c:pt idx="2180">
                  <c:v>42572</c:v>
                </c:pt>
                <c:pt idx="2181">
                  <c:v>42571</c:v>
                </c:pt>
                <c:pt idx="2182">
                  <c:v>42570</c:v>
                </c:pt>
                <c:pt idx="2183">
                  <c:v>42569</c:v>
                </c:pt>
                <c:pt idx="2184">
                  <c:v>42568</c:v>
                </c:pt>
                <c:pt idx="2185">
                  <c:v>42567</c:v>
                </c:pt>
                <c:pt idx="2186">
                  <c:v>42566</c:v>
                </c:pt>
                <c:pt idx="2187">
                  <c:v>42565</c:v>
                </c:pt>
                <c:pt idx="2188">
                  <c:v>42564</c:v>
                </c:pt>
                <c:pt idx="2189">
                  <c:v>42563</c:v>
                </c:pt>
                <c:pt idx="2190">
                  <c:v>42562</c:v>
                </c:pt>
                <c:pt idx="2191">
                  <c:v>42561</c:v>
                </c:pt>
                <c:pt idx="2192">
                  <c:v>42560</c:v>
                </c:pt>
                <c:pt idx="2193">
                  <c:v>42559</c:v>
                </c:pt>
                <c:pt idx="2194">
                  <c:v>42558</c:v>
                </c:pt>
                <c:pt idx="2195">
                  <c:v>42557</c:v>
                </c:pt>
                <c:pt idx="2196">
                  <c:v>42556</c:v>
                </c:pt>
                <c:pt idx="2197">
                  <c:v>42555</c:v>
                </c:pt>
                <c:pt idx="2198">
                  <c:v>42554</c:v>
                </c:pt>
                <c:pt idx="2199">
                  <c:v>42553</c:v>
                </c:pt>
                <c:pt idx="2200">
                  <c:v>42552</c:v>
                </c:pt>
                <c:pt idx="2201">
                  <c:v>42551</c:v>
                </c:pt>
                <c:pt idx="2202">
                  <c:v>42550</c:v>
                </c:pt>
                <c:pt idx="2203">
                  <c:v>42549</c:v>
                </c:pt>
                <c:pt idx="2204">
                  <c:v>42548</c:v>
                </c:pt>
                <c:pt idx="2205">
                  <c:v>42547</c:v>
                </c:pt>
                <c:pt idx="2206">
                  <c:v>42546</c:v>
                </c:pt>
                <c:pt idx="2207">
                  <c:v>42545</c:v>
                </c:pt>
                <c:pt idx="2208">
                  <c:v>42544</c:v>
                </c:pt>
                <c:pt idx="2209">
                  <c:v>42543</c:v>
                </c:pt>
                <c:pt idx="2210">
                  <c:v>42542</c:v>
                </c:pt>
                <c:pt idx="2211">
                  <c:v>42541</c:v>
                </c:pt>
                <c:pt idx="2212">
                  <c:v>42540</c:v>
                </c:pt>
                <c:pt idx="2213">
                  <c:v>42539</c:v>
                </c:pt>
                <c:pt idx="2214">
                  <c:v>42538</c:v>
                </c:pt>
                <c:pt idx="2215">
                  <c:v>42537</c:v>
                </c:pt>
                <c:pt idx="2216">
                  <c:v>42536</c:v>
                </c:pt>
                <c:pt idx="2217">
                  <c:v>42535</c:v>
                </c:pt>
                <c:pt idx="2218">
                  <c:v>42534</c:v>
                </c:pt>
                <c:pt idx="2219">
                  <c:v>42533</c:v>
                </c:pt>
                <c:pt idx="2220">
                  <c:v>42532</c:v>
                </c:pt>
                <c:pt idx="2221">
                  <c:v>42531</c:v>
                </c:pt>
                <c:pt idx="2222">
                  <c:v>42530</c:v>
                </c:pt>
                <c:pt idx="2223">
                  <c:v>42529</c:v>
                </c:pt>
                <c:pt idx="2224">
                  <c:v>42528</c:v>
                </c:pt>
                <c:pt idx="2225">
                  <c:v>42527</c:v>
                </c:pt>
                <c:pt idx="2226">
                  <c:v>42526</c:v>
                </c:pt>
                <c:pt idx="2227">
                  <c:v>42525</c:v>
                </c:pt>
                <c:pt idx="2228">
                  <c:v>42524</c:v>
                </c:pt>
                <c:pt idx="2229">
                  <c:v>42523</c:v>
                </c:pt>
                <c:pt idx="2230">
                  <c:v>42522</c:v>
                </c:pt>
                <c:pt idx="2231">
                  <c:v>42521</c:v>
                </c:pt>
                <c:pt idx="2232">
                  <c:v>42520</c:v>
                </c:pt>
                <c:pt idx="2233">
                  <c:v>42519</c:v>
                </c:pt>
                <c:pt idx="2234">
                  <c:v>42518</c:v>
                </c:pt>
                <c:pt idx="2235">
                  <c:v>42517</c:v>
                </c:pt>
                <c:pt idx="2236">
                  <c:v>42516</c:v>
                </c:pt>
                <c:pt idx="2237">
                  <c:v>42515</c:v>
                </c:pt>
                <c:pt idx="2238">
                  <c:v>42514</c:v>
                </c:pt>
                <c:pt idx="2239">
                  <c:v>42513</c:v>
                </c:pt>
                <c:pt idx="2240">
                  <c:v>42512</c:v>
                </c:pt>
                <c:pt idx="2241">
                  <c:v>42511</c:v>
                </c:pt>
                <c:pt idx="2242">
                  <c:v>42510</c:v>
                </c:pt>
                <c:pt idx="2243">
                  <c:v>42509</c:v>
                </c:pt>
                <c:pt idx="2244">
                  <c:v>42508</c:v>
                </c:pt>
                <c:pt idx="2245">
                  <c:v>42507</c:v>
                </c:pt>
                <c:pt idx="2246">
                  <c:v>42506</c:v>
                </c:pt>
                <c:pt idx="2247">
                  <c:v>42505</c:v>
                </c:pt>
                <c:pt idx="2248">
                  <c:v>42504</c:v>
                </c:pt>
                <c:pt idx="2249">
                  <c:v>42503</c:v>
                </c:pt>
                <c:pt idx="2250">
                  <c:v>42502</c:v>
                </c:pt>
                <c:pt idx="2251">
                  <c:v>42501</c:v>
                </c:pt>
                <c:pt idx="2252">
                  <c:v>42500</c:v>
                </c:pt>
                <c:pt idx="2253">
                  <c:v>42499</c:v>
                </c:pt>
                <c:pt idx="2254">
                  <c:v>42498</c:v>
                </c:pt>
                <c:pt idx="2255">
                  <c:v>42497</c:v>
                </c:pt>
                <c:pt idx="2256">
                  <c:v>42496</c:v>
                </c:pt>
                <c:pt idx="2257">
                  <c:v>42495</c:v>
                </c:pt>
                <c:pt idx="2258">
                  <c:v>42494</c:v>
                </c:pt>
                <c:pt idx="2259">
                  <c:v>42493</c:v>
                </c:pt>
                <c:pt idx="2260">
                  <c:v>42492</c:v>
                </c:pt>
                <c:pt idx="2261">
                  <c:v>42491</c:v>
                </c:pt>
                <c:pt idx="2262">
                  <c:v>42490</c:v>
                </c:pt>
                <c:pt idx="2263">
                  <c:v>42489</c:v>
                </c:pt>
                <c:pt idx="2264">
                  <c:v>42488</c:v>
                </c:pt>
                <c:pt idx="2265">
                  <c:v>42487</c:v>
                </c:pt>
                <c:pt idx="2266">
                  <c:v>42486</c:v>
                </c:pt>
                <c:pt idx="2267">
                  <c:v>42485</c:v>
                </c:pt>
                <c:pt idx="2268">
                  <c:v>42484</c:v>
                </c:pt>
                <c:pt idx="2269">
                  <c:v>42483</c:v>
                </c:pt>
                <c:pt idx="2270">
                  <c:v>42482</c:v>
                </c:pt>
                <c:pt idx="2271">
                  <c:v>42481</c:v>
                </c:pt>
                <c:pt idx="2272">
                  <c:v>42480</c:v>
                </c:pt>
                <c:pt idx="2273">
                  <c:v>42479</c:v>
                </c:pt>
                <c:pt idx="2274">
                  <c:v>42478</c:v>
                </c:pt>
                <c:pt idx="2275">
                  <c:v>42477</c:v>
                </c:pt>
                <c:pt idx="2276">
                  <c:v>42476</c:v>
                </c:pt>
                <c:pt idx="2277">
                  <c:v>42475</c:v>
                </c:pt>
                <c:pt idx="2278">
                  <c:v>42474</c:v>
                </c:pt>
                <c:pt idx="2279">
                  <c:v>42473</c:v>
                </c:pt>
                <c:pt idx="2280">
                  <c:v>42472</c:v>
                </c:pt>
                <c:pt idx="2281">
                  <c:v>42471</c:v>
                </c:pt>
                <c:pt idx="2282">
                  <c:v>42470</c:v>
                </c:pt>
                <c:pt idx="2283">
                  <c:v>42469</c:v>
                </c:pt>
                <c:pt idx="2284">
                  <c:v>42468</c:v>
                </c:pt>
                <c:pt idx="2285">
                  <c:v>42467</c:v>
                </c:pt>
                <c:pt idx="2286">
                  <c:v>42466</c:v>
                </c:pt>
                <c:pt idx="2287">
                  <c:v>42465</c:v>
                </c:pt>
                <c:pt idx="2288">
                  <c:v>42464</c:v>
                </c:pt>
                <c:pt idx="2289">
                  <c:v>42463</c:v>
                </c:pt>
                <c:pt idx="2290">
                  <c:v>42462</c:v>
                </c:pt>
                <c:pt idx="2291">
                  <c:v>42461</c:v>
                </c:pt>
                <c:pt idx="2292">
                  <c:v>42460</c:v>
                </c:pt>
                <c:pt idx="2293">
                  <c:v>42459</c:v>
                </c:pt>
                <c:pt idx="2294">
                  <c:v>42458</c:v>
                </c:pt>
                <c:pt idx="2295">
                  <c:v>42457</c:v>
                </c:pt>
                <c:pt idx="2296">
                  <c:v>42456</c:v>
                </c:pt>
                <c:pt idx="2297">
                  <c:v>42455</c:v>
                </c:pt>
                <c:pt idx="2298">
                  <c:v>42454</c:v>
                </c:pt>
                <c:pt idx="2299">
                  <c:v>42453</c:v>
                </c:pt>
                <c:pt idx="2300">
                  <c:v>42452</c:v>
                </c:pt>
                <c:pt idx="2301">
                  <c:v>42451</c:v>
                </c:pt>
                <c:pt idx="2302">
                  <c:v>42450</c:v>
                </c:pt>
                <c:pt idx="2303">
                  <c:v>42449</c:v>
                </c:pt>
                <c:pt idx="2304">
                  <c:v>42448</c:v>
                </c:pt>
                <c:pt idx="2305">
                  <c:v>42447</c:v>
                </c:pt>
                <c:pt idx="2306">
                  <c:v>42446</c:v>
                </c:pt>
                <c:pt idx="2307">
                  <c:v>42445</c:v>
                </c:pt>
                <c:pt idx="2308">
                  <c:v>42444</c:v>
                </c:pt>
                <c:pt idx="2309">
                  <c:v>42443</c:v>
                </c:pt>
                <c:pt idx="2310">
                  <c:v>42442</c:v>
                </c:pt>
                <c:pt idx="2311">
                  <c:v>42441</c:v>
                </c:pt>
                <c:pt idx="2312">
                  <c:v>42440</c:v>
                </c:pt>
                <c:pt idx="2313">
                  <c:v>42439</c:v>
                </c:pt>
                <c:pt idx="2314">
                  <c:v>42438</c:v>
                </c:pt>
                <c:pt idx="2315">
                  <c:v>42437</c:v>
                </c:pt>
                <c:pt idx="2316">
                  <c:v>42436</c:v>
                </c:pt>
                <c:pt idx="2317">
                  <c:v>42435</c:v>
                </c:pt>
                <c:pt idx="2318">
                  <c:v>42434</c:v>
                </c:pt>
                <c:pt idx="2319">
                  <c:v>42433</c:v>
                </c:pt>
                <c:pt idx="2320">
                  <c:v>42432</c:v>
                </c:pt>
                <c:pt idx="2321">
                  <c:v>42431</c:v>
                </c:pt>
                <c:pt idx="2322">
                  <c:v>42430</c:v>
                </c:pt>
                <c:pt idx="2323">
                  <c:v>42429</c:v>
                </c:pt>
                <c:pt idx="2324">
                  <c:v>42428</c:v>
                </c:pt>
                <c:pt idx="2325">
                  <c:v>42427</c:v>
                </c:pt>
                <c:pt idx="2326">
                  <c:v>42426</c:v>
                </c:pt>
                <c:pt idx="2327">
                  <c:v>42425</c:v>
                </c:pt>
                <c:pt idx="2328">
                  <c:v>42424</c:v>
                </c:pt>
                <c:pt idx="2329">
                  <c:v>42423</c:v>
                </c:pt>
                <c:pt idx="2330">
                  <c:v>42422</c:v>
                </c:pt>
                <c:pt idx="2331">
                  <c:v>42421</c:v>
                </c:pt>
                <c:pt idx="2332">
                  <c:v>42420</c:v>
                </c:pt>
                <c:pt idx="2333">
                  <c:v>42419</c:v>
                </c:pt>
                <c:pt idx="2334">
                  <c:v>42418</c:v>
                </c:pt>
                <c:pt idx="2335">
                  <c:v>42417</c:v>
                </c:pt>
                <c:pt idx="2336">
                  <c:v>42416</c:v>
                </c:pt>
                <c:pt idx="2337">
                  <c:v>42415</c:v>
                </c:pt>
                <c:pt idx="2338">
                  <c:v>42414</c:v>
                </c:pt>
                <c:pt idx="2339">
                  <c:v>42413</c:v>
                </c:pt>
                <c:pt idx="2340">
                  <c:v>42412</c:v>
                </c:pt>
                <c:pt idx="2341">
                  <c:v>42411</c:v>
                </c:pt>
                <c:pt idx="2342">
                  <c:v>42410</c:v>
                </c:pt>
                <c:pt idx="2343">
                  <c:v>42409</c:v>
                </c:pt>
                <c:pt idx="2344">
                  <c:v>42408</c:v>
                </c:pt>
                <c:pt idx="2345">
                  <c:v>42407</c:v>
                </c:pt>
                <c:pt idx="2346">
                  <c:v>42406</c:v>
                </c:pt>
                <c:pt idx="2347">
                  <c:v>42405</c:v>
                </c:pt>
                <c:pt idx="2348">
                  <c:v>42404</c:v>
                </c:pt>
                <c:pt idx="2349">
                  <c:v>42403</c:v>
                </c:pt>
                <c:pt idx="2350">
                  <c:v>42402</c:v>
                </c:pt>
                <c:pt idx="2351">
                  <c:v>42401</c:v>
                </c:pt>
                <c:pt idx="2352">
                  <c:v>42400</c:v>
                </c:pt>
                <c:pt idx="2353">
                  <c:v>42399</c:v>
                </c:pt>
                <c:pt idx="2354">
                  <c:v>42398</c:v>
                </c:pt>
                <c:pt idx="2355">
                  <c:v>42397</c:v>
                </c:pt>
                <c:pt idx="2356">
                  <c:v>42396</c:v>
                </c:pt>
                <c:pt idx="2357">
                  <c:v>42395</c:v>
                </c:pt>
                <c:pt idx="2358">
                  <c:v>42394</c:v>
                </c:pt>
                <c:pt idx="2359">
                  <c:v>42393</c:v>
                </c:pt>
                <c:pt idx="2360">
                  <c:v>42392</c:v>
                </c:pt>
                <c:pt idx="2361">
                  <c:v>42391</c:v>
                </c:pt>
                <c:pt idx="2362">
                  <c:v>42390</c:v>
                </c:pt>
                <c:pt idx="2363">
                  <c:v>42389</c:v>
                </c:pt>
                <c:pt idx="2364">
                  <c:v>42388</c:v>
                </c:pt>
                <c:pt idx="2365">
                  <c:v>42387</c:v>
                </c:pt>
                <c:pt idx="2366">
                  <c:v>42386</c:v>
                </c:pt>
                <c:pt idx="2367">
                  <c:v>42385</c:v>
                </c:pt>
                <c:pt idx="2368">
                  <c:v>42384</c:v>
                </c:pt>
                <c:pt idx="2369">
                  <c:v>42383</c:v>
                </c:pt>
                <c:pt idx="2370">
                  <c:v>42382</c:v>
                </c:pt>
                <c:pt idx="2371">
                  <c:v>42381</c:v>
                </c:pt>
                <c:pt idx="2372">
                  <c:v>42380</c:v>
                </c:pt>
                <c:pt idx="2373">
                  <c:v>42379</c:v>
                </c:pt>
                <c:pt idx="2374">
                  <c:v>42378</c:v>
                </c:pt>
                <c:pt idx="2375">
                  <c:v>42377</c:v>
                </c:pt>
                <c:pt idx="2376">
                  <c:v>42376</c:v>
                </c:pt>
                <c:pt idx="2377">
                  <c:v>42375</c:v>
                </c:pt>
                <c:pt idx="2378">
                  <c:v>42374</c:v>
                </c:pt>
                <c:pt idx="2379">
                  <c:v>42373</c:v>
                </c:pt>
                <c:pt idx="2380">
                  <c:v>42372</c:v>
                </c:pt>
                <c:pt idx="2381">
                  <c:v>42371</c:v>
                </c:pt>
                <c:pt idx="2382">
                  <c:v>42370</c:v>
                </c:pt>
                <c:pt idx="2383">
                  <c:v>42369</c:v>
                </c:pt>
                <c:pt idx="2384">
                  <c:v>42368</c:v>
                </c:pt>
                <c:pt idx="2385">
                  <c:v>42367</c:v>
                </c:pt>
                <c:pt idx="2386">
                  <c:v>42366</c:v>
                </c:pt>
                <c:pt idx="2387">
                  <c:v>42365</c:v>
                </c:pt>
                <c:pt idx="2388">
                  <c:v>42364</c:v>
                </c:pt>
                <c:pt idx="2389">
                  <c:v>42363</c:v>
                </c:pt>
                <c:pt idx="2390">
                  <c:v>42362</c:v>
                </c:pt>
                <c:pt idx="2391">
                  <c:v>42361</c:v>
                </c:pt>
                <c:pt idx="2392">
                  <c:v>42360</c:v>
                </c:pt>
                <c:pt idx="2393">
                  <c:v>42359</c:v>
                </c:pt>
                <c:pt idx="2394">
                  <c:v>42358</c:v>
                </c:pt>
                <c:pt idx="2395">
                  <c:v>42357</c:v>
                </c:pt>
                <c:pt idx="2396">
                  <c:v>42356</c:v>
                </c:pt>
                <c:pt idx="2397">
                  <c:v>42355</c:v>
                </c:pt>
                <c:pt idx="2398">
                  <c:v>42354</c:v>
                </c:pt>
                <c:pt idx="2399">
                  <c:v>42353</c:v>
                </c:pt>
                <c:pt idx="2400">
                  <c:v>42352</c:v>
                </c:pt>
                <c:pt idx="2401">
                  <c:v>42351</c:v>
                </c:pt>
                <c:pt idx="2402">
                  <c:v>42350</c:v>
                </c:pt>
                <c:pt idx="2403">
                  <c:v>42349</c:v>
                </c:pt>
                <c:pt idx="2404">
                  <c:v>42348</c:v>
                </c:pt>
                <c:pt idx="2405">
                  <c:v>42347</c:v>
                </c:pt>
                <c:pt idx="2406">
                  <c:v>42346</c:v>
                </c:pt>
                <c:pt idx="2407">
                  <c:v>42345</c:v>
                </c:pt>
                <c:pt idx="2408">
                  <c:v>42344</c:v>
                </c:pt>
                <c:pt idx="2409">
                  <c:v>42343</c:v>
                </c:pt>
                <c:pt idx="2410">
                  <c:v>42342</c:v>
                </c:pt>
                <c:pt idx="2411">
                  <c:v>42341</c:v>
                </c:pt>
                <c:pt idx="2412">
                  <c:v>42340</c:v>
                </c:pt>
                <c:pt idx="2413">
                  <c:v>42339</c:v>
                </c:pt>
                <c:pt idx="2414">
                  <c:v>42338</c:v>
                </c:pt>
                <c:pt idx="2415">
                  <c:v>42337</c:v>
                </c:pt>
                <c:pt idx="2416">
                  <c:v>42336</c:v>
                </c:pt>
                <c:pt idx="2417">
                  <c:v>42335</c:v>
                </c:pt>
                <c:pt idx="2418">
                  <c:v>42334</c:v>
                </c:pt>
                <c:pt idx="2419">
                  <c:v>42333</c:v>
                </c:pt>
                <c:pt idx="2420">
                  <c:v>42332</c:v>
                </c:pt>
                <c:pt idx="2421">
                  <c:v>42331</c:v>
                </c:pt>
                <c:pt idx="2422">
                  <c:v>42330</c:v>
                </c:pt>
                <c:pt idx="2423">
                  <c:v>42329</c:v>
                </c:pt>
                <c:pt idx="2424">
                  <c:v>42328</c:v>
                </c:pt>
                <c:pt idx="2425">
                  <c:v>42327</c:v>
                </c:pt>
                <c:pt idx="2426">
                  <c:v>42326</c:v>
                </c:pt>
                <c:pt idx="2427">
                  <c:v>42325</c:v>
                </c:pt>
                <c:pt idx="2428">
                  <c:v>42324</c:v>
                </c:pt>
                <c:pt idx="2429">
                  <c:v>42323</c:v>
                </c:pt>
                <c:pt idx="2430">
                  <c:v>42322</c:v>
                </c:pt>
                <c:pt idx="2431">
                  <c:v>42321</c:v>
                </c:pt>
                <c:pt idx="2432">
                  <c:v>42320</c:v>
                </c:pt>
                <c:pt idx="2433">
                  <c:v>42319</c:v>
                </c:pt>
                <c:pt idx="2434">
                  <c:v>42318</c:v>
                </c:pt>
                <c:pt idx="2435">
                  <c:v>42317</c:v>
                </c:pt>
                <c:pt idx="2436">
                  <c:v>42316</c:v>
                </c:pt>
                <c:pt idx="2437">
                  <c:v>42315</c:v>
                </c:pt>
                <c:pt idx="2438">
                  <c:v>42314</c:v>
                </c:pt>
                <c:pt idx="2439">
                  <c:v>42313</c:v>
                </c:pt>
                <c:pt idx="2440">
                  <c:v>42312</c:v>
                </c:pt>
                <c:pt idx="2441">
                  <c:v>42311</c:v>
                </c:pt>
                <c:pt idx="2442">
                  <c:v>42310</c:v>
                </c:pt>
                <c:pt idx="2443">
                  <c:v>42309</c:v>
                </c:pt>
                <c:pt idx="2444">
                  <c:v>42308</c:v>
                </c:pt>
                <c:pt idx="2445">
                  <c:v>42307</c:v>
                </c:pt>
                <c:pt idx="2446">
                  <c:v>42306</c:v>
                </c:pt>
                <c:pt idx="2447">
                  <c:v>42305</c:v>
                </c:pt>
                <c:pt idx="2448">
                  <c:v>42304</c:v>
                </c:pt>
                <c:pt idx="2449">
                  <c:v>42303</c:v>
                </c:pt>
                <c:pt idx="2450">
                  <c:v>42302</c:v>
                </c:pt>
                <c:pt idx="2451">
                  <c:v>42301</c:v>
                </c:pt>
                <c:pt idx="2452">
                  <c:v>42300</c:v>
                </c:pt>
                <c:pt idx="2453">
                  <c:v>42299</c:v>
                </c:pt>
                <c:pt idx="2454">
                  <c:v>42298</c:v>
                </c:pt>
                <c:pt idx="2455">
                  <c:v>42297</c:v>
                </c:pt>
                <c:pt idx="2456">
                  <c:v>42296</c:v>
                </c:pt>
                <c:pt idx="2457">
                  <c:v>42295</c:v>
                </c:pt>
                <c:pt idx="2458">
                  <c:v>42294</c:v>
                </c:pt>
                <c:pt idx="2459">
                  <c:v>42293</c:v>
                </c:pt>
                <c:pt idx="2460">
                  <c:v>42292</c:v>
                </c:pt>
                <c:pt idx="2461">
                  <c:v>42291</c:v>
                </c:pt>
                <c:pt idx="2462">
                  <c:v>42290</c:v>
                </c:pt>
                <c:pt idx="2463">
                  <c:v>42289</c:v>
                </c:pt>
                <c:pt idx="2464">
                  <c:v>42288</c:v>
                </c:pt>
                <c:pt idx="2465">
                  <c:v>42287</c:v>
                </c:pt>
                <c:pt idx="2466">
                  <c:v>42286</c:v>
                </c:pt>
                <c:pt idx="2467">
                  <c:v>42285</c:v>
                </c:pt>
                <c:pt idx="2468">
                  <c:v>42284</c:v>
                </c:pt>
                <c:pt idx="2469">
                  <c:v>42283</c:v>
                </c:pt>
                <c:pt idx="2470">
                  <c:v>42282</c:v>
                </c:pt>
                <c:pt idx="2471">
                  <c:v>42281</c:v>
                </c:pt>
                <c:pt idx="2472">
                  <c:v>42280</c:v>
                </c:pt>
                <c:pt idx="2473">
                  <c:v>42279</c:v>
                </c:pt>
                <c:pt idx="2474">
                  <c:v>42278</c:v>
                </c:pt>
                <c:pt idx="2475">
                  <c:v>42277</c:v>
                </c:pt>
                <c:pt idx="2476">
                  <c:v>42276</c:v>
                </c:pt>
                <c:pt idx="2477">
                  <c:v>42275</c:v>
                </c:pt>
                <c:pt idx="2478">
                  <c:v>42274</c:v>
                </c:pt>
                <c:pt idx="2479">
                  <c:v>42273</c:v>
                </c:pt>
                <c:pt idx="2480">
                  <c:v>42272</c:v>
                </c:pt>
                <c:pt idx="2481">
                  <c:v>42271</c:v>
                </c:pt>
                <c:pt idx="2482">
                  <c:v>42270</c:v>
                </c:pt>
                <c:pt idx="2483">
                  <c:v>42269</c:v>
                </c:pt>
                <c:pt idx="2484">
                  <c:v>42268</c:v>
                </c:pt>
                <c:pt idx="2485">
                  <c:v>42267</c:v>
                </c:pt>
                <c:pt idx="2486">
                  <c:v>42266</c:v>
                </c:pt>
                <c:pt idx="2487">
                  <c:v>42265</c:v>
                </c:pt>
                <c:pt idx="2488">
                  <c:v>42264</c:v>
                </c:pt>
                <c:pt idx="2489">
                  <c:v>42263</c:v>
                </c:pt>
                <c:pt idx="2490">
                  <c:v>42262</c:v>
                </c:pt>
                <c:pt idx="2491">
                  <c:v>42261</c:v>
                </c:pt>
                <c:pt idx="2492">
                  <c:v>42260</c:v>
                </c:pt>
                <c:pt idx="2493">
                  <c:v>42259</c:v>
                </c:pt>
                <c:pt idx="2494">
                  <c:v>42258</c:v>
                </c:pt>
                <c:pt idx="2495">
                  <c:v>42257</c:v>
                </c:pt>
                <c:pt idx="2496">
                  <c:v>42256</c:v>
                </c:pt>
                <c:pt idx="2497">
                  <c:v>42255</c:v>
                </c:pt>
                <c:pt idx="2498">
                  <c:v>42254</c:v>
                </c:pt>
                <c:pt idx="2499">
                  <c:v>42253</c:v>
                </c:pt>
                <c:pt idx="2500">
                  <c:v>42252</c:v>
                </c:pt>
                <c:pt idx="2501">
                  <c:v>42251</c:v>
                </c:pt>
                <c:pt idx="2502">
                  <c:v>42250</c:v>
                </c:pt>
                <c:pt idx="2503">
                  <c:v>42249</c:v>
                </c:pt>
                <c:pt idx="2504">
                  <c:v>42248</c:v>
                </c:pt>
                <c:pt idx="2505">
                  <c:v>42247</c:v>
                </c:pt>
                <c:pt idx="2506">
                  <c:v>42246</c:v>
                </c:pt>
                <c:pt idx="2507">
                  <c:v>42245</c:v>
                </c:pt>
                <c:pt idx="2508">
                  <c:v>42244</c:v>
                </c:pt>
                <c:pt idx="2509">
                  <c:v>42243</c:v>
                </c:pt>
                <c:pt idx="2510">
                  <c:v>42242</c:v>
                </c:pt>
                <c:pt idx="2511">
                  <c:v>42241</c:v>
                </c:pt>
                <c:pt idx="2512">
                  <c:v>42240</c:v>
                </c:pt>
                <c:pt idx="2513">
                  <c:v>42239</c:v>
                </c:pt>
                <c:pt idx="2514">
                  <c:v>42238</c:v>
                </c:pt>
                <c:pt idx="2515">
                  <c:v>42237</c:v>
                </c:pt>
                <c:pt idx="2516">
                  <c:v>42236</c:v>
                </c:pt>
                <c:pt idx="2517">
                  <c:v>42235</c:v>
                </c:pt>
                <c:pt idx="2518">
                  <c:v>42234</c:v>
                </c:pt>
                <c:pt idx="2519">
                  <c:v>42233</c:v>
                </c:pt>
                <c:pt idx="2520">
                  <c:v>42232</c:v>
                </c:pt>
                <c:pt idx="2521">
                  <c:v>42231</c:v>
                </c:pt>
                <c:pt idx="2522">
                  <c:v>42230</c:v>
                </c:pt>
                <c:pt idx="2523">
                  <c:v>42229</c:v>
                </c:pt>
                <c:pt idx="2524">
                  <c:v>42228</c:v>
                </c:pt>
                <c:pt idx="2525">
                  <c:v>42227</c:v>
                </c:pt>
                <c:pt idx="2526">
                  <c:v>42226</c:v>
                </c:pt>
                <c:pt idx="2527">
                  <c:v>42225</c:v>
                </c:pt>
                <c:pt idx="2528">
                  <c:v>42224</c:v>
                </c:pt>
                <c:pt idx="2529">
                  <c:v>42223</c:v>
                </c:pt>
                <c:pt idx="2530">
                  <c:v>42222</c:v>
                </c:pt>
                <c:pt idx="2531">
                  <c:v>42221</c:v>
                </c:pt>
                <c:pt idx="2532">
                  <c:v>42220</c:v>
                </c:pt>
                <c:pt idx="2533">
                  <c:v>42219</c:v>
                </c:pt>
                <c:pt idx="2534">
                  <c:v>42218</c:v>
                </c:pt>
                <c:pt idx="2535">
                  <c:v>42217</c:v>
                </c:pt>
                <c:pt idx="2536">
                  <c:v>42216</c:v>
                </c:pt>
                <c:pt idx="2537">
                  <c:v>42215</c:v>
                </c:pt>
                <c:pt idx="2538">
                  <c:v>42214</c:v>
                </c:pt>
                <c:pt idx="2539">
                  <c:v>42213</c:v>
                </c:pt>
                <c:pt idx="2540">
                  <c:v>42212</c:v>
                </c:pt>
                <c:pt idx="2541">
                  <c:v>42211</c:v>
                </c:pt>
                <c:pt idx="2542">
                  <c:v>42210</c:v>
                </c:pt>
                <c:pt idx="2543">
                  <c:v>42209</c:v>
                </c:pt>
                <c:pt idx="2544">
                  <c:v>42208</c:v>
                </c:pt>
                <c:pt idx="2545">
                  <c:v>42207</c:v>
                </c:pt>
                <c:pt idx="2546">
                  <c:v>42206</c:v>
                </c:pt>
                <c:pt idx="2547">
                  <c:v>42205</c:v>
                </c:pt>
                <c:pt idx="2548">
                  <c:v>42204</c:v>
                </c:pt>
                <c:pt idx="2549">
                  <c:v>42203</c:v>
                </c:pt>
                <c:pt idx="2550">
                  <c:v>42202</c:v>
                </c:pt>
                <c:pt idx="2551">
                  <c:v>42201</c:v>
                </c:pt>
                <c:pt idx="2552">
                  <c:v>42200</c:v>
                </c:pt>
                <c:pt idx="2553">
                  <c:v>42199</c:v>
                </c:pt>
                <c:pt idx="2554">
                  <c:v>42198</c:v>
                </c:pt>
                <c:pt idx="2555">
                  <c:v>42197</c:v>
                </c:pt>
                <c:pt idx="2556">
                  <c:v>42196</c:v>
                </c:pt>
                <c:pt idx="2557">
                  <c:v>42195</c:v>
                </c:pt>
                <c:pt idx="2558">
                  <c:v>42194</c:v>
                </c:pt>
                <c:pt idx="2559">
                  <c:v>42193</c:v>
                </c:pt>
                <c:pt idx="2560">
                  <c:v>42192</c:v>
                </c:pt>
                <c:pt idx="2561">
                  <c:v>42191</c:v>
                </c:pt>
                <c:pt idx="2562">
                  <c:v>42190</c:v>
                </c:pt>
                <c:pt idx="2563">
                  <c:v>42189</c:v>
                </c:pt>
                <c:pt idx="2564">
                  <c:v>42188</c:v>
                </c:pt>
                <c:pt idx="2565">
                  <c:v>42187</c:v>
                </c:pt>
                <c:pt idx="2566">
                  <c:v>42186</c:v>
                </c:pt>
                <c:pt idx="2567">
                  <c:v>42185</c:v>
                </c:pt>
                <c:pt idx="2568">
                  <c:v>42184</c:v>
                </c:pt>
                <c:pt idx="2569">
                  <c:v>42183</c:v>
                </c:pt>
                <c:pt idx="2570">
                  <c:v>42182</c:v>
                </c:pt>
                <c:pt idx="2571">
                  <c:v>42181</c:v>
                </c:pt>
                <c:pt idx="2572">
                  <c:v>42180</c:v>
                </c:pt>
                <c:pt idx="2573">
                  <c:v>42179</c:v>
                </c:pt>
                <c:pt idx="2574">
                  <c:v>42178</c:v>
                </c:pt>
                <c:pt idx="2575">
                  <c:v>42177</c:v>
                </c:pt>
                <c:pt idx="2576">
                  <c:v>42176</c:v>
                </c:pt>
                <c:pt idx="2577">
                  <c:v>42175</c:v>
                </c:pt>
                <c:pt idx="2578">
                  <c:v>42174</c:v>
                </c:pt>
                <c:pt idx="2579">
                  <c:v>42173</c:v>
                </c:pt>
                <c:pt idx="2580">
                  <c:v>42172</c:v>
                </c:pt>
                <c:pt idx="2581">
                  <c:v>42171</c:v>
                </c:pt>
                <c:pt idx="2582">
                  <c:v>42170</c:v>
                </c:pt>
                <c:pt idx="2583">
                  <c:v>42169</c:v>
                </c:pt>
                <c:pt idx="2584">
                  <c:v>42168</c:v>
                </c:pt>
                <c:pt idx="2585">
                  <c:v>42167</c:v>
                </c:pt>
                <c:pt idx="2586">
                  <c:v>42166</c:v>
                </c:pt>
                <c:pt idx="2587">
                  <c:v>42165</c:v>
                </c:pt>
                <c:pt idx="2588">
                  <c:v>42164</c:v>
                </c:pt>
                <c:pt idx="2589">
                  <c:v>42163</c:v>
                </c:pt>
                <c:pt idx="2590">
                  <c:v>42162</c:v>
                </c:pt>
                <c:pt idx="2591">
                  <c:v>42161</c:v>
                </c:pt>
                <c:pt idx="2592">
                  <c:v>42160</c:v>
                </c:pt>
                <c:pt idx="2593">
                  <c:v>42159</c:v>
                </c:pt>
                <c:pt idx="2594">
                  <c:v>42158</c:v>
                </c:pt>
                <c:pt idx="2595">
                  <c:v>42157</c:v>
                </c:pt>
                <c:pt idx="2596">
                  <c:v>42156</c:v>
                </c:pt>
                <c:pt idx="2597">
                  <c:v>42155</c:v>
                </c:pt>
                <c:pt idx="2598">
                  <c:v>42154</c:v>
                </c:pt>
                <c:pt idx="2599">
                  <c:v>42153</c:v>
                </c:pt>
                <c:pt idx="2600">
                  <c:v>42152</c:v>
                </c:pt>
                <c:pt idx="2601">
                  <c:v>42151</c:v>
                </c:pt>
                <c:pt idx="2602">
                  <c:v>42150</c:v>
                </c:pt>
                <c:pt idx="2603">
                  <c:v>42149</c:v>
                </c:pt>
                <c:pt idx="2604">
                  <c:v>42148</c:v>
                </c:pt>
                <c:pt idx="2605">
                  <c:v>42147</c:v>
                </c:pt>
                <c:pt idx="2606">
                  <c:v>42146</c:v>
                </c:pt>
                <c:pt idx="2607">
                  <c:v>42145</c:v>
                </c:pt>
                <c:pt idx="2608">
                  <c:v>42144</c:v>
                </c:pt>
                <c:pt idx="2609">
                  <c:v>42143</c:v>
                </c:pt>
                <c:pt idx="2610">
                  <c:v>42142</c:v>
                </c:pt>
                <c:pt idx="2611">
                  <c:v>42141</c:v>
                </c:pt>
                <c:pt idx="2612">
                  <c:v>42140</c:v>
                </c:pt>
                <c:pt idx="2613">
                  <c:v>42139</c:v>
                </c:pt>
                <c:pt idx="2614">
                  <c:v>42138</c:v>
                </c:pt>
                <c:pt idx="2615">
                  <c:v>42137</c:v>
                </c:pt>
                <c:pt idx="2616">
                  <c:v>42136</c:v>
                </c:pt>
                <c:pt idx="2617">
                  <c:v>42135</c:v>
                </c:pt>
                <c:pt idx="2618">
                  <c:v>42134</c:v>
                </c:pt>
                <c:pt idx="2619">
                  <c:v>42133</c:v>
                </c:pt>
                <c:pt idx="2620">
                  <c:v>42132</c:v>
                </c:pt>
                <c:pt idx="2621">
                  <c:v>42131</c:v>
                </c:pt>
                <c:pt idx="2622">
                  <c:v>42130</c:v>
                </c:pt>
                <c:pt idx="2623">
                  <c:v>42129</c:v>
                </c:pt>
                <c:pt idx="2624">
                  <c:v>42128</c:v>
                </c:pt>
                <c:pt idx="2625">
                  <c:v>42127</c:v>
                </c:pt>
                <c:pt idx="2626">
                  <c:v>42126</c:v>
                </c:pt>
                <c:pt idx="2627">
                  <c:v>42125</c:v>
                </c:pt>
                <c:pt idx="2628">
                  <c:v>42124</c:v>
                </c:pt>
                <c:pt idx="2629">
                  <c:v>42123</c:v>
                </c:pt>
                <c:pt idx="2630">
                  <c:v>42122</c:v>
                </c:pt>
                <c:pt idx="2631">
                  <c:v>42121</c:v>
                </c:pt>
                <c:pt idx="2632">
                  <c:v>42120</c:v>
                </c:pt>
                <c:pt idx="2633">
                  <c:v>42119</c:v>
                </c:pt>
                <c:pt idx="2634">
                  <c:v>42118</c:v>
                </c:pt>
                <c:pt idx="2635">
                  <c:v>42117</c:v>
                </c:pt>
                <c:pt idx="2636">
                  <c:v>42116</c:v>
                </c:pt>
                <c:pt idx="2637">
                  <c:v>42115</c:v>
                </c:pt>
                <c:pt idx="2638">
                  <c:v>42114</c:v>
                </c:pt>
                <c:pt idx="2639">
                  <c:v>42113</c:v>
                </c:pt>
                <c:pt idx="2640">
                  <c:v>42112</c:v>
                </c:pt>
                <c:pt idx="2641">
                  <c:v>42111</c:v>
                </c:pt>
                <c:pt idx="2642">
                  <c:v>42110</c:v>
                </c:pt>
                <c:pt idx="2643">
                  <c:v>42109</c:v>
                </c:pt>
                <c:pt idx="2644">
                  <c:v>42108</c:v>
                </c:pt>
                <c:pt idx="2645">
                  <c:v>42107</c:v>
                </c:pt>
                <c:pt idx="2646">
                  <c:v>42106</c:v>
                </c:pt>
                <c:pt idx="2647">
                  <c:v>42105</c:v>
                </c:pt>
                <c:pt idx="2648">
                  <c:v>42104</c:v>
                </c:pt>
                <c:pt idx="2649">
                  <c:v>42103</c:v>
                </c:pt>
                <c:pt idx="2650">
                  <c:v>42102</c:v>
                </c:pt>
                <c:pt idx="2651">
                  <c:v>42101</c:v>
                </c:pt>
                <c:pt idx="2652">
                  <c:v>42100</c:v>
                </c:pt>
                <c:pt idx="2653">
                  <c:v>42099</c:v>
                </c:pt>
                <c:pt idx="2654">
                  <c:v>42098</c:v>
                </c:pt>
                <c:pt idx="2655">
                  <c:v>42097</c:v>
                </c:pt>
                <c:pt idx="2656">
                  <c:v>42096</c:v>
                </c:pt>
                <c:pt idx="2657">
                  <c:v>42095</c:v>
                </c:pt>
                <c:pt idx="2658">
                  <c:v>42094</c:v>
                </c:pt>
                <c:pt idx="2659">
                  <c:v>42093</c:v>
                </c:pt>
                <c:pt idx="2660">
                  <c:v>42092</c:v>
                </c:pt>
                <c:pt idx="2661">
                  <c:v>42091</c:v>
                </c:pt>
                <c:pt idx="2662">
                  <c:v>42090</c:v>
                </c:pt>
                <c:pt idx="2663">
                  <c:v>42089</c:v>
                </c:pt>
                <c:pt idx="2664">
                  <c:v>42088</c:v>
                </c:pt>
                <c:pt idx="2665">
                  <c:v>42087</c:v>
                </c:pt>
                <c:pt idx="2666">
                  <c:v>42086</c:v>
                </c:pt>
                <c:pt idx="2667">
                  <c:v>42085</c:v>
                </c:pt>
                <c:pt idx="2668">
                  <c:v>42084</c:v>
                </c:pt>
                <c:pt idx="2669">
                  <c:v>42083</c:v>
                </c:pt>
                <c:pt idx="2670">
                  <c:v>42082</c:v>
                </c:pt>
                <c:pt idx="2671">
                  <c:v>42081</c:v>
                </c:pt>
                <c:pt idx="2672">
                  <c:v>42080</c:v>
                </c:pt>
                <c:pt idx="2673">
                  <c:v>42079</c:v>
                </c:pt>
                <c:pt idx="2674">
                  <c:v>42078</c:v>
                </c:pt>
                <c:pt idx="2675">
                  <c:v>42077</c:v>
                </c:pt>
                <c:pt idx="2676">
                  <c:v>42076</c:v>
                </c:pt>
                <c:pt idx="2677">
                  <c:v>42075</c:v>
                </c:pt>
                <c:pt idx="2678">
                  <c:v>42074</c:v>
                </c:pt>
                <c:pt idx="2679">
                  <c:v>42073</c:v>
                </c:pt>
                <c:pt idx="2680">
                  <c:v>42072</c:v>
                </c:pt>
                <c:pt idx="2681">
                  <c:v>42071</c:v>
                </c:pt>
                <c:pt idx="2682">
                  <c:v>42070</c:v>
                </c:pt>
                <c:pt idx="2683">
                  <c:v>42069</c:v>
                </c:pt>
                <c:pt idx="2684">
                  <c:v>42068</c:v>
                </c:pt>
                <c:pt idx="2685">
                  <c:v>42067</c:v>
                </c:pt>
                <c:pt idx="2686">
                  <c:v>42066</c:v>
                </c:pt>
                <c:pt idx="2687">
                  <c:v>42065</c:v>
                </c:pt>
                <c:pt idx="2688">
                  <c:v>42064</c:v>
                </c:pt>
                <c:pt idx="2689">
                  <c:v>42063</c:v>
                </c:pt>
                <c:pt idx="2690">
                  <c:v>42062</c:v>
                </c:pt>
                <c:pt idx="2691">
                  <c:v>42061</c:v>
                </c:pt>
                <c:pt idx="2692">
                  <c:v>42060</c:v>
                </c:pt>
                <c:pt idx="2693">
                  <c:v>42059</c:v>
                </c:pt>
                <c:pt idx="2694">
                  <c:v>42058</c:v>
                </c:pt>
                <c:pt idx="2695">
                  <c:v>42057</c:v>
                </c:pt>
                <c:pt idx="2696">
                  <c:v>42056</c:v>
                </c:pt>
                <c:pt idx="2697">
                  <c:v>42055</c:v>
                </c:pt>
                <c:pt idx="2698">
                  <c:v>42054</c:v>
                </c:pt>
                <c:pt idx="2699">
                  <c:v>42053</c:v>
                </c:pt>
                <c:pt idx="2700">
                  <c:v>42052</c:v>
                </c:pt>
                <c:pt idx="2701">
                  <c:v>42051</c:v>
                </c:pt>
                <c:pt idx="2702">
                  <c:v>42050</c:v>
                </c:pt>
                <c:pt idx="2703">
                  <c:v>42049</c:v>
                </c:pt>
                <c:pt idx="2704">
                  <c:v>42048</c:v>
                </c:pt>
                <c:pt idx="2705">
                  <c:v>42047</c:v>
                </c:pt>
                <c:pt idx="2706">
                  <c:v>42046</c:v>
                </c:pt>
                <c:pt idx="2707">
                  <c:v>42045</c:v>
                </c:pt>
                <c:pt idx="2708">
                  <c:v>42044</c:v>
                </c:pt>
                <c:pt idx="2709">
                  <c:v>42043</c:v>
                </c:pt>
                <c:pt idx="2710">
                  <c:v>42042</c:v>
                </c:pt>
                <c:pt idx="2711">
                  <c:v>42041</c:v>
                </c:pt>
                <c:pt idx="2712">
                  <c:v>42040</c:v>
                </c:pt>
                <c:pt idx="2713">
                  <c:v>42039</c:v>
                </c:pt>
                <c:pt idx="2714">
                  <c:v>42038</c:v>
                </c:pt>
                <c:pt idx="2715">
                  <c:v>42037</c:v>
                </c:pt>
                <c:pt idx="2716">
                  <c:v>42036</c:v>
                </c:pt>
                <c:pt idx="2717">
                  <c:v>42035</c:v>
                </c:pt>
                <c:pt idx="2718">
                  <c:v>42034</c:v>
                </c:pt>
                <c:pt idx="2719">
                  <c:v>42033</c:v>
                </c:pt>
                <c:pt idx="2720">
                  <c:v>42032</c:v>
                </c:pt>
                <c:pt idx="2721">
                  <c:v>42031</c:v>
                </c:pt>
                <c:pt idx="2722">
                  <c:v>42030</c:v>
                </c:pt>
                <c:pt idx="2723">
                  <c:v>42029</c:v>
                </c:pt>
                <c:pt idx="2724">
                  <c:v>42028</c:v>
                </c:pt>
                <c:pt idx="2725">
                  <c:v>42027</c:v>
                </c:pt>
                <c:pt idx="2726">
                  <c:v>42026</c:v>
                </c:pt>
                <c:pt idx="2727">
                  <c:v>42025</c:v>
                </c:pt>
                <c:pt idx="2728">
                  <c:v>42024</c:v>
                </c:pt>
                <c:pt idx="2729">
                  <c:v>42023</c:v>
                </c:pt>
                <c:pt idx="2730">
                  <c:v>42022</c:v>
                </c:pt>
                <c:pt idx="2731">
                  <c:v>42021</c:v>
                </c:pt>
                <c:pt idx="2732">
                  <c:v>42020</c:v>
                </c:pt>
                <c:pt idx="2733">
                  <c:v>42019</c:v>
                </c:pt>
                <c:pt idx="2734">
                  <c:v>42018</c:v>
                </c:pt>
                <c:pt idx="2735">
                  <c:v>42017</c:v>
                </c:pt>
                <c:pt idx="2736">
                  <c:v>42016</c:v>
                </c:pt>
                <c:pt idx="2737">
                  <c:v>42015</c:v>
                </c:pt>
                <c:pt idx="2738">
                  <c:v>42014</c:v>
                </c:pt>
                <c:pt idx="2739">
                  <c:v>42013</c:v>
                </c:pt>
                <c:pt idx="2740">
                  <c:v>42012</c:v>
                </c:pt>
                <c:pt idx="2741">
                  <c:v>42011</c:v>
                </c:pt>
                <c:pt idx="2742">
                  <c:v>42010</c:v>
                </c:pt>
                <c:pt idx="2743">
                  <c:v>42009</c:v>
                </c:pt>
                <c:pt idx="2744">
                  <c:v>42008</c:v>
                </c:pt>
                <c:pt idx="2745">
                  <c:v>42007</c:v>
                </c:pt>
                <c:pt idx="2746">
                  <c:v>42006</c:v>
                </c:pt>
                <c:pt idx="2747">
                  <c:v>42005</c:v>
                </c:pt>
                <c:pt idx="2748">
                  <c:v>42004</c:v>
                </c:pt>
                <c:pt idx="2749">
                  <c:v>42003</c:v>
                </c:pt>
                <c:pt idx="2750">
                  <c:v>42002</c:v>
                </c:pt>
                <c:pt idx="2751">
                  <c:v>42001</c:v>
                </c:pt>
                <c:pt idx="2752">
                  <c:v>42000</c:v>
                </c:pt>
                <c:pt idx="2753">
                  <c:v>41999</c:v>
                </c:pt>
                <c:pt idx="2754">
                  <c:v>41998</c:v>
                </c:pt>
                <c:pt idx="2755">
                  <c:v>41997</c:v>
                </c:pt>
                <c:pt idx="2756">
                  <c:v>41996</c:v>
                </c:pt>
                <c:pt idx="2757">
                  <c:v>41995</c:v>
                </c:pt>
                <c:pt idx="2758">
                  <c:v>41994</c:v>
                </c:pt>
                <c:pt idx="2759">
                  <c:v>41993</c:v>
                </c:pt>
                <c:pt idx="2760">
                  <c:v>41992</c:v>
                </c:pt>
                <c:pt idx="2761">
                  <c:v>41991</c:v>
                </c:pt>
                <c:pt idx="2762">
                  <c:v>41990</c:v>
                </c:pt>
                <c:pt idx="2763">
                  <c:v>41989</c:v>
                </c:pt>
                <c:pt idx="2764">
                  <c:v>41988</c:v>
                </c:pt>
                <c:pt idx="2765">
                  <c:v>41987</c:v>
                </c:pt>
                <c:pt idx="2766">
                  <c:v>41986</c:v>
                </c:pt>
                <c:pt idx="2767">
                  <c:v>41985</c:v>
                </c:pt>
                <c:pt idx="2768">
                  <c:v>41984</c:v>
                </c:pt>
                <c:pt idx="2769">
                  <c:v>41983</c:v>
                </c:pt>
                <c:pt idx="2770">
                  <c:v>41982</c:v>
                </c:pt>
                <c:pt idx="2771">
                  <c:v>41981</c:v>
                </c:pt>
                <c:pt idx="2772">
                  <c:v>41980</c:v>
                </c:pt>
                <c:pt idx="2773">
                  <c:v>41979</c:v>
                </c:pt>
                <c:pt idx="2774">
                  <c:v>41978</c:v>
                </c:pt>
                <c:pt idx="2775">
                  <c:v>41977</c:v>
                </c:pt>
                <c:pt idx="2776">
                  <c:v>41976</c:v>
                </c:pt>
                <c:pt idx="2777">
                  <c:v>41975</c:v>
                </c:pt>
                <c:pt idx="2778">
                  <c:v>41974</c:v>
                </c:pt>
                <c:pt idx="2779">
                  <c:v>41973</c:v>
                </c:pt>
                <c:pt idx="2780">
                  <c:v>41972</c:v>
                </c:pt>
                <c:pt idx="2781">
                  <c:v>41971</c:v>
                </c:pt>
                <c:pt idx="2782">
                  <c:v>41970</c:v>
                </c:pt>
                <c:pt idx="2783">
                  <c:v>41969</c:v>
                </c:pt>
                <c:pt idx="2784">
                  <c:v>41968</c:v>
                </c:pt>
                <c:pt idx="2785">
                  <c:v>41967</c:v>
                </c:pt>
                <c:pt idx="2786">
                  <c:v>41966</c:v>
                </c:pt>
                <c:pt idx="2787">
                  <c:v>41965</c:v>
                </c:pt>
                <c:pt idx="2788">
                  <c:v>41964</c:v>
                </c:pt>
                <c:pt idx="2789">
                  <c:v>41963</c:v>
                </c:pt>
                <c:pt idx="2790">
                  <c:v>41962</c:v>
                </c:pt>
                <c:pt idx="2791">
                  <c:v>41961</c:v>
                </c:pt>
                <c:pt idx="2792">
                  <c:v>41960</c:v>
                </c:pt>
                <c:pt idx="2793">
                  <c:v>41959</c:v>
                </c:pt>
                <c:pt idx="2794">
                  <c:v>41958</c:v>
                </c:pt>
                <c:pt idx="2795">
                  <c:v>41957</c:v>
                </c:pt>
                <c:pt idx="2796">
                  <c:v>41956</c:v>
                </c:pt>
                <c:pt idx="2797">
                  <c:v>41955</c:v>
                </c:pt>
                <c:pt idx="2798">
                  <c:v>41954</c:v>
                </c:pt>
                <c:pt idx="2799">
                  <c:v>41953</c:v>
                </c:pt>
                <c:pt idx="2800">
                  <c:v>41952</c:v>
                </c:pt>
                <c:pt idx="2801">
                  <c:v>41951</c:v>
                </c:pt>
                <c:pt idx="2802">
                  <c:v>41950</c:v>
                </c:pt>
                <c:pt idx="2803">
                  <c:v>41949</c:v>
                </c:pt>
                <c:pt idx="2804">
                  <c:v>41948</c:v>
                </c:pt>
                <c:pt idx="2805">
                  <c:v>41947</c:v>
                </c:pt>
                <c:pt idx="2806">
                  <c:v>41946</c:v>
                </c:pt>
                <c:pt idx="2807">
                  <c:v>41945</c:v>
                </c:pt>
                <c:pt idx="2808">
                  <c:v>41944</c:v>
                </c:pt>
                <c:pt idx="2809">
                  <c:v>41943</c:v>
                </c:pt>
                <c:pt idx="2810">
                  <c:v>41942</c:v>
                </c:pt>
                <c:pt idx="2811">
                  <c:v>41941</c:v>
                </c:pt>
                <c:pt idx="2812">
                  <c:v>41940</c:v>
                </c:pt>
                <c:pt idx="2813">
                  <c:v>41939</c:v>
                </c:pt>
                <c:pt idx="2814">
                  <c:v>41938</c:v>
                </c:pt>
                <c:pt idx="2815">
                  <c:v>41937</c:v>
                </c:pt>
                <c:pt idx="2816">
                  <c:v>41936</c:v>
                </c:pt>
                <c:pt idx="2817">
                  <c:v>41935</c:v>
                </c:pt>
                <c:pt idx="2818">
                  <c:v>41934</c:v>
                </c:pt>
                <c:pt idx="2819">
                  <c:v>41933</c:v>
                </c:pt>
                <c:pt idx="2820">
                  <c:v>41932</c:v>
                </c:pt>
                <c:pt idx="2821">
                  <c:v>41931</c:v>
                </c:pt>
                <c:pt idx="2822">
                  <c:v>41930</c:v>
                </c:pt>
                <c:pt idx="2823">
                  <c:v>41929</c:v>
                </c:pt>
                <c:pt idx="2824">
                  <c:v>41928</c:v>
                </c:pt>
                <c:pt idx="2825">
                  <c:v>41927</c:v>
                </c:pt>
                <c:pt idx="2826">
                  <c:v>41926</c:v>
                </c:pt>
                <c:pt idx="2827">
                  <c:v>41925</c:v>
                </c:pt>
                <c:pt idx="2828">
                  <c:v>41924</c:v>
                </c:pt>
                <c:pt idx="2829">
                  <c:v>41923</c:v>
                </c:pt>
                <c:pt idx="2830">
                  <c:v>41922</c:v>
                </c:pt>
                <c:pt idx="2831">
                  <c:v>41921</c:v>
                </c:pt>
                <c:pt idx="2832">
                  <c:v>41920</c:v>
                </c:pt>
                <c:pt idx="2833">
                  <c:v>41919</c:v>
                </c:pt>
                <c:pt idx="2834">
                  <c:v>41918</c:v>
                </c:pt>
                <c:pt idx="2835">
                  <c:v>41917</c:v>
                </c:pt>
                <c:pt idx="2836">
                  <c:v>41916</c:v>
                </c:pt>
                <c:pt idx="2837">
                  <c:v>41915</c:v>
                </c:pt>
                <c:pt idx="2838">
                  <c:v>41914</c:v>
                </c:pt>
                <c:pt idx="2839">
                  <c:v>41913</c:v>
                </c:pt>
                <c:pt idx="2840">
                  <c:v>41912</c:v>
                </c:pt>
                <c:pt idx="2841">
                  <c:v>41911</c:v>
                </c:pt>
                <c:pt idx="2842">
                  <c:v>41910</c:v>
                </c:pt>
                <c:pt idx="2843">
                  <c:v>41909</c:v>
                </c:pt>
                <c:pt idx="2844">
                  <c:v>41908</c:v>
                </c:pt>
                <c:pt idx="2845">
                  <c:v>41907</c:v>
                </c:pt>
                <c:pt idx="2846">
                  <c:v>41906</c:v>
                </c:pt>
                <c:pt idx="2847">
                  <c:v>41905</c:v>
                </c:pt>
                <c:pt idx="2848">
                  <c:v>41904</c:v>
                </c:pt>
                <c:pt idx="2849">
                  <c:v>41903</c:v>
                </c:pt>
                <c:pt idx="2850">
                  <c:v>41902</c:v>
                </c:pt>
                <c:pt idx="2851">
                  <c:v>41901</c:v>
                </c:pt>
                <c:pt idx="2852">
                  <c:v>41900</c:v>
                </c:pt>
                <c:pt idx="2853">
                  <c:v>41899</c:v>
                </c:pt>
                <c:pt idx="2854">
                  <c:v>41898</c:v>
                </c:pt>
                <c:pt idx="2855">
                  <c:v>41897</c:v>
                </c:pt>
                <c:pt idx="2856">
                  <c:v>41896</c:v>
                </c:pt>
                <c:pt idx="2857">
                  <c:v>41895</c:v>
                </c:pt>
                <c:pt idx="2858">
                  <c:v>41894</c:v>
                </c:pt>
                <c:pt idx="2859">
                  <c:v>41893</c:v>
                </c:pt>
                <c:pt idx="2860">
                  <c:v>41892</c:v>
                </c:pt>
                <c:pt idx="2861">
                  <c:v>41891</c:v>
                </c:pt>
                <c:pt idx="2862">
                  <c:v>41890</c:v>
                </c:pt>
                <c:pt idx="2863">
                  <c:v>41889</c:v>
                </c:pt>
                <c:pt idx="2864">
                  <c:v>41888</c:v>
                </c:pt>
                <c:pt idx="2865">
                  <c:v>41887</c:v>
                </c:pt>
                <c:pt idx="2866">
                  <c:v>41886</c:v>
                </c:pt>
                <c:pt idx="2867">
                  <c:v>41885</c:v>
                </c:pt>
                <c:pt idx="2868">
                  <c:v>41884</c:v>
                </c:pt>
                <c:pt idx="2869">
                  <c:v>41883</c:v>
                </c:pt>
                <c:pt idx="2870">
                  <c:v>41882</c:v>
                </c:pt>
                <c:pt idx="2871">
                  <c:v>41881</c:v>
                </c:pt>
                <c:pt idx="2872">
                  <c:v>41880</c:v>
                </c:pt>
                <c:pt idx="2873">
                  <c:v>41879</c:v>
                </c:pt>
                <c:pt idx="2874">
                  <c:v>41878</c:v>
                </c:pt>
                <c:pt idx="2875">
                  <c:v>41877</c:v>
                </c:pt>
                <c:pt idx="2876">
                  <c:v>41876</c:v>
                </c:pt>
                <c:pt idx="2877">
                  <c:v>41875</c:v>
                </c:pt>
                <c:pt idx="2878">
                  <c:v>41874</c:v>
                </c:pt>
                <c:pt idx="2879">
                  <c:v>41873</c:v>
                </c:pt>
                <c:pt idx="2880">
                  <c:v>41872</c:v>
                </c:pt>
                <c:pt idx="2881">
                  <c:v>41871</c:v>
                </c:pt>
                <c:pt idx="2882">
                  <c:v>41870</c:v>
                </c:pt>
                <c:pt idx="2883">
                  <c:v>41869</c:v>
                </c:pt>
                <c:pt idx="2884">
                  <c:v>41868</c:v>
                </c:pt>
                <c:pt idx="2885">
                  <c:v>41867</c:v>
                </c:pt>
                <c:pt idx="2886">
                  <c:v>41866</c:v>
                </c:pt>
                <c:pt idx="2887">
                  <c:v>41865</c:v>
                </c:pt>
                <c:pt idx="2888">
                  <c:v>41864</c:v>
                </c:pt>
                <c:pt idx="2889">
                  <c:v>41863</c:v>
                </c:pt>
                <c:pt idx="2890">
                  <c:v>41862</c:v>
                </c:pt>
                <c:pt idx="2891">
                  <c:v>41861</c:v>
                </c:pt>
                <c:pt idx="2892">
                  <c:v>41860</c:v>
                </c:pt>
                <c:pt idx="2893">
                  <c:v>41859</c:v>
                </c:pt>
                <c:pt idx="2894">
                  <c:v>41858</c:v>
                </c:pt>
                <c:pt idx="2895">
                  <c:v>41857</c:v>
                </c:pt>
                <c:pt idx="2896">
                  <c:v>41856</c:v>
                </c:pt>
                <c:pt idx="2897">
                  <c:v>41855</c:v>
                </c:pt>
                <c:pt idx="2898">
                  <c:v>41854</c:v>
                </c:pt>
                <c:pt idx="2899">
                  <c:v>41853</c:v>
                </c:pt>
                <c:pt idx="2900">
                  <c:v>41852</c:v>
                </c:pt>
                <c:pt idx="2901">
                  <c:v>41851</c:v>
                </c:pt>
                <c:pt idx="2902">
                  <c:v>41850</c:v>
                </c:pt>
                <c:pt idx="2903">
                  <c:v>41849</c:v>
                </c:pt>
                <c:pt idx="2904">
                  <c:v>41848</c:v>
                </c:pt>
                <c:pt idx="2905">
                  <c:v>41847</c:v>
                </c:pt>
                <c:pt idx="2906">
                  <c:v>41846</c:v>
                </c:pt>
                <c:pt idx="2907">
                  <c:v>41845</c:v>
                </c:pt>
                <c:pt idx="2908">
                  <c:v>41844</c:v>
                </c:pt>
                <c:pt idx="2909">
                  <c:v>41843</c:v>
                </c:pt>
                <c:pt idx="2910">
                  <c:v>41842</c:v>
                </c:pt>
                <c:pt idx="2911">
                  <c:v>41841</c:v>
                </c:pt>
                <c:pt idx="2912">
                  <c:v>41840</c:v>
                </c:pt>
                <c:pt idx="2913">
                  <c:v>41839</c:v>
                </c:pt>
                <c:pt idx="2914">
                  <c:v>41838</c:v>
                </c:pt>
                <c:pt idx="2915">
                  <c:v>41837</c:v>
                </c:pt>
                <c:pt idx="2916">
                  <c:v>41836</c:v>
                </c:pt>
                <c:pt idx="2917">
                  <c:v>41835</c:v>
                </c:pt>
                <c:pt idx="2918">
                  <c:v>41834</c:v>
                </c:pt>
                <c:pt idx="2919">
                  <c:v>41833</c:v>
                </c:pt>
                <c:pt idx="2920">
                  <c:v>41832</c:v>
                </c:pt>
                <c:pt idx="2921">
                  <c:v>41831</c:v>
                </c:pt>
                <c:pt idx="2922">
                  <c:v>41830</c:v>
                </c:pt>
                <c:pt idx="2923">
                  <c:v>41829</c:v>
                </c:pt>
                <c:pt idx="2924">
                  <c:v>41828</c:v>
                </c:pt>
                <c:pt idx="2925">
                  <c:v>41827</c:v>
                </c:pt>
                <c:pt idx="2926">
                  <c:v>41826</c:v>
                </c:pt>
                <c:pt idx="2927">
                  <c:v>41825</c:v>
                </c:pt>
                <c:pt idx="2928">
                  <c:v>41824</c:v>
                </c:pt>
                <c:pt idx="2929">
                  <c:v>41823</c:v>
                </c:pt>
                <c:pt idx="2930">
                  <c:v>41822</c:v>
                </c:pt>
                <c:pt idx="2931">
                  <c:v>41821</c:v>
                </c:pt>
                <c:pt idx="2932">
                  <c:v>41820</c:v>
                </c:pt>
                <c:pt idx="2933">
                  <c:v>41819</c:v>
                </c:pt>
                <c:pt idx="2934">
                  <c:v>41818</c:v>
                </c:pt>
                <c:pt idx="2935">
                  <c:v>41817</c:v>
                </c:pt>
                <c:pt idx="2936">
                  <c:v>41816</c:v>
                </c:pt>
                <c:pt idx="2937">
                  <c:v>41815</c:v>
                </c:pt>
                <c:pt idx="2938">
                  <c:v>41814</c:v>
                </c:pt>
                <c:pt idx="2939">
                  <c:v>41813</c:v>
                </c:pt>
                <c:pt idx="2940">
                  <c:v>41812</c:v>
                </c:pt>
                <c:pt idx="2941">
                  <c:v>41811</c:v>
                </c:pt>
                <c:pt idx="2942">
                  <c:v>41810</c:v>
                </c:pt>
                <c:pt idx="2943">
                  <c:v>41809</c:v>
                </c:pt>
                <c:pt idx="2944">
                  <c:v>41808</c:v>
                </c:pt>
                <c:pt idx="2945">
                  <c:v>41807</c:v>
                </c:pt>
                <c:pt idx="2946">
                  <c:v>41806</c:v>
                </c:pt>
                <c:pt idx="2947">
                  <c:v>41805</c:v>
                </c:pt>
                <c:pt idx="2948">
                  <c:v>41804</c:v>
                </c:pt>
                <c:pt idx="2949">
                  <c:v>41803</c:v>
                </c:pt>
                <c:pt idx="2950">
                  <c:v>41802</c:v>
                </c:pt>
                <c:pt idx="2951">
                  <c:v>41801</c:v>
                </c:pt>
                <c:pt idx="2952">
                  <c:v>41800</c:v>
                </c:pt>
                <c:pt idx="2953">
                  <c:v>41799</c:v>
                </c:pt>
                <c:pt idx="2954">
                  <c:v>41798</c:v>
                </c:pt>
                <c:pt idx="2955">
                  <c:v>41797</c:v>
                </c:pt>
                <c:pt idx="2956">
                  <c:v>41796</c:v>
                </c:pt>
                <c:pt idx="2957">
                  <c:v>41795</c:v>
                </c:pt>
                <c:pt idx="2958">
                  <c:v>41794</c:v>
                </c:pt>
                <c:pt idx="2959">
                  <c:v>41793</c:v>
                </c:pt>
                <c:pt idx="2960">
                  <c:v>41792</c:v>
                </c:pt>
                <c:pt idx="2961">
                  <c:v>41791</c:v>
                </c:pt>
                <c:pt idx="2962">
                  <c:v>41790</c:v>
                </c:pt>
                <c:pt idx="2963">
                  <c:v>41789</c:v>
                </c:pt>
                <c:pt idx="2964">
                  <c:v>41788</c:v>
                </c:pt>
                <c:pt idx="2965">
                  <c:v>41787</c:v>
                </c:pt>
                <c:pt idx="2966">
                  <c:v>41786</c:v>
                </c:pt>
                <c:pt idx="2967">
                  <c:v>41785</c:v>
                </c:pt>
                <c:pt idx="2968">
                  <c:v>41784</c:v>
                </c:pt>
                <c:pt idx="2969">
                  <c:v>41783</c:v>
                </c:pt>
                <c:pt idx="2970">
                  <c:v>41782</c:v>
                </c:pt>
                <c:pt idx="2971">
                  <c:v>41781</c:v>
                </c:pt>
                <c:pt idx="2972">
                  <c:v>41780</c:v>
                </c:pt>
                <c:pt idx="2973">
                  <c:v>41779</c:v>
                </c:pt>
                <c:pt idx="2974">
                  <c:v>41778</c:v>
                </c:pt>
                <c:pt idx="2975">
                  <c:v>41777</c:v>
                </c:pt>
                <c:pt idx="2976">
                  <c:v>41776</c:v>
                </c:pt>
                <c:pt idx="2977">
                  <c:v>41775</c:v>
                </c:pt>
                <c:pt idx="2978">
                  <c:v>41774</c:v>
                </c:pt>
                <c:pt idx="2979">
                  <c:v>41773</c:v>
                </c:pt>
                <c:pt idx="2980">
                  <c:v>41772</c:v>
                </c:pt>
                <c:pt idx="2981">
                  <c:v>41771</c:v>
                </c:pt>
                <c:pt idx="2982">
                  <c:v>41770</c:v>
                </c:pt>
                <c:pt idx="2983">
                  <c:v>41769</c:v>
                </c:pt>
                <c:pt idx="2984">
                  <c:v>41768</c:v>
                </c:pt>
                <c:pt idx="2985">
                  <c:v>41767</c:v>
                </c:pt>
                <c:pt idx="2986">
                  <c:v>41766</c:v>
                </c:pt>
                <c:pt idx="2987">
                  <c:v>41765</c:v>
                </c:pt>
                <c:pt idx="2988">
                  <c:v>41764</c:v>
                </c:pt>
                <c:pt idx="2989">
                  <c:v>41763</c:v>
                </c:pt>
                <c:pt idx="2990">
                  <c:v>41762</c:v>
                </c:pt>
                <c:pt idx="2991">
                  <c:v>41761</c:v>
                </c:pt>
                <c:pt idx="2992">
                  <c:v>41760</c:v>
                </c:pt>
                <c:pt idx="2993">
                  <c:v>41759</c:v>
                </c:pt>
                <c:pt idx="2994">
                  <c:v>41758</c:v>
                </c:pt>
                <c:pt idx="2995">
                  <c:v>41757</c:v>
                </c:pt>
                <c:pt idx="2996">
                  <c:v>41756</c:v>
                </c:pt>
                <c:pt idx="2997">
                  <c:v>41755</c:v>
                </c:pt>
                <c:pt idx="2998">
                  <c:v>41754</c:v>
                </c:pt>
                <c:pt idx="2999">
                  <c:v>41753</c:v>
                </c:pt>
                <c:pt idx="3000">
                  <c:v>41752</c:v>
                </c:pt>
                <c:pt idx="3001">
                  <c:v>41751</c:v>
                </c:pt>
                <c:pt idx="3002">
                  <c:v>41750</c:v>
                </c:pt>
                <c:pt idx="3003">
                  <c:v>41749</c:v>
                </c:pt>
                <c:pt idx="3004">
                  <c:v>41748</c:v>
                </c:pt>
                <c:pt idx="3005">
                  <c:v>41747</c:v>
                </c:pt>
                <c:pt idx="3006">
                  <c:v>41746</c:v>
                </c:pt>
                <c:pt idx="3007">
                  <c:v>41745</c:v>
                </c:pt>
                <c:pt idx="3008">
                  <c:v>41744</c:v>
                </c:pt>
                <c:pt idx="3009">
                  <c:v>41743</c:v>
                </c:pt>
                <c:pt idx="3010">
                  <c:v>41742</c:v>
                </c:pt>
                <c:pt idx="3011">
                  <c:v>41741</c:v>
                </c:pt>
                <c:pt idx="3012">
                  <c:v>41740</c:v>
                </c:pt>
                <c:pt idx="3013">
                  <c:v>41739</c:v>
                </c:pt>
                <c:pt idx="3014">
                  <c:v>41738</c:v>
                </c:pt>
                <c:pt idx="3015">
                  <c:v>41737</c:v>
                </c:pt>
                <c:pt idx="3016">
                  <c:v>41736</c:v>
                </c:pt>
                <c:pt idx="3017">
                  <c:v>41735</c:v>
                </c:pt>
                <c:pt idx="3018">
                  <c:v>41734</c:v>
                </c:pt>
                <c:pt idx="3019">
                  <c:v>41733</c:v>
                </c:pt>
                <c:pt idx="3020">
                  <c:v>41732</c:v>
                </c:pt>
                <c:pt idx="3021">
                  <c:v>41731</c:v>
                </c:pt>
                <c:pt idx="3022">
                  <c:v>41730</c:v>
                </c:pt>
                <c:pt idx="3023">
                  <c:v>41729</c:v>
                </c:pt>
                <c:pt idx="3024">
                  <c:v>41728</c:v>
                </c:pt>
                <c:pt idx="3025">
                  <c:v>41727</c:v>
                </c:pt>
                <c:pt idx="3026">
                  <c:v>41726</c:v>
                </c:pt>
                <c:pt idx="3027">
                  <c:v>41725</c:v>
                </c:pt>
                <c:pt idx="3028">
                  <c:v>41724</c:v>
                </c:pt>
                <c:pt idx="3029">
                  <c:v>41723</c:v>
                </c:pt>
                <c:pt idx="3030">
                  <c:v>41722</c:v>
                </c:pt>
                <c:pt idx="3031">
                  <c:v>41721</c:v>
                </c:pt>
                <c:pt idx="3032">
                  <c:v>41720</c:v>
                </c:pt>
                <c:pt idx="3033">
                  <c:v>41719</c:v>
                </c:pt>
                <c:pt idx="3034">
                  <c:v>41718</c:v>
                </c:pt>
                <c:pt idx="3035">
                  <c:v>41717</c:v>
                </c:pt>
                <c:pt idx="3036">
                  <c:v>41716</c:v>
                </c:pt>
                <c:pt idx="3037">
                  <c:v>41715</c:v>
                </c:pt>
                <c:pt idx="3038">
                  <c:v>41714</c:v>
                </c:pt>
                <c:pt idx="3039">
                  <c:v>41713</c:v>
                </c:pt>
                <c:pt idx="3040">
                  <c:v>41712</c:v>
                </c:pt>
                <c:pt idx="3041">
                  <c:v>41711</c:v>
                </c:pt>
                <c:pt idx="3042">
                  <c:v>41710</c:v>
                </c:pt>
                <c:pt idx="3043">
                  <c:v>41709</c:v>
                </c:pt>
                <c:pt idx="3044">
                  <c:v>41708</c:v>
                </c:pt>
                <c:pt idx="3045">
                  <c:v>41707</c:v>
                </c:pt>
                <c:pt idx="3046">
                  <c:v>41706</c:v>
                </c:pt>
                <c:pt idx="3047">
                  <c:v>41705</c:v>
                </c:pt>
                <c:pt idx="3048">
                  <c:v>41704</c:v>
                </c:pt>
                <c:pt idx="3049">
                  <c:v>41703</c:v>
                </c:pt>
                <c:pt idx="3050">
                  <c:v>41702</c:v>
                </c:pt>
                <c:pt idx="3051">
                  <c:v>41701</c:v>
                </c:pt>
                <c:pt idx="3052">
                  <c:v>41700</c:v>
                </c:pt>
                <c:pt idx="3053">
                  <c:v>41699</c:v>
                </c:pt>
                <c:pt idx="3054">
                  <c:v>41698</c:v>
                </c:pt>
                <c:pt idx="3055">
                  <c:v>41697</c:v>
                </c:pt>
                <c:pt idx="3056">
                  <c:v>41696</c:v>
                </c:pt>
                <c:pt idx="3057">
                  <c:v>41695</c:v>
                </c:pt>
                <c:pt idx="3058">
                  <c:v>41694</c:v>
                </c:pt>
                <c:pt idx="3059">
                  <c:v>41693</c:v>
                </c:pt>
                <c:pt idx="3060">
                  <c:v>41692</c:v>
                </c:pt>
                <c:pt idx="3061">
                  <c:v>41691</c:v>
                </c:pt>
                <c:pt idx="3062">
                  <c:v>41690</c:v>
                </c:pt>
                <c:pt idx="3063">
                  <c:v>41689</c:v>
                </c:pt>
                <c:pt idx="3064">
                  <c:v>41688</c:v>
                </c:pt>
                <c:pt idx="3065">
                  <c:v>41687</c:v>
                </c:pt>
                <c:pt idx="3066">
                  <c:v>41686</c:v>
                </c:pt>
                <c:pt idx="3067">
                  <c:v>41685</c:v>
                </c:pt>
                <c:pt idx="3068">
                  <c:v>41684</c:v>
                </c:pt>
                <c:pt idx="3069">
                  <c:v>41683</c:v>
                </c:pt>
                <c:pt idx="3070">
                  <c:v>41682</c:v>
                </c:pt>
                <c:pt idx="3071">
                  <c:v>41681</c:v>
                </c:pt>
                <c:pt idx="3072">
                  <c:v>41680</c:v>
                </c:pt>
                <c:pt idx="3073">
                  <c:v>41679</c:v>
                </c:pt>
                <c:pt idx="3074">
                  <c:v>41678</c:v>
                </c:pt>
                <c:pt idx="3075">
                  <c:v>41677</c:v>
                </c:pt>
                <c:pt idx="3076">
                  <c:v>41676</c:v>
                </c:pt>
                <c:pt idx="3077">
                  <c:v>41675</c:v>
                </c:pt>
                <c:pt idx="3078">
                  <c:v>41674</c:v>
                </c:pt>
                <c:pt idx="3079">
                  <c:v>41673</c:v>
                </c:pt>
                <c:pt idx="3080">
                  <c:v>41672</c:v>
                </c:pt>
                <c:pt idx="3081">
                  <c:v>41671</c:v>
                </c:pt>
                <c:pt idx="3082">
                  <c:v>41670</c:v>
                </c:pt>
                <c:pt idx="3083">
                  <c:v>41669</c:v>
                </c:pt>
                <c:pt idx="3084">
                  <c:v>41668</c:v>
                </c:pt>
                <c:pt idx="3085">
                  <c:v>41667</c:v>
                </c:pt>
                <c:pt idx="3086">
                  <c:v>41666</c:v>
                </c:pt>
                <c:pt idx="3087">
                  <c:v>41665</c:v>
                </c:pt>
                <c:pt idx="3088">
                  <c:v>41664</c:v>
                </c:pt>
                <c:pt idx="3089">
                  <c:v>41663</c:v>
                </c:pt>
                <c:pt idx="3090">
                  <c:v>41662</c:v>
                </c:pt>
                <c:pt idx="3091">
                  <c:v>41661</c:v>
                </c:pt>
                <c:pt idx="3092">
                  <c:v>41660</c:v>
                </c:pt>
                <c:pt idx="3093">
                  <c:v>41659</c:v>
                </c:pt>
                <c:pt idx="3094">
                  <c:v>41658</c:v>
                </c:pt>
                <c:pt idx="3095">
                  <c:v>41657</c:v>
                </c:pt>
                <c:pt idx="3096">
                  <c:v>41656</c:v>
                </c:pt>
                <c:pt idx="3097">
                  <c:v>41655</c:v>
                </c:pt>
                <c:pt idx="3098">
                  <c:v>41654</c:v>
                </c:pt>
                <c:pt idx="3099">
                  <c:v>41653</c:v>
                </c:pt>
                <c:pt idx="3100">
                  <c:v>41652</c:v>
                </c:pt>
                <c:pt idx="3101">
                  <c:v>41651</c:v>
                </c:pt>
                <c:pt idx="3102">
                  <c:v>41650</c:v>
                </c:pt>
                <c:pt idx="3103">
                  <c:v>41649</c:v>
                </c:pt>
                <c:pt idx="3104">
                  <c:v>41648</c:v>
                </c:pt>
                <c:pt idx="3105">
                  <c:v>41647</c:v>
                </c:pt>
                <c:pt idx="3106">
                  <c:v>41646</c:v>
                </c:pt>
                <c:pt idx="3107">
                  <c:v>41645</c:v>
                </c:pt>
                <c:pt idx="3108">
                  <c:v>41644</c:v>
                </c:pt>
                <c:pt idx="3109">
                  <c:v>41643</c:v>
                </c:pt>
                <c:pt idx="3110">
                  <c:v>41642</c:v>
                </c:pt>
                <c:pt idx="3111">
                  <c:v>41641</c:v>
                </c:pt>
                <c:pt idx="3112">
                  <c:v>41640</c:v>
                </c:pt>
                <c:pt idx="3113">
                  <c:v>41639</c:v>
                </c:pt>
                <c:pt idx="3114">
                  <c:v>41638</c:v>
                </c:pt>
                <c:pt idx="3115">
                  <c:v>41637</c:v>
                </c:pt>
                <c:pt idx="3116">
                  <c:v>41636</c:v>
                </c:pt>
                <c:pt idx="3117">
                  <c:v>41635</c:v>
                </c:pt>
                <c:pt idx="3118">
                  <c:v>41634</c:v>
                </c:pt>
                <c:pt idx="3119">
                  <c:v>41633</c:v>
                </c:pt>
                <c:pt idx="3120">
                  <c:v>41632</c:v>
                </c:pt>
                <c:pt idx="3121">
                  <c:v>41631</c:v>
                </c:pt>
                <c:pt idx="3122">
                  <c:v>41630</c:v>
                </c:pt>
                <c:pt idx="3123">
                  <c:v>41629</c:v>
                </c:pt>
                <c:pt idx="3124">
                  <c:v>41628</c:v>
                </c:pt>
                <c:pt idx="3125">
                  <c:v>41627</c:v>
                </c:pt>
                <c:pt idx="3126">
                  <c:v>41626</c:v>
                </c:pt>
                <c:pt idx="3127">
                  <c:v>41625</c:v>
                </c:pt>
                <c:pt idx="3128">
                  <c:v>41624</c:v>
                </c:pt>
                <c:pt idx="3129">
                  <c:v>41623</c:v>
                </c:pt>
                <c:pt idx="3130">
                  <c:v>41622</c:v>
                </c:pt>
                <c:pt idx="3131">
                  <c:v>41621</c:v>
                </c:pt>
                <c:pt idx="3132">
                  <c:v>41620</c:v>
                </c:pt>
                <c:pt idx="3133">
                  <c:v>41619</c:v>
                </c:pt>
                <c:pt idx="3134">
                  <c:v>41618</c:v>
                </c:pt>
                <c:pt idx="3135">
                  <c:v>41617</c:v>
                </c:pt>
                <c:pt idx="3136">
                  <c:v>41616</c:v>
                </c:pt>
                <c:pt idx="3137">
                  <c:v>41615</c:v>
                </c:pt>
                <c:pt idx="3138">
                  <c:v>41614</c:v>
                </c:pt>
                <c:pt idx="3139">
                  <c:v>41613</c:v>
                </c:pt>
                <c:pt idx="3140">
                  <c:v>41612</c:v>
                </c:pt>
                <c:pt idx="3141">
                  <c:v>41611</c:v>
                </c:pt>
                <c:pt idx="3142">
                  <c:v>41610</c:v>
                </c:pt>
                <c:pt idx="3143">
                  <c:v>41609</c:v>
                </c:pt>
                <c:pt idx="3144">
                  <c:v>41608</c:v>
                </c:pt>
                <c:pt idx="3145">
                  <c:v>41607</c:v>
                </c:pt>
                <c:pt idx="3146">
                  <c:v>41606</c:v>
                </c:pt>
                <c:pt idx="3147">
                  <c:v>41605</c:v>
                </c:pt>
                <c:pt idx="3148">
                  <c:v>41604</c:v>
                </c:pt>
                <c:pt idx="3149">
                  <c:v>41603</c:v>
                </c:pt>
                <c:pt idx="3150">
                  <c:v>41602</c:v>
                </c:pt>
                <c:pt idx="3151">
                  <c:v>41601</c:v>
                </c:pt>
                <c:pt idx="3152">
                  <c:v>41600</c:v>
                </c:pt>
                <c:pt idx="3153">
                  <c:v>41599</c:v>
                </c:pt>
                <c:pt idx="3154">
                  <c:v>41598</c:v>
                </c:pt>
                <c:pt idx="3155">
                  <c:v>41597</c:v>
                </c:pt>
                <c:pt idx="3156">
                  <c:v>41596</c:v>
                </c:pt>
                <c:pt idx="3157">
                  <c:v>41595</c:v>
                </c:pt>
                <c:pt idx="3158">
                  <c:v>41594</c:v>
                </c:pt>
                <c:pt idx="3159">
                  <c:v>41593</c:v>
                </c:pt>
                <c:pt idx="3160">
                  <c:v>41592</c:v>
                </c:pt>
                <c:pt idx="3161">
                  <c:v>41591</c:v>
                </c:pt>
                <c:pt idx="3162">
                  <c:v>41590</c:v>
                </c:pt>
                <c:pt idx="3163">
                  <c:v>41589</c:v>
                </c:pt>
                <c:pt idx="3164">
                  <c:v>41588</c:v>
                </c:pt>
                <c:pt idx="3165">
                  <c:v>41587</c:v>
                </c:pt>
                <c:pt idx="3166">
                  <c:v>41586</c:v>
                </c:pt>
                <c:pt idx="3167">
                  <c:v>41585</c:v>
                </c:pt>
                <c:pt idx="3168">
                  <c:v>41584</c:v>
                </c:pt>
                <c:pt idx="3169">
                  <c:v>41583</c:v>
                </c:pt>
                <c:pt idx="3170">
                  <c:v>41582</c:v>
                </c:pt>
                <c:pt idx="3171">
                  <c:v>41581</c:v>
                </c:pt>
                <c:pt idx="3172">
                  <c:v>41580</c:v>
                </c:pt>
                <c:pt idx="3173">
                  <c:v>41579</c:v>
                </c:pt>
                <c:pt idx="3174">
                  <c:v>41578</c:v>
                </c:pt>
                <c:pt idx="3175">
                  <c:v>41577</c:v>
                </c:pt>
                <c:pt idx="3176">
                  <c:v>41576</c:v>
                </c:pt>
                <c:pt idx="3177">
                  <c:v>41575</c:v>
                </c:pt>
                <c:pt idx="3178">
                  <c:v>41574</c:v>
                </c:pt>
                <c:pt idx="3179">
                  <c:v>41573</c:v>
                </c:pt>
                <c:pt idx="3180">
                  <c:v>41572</c:v>
                </c:pt>
                <c:pt idx="3181">
                  <c:v>41571</c:v>
                </c:pt>
                <c:pt idx="3182">
                  <c:v>41570</c:v>
                </c:pt>
                <c:pt idx="3183">
                  <c:v>41569</c:v>
                </c:pt>
                <c:pt idx="3184">
                  <c:v>41568</c:v>
                </c:pt>
                <c:pt idx="3185">
                  <c:v>41567</c:v>
                </c:pt>
                <c:pt idx="3186">
                  <c:v>41566</c:v>
                </c:pt>
                <c:pt idx="3187">
                  <c:v>41565</c:v>
                </c:pt>
                <c:pt idx="3188">
                  <c:v>41564</c:v>
                </c:pt>
                <c:pt idx="3189">
                  <c:v>41563</c:v>
                </c:pt>
                <c:pt idx="3190">
                  <c:v>41562</c:v>
                </c:pt>
                <c:pt idx="3191">
                  <c:v>41561</c:v>
                </c:pt>
                <c:pt idx="3192">
                  <c:v>41560</c:v>
                </c:pt>
                <c:pt idx="3193">
                  <c:v>41559</c:v>
                </c:pt>
                <c:pt idx="3194">
                  <c:v>41558</c:v>
                </c:pt>
                <c:pt idx="3195">
                  <c:v>41557</c:v>
                </c:pt>
                <c:pt idx="3196">
                  <c:v>41556</c:v>
                </c:pt>
                <c:pt idx="3197">
                  <c:v>41555</c:v>
                </c:pt>
                <c:pt idx="3198">
                  <c:v>41554</c:v>
                </c:pt>
                <c:pt idx="3199">
                  <c:v>41553</c:v>
                </c:pt>
                <c:pt idx="3200">
                  <c:v>41552</c:v>
                </c:pt>
                <c:pt idx="3201">
                  <c:v>41551</c:v>
                </c:pt>
                <c:pt idx="3202">
                  <c:v>41550</c:v>
                </c:pt>
                <c:pt idx="3203">
                  <c:v>41549</c:v>
                </c:pt>
                <c:pt idx="3204">
                  <c:v>41548</c:v>
                </c:pt>
                <c:pt idx="3205">
                  <c:v>41547</c:v>
                </c:pt>
                <c:pt idx="3206">
                  <c:v>41546</c:v>
                </c:pt>
                <c:pt idx="3207">
                  <c:v>41545</c:v>
                </c:pt>
                <c:pt idx="3208">
                  <c:v>41544</c:v>
                </c:pt>
                <c:pt idx="3209">
                  <c:v>41543</c:v>
                </c:pt>
                <c:pt idx="3210">
                  <c:v>41542</c:v>
                </c:pt>
                <c:pt idx="3211">
                  <c:v>41541</c:v>
                </c:pt>
                <c:pt idx="3212">
                  <c:v>41540</c:v>
                </c:pt>
                <c:pt idx="3213">
                  <c:v>41539</c:v>
                </c:pt>
                <c:pt idx="3214">
                  <c:v>41538</c:v>
                </c:pt>
                <c:pt idx="3215">
                  <c:v>41537</c:v>
                </c:pt>
                <c:pt idx="3216">
                  <c:v>41536</c:v>
                </c:pt>
                <c:pt idx="3217">
                  <c:v>41535</c:v>
                </c:pt>
                <c:pt idx="3218">
                  <c:v>41534</c:v>
                </c:pt>
                <c:pt idx="3219">
                  <c:v>41533</c:v>
                </c:pt>
                <c:pt idx="3220">
                  <c:v>41532</c:v>
                </c:pt>
                <c:pt idx="3221">
                  <c:v>41531</c:v>
                </c:pt>
                <c:pt idx="3222">
                  <c:v>41530</c:v>
                </c:pt>
                <c:pt idx="3223">
                  <c:v>41529</c:v>
                </c:pt>
                <c:pt idx="3224">
                  <c:v>41528</c:v>
                </c:pt>
                <c:pt idx="3225">
                  <c:v>41527</c:v>
                </c:pt>
                <c:pt idx="3226">
                  <c:v>41526</c:v>
                </c:pt>
                <c:pt idx="3227">
                  <c:v>41525</c:v>
                </c:pt>
                <c:pt idx="3228">
                  <c:v>41524</c:v>
                </c:pt>
                <c:pt idx="3229">
                  <c:v>41523</c:v>
                </c:pt>
                <c:pt idx="3230">
                  <c:v>41522</c:v>
                </c:pt>
                <c:pt idx="3231">
                  <c:v>41521</c:v>
                </c:pt>
                <c:pt idx="3232">
                  <c:v>41520</c:v>
                </c:pt>
                <c:pt idx="3233">
                  <c:v>41519</c:v>
                </c:pt>
                <c:pt idx="3234">
                  <c:v>41518</c:v>
                </c:pt>
                <c:pt idx="3235">
                  <c:v>41517</c:v>
                </c:pt>
                <c:pt idx="3236">
                  <c:v>41516</c:v>
                </c:pt>
                <c:pt idx="3237">
                  <c:v>41515</c:v>
                </c:pt>
                <c:pt idx="3238">
                  <c:v>41514</c:v>
                </c:pt>
                <c:pt idx="3239">
                  <c:v>41513</c:v>
                </c:pt>
                <c:pt idx="3240">
                  <c:v>41512</c:v>
                </c:pt>
                <c:pt idx="3241">
                  <c:v>41511</c:v>
                </c:pt>
                <c:pt idx="3242">
                  <c:v>41510</c:v>
                </c:pt>
                <c:pt idx="3243">
                  <c:v>41509</c:v>
                </c:pt>
                <c:pt idx="3244">
                  <c:v>41508</c:v>
                </c:pt>
                <c:pt idx="3245">
                  <c:v>41507</c:v>
                </c:pt>
                <c:pt idx="3246">
                  <c:v>41506</c:v>
                </c:pt>
                <c:pt idx="3247">
                  <c:v>41505</c:v>
                </c:pt>
                <c:pt idx="3248">
                  <c:v>41504</c:v>
                </c:pt>
                <c:pt idx="3249">
                  <c:v>41503</c:v>
                </c:pt>
                <c:pt idx="3250">
                  <c:v>41502</c:v>
                </c:pt>
                <c:pt idx="3251">
                  <c:v>41501</c:v>
                </c:pt>
                <c:pt idx="3252">
                  <c:v>41500</c:v>
                </c:pt>
                <c:pt idx="3253">
                  <c:v>41499</c:v>
                </c:pt>
                <c:pt idx="3254">
                  <c:v>41498</c:v>
                </c:pt>
                <c:pt idx="3255">
                  <c:v>41497</c:v>
                </c:pt>
                <c:pt idx="3256">
                  <c:v>41496</c:v>
                </c:pt>
                <c:pt idx="3257">
                  <c:v>41495</c:v>
                </c:pt>
                <c:pt idx="3258">
                  <c:v>41494</c:v>
                </c:pt>
                <c:pt idx="3259">
                  <c:v>41493</c:v>
                </c:pt>
                <c:pt idx="3260">
                  <c:v>41492</c:v>
                </c:pt>
                <c:pt idx="3261">
                  <c:v>41491</c:v>
                </c:pt>
                <c:pt idx="3262">
                  <c:v>41490</c:v>
                </c:pt>
                <c:pt idx="3263">
                  <c:v>41489</c:v>
                </c:pt>
                <c:pt idx="3264">
                  <c:v>41488</c:v>
                </c:pt>
                <c:pt idx="3265">
                  <c:v>41487</c:v>
                </c:pt>
                <c:pt idx="3266">
                  <c:v>41486</c:v>
                </c:pt>
                <c:pt idx="3267">
                  <c:v>41485</c:v>
                </c:pt>
                <c:pt idx="3268">
                  <c:v>41484</c:v>
                </c:pt>
                <c:pt idx="3269">
                  <c:v>41483</c:v>
                </c:pt>
                <c:pt idx="3270">
                  <c:v>41482</c:v>
                </c:pt>
                <c:pt idx="3271">
                  <c:v>41481</c:v>
                </c:pt>
                <c:pt idx="3272">
                  <c:v>41480</c:v>
                </c:pt>
                <c:pt idx="3273">
                  <c:v>41479</c:v>
                </c:pt>
                <c:pt idx="3274">
                  <c:v>41478</c:v>
                </c:pt>
                <c:pt idx="3275">
                  <c:v>41477</c:v>
                </c:pt>
                <c:pt idx="3276">
                  <c:v>41476</c:v>
                </c:pt>
                <c:pt idx="3277">
                  <c:v>41475</c:v>
                </c:pt>
                <c:pt idx="3278">
                  <c:v>41474</c:v>
                </c:pt>
                <c:pt idx="3279">
                  <c:v>41473</c:v>
                </c:pt>
                <c:pt idx="3280">
                  <c:v>41472</c:v>
                </c:pt>
                <c:pt idx="3281">
                  <c:v>41471</c:v>
                </c:pt>
                <c:pt idx="3282">
                  <c:v>41470</c:v>
                </c:pt>
                <c:pt idx="3283">
                  <c:v>41469</c:v>
                </c:pt>
                <c:pt idx="3284">
                  <c:v>41468</c:v>
                </c:pt>
                <c:pt idx="3285">
                  <c:v>41467</c:v>
                </c:pt>
                <c:pt idx="3286">
                  <c:v>41466</c:v>
                </c:pt>
                <c:pt idx="3287">
                  <c:v>41465</c:v>
                </c:pt>
                <c:pt idx="3288">
                  <c:v>41464</c:v>
                </c:pt>
                <c:pt idx="3289">
                  <c:v>41463</c:v>
                </c:pt>
                <c:pt idx="3290">
                  <c:v>41462</c:v>
                </c:pt>
                <c:pt idx="3291">
                  <c:v>41461</c:v>
                </c:pt>
                <c:pt idx="3292">
                  <c:v>41460</c:v>
                </c:pt>
                <c:pt idx="3293">
                  <c:v>41459</c:v>
                </c:pt>
                <c:pt idx="3294">
                  <c:v>41458</c:v>
                </c:pt>
                <c:pt idx="3295">
                  <c:v>41457</c:v>
                </c:pt>
                <c:pt idx="3296">
                  <c:v>41456</c:v>
                </c:pt>
                <c:pt idx="3297">
                  <c:v>41455</c:v>
                </c:pt>
                <c:pt idx="3298">
                  <c:v>41454</c:v>
                </c:pt>
                <c:pt idx="3299">
                  <c:v>41453</c:v>
                </c:pt>
                <c:pt idx="3300">
                  <c:v>41452</c:v>
                </c:pt>
                <c:pt idx="3301">
                  <c:v>41451</c:v>
                </c:pt>
                <c:pt idx="3302">
                  <c:v>41450</c:v>
                </c:pt>
                <c:pt idx="3303">
                  <c:v>41449</c:v>
                </c:pt>
                <c:pt idx="3304">
                  <c:v>41448</c:v>
                </c:pt>
                <c:pt idx="3305">
                  <c:v>41447</c:v>
                </c:pt>
                <c:pt idx="3306">
                  <c:v>41446</c:v>
                </c:pt>
                <c:pt idx="3307">
                  <c:v>41445</c:v>
                </c:pt>
                <c:pt idx="3308">
                  <c:v>41444</c:v>
                </c:pt>
                <c:pt idx="3309">
                  <c:v>41443</c:v>
                </c:pt>
                <c:pt idx="3310">
                  <c:v>41442</c:v>
                </c:pt>
                <c:pt idx="3311">
                  <c:v>41441</c:v>
                </c:pt>
                <c:pt idx="3312">
                  <c:v>41440</c:v>
                </c:pt>
                <c:pt idx="3313">
                  <c:v>41439</c:v>
                </c:pt>
                <c:pt idx="3314">
                  <c:v>41438</c:v>
                </c:pt>
                <c:pt idx="3315">
                  <c:v>41437</c:v>
                </c:pt>
                <c:pt idx="3316">
                  <c:v>41436</c:v>
                </c:pt>
                <c:pt idx="3317">
                  <c:v>41435</c:v>
                </c:pt>
                <c:pt idx="3318">
                  <c:v>41434</c:v>
                </c:pt>
                <c:pt idx="3319">
                  <c:v>41433</c:v>
                </c:pt>
                <c:pt idx="3320">
                  <c:v>41432</c:v>
                </c:pt>
                <c:pt idx="3321">
                  <c:v>41431</c:v>
                </c:pt>
                <c:pt idx="3322">
                  <c:v>41430</c:v>
                </c:pt>
                <c:pt idx="3323">
                  <c:v>41429</c:v>
                </c:pt>
                <c:pt idx="3324">
                  <c:v>41428</c:v>
                </c:pt>
                <c:pt idx="3325">
                  <c:v>41427</c:v>
                </c:pt>
                <c:pt idx="3326">
                  <c:v>41426</c:v>
                </c:pt>
                <c:pt idx="3327">
                  <c:v>41425</c:v>
                </c:pt>
                <c:pt idx="3328">
                  <c:v>41424</c:v>
                </c:pt>
                <c:pt idx="3329">
                  <c:v>41423</c:v>
                </c:pt>
                <c:pt idx="3330">
                  <c:v>41422</c:v>
                </c:pt>
                <c:pt idx="3331">
                  <c:v>41421</c:v>
                </c:pt>
                <c:pt idx="3332">
                  <c:v>41420</c:v>
                </c:pt>
                <c:pt idx="3333">
                  <c:v>41419</c:v>
                </c:pt>
                <c:pt idx="3334">
                  <c:v>41418</c:v>
                </c:pt>
                <c:pt idx="3335">
                  <c:v>41417</c:v>
                </c:pt>
                <c:pt idx="3336">
                  <c:v>41416</c:v>
                </c:pt>
                <c:pt idx="3337">
                  <c:v>41415</c:v>
                </c:pt>
                <c:pt idx="3338">
                  <c:v>41414</c:v>
                </c:pt>
                <c:pt idx="3339">
                  <c:v>41413</c:v>
                </c:pt>
                <c:pt idx="3340">
                  <c:v>41412</c:v>
                </c:pt>
                <c:pt idx="3341">
                  <c:v>41411</c:v>
                </c:pt>
                <c:pt idx="3342">
                  <c:v>41410</c:v>
                </c:pt>
                <c:pt idx="3343">
                  <c:v>41409</c:v>
                </c:pt>
                <c:pt idx="3344">
                  <c:v>41408</c:v>
                </c:pt>
                <c:pt idx="3345">
                  <c:v>41407</c:v>
                </c:pt>
                <c:pt idx="3346">
                  <c:v>41406</c:v>
                </c:pt>
                <c:pt idx="3347">
                  <c:v>41405</c:v>
                </c:pt>
                <c:pt idx="3348">
                  <c:v>41404</c:v>
                </c:pt>
                <c:pt idx="3349">
                  <c:v>41403</c:v>
                </c:pt>
                <c:pt idx="3350">
                  <c:v>41402</c:v>
                </c:pt>
                <c:pt idx="3351">
                  <c:v>41401</c:v>
                </c:pt>
                <c:pt idx="3352">
                  <c:v>41400</c:v>
                </c:pt>
                <c:pt idx="3353">
                  <c:v>41399</c:v>
                </c:pt>
                <c:pt idx="3354">
                  <c:v>41398</c:v>
                </c:pt>
                <c:pt idx="3355">
                  <c:v>41397</c:v>
                </c:pt>
                <c:pt idx="3356">
                  <c:v>41396</c:v>
                </c:pt>
                <c:pt idx="3357">
                  <c:v>41395</c:v>
                </c:pt>
                <c:pt idx="3358">
                  <c:v>41394</c:v>
                </c:pt>
                <c:pt idx="3359">
                  <c:v>41393</c:v>
                </c:pt>
                <c:pt idx="3360">
                  <c:v>41392</c:v>
                </c:pt>
              </c:numCache>
            </c:numRef>
          </c:cat>
          <c:val>
            <c:numRef>
              <c:f>工作表1!$C$2:$C$3362</c:f>
              <c:numCache>
                <c:formatCode>"$"#,##0.00_);[Red]\("$"#,##0.00\)</c:formatCode>
                <c:ptCount val="3361"/>
                <c:pt idx="0">
                  <c:v>20683.82</c:v>
                </c:pt>
                <c:pt idx="1">
                  <c:v>20736.04</c:v>
                </c:pt>
                <c:pt idx="2">
                  <c:v>21243.31</c:v>
                </c:pt>
                <c:pt idx="3">
                  <c:v>22868.92</c:v>
                </c:pt>
                <c:pt idx="4">
                  <c:v>22642.67</c:v>
                </c:pt>
                <c:pt idx="5">
                  <c:v>23018.95</c:v>
                </c:pt>
                <c:pt idx="6">
                  <c:v>26795.59</c:v>
                </c:pt>
                <c:pt idx="7">
                  <c:v>28502.69</c:v>
                </c:pt>
                <c:pt idx="8">
                  <c:v>29401.919999999998</c:v>
                </c:pt>
                <c:pt idx="9">
                  <c:v>30245.81</c:v>
                </c:pt>
                <c:pt idx="10">
                  <c:v>30609.31</c:v>
                </c:pt>
                <c:pt idx="11">
                  <c:v>31253.69</c:v>
                </c:pt>
                <c:pt idx="12">
                  <c:v>31489.68</c:v>
                </c:pt>
                <c:pt idx="13">
                  <c:v>31693.29</c:v>
                </c:pt>
                <c:pt idx="14">
                  <c:v>30117.74</c:v>
                </c:pt>
                <c:pt idx="15">
                  <c:v>29930.560000000001</c:v>
                </c:pt>
                <c:pt idx="16">
                  <c:v>30633.03</c:v>
                </c:pt>
                <c:pt idx="17">
                  <c:v>30604.73</c:v>
                </c:pt>
                <c:pt idx="18">
                  <c:v>31957.279999999999</c:v>
                </c:pt>
                <c:pt idx="19">
                  <c:v>32249.86</c:v>
                </c:pt>
                <c:pt idx="20">
                  <c:v>31949.63</c:v>
                </c:pt>
                <c:pt idx="21">
                  <c:v>29498.01</c:v>
                </c:pt>
                <c:pt idx="22">
                  <c:v>29135.919999999998</c:v>
                </c:pt>
                <c:pt idx="23">
                  <c:v>29346.94</c:v>
                </c:pt>
                <c:pt idx="24">
                  <c:v>29834.16</c:v>
                </c:pt>
                <c:pt idx="25">
                  <c:v>30157.78</c:v>
                </c:pt>
                <c:pt idx="26">
                  <c:v>29774.35</c:v>
                </c:pt>
                <c:pt idx="27">
                  <c:v>30590.59</c:v>
                </c:pt>
                <c:pt idx="28">
                  <c:v>30425.86</c:v>
                </c:pt>
                <c:pt idx="29">
                  <c:v>29588.87</c:v>
                </c:pt>
                <c:pt idx="30">
                  <c:v>30664.98</c:v>
                </c:pt>
                <c:pt idx="31">
                  <c:v>30430.75</c:v>
                </c:pt>
                <c:pt idx="32">
                  <c:v>30618.720000000001</c:v>
                </c:pt>
                <c:pt idx="33">
                  <c:v>30694.49</c:v>
                </c:pt>
                <c:pt idx="34">
                  <c:v>31305.34</c:v>
                </c:pt>
                <c:pt idx="35">
                  <c:v>31308.19</c:v>
                </c:pt>
                <c:pt idx="36">
                  <c:v>30192.799999999999</c:v>
                </c:pt>
                <c:pt idx="37">
                  <c:v>30924.799999999999</c:v>
                </c:pt>
                <c:pt idx="38">
                  <c:v>30032.44</c:v>
                </c:pt>
                <c:pt idx="39">
                  <c:v>32013.4</c:v>
                </c:pt>
                <c:pt idx="40">
                  <c:v>32596.31</c:v>
                </c:pt>
                <c:pt idx="41">
                  <c:v>34222.07</c:v>
                </c:pt>
                <c:pt idx="42">
                  <c:v>35502.94</c:v>
                </c:pt>
                <c:pt idx="43">
                  <c:v>36129.93</c:v>
                </c:pt>
                <c:pt idx="44">
                  <c:v>36624.36</c:v>
                </c:pt>
                <c:pt idx="45">
                  <c:v>39789.279999999999</c:v>
                </c:pt>
                <c:pt idx="46">
                  <c:v>39902.949999999997</c:v>
                </c:pt>
                <c:pt idx="47">
                  <c:v>38629.99</c:v>
                </c:pt>
                <c:pt idx="48">
                  <c:v>39074.97</c:v>
                </c:pt>
                <c:pt idx="49">
                  <c:v>38627.86</c:v>
                </c:pt>
                <c:pt idx="50">
                  <c:v>38771.21</c:v>
                </c:pt>
                <c:pt idx="51">
                  <c:v>39887.269999999997</c:v>
                </c:pt>
                <c:pt idx="52">
                  <c:v>40269.47</c:v>
                </c:pt>
                <c:pt idx="53">
                  <c:v>39397.919999999998</c:v>
                </c:pt>
                <c:pt idx="54">
                  <c:v>40713.89</c:v>
                </c:pt>
                <c:pt idx="55">
                  <c:v>40491.75</c:v>
                </c:pt>
                <c:pt idx="56">
                  <c:v>39845.919999999998</c:v>
                </c:pt>
                <c:pt idx="57">
                  <c:v>39935.86</c:v>
                </c:pt>
                <c:pt idx="58">
                  <c:v>40777.760000000002</c:v>
                </c:pt>
                <c:pt idx="59">
                  <c:v>42893.58</c:v>
                </c:pt>
                <c:pt idx="60">
                  <c:v>42126.3</c:v>
                </c:pt>
                <c:pt idx="61">
                  <c:v>41672.959999999999</c:v>
                </c:pt>
                <c:pt idx="62">
                  <c:v>40986.32</c:v>
                </c:pt>
                <c:pt idx="63">
                  <c:v>40570.730000000003</c:v>
                </c:pt>
                <c:pt idx="64">
                  <c:v>40633.68</c:v>
                </c:pt>
                <c:pt idx="65">
                  <c:v>40617.72</c:v>
                </c:pt>
                <c:pt idx="66">
                  <c:v>41451.480000000003</c:v>
                </c:pt>
                <c:pt idx="67">
                  <c:v>41430.050000000003</c:v>
                </c:pt>
                <c:pt idx="68">
                  <c:v>40617.589999999997</c:v>
                </c:pt>
                <c:pt idx="69">
                  <c:v>42424.59</c:v>
                </c:pt>
                <c:pt idx="70">
                  <c:v>43376.38</c:v>
                </c:pt>
                <c:pt idx="71">
                  <c:v>42786.82</c:v>
                </c:pt>
                <c:pt idx="72">
                  <c:v>43903.02</c:v>
                </c:pt>
                <c:pt idx="73">
                  <c:v>43860.7</c:v>
                </c:pt>
                <c:pt idx="74">
                  <c:v>45544.36</c:v>
                </c:pt>
                <c:pt idx="75">
                  <c:v>47106.14</c:v>
                </c:pt>
                <c:pt idx="76">
                  <c:v>46791.09</c:v>
                </c:pt>
                <c:pt idx="77">
                  <c:v>47313.48</c:v>
                </c:pt>
                <c:pt idx="78">
                  <c:v>47028.28</c:v>
                </c:pt>
                <c:pt idx="79">
                  <c:v>46616.24</c:v>
                </c:pt>
                <c:pt idx="80">
                  <c:v>47512.03</c:v>
                </c:pt>
                <c:pt idx="81">
                  <c:v>47655.15</c:v>
                </c:pt>
                <c:pt idx="82">
                  <c:v>48022.29</c:v>
                </c:pt>
                <c:pt idx="83">
                  <c:v>48086.84</c:v>
                </c:pt>
                <c:pt idx="84">
                  <c:v>46827.55</c:v>
                </c:pt>
                <c:pt idx="85">
                  <c:v>44736</c:v>
                </c:pt>
                <c:pt idx="86">
                  <c:v>44999.49</c:v>
                </c:pt>
                <c:pt idx="87">
                  <c:v>44131.85</c:v>
                </c:pt>
                <c:pt idx="88">
                  <c:v>42893.51</c:v>
                </c:pt>
                <c:pt idx="89">
                  <c:v>43124.71</c:v>
                </c:pt>
                <c:pt idx="90">
                  <c:v>41454.410000000003</c:v>
                </c:pt>
                <c:pt idx="91">
                  <c:v>42241.16</c:v>
                </c:pt>
                <c:pt idx="92">
                  <c:v>42316.55</c:v>
                </c:pt>
                <c:pt idx="93">
                  <c:v>42195.74</c:v>
                </c:pt>
                <c:pt idx="94">
                  <c:v>41287.54</c:v>
                </c:pt>
                <c:pt idx="95">
                  <c:v>41465.449999999997</c:v>
                </c:pt>
                <c:pt idx="96">
                  <c:v>39794.629999999997</c:v>
                </c:pt>
                <c:pt idx="97">
                  <c:v>39742.5</c:v>
                </c:pt>
                <c:pt idx="98">
                  <c:v>39209.35</c:v>
                </c:pt>
                <c:pt idx="99">
                  <c:v>39308.6</c:v>
                </c:pt>
                <c:pt idx="100">
                  <c:v>40081.68</c:v>
                </c:pt>
                <c:pt idx="101">
                  <c:v>42004.73</c:v>
                </c:pt>
                <c:pt idx="102">
                  <c:v>42465.67</c:v>
                </c:pt>
                <c:pt idx="103">
                  <c:v>39304.44</c:v>
                </c:pt>
                <c:pt idx="104">
                  <c:v>39430.230000000003</c:v>
                </c:pt>
                <c:pt idx="105">
                  <c:v>39640.18</c:v>
                </c:pt>
                <c:pt idx="106">
                  <c:v>39566.339999999997</c:v>
                </c:pt>
                <c:pt idx="107">
                  <c:v>42479.61</c:v>
                </c:pt>
                <c:pt idx="108">
                  <c:v>44021.58</c:v>
                </c:pt>
                <c:pt idx="109">
                  <c:v>45077.58</c:v>
                </c:pt>
                <c:pt idx="110">
                  <c:v>44793.599999999999</c:v>
                </c:pt>
                <c:pt idx="111">
                  <c:v>43760.46</c:v>
                </c:pt>
                <c:pt idx="112">
                  <c:v>39778.94</c:v>
                </c:pt>
                <c:pt idx="113">
                  <c:v>40005.35</c:v>
                </c:pt>
                <c:pt idx="114">
                  <c:v>39630.32</c:v>
                </c:pt>
                <c:pt idx="115">
                  <c:v>38968.839999999997</c:v>
                </c:pt>
                <c:pt idx="116">
                  <c:v>39122.39</c:v>
                </c:pt>
                <c:pt idx="117">
                  <c:v>38359.85</c:v>
                </c:pt>
                <c:pt idx="118">
                  <c:v>39394.44</c:v>
                </c:pt>
                <c:pt idx="119">
                  <c:v>40119.89</c:v>
                </c:pt>
                <c:pt idx="120">
                  <c:v>40418.879999999997</c:v>
                </c:pt>
                <c:pt idx="121">
                  <c:v>40929.15</c:v>
                </c:pt>
                <c:pt idx="122">
                  <c:v>44132.97</c:v>
                </c:pt>
                <c:pt idx="123">
                  <c:v>44578.28</c:v>
                </c:pt>
                <c:pt idx="124">
                  <c:v>44667.22</c:v>
                </c:pt>
                <c:pt idx="125">
                  <c:v>42775.78</c:v>
                </c:pt>
                <c:pt idx="126">
                  <c:v>42693.05</c:v>
                </c:pt>
                <c:pt idx="127">
                  <c:v>42992.55</c:v>
                </c:pt>
                <c:pt idx="128">
                  <c:v>43810.83</c:v>
                </c:pt>
                <c:pt idx="129">
                  <c:v>45661.17</c:v>
                </c:pt>
                <c:pt idx="130">
                  <c:v>44727.8</c:v>
                </c:pt>
                <c:pt idx="131">
                  <c:v>45293.87</c:v>
                </c:pt>
                <c:pt idx="132">
                  <c:v>44401.86</c:v>
                </c:pt>
                <c:pt idx="133">
                  <c:v>42500.79</c:v>
                </c:pt>
                <c:pt idx="134">
                  <c:v>41847.160000000003</c:v>
                </c:pt>
                <c:pt idx="135">
                  <c:v>41527.79</c:v>
                </c:pt>
                <c:pt idx="136">
                  <c:v>37154.6</c:v>
                </c:pt>
                <c:pt idx="137">
                  <c:v>38834.620000000003</c:v>
                </c:pt>
                <c:pt idx="138">
                  <c:v>39115.129999999997</c:v>
                </c:pt>
                <c:pt idx="139">
                  <c:v>38647.26</c:v>
                </c:pt>
                <c:pt idx="140">
                  <c:v>38266.339999999997</c:v>
                </c:pt>
                <c:pt idx="141">
                  <c:v>38576.26</c:v>
                </c:pt>
                <c:pt idx="142">
                  <c:v>37952.879999999997</c:v>
                </c:pt>
                <c:pt idx="143">
                  <c:v>37148.32</c:v>
                </c:pt>
                <c:pt idx="144">
                  <c:v>38825.410000000003</c:v>
                </c:pt>
                <c:pt idx="145">
                  <c:v>37444.57</c:v>
                </c:pt>
                <c:pt idx="146">
                  <c:v>37247.519999999997</c:v>
                </c:pt>
                <c:pt idx="147">
                  <c:v>36433.31</c:v>
                </c:pt>
                <c:pt idx="148">
                  <c:v>36688.81</c:v>
                </c:pt>
                <c:pt idx="149">
                  <c:v>41060.53</c:v>
                </c:pt>
                <c:pt idx="150">
                  <c:v>43413.02</c:v>
                </c:pt>
                <c:pt idx="151">
                  <c:v>42478.3</c:v>
                </c:pt>
                <c:pt idx="152">
                  <c:v>42534.400000000001</c:v>
                </c:pt>
                <c:pt idx="153">
                  <c:v>43179.39</c:v>
                </c:pt>
                <c:pt idx="154">
                  <c:v>43436.81</c:v>
                </c:pt>
                <c:pt idx="155">
                  <c:v>43724.67</c:v>
                </c:pt>
                <c:pt idx="156">
                  <c:v>43346.69</c:v>
                </c:pt>
                <c:pt idx="157">
                  <c:v>44278.42</c:v>
                </c:pt>
                <c:pt idx="158">
                  <c:v>44135.37</c:v>
                </c:pt>
                <c:pt idx="159">
                  <c:v>43001.16</c:v>
                </c:pt>
                <c:pt idx="160">
                  <c:v>42199.49</c:v>
                </c:pt>
                <c:pt idx="161">
                  <c:v>42663.95</c:v>
                </c:pt>
                <c:pt idx="162">
                  <c:v>42228.94</c:v>
                </c:pt>
                <c:pt idx="163">
                  <c:v>43153.57</c:v>
                </c:pt>
                <c:pt idx="164">
                  <c:v>43748.72</c:v>
                </c:pt>
                <c:pt idx="165">
                  <c:v>46929.05</c:v>
                </c:pt>
                <c:pt idx="166">
                  <c:v>47406.55</c:v>
                </c:pt>
                <c:pt idx="167">
                  <c:v>47510.73</c:v>
                </c:pt>
                <c:pt idx="168">
                  <c:v>47881.41</c:v>
                </c:pt>
                <c:pt idx="169">
                  <c:v>47827.31</c:v>
                </c:pt>
                <c:pt idx="170">
                  <c:v>48472.53</c:v>
                </c:pt>
                <c:pt idx="171">
                  <c:v>47879.97</c:v>
                </c:pt>
                <c:pt idx="172">
                  <c:v>48119.74</c:v>
                </c:pt>
                <c:pt idx="173">
                  <c:v>50679.86</c:v>
                </c:pt>
                <c:pt idx="174">
                  <c:v>51956.33</c:v>
                </c:pt>
                <c:pt idx="175">
                  <c:v>51196.38</c:v>
                </c:pt>
                <c:pt idx="176">
                  <c:v>51176.6</c:v>
                </c:pt>
                <c:pt idx="177">
                  <c:v>51814.03</c:v>
                </c:pt>
                <c:pt idx="178">
                  <c:v>51332.34</c:v>
                </c:pt>
                <c:pt idx="179">
                  <c:v>49544.800000000003</c:v>
                </c:pt>
                <c:pt idx="180">
                  <c:v>49300.92</c:v>
                </c:pt>
                <c:pt idx="181">
                  <c:v>47401.72</c:v>
                </c:pt>
                <c:pt idx="182">
                  <c:v>48089.66</c:v>
                </c:pt>
                <c:pt idx="183">
                  <c:v>47313.83</c:v>
                </c:pt>
                <c:pt idx="184">
                  <c:v>48004.89</c:v>
                </c:pt>
                <c:pt idx="185">
                  <c:v>49425.57</c:v>
                </c:pt>
                <c:pt idx="186">
                  <c:v>49473.96</c:v>
                </c:pt>
                <c:pt idx="187">
                  <c:v>48431.4</c:v>
                </c:pt>
                <c:pt idx="188">
                  <c:v>50205</c:v>
                </c:pt>
                <c:pt idx="189">
                  <c:v>50724.87</c:v>
                </c:pt>
                <c:pt idx="190">
                  <c:v>49458.21</c:v>
                </c:pt>
                <c:pt idx="191">
                  <c:v>50015.25</c:v>
                </c:pt>
                <c:pt idx="192">
                  <c:v>50797.17</c:v>
                </c:pt>
                <c:pt idx="193">
                  <c:v>51171.38</c:v>
                </c:pt>
                <c:pt idx="194">
                  <c:v>51934.78</c:v>
                </c:pt>
                <c:pt idx="195">
                  <c:v>50929.52</c:v>
                </c:pt>
                <c:pt idx="196">
                  <c:v>49768.15</c:v>
                </c:pt>
                <c:pt idx="197">
                  <c:v>53904.68</c:v>
                </c:pt>
                <c:pt idx="198">
                  <c:v>57482.17</c:v>
                </c:pt>
                <c:pt idx="199">
                  <c:v>57349.23</c:v>
                </c:pt>
                <c:pt idx="200">
                  <c:v>59041.69</c:v>
                </c:pt>
                <c:pt idx="201">
                  <c:v>59113.4</c:v>
                </c:pt>
                <c:pt idx="202">
                  <c:v>58872.88</c:v>
                </c:pt>
                <c:pt idx="203">
                  <c:v>57393.84</c:v>
                </c:pt>
                <c:pt idx="204">
                  <c:v>55329.26</c:v>
                </c:pt>
                <c:pt idx="205">
                  <c:v>59183.48</c:v>
                </c:pt>
                <c:pt idx="206">
                  <c:v>59367.97</c:v>
                </c:pt>
                <c:pt idx="207">
                  <c:v>57803.07</c:v>
                </c:pt>
                <c:pt idx="208">
                  <c:v>57875.519999999997</c:v>
                </c:pt>
                <c:pt idx="209">
                  <c:v>59266.36</c:v>
                </c:pt>
                <c:pt idx="210">
                  <c:v>60004.43</c:v>
                </c:pt>
                <c:pt idx="211">
                  <c:v>59859.88</c:v>
                </c:pt>
                <c:pt idx="212">
                  <c:v>58351.11</c:v>
                </c:pt>
                <c:pt idx="213">
                  <c:v>60948.5</c:v>
                </c:pt>
                <c:pt idx="214">
                  <c:v>60823.61</c:v>
                </c:pt>
                <c:pt idx="215">
                  <c:v>63721.2</c:v>
                </c:pt>
                <c:pt idx="216">
                  <c:v>66281.570000000007</c:v>
                </c:pt>
                <c:pt idx="217">
                  <c:v>65495.18</c:v>
                </c:pt>
                <c:pt idx="218">
                  <c:v>64915.67</c:v>
                </c:pt>
                <c:pt idx="219">
                  <c:v>65460.81</c:v>
                </c:pt>
                <c:pt idx="220">
                  <c:v>65579.009999999995</c:v>
                </c:pt>
                <c:pt idx="221">
                  <c:v>68789.63</c:v>
                </c:pt>
                <c:pt idx="222">
                  <c:v>68530.34</c:v>
                </c:pt>
                <c:pt idx="223">
                  <c:v>67673.740000000005</c:v>
                </c:pt>
                <c:pt idx="224">
                  <c:v>63326.99</c:v>
                </c:pt>
                <c:pt idx="225">
                  <c:v>61590.68</c:v>
                </c:pt>
                <c:pt idx="226">
                  <c:v>62541.47</c:v>
                </c:pt>
                <c:pt idx="227">
                  <c:v>63123.29</c:v>
                </c:pt>
                <c:pt idx="228">
                  <c:v>63516.94</c:v>
                </c:pt>
                <c:pt idx="229">
                  <c:v>64242.79</c:v>
                </c:pt>
                <c:pt idx="230">
                  <c:v>62419</c:v>
                </c:pt>
                <c:pt idx="231">
                  <c:v>62406.17</c:v>
                </c:pt>
                <c:pt idx="232">
                  <c:v>62330.15</c:v>
                </c:pt>
                <c:pt idx="233">
                  <c:v>62927.61</c:v>
                </c:pt>
                <c:pt idx="234">
                  <c:v>62128.63</c:v>
                </c:pt>
                <c:pt idx="235">
                  <c:v>61435.18</c:v>
                </c:pt>
                <c:pt idx="236">
                  <c:v>63229.03</c:v>
                </c:pt>
                <c:pt idx="237">
                  <c:v>63729.33</c:v>
                </c:pt>
                <c:pt idx="238">
                  <c:v>61505.8</c:v>
                </c:pt>
                <c:pt idx="239">
                  <c:v>61743.88</c:v>
                </c:pt>
                <c:pt idx="240">
                  <c:v>63715.02</c:v>
                </c:pt>
                <c:pt idx="241">
                  <c:v>66600.55</c:v>
                </c:pt>
                <c:pt idx="242">
                  <c:v>66930.39</c:v>
                </c:pt>
                <c:pt idx="243">
                  <c:v>64434.53</c:v>
                </c:pt>
                <c:pt idx="244">
                  <c:v>62614.66</c:v>
                </c:pt>
                <c:pt idx="245">
                  <c:v>61645.52</c:v>
                </c:pt>
                <c:pt idx="246">
                  <c:v>62274.48</c:v>
                </c:pt>
                <c:pt idx="247">
                  <c:v>62757.13</c:v>
                </c:pt>
                <c:pt idx="248">
                  <c:v>58478.74</c:v>
                </c:pt>
                <c:pt idx="249">
                  <c:v>57688.66</c:v>
                </c:pt>
                <c:pt idx="250">
                  <c:v>57627.88</c:v>
                </c:pt>
                <c:pt idx="251">
                  <c:v>57793.04</c:v>
                </c:pt>
                <c:pt idx="252">
                  <c:v>56401.3</c:v>
                </c:pt>
                <c:pt idx="253">
                  <c:v>55397.94</c:v>
                </c:pt>
                <c:pt idx="254">
                  <c:v>55922.98</c:v>
                </c:pt>
                <c:pt idx="255">
                  <c:v>55338.62</c:v>
                </c:pt>
                <c:pt idx="256">
                  <c:v>55568.46</c:v>
                </c:pt>
                <c:pt idx="257">
                  <c:v>51839.99</c:v>
                </c:pt>
                <c:pt idx="258">
                  <c:v>49456.78</c:v>
                </c:pt>
                <c:pt idx="259">
                  <c:v>49130.69</c:v>
                </c:pt>
                <c:pt idx="260">
                  <c:v>48282.06</c:v>
                </c:pt>
                <c:pt idx="261">
                  <c:v>48436.01</c:v>
                </c:pt>
                <c:pt idx="262">
                  <c:v>44092.6</c:v>
                </c:pt>
                <c:pt idx="263">
                  <c:v>42545.26</c:v>
                </c:pt>
                <c:pt idx="264">
                  <c:v>42775.15</c:v>
                </c:pt>
                <c:pt idx="265">
                  <c:v>44313.25</c:v>
                </c:pt>
                <c:pt idx="266">
                  <c:v>43919.3</c:v>
                </c:pt>
                <c:pt idx="267">
                  <c:v>42996.26</c:v>
                </c:pt>
                <c:pt idx="268">
                  <c:v>45080.49</c:v>
                </c:pt>
                <c:pt idx="269">
                  <c:v>44942.17</c:v>
                </c:pt>
                <c:pt idx="270">
                  <c:v>43978.62</c:v>
                </c:pt>
                <c:pt idx="271">
                  <c:v>43607.61</c:v>
                </c:pt>
                <c:pt idx="272">
                  <c:v>47328.2</c:v>
                </c:pt>
                <c:pt idx="273">
                  <c:v>48328.37</c:v>
                </c:pt>
                <c:pt idx="274">
                  <c:v>48791.78</c:v>
                </c:pt>
                <c:pt idx="275">
                  <c:v>48160.92</c:v>
                </c:pt>
                <c:pt idx="276">
                  <c:v>48486.83</c:v>
                </c:pt>
                <c:pt idx="277">
                  <c:v>48450.47</c:v>
                </c:pt>
                <c:pt idx="278">
                  <c:v>47218.13</c:v>
                </c:pt>
                <c:pt idx="279" formatCode="#,##0.00">
                  <c:v>46598.68</c:v>
                </c:pt>
                <c:pt idx="280" formatCode="#,##0.00">
                  <c:v>46364.88</c:v>
                </c:pt>
                <c:pt idx="281" formatCode="#,##0.00">
                  <c:v>45969.29</c:v>
                </c:pt>
                <c:pt idx="282" formatCode="#,##0.00">
                  <c:v>47031.74</c:v>
                </c:pt>
                <c:pt idx="283" formatCode="#,##0.00">
                  <c:v>47261.95</c:v>
                </c:pt>
                <c:pt idx="284" formatCode="#,##0.00">
                  <c:v>47334.06</c:v>
                </c:pt>
                <c:pt idx="285" formatCode="#,##0.00">
                  <c:v>52853.760000000002</c:v>
                </c:pt>
                <c:pt idx="286" formatCode="#,##0.00">
                  <c:v>52700.94</c:v>
                </c:pt>
                <c:pt idx="287" formatCode="#,##0.00">
                  <c:v>51868.68</c:v>
                </c:pt>
                <c:pt idx="288" formatCode="#,##0.00">
                  <c:v>50545.58</c:v>
                </c:pt>
                <c:pt idx="289" formatCode="#,##0.00">
                  <c:v>50982.27</c:v>
                </c:pt>
                <c:pt idx="290" formatCode="#,##0.00">
                  <c:v>50343.42</c:v>
                </c:pt>
                <c:pt idx="291" formatCode="#,##0.00">
                  <c:v>49111.09</c:v>
                </c:pt>
                <c:pt idx="292" formatCode="#,##0.00">
                  <c:v>48189.55</c:v>
                </c:pt>
                <c:pt idx="293" formatCode="#,##0.00">
                  <c:v>48925.61</c:v>
                </c:pt>
                <c:pt idx="294" formatCode="#,##0.00">
                  <c:v>49644.11</c:v>
                </c:pt>
                <c:pt idx="295" formatCode="#,##0.00">
                  <c:v>49283.51</c:v>
                </c:pt>
                <c:pt idx="296" formatCode="#,##0.00">
                  <c:v>49112.79</c:v>
                </c:pt>
                <c:pt idx="297" formatCode="#,##0.00">
                  <c:v>49347.58</c:v>
                </c:pt>
                <c:pt idx="298" formatCode="#,##0.00">
                  <c:v>49202.879999999997</c:v>
                </c:pt>
                <c:pt idx="299" formatCode="#,##0.00">
                  <c:v>49878.77</c:v>
                </c:pt>
                <c:pt idx="300" formatCode="#,##0.00">
                  <c:v>50482.080000000002</c:v>
                </c:pt>
                <c:pt idx="301" formatCode="#,##0.00">
                  <c:v>49471.61</c:v>
                </c:pt>
                <c:pt idx="302" formatCode="#,##0.00">
                  <c:v>49717.02</c:v>
                </c:pt>
                <c:pt idx="303" formatCode="#,##0.00">
                  <c:v>49342.15</c:v>
                </c:pt>
                <c:pt idx="304" formatCode="#,##0.00">
                  <c:v>46970.76</c:v>
                </c:pt>
                <c:pt idx="305" formatCode="#,##0.00">
                  <c:v>45952.06</c:v>
                </c:pt>
                <c:pt idx="306" formatCode="#,##0.00">
                  <c:v>47139.57</c:v>
                </c:pt>
                <c:pt idx="307" formatCode="#,##0.00">
                  <c:v>47998.1</c:v>
                </c:pt>
                <c:pt idx="308" formatCode="#,##0.00">
                  <c:v>47357.11</c:v>
                </c:pt>
                <c:pt idx="309" formatCode="#,##0.00">
                  <c:v>48098.68</c:v>
                </c:pt>
                <c:pt idx="310" formatCode="#,##0.00">
                  <c:v>47831.98</c:v>
                </c:pt>
                <c:pt idx="311" formatCode="#,##0.00">
                  <c:v>46228.91</c:v>
                </c:pt>
                <c:pt idx="312" formatCode="#,##0.00">
                  <c:v>46735.63</c:v>
                </c:pt>
                <c:pt idx="313" formatCode="#,##0.00">
                  <c:v>46637.99</c:v>
                </c:pt>
                <c:pt idx="314" formatCode="#,##0.00">
                  <c:v>46456.83</c:v>
                </c:pt>
                <c:pt idx="315" formatCode="#,##0.00">
                  <c:v>45282.35</c:v>
                </c:pt>
                <c:pt idx="316" formatCode="#,##0.00">
                  <c:v>44689.86</c:v>
                </c:pt>
                <c:pt idx="317" formatCode="#,##0.00">
                  <c:v>43271.66</c:v>
                </c:pt>
                <c:pt idx="318" formatCode="#,##0.00">
                  <c:v>41341.93</c:v>
                </c:pt>
                <c:pt idx="319" formatCode="#,##0.00">
                  <c:v>39952.300000000003</c:v>
                </c:pt>
                <c:pt idx="320" formatCode="#,##0.00">
                  <c:v>39750.03</c:v>
                </c:pt>
                <c:pt idx="321" formatCode="#,##0.00">
                  <c:v>40419.18</c:v>
                </c:pt>
                <c:pt idx="322" formatCode="#,##0.00">
                  <c:v>42541.68</c:v>
                </c:pt>
                <c:pt idx="323" formatCode="#,##0.00">
                  <c:v>42231.45</c:v>
                </c:pt>
                <c:pt idx="324" formatCode="#,##0.00">
                  <c:v>42235.55</c:v>
                </c:pt>
                <c:pt idx="325" formatCode="#,##0.00">
                  <c:v>40593.07</c:v>
                </c:pt>
                <c:pt idx="326" formatCode="#,##0.00">
                  <c:v>40816.07</c:v>
                </c:pt>
                <c:pt idx="327" formatCode="#,##0.00">
                  <c:v>39406.94</c:v>
                </c:pt>
                <c:pt idx="328" formatCode="#,##0.00">
                  <c:v>40499.68</c:v>
                </c:pt>
                <c:pt idx="329" formatCode="#,##0.00">
                  <c:v>35364.93</c:v>
                </c:pt>
                <c:pt idx="330" formatCode="#,##0.00">
                  <c:v>34490.39</c:v>
                </c:pt>
                <c:pt idx="331" formatCode="#,##0.00">
                  <c:v>33581.550000000003</c:v>
                </c:pt>
                <c:pt idx="332" formatCode="#,##0.00">
                  <c:v>32576.400000000001</c:v>
                </c:pt>
                <c:pt idx="333" formatCode="#,##0.00">
                  <c:v>32752.33</c:v>
                </c:pt>
                <c:pt idx="334" formatCode="#,##0.00">
                  <c:v>31006.19</c:v>
                </c:pt>
                <c:pt idx="335" formatCode="#,##0.00">
                  <c:v>31885.86</c:v>
                </c:pt>
                <c:pt idx="336" formatCode="#,##0.00">
                  <c:v>32399</c:v>
                </c:pt>
                <c:pt idx="337" formatCode="#,##0.00">
                  <c:v>31935.94</c:v>
                </c:pt>
                <c:pt idx="338" formatCode="#,##0.00">
                  <c:v>32218.41</c:v>
                </c:pt>
                <c:pt idx="339" formatCode="#,##0.00">
                  <c:v>33159.64</c:v>
                </c:pt>
                <c:pt idx="340" formatCode="#,##0.00">
                  <c:v>33061.4</c:v>
                </c:pt>
                <c:pt idx="341" formatCode="#,##0.00">
                  <c:v>33327.1</c:v>
                </c:pt>
                <c:pt idx="342" formatCode="#,##0.00">
                  <c:v>34592.160000000003</c:v>
                </c:pt>
                <c:pt idx="343" formatCode="#,##0.00">
                  <c:v>34584.699999999997</c:v>
                </c:pt>
                <c:pt idx="344" formatCode="#,##0.00">
                  <c:v>34209.07</c:v>
                </c:pt>
                <c:pt idx="345" formatCode="#,##0.00">
                  <c:v>34042.29</c:v>
                </c:pt>
                <c:pt idx="346" formatCode="#,##0.00">
                  <c:v>33907.910000000003</c:v>
                </c:pt>
                <c:pt idx="347" formatCode="#,##0.00">
                  <c:v>34997.660000000003</c:v>
                </c:pt>
                <c:pt idx="348" formatCode="#,##0.00">
                  <c:v>35038.54</c:v>
                </c:pt>
                <c:pt idx="349" formatCode="#,##0.00">
                  <c:v>35284.339999999997</c:v>
                </c:pt>
                <c:pt idx="350" formatCode="#,##0.00">
                  <c:v>35937.57</c:v>
                </c:pt>
                <c:pt idx="351" formatCode="#,##0.00">
                  <c:v>34909.26</c:v>
                </c:pt>
                <c:pt idx="352" formatCode="#,##0.00">
                  <c:v>33939.589999999997</c:v>
                </c:pt>
                <c:pt idx="353" formatCode="#,##0.00">
                  <c:v>35035.980000000003</c:v>
                </c:pt>
                <c:pt idx="354" formatCode="#,##0.00">
                  <c:v>36074.76</c:v>
                </c:pt>
                <c:pt idx="355" formatCode="#,##0.00">
                  <c:v>36542.11</c:v>
                </c:pt>
                <c:pt idx="356" formatCode="#,##0.00">
                  <c:v>35219.89</c:v>
                </c:pt>
                <c:pt idx="357" formatCode="#,##0.00">
                  <c:v>34656.129999999997</c:v>
                </c:pt>
                <c:pt idx="358" formatCode="#,##0.00">
                  <c:v>32637.59</c:v>
                </c:pt>
                <c:pt idx="359" formatCode="#,##0.00">
                  <c:v>35487.25</c:v>
                </c:pt>
                <c:pt idx="360" formatCode="#,##0.00">
                  <c:v>35228.85</c:v>
                </c:pt>
                <c:pt idx="361" formatCode="#,##0.00">
                  <c:v>34753.410000000003</c:v>
                </c:pt>
                <c:pt idx="362" formatCode="#,##0.00">
                  <c:v>33292.449999999997</c:v>
                </c:pt>
                <c:pt idx="363" formatCode="#,##0.00">
                  <c:v>35721.64</c:v>
                </c:pt>
                <c:pt idx="364" formatCode="#,##0.00">
                  <c:v>36059.480000000003</c:v>
                </c:pt>
                <c:pt idx="365" formatCode="#,##0.00">
                  <c:v>36457.800000000003</c:v>
                </c:pt>
                <c:pt idx="366" formatCode="#,##0.00">
                  <c:v>38187.26</c:v>
                </c:pt>
                <c:pt idx="367" formatCode="#,##0.00">
                  <c:v>39513.67</c:v>
                </c:pt>
                <c:pt idx="368" formatCode="#,##0.00">
                  <c:v>40516.78</c:v>
                </c:pt>
                <c:pt idx="369" formatCode="#,##0.00">
                  <c:v>41295.269999999997</c:v>
                </c:pt>
                <c:pt idx="370" formatCode="#,##0.00">
                  <c:v>40978.36</c:v>
                </c:pt>
                <c:pt idx="371" formatCode="#,##0.00">
                  <c:v>39322.78</c:v>
                </c:pt>
                <c:pt idx="372" formatCode="#,##0.00">
                  <c:v>37408.93</c:v>
                </c:pt>
                <c:pt idx="373" formatCode="#,##0.00">
                  <c:v>37608.69</c:v>
                </c:pt>
                <c:pt idx="374" formatCode="#,##0.00">
                  <c:v>38334.33</c:v>
                </c:pt>
                <c:pt idx="375" formatCode="#,##0.00">
                  <c:v>37537.370000000003</c:v>
                </c:pt>
                <c:pt idx="376" formatCode="#,##0.00">
                  <c:v>34017.39</c:v>
                </c:pt>
                <c:pt idx="377" formatCode="#,##0.00">
                  <c:v>36790.57</c:v>
                </c:pt>
                <c:pt idx="378" formatCode="#,##0.00">
                  <c:v>36436.42</c:v>
                </c:pt>
                <c:pt idx="379" formatCode="#,##0.00">
                  <c:v>37917.71</c:v>
                </c:pt>
                <c:pt idx="380" formatCode="#,##0.00">
                  <c:v>39242.49</c:v>
                </c:pt>
                <c:pt idx="381" formatCode="#,##0.00">
                  <c:v>39478.949999999997</c:v>
                </c:pt>
                <c:pt idx="382" formatCode="#,##0.00">
                  <c:v>38231.339999999997</c:v>
                </c:pt>
                <c:pt idx="383" formatCode="#,##0.00">
                  <c:v>37896.74</c:v>
                </c:pt>
                <c:pt idx="384" formatCode="#,##0.00">
                  <c:v>37468.25</c:v>
                </c:pt>
                <c:pt idx="385" formatCode="#,##0.00">
                  <c:v>36400.67</c:v>
                </c:pt>
                <c:pt idx="386" formatCode="#,##0.00">
                  <c:v>37234.5</c:v>
                </c:pt>
                <c:pt idx="387" formatCode="#,##0.00">
                  <c:v>38856.97</c:v>
                </c:pt>
                <c:pt idx="388" formatCode="#,##0.00">
                  <c:v>40379.620000000003</c:v>
                </c:pt>
                <c:pt idx="389" formatCode="#,##0.00">
                  <c:v>40782.080000000002</c:v>
                </c:pt>
                <c:pt idx="390" formatCode="#,##0.00">
                  <c:v>39776.35</c:v>
                </c:pt>
                <c:pt idx="391" formatCode="#,##0.00">
                  <c:v>39835.14</c:v>
                </c:pt>
                <c:pt idx="392" formatCode="#,##0.00">
                  <c:v>38289.22</c:v>
                </c:pt>
                <c:pt idx="393" formatCode="#,##0.00">
                  <c:v>38831.050000000003</c:v>
                </c:pt>
                <c:pt idx="394" formatCode="#,##0.00">
                  <c:v>42172.17</c:v>
                </c:pt>
                <c:pt idx="395" formatCode="#,##0.00">
                  <c:v>42462.98</c:v>
                </c:pt>
                <c:pt idx="396" formatCode="#,##0.00">
                  <c:v>43546.12</c:v>
                </c:pt>
                <c:pt idx="397" formatCode="#,##0.00">
                  <c:v>45812.46</c:v>
                </c:pt>
                <c:pt idx="398" formatCode="#,##0.00">
                  <c:v>46623.56</c:v>
                </c:pt>
                <c:pt idx="399" formatCode="#,##0.00">
                  <c:v>49720.04</c:v>
                </c:pt>
                <c:pt idx="400" formatCode="#,##0.00">
                  <c:v>50639.67</c:v>
                </c:pt>
                <c:pt idx="401" formatCode="#,##0.00">
                  <c:v>51438.12</c:v>
                </c:pt>
                <c:pt idx="402" formatCode="#,##0.00">
                  <c:v>51330.84</c:v>
                </c:pt>
                <c:pt idx="403" formatCode="#,##0.00">
                  <c:v>57939.360000000001</c:v>
                </c:pt>
                <c:pt idx="404" formatCode="#,##0.00">
                  <c:v>56872.54</c:v>
                </c:pt>
                <c:pt idx="405" formatCode="#,##0.00">
                  <c:v>59519.35</c:v>
                </c:pt>
                <c:pt idx="406" formatCode="#,##0.00">
                  <c:v>59210.879999999997</c:v>
                </c:pt>
                <c:pt idx="407" formatCode="#,##0.00">
                  <c:v>59464.61</c:v>
                </c:pt>
                <c:pt idx="408" formatCode="#,##0.00">
                  <c:v>58606.63</c:v>
                </c:pt>
                <c:pt idx="409" formatCode="#,##0.00">
                  <c:v>58363.31</c:v>
                </c:pt>
                <c:pt idx="410" formatCode="#,##0.00">
                  <c:v>57911.360000000001</c:v>
                </c:pt>
                <c:pt idx="411" formatCode="#,##0.00">
                  <c:v>57214.18</c:v>
                </c:pt>
                <c:pt idx="412" formatCode="#,##0.00">
                  <c:v>58973.31</c:v>
                </c:pt>
                <c:pt idx="413" formatCode="#,##0.00">
                  <c:v>57902.59</c:v>
                </c:pt>
                <c:pt idx="414" formatCode="#,##0.00">
                  <c:v>58448.34</c:v>
                </c:pt>
                <c:pt idx="415" formatCode="#,##0.00">
                  <c:v>57900.72</c:v>
                </c:pt>
                <c:pt idx="416" formatCode="#,##0.00">
                  <c:v>55115.839999999997</c:v>
                </c:pt>
                <c:pt idx="417" formatCode="#,##0.00">
                  <c:v>56227.21</c:v>
                </c:pt>
                <c:pt idx="418" formatCode="#,##0.00">
                  <c:v>55416.959999999999</c:v>
                </c:pt>
                <c:pt idx="419" formatCode="#,##0.00">
                  <c:v>54288</c:v>
                </c:pt>
                <c:pt idx="420" formatCode="#,##0.00">
                  <c:v>50506.02</c:v>
                </c:pt>
                <c:pt idx="421" formatCode="#,##0.00">
                  <c:v>51167.56</c:v>
                </c:pt>
                <c:pt idx="422" formatCode="#,##0.00">
                  <c:v>52120.79</c:v>
                </c:pt>
                <c:pt idx="423" formatCode="#,##0.00">
                  <c:v>55410.23</c:v>
                </c:pt>
                <c:pt idx="424" formatCode="#,##0.00">
                  <c:v>56757.97</c:v>
                </c:pt>
                <c:pt idx="425" formatCode="#,##0.00">
                  <c:v>57062.15</c:v>
                </c:pt>
                <c:pt idx="426" formatCode="#,##0.00">
                  <c:v>57520.05</c:v>
                </c:pt>
                <c:pt idx="427" formatCode="#,##0.00">
                  <c:v>61057.46</c:v>
                </c:pt>
                <c:pt idx="428" formatCode="#,##0.00">
                  <c:v>62572.18</c:v>
                </c:pt>
                <c:pt idx="429" formatCode="#,##0.00">
                  <c:v>63594.720000000001</c:v>
                </c:pt>
                <c:pt idx="430" formatCode="#,##0.00">
                  <c:v>63821.67</c:v>
                </c:pt>
                <c:pt idx="431" formatCode="#,##0.00">
                  <c:v>64863.1</c:v>
                </c:pt>
                <c:pt idx="432" formatCode="#,##0.00">
                  <c:v>63742.28</c:v>
                </c:pt>
                <c:pt idx="433" formatCode="#,##0.00">
                  <c:v>61253.04</c:v>
                </c:pt>
                <c:pt idx="434" formatCode="#,##0.00">
                  <c:v>60790.559999999998</c:v>
                </c:pt>
                <c:pt idx="435" formatCode="#,##0.00">
                  <c:v>61276.67</c:v>
                </c:pt>
                <c:pt idx="436" formatCode="#,##0.00">
                  <c:v>58937.05</c:v>
                </c:pt>
                <c:pt idx="437" formatCode="#,##0.00">
                  <c:v>58338.74</c:v>
                </c:pt>
                <c:pt idx="438" formatCode="#,##0.00">
                  <c:v>58731.14</c:v>
                </c:pt>
                <c:pt idx="439" formatCode="#,##0.00">
                  <c:v>59479.58</c:v>
                </c:pt>
                <c:pt idx="440" formatCode="#,##0.00">
                  <c:v>59891.3</c:v>
                </c:pt>
                <c:pt idx="441" formatCode="#,##0.00">
                  <c:v>58913.75</c:v>
                </c:pt>
                <c:pt idx="442" formatCode="#,##0.00">
                  <c:v>60110.27</c:v>
                </c:pt>
                <c:pt idx="443" formatCode="#,##0.00">
                  <c:v>60267.19</c:v>
                </c:pt>
                <c:pt idx="444" formatCode="#,##0.00">
                  <c:v>59586.07</c:v>
                </c:pt>
                <c:pt idx="445" formatCode="#,##0.00">
                  <c:v>59930.03</c:v>
                </c:pt>
                <c:pt idx="446" formatCode="#,##0.00">
                  <c:v>59447.22</c:v>
                </c:pt>
                <c:pt idx="447" formatCode="#,##0.00">
                  <c:v>58342.1</c:v>
                </c:pt>
                <c:pt idx="448" formatCode="#,##0.00">
                  <c:v>56610.31</c:v>
                </c:pt>
                <c:pt idx="449" formatCode="#,##0.00">
                  <c:v>56568.22</c:v>
                </c:pt>
                <c:pt idx="450" formatCode="#,##0.00">
                  <c:v>55137.31</c:v>
                </c:pt>
                <c:pt idx="451" formatCode="#,##0.00">
                  <c:v>53392.39</c:v>
                </c:pt>
                <c:pt idx="452" formatCode="#,##0.00">
                  <c:v>57262.38</c:v>
                </c:pt>
                <c:pt idx="453" formatCode="#,##0.00">
                  <c:v>55985.440000000002</c:v>
                </c:pt>
                <c:pt idx="454" formatCode="#,##0.00">
                  <c:v>58471.48</c:v>
                </c:pt>
                <c:pt idx="455" formatCode="#,##0.00">
                  <c:v>58767.9</c:v>
                </c:pt>
                <c:pt idx="456" formatCode="#,##0.00">
                  <c:v>60031.29</c:v>
                </c:pt>
                <c:pt idx="457" formatCode="#,##0.00">
                  <c:v>59498.38</c:v>
                </c:pt>
                <c:pt idx="458" formatCode="#,##0.00">
                  <c:v>60116.25</c:v>
                </c:pt>
                <c:pt idx="459" formatCode="#,##0.00">
                  <c:v>58969.82</c:v>
                </c:pt>
                <c:pt idx="460" formatCode="#,##0.00">
                  <c:v>56833.18</c:v>
                </c:pt>
                <c:pt idx="461" formatCode="#,##0.00">
                  <c:v>60540.99</c:v>
                </c:pt>
                <c:pt idx="462" formatCode="#,##0.00">
                  <c:v>61597.919999999998</c:v>
                </c:pt>
                <c:pt idx="463" formatCode="#,##0.00">
                  <c:v>61683.86</c:v>
                </c:pt>
                <c:pt idx="464" formatCode="#,##0.00">
                  <c:v>57996.62</c:v>
                </c:pt>
                <c:pt idx="465" formatCode="#,##0.00">
                  <c:v>58091.06</c:v>
                </c:pt>
                <c:pt idx="466" formatCode="#,##0.00">
                  <c:v>57258.25</c:v>
                </c:pt>
                <c:pt idx="467" formatCode="#,##0.00">
                  <c:v>54824.12</c:v>
                </c:pt>
                <c:pt idx="468" formatCode="#,##0.00">
                  <c:v>52314.07</c:v>
                </c:pt>
                <c:pt idx="469" formatCode="#,##0.00">
                  <c:v>51384.37</c:v>
                </c:pt>
                <c:pt idx="470" formatCode="#,##0.00">
                  <c:v>49147.22</c:v>
                </c:pt>
                <c:pt idx="471" formatCode="#,##0.00">
                  <c:v>49396.43</c:v>
                </c:pt>
                <c:pt idx="472" formatCode="#,##0.00">
                  <c:v>51735.09</c:v>
                </c:pt>
                <c:pt idx="473" formatCode="#,##0.00">
                  <c:v>52535.14</c:v>
                </c:pt>
                <c:pt idx="474" formatCode="#,##0.00">
                  <c:v>50127.51</c:v>
                </c:pt>
                <c:pt idx="475" formatCode="#,##0.00">
                  <c:v>49784.02</c:v>
                </c:pt>
                <c:pt idx="476" formatCode="#,##0.00">
                  <c:v>46716.43</c:v>
                </c:pt>
                <c:pt idx="477" formatCode="#,##0.00">
                  <c:v>48253.27</c:v>
                </c:pt>
                <c:pt idx="478" formatCode="#,##0.00">
                  <c:v>48370.79</c:v>
                </c:pt>
                <c:pt idx="479" formatCode="#,##0.00">
                  <c:v>51948.97</c:v>
                </c:pt>
                <c:pt idx="480" formatCode="#,##0.00">
                  <c:v>51290.14</c:v>
                </c:pt>
                <c:pt idx="481" formatCode="#,##0.00">
                  <c:v>54204.93</c:v>
                </c:pt>
                <c:pt idx="482" formatCode="#,##0.00">
                  <c:v>57533.39</c:v>
                </c:pt>
                <c:pt idx="483" formatCode="#,##0.00">
                  <c:v>58330.57</c:v>
                </c:pt>
                <c:pt idx="484" formatCode="#,##0.00">
                  <c:v>57505.23</c:v>
                </c:pt>
                <c:pt idx="485" formatCode="#,##0.00">
                  <c:v>56113.65</c:v>
                </c:pt>
                <c:pt idx="486" formatCode="#,##0.00">
                  <c:v>52474.11</c:v>
                </c:pt>
                <c:pt idx="487" formatCode="#,##0.00">
                  <c:v>52533.91</c:v>
                </c:pt>
                <c:pt idx="488" formatCode="#,##0.00">
                  <c:v>50341.1</c:v>
                </c:pt>
                <c:pt idx="489" formatCode="#,##0.00">
                  <c:v>48875.57</c:v>
                </c:pt>
                <c:pt idx="490" formatCode="#,##0.00">
                  <c:v>49487.64</c:v>
                </c:pt>
                <c:pt idx="491" formatCode="#,##0.00">
                  <c:v>48047.74</c:v>
                </c:pt>
                <c:pt idx="492" formatCode="#,##0.00">
                  <c:v>48745.73</c:v>
                </c:pt>
                <c:pt idx="493" formatCode="#,##0.00">
                  <c:v>48463.47</c:v>
                </c:pt>
                <c:pt idx="494" formatCode="#,##0.00">
                  <c:v>47145.57</c:v>
                </c:pt>
                <c:pt idx="495" formatCode="#,##0.00">
                  <c:v>48003.72</c:v>
                </c:pt>
                <c:pt idx="496" formatCode="#,##0.00">
                  <c:v>46203.93</c:v>
                </c:pt>
                <c:pt idx="497" formatCode="#,##0.00">
                  <c:v>39621.839999999997</c:v>
                </c:pt>
                <c:pt idx="498" formatCode="#,##0.00">
                  <c:v>40846.550000000003</c:v>
                </c:pt>
                <c:pt idx="499" formatCode="#,##0.00">
                  <c:v>38225.910000000003</c:v>
                </c:pt>
                <c:pt idx="500" formatCode="#,##0.00">
                  <c:v>38592.18</c:v>
                </c:pt>
                <c:pt idx="501" formatCode="#,##0.00">
                  <c:v>37480.19</c:v>
                </c:pt>
                <c:pt idx="502" formatCode="#,##0.00">
                  <c:v>35896.879999999997</c:v>
                </c:pt>
                <c:pt idx="503" formatCode="#,##0.00">
                  <c:v>34638.21</c:v>
                </c:pt>
                <c:pt idx="504" formatCode="#,##0.00">
                  <c:v>34288.33</c:v>
                </c:pt>
                <c:pt idx="505" formatCode="#,##0.00">
                  <c:v>34834.71</c:v>
                </c:pt>
                <c:pt idx="506" formatCode="#,##0.00">
                  <c:v>38406.26</c:v>
                </c:pt>
                <c:pt idx="507" formatCode="#,##0.00">
                  <c:v>31891.3</c:v>
                </c:pt>
                <c:pt idx="508" formatCode="#,##0.00">
                  <c:v>32564.03</c:v>
                </c:pt>
                <c:pt idx="509" formatCode="#,##0.00">
                  <c:v>32794.550000000003</c:v>
                </c:pt>
                <c:pt idx="510" formatCode="#,##0.00">
                  <c:v>34802.74</c:v>
                </c:pt>
                <c:pt idx="511" formatCode="#,##0.00">
                  <c:v>32944.01</c:v>
                </c:pt>
                <c:pt idx="512" formatCode="#,##0.00">
                  <c:v>33360.980000000003</c:v>
                </c:pt>
                <c:pt idx="513" formatCode="#,##0.00">
                  <c:v>33811.85</c:v>
                </c:pt>
                <c:pt idx="514" formatCode="#,##0.00">
                  <c:v>35552.68</c:v>
                </c:pt>
                <c:pt idx="515" formatCode="#,##0.00">
                  <c:v>36378.33</c:v>
                </c:pt>
                <c:pt idx="516" formatCode="#,##0.00">
                  <c:v>37755.89</c:v>
                </c:pt>
                <c:pt idx="517" formatCode="#,##0.00">
                  <c:v>37299.29</c:v>
                </c:pt>
                <c:pt idx="518" formatCode="#,##0.00">
                  <c:v>36722.35</c:v>
                </c:pt>
                <c:pt idx="519" formatCode="#,##0.00">
                  <c:v>37864.370000000003</c:v>
                </c:pt>
                <c:pt idx="520" formatCode="#,##0.00">
                  <c:v>39577.71</c:v>
                </c:pt>
                <c:pt idx="521" formatCode="#,##0.00">
                  <c:v>39966.410000000003</c:v>
                </c:pt>
                <c:pt idx="522" formatCode="#,##0.00">
                  <c:v>37599.96</c:v>
                </c:pt>
                <c:pt idx="523" formatCode="#,##0.00">
                  <c:v>36568.53</c:v>
                </c:pt>
                <c:pt idx="524" formatCode="#,##0.00">
                  <c:v>38346.53</c:v>
                </c:pt>
                <c:pt idx="525" formatCode="#,##0.00">
                  <c:v>41420.19</c:v>
                </c:pt>
                <c:pt idx="526" formatCode="#,##0.00">
                  <c:v>41436.35</c:v>
                </c:pt>
                <c:pt idx="527" formatCode="#,##0.00">
                  <c:v>41946.74</c:v>
                </c:pt>
                <c:pt idx="528" formatCode="#,##0.00">
                  <c:v>40180.370000000003</c:v>
                </c:pt>
                <c:pt idx="529" formatCode="#,##0.00">
                  <c:v>36879.699999999997</c:v>
                </c:pt>
                <c:pt idx="530" formatCode="#,##0.00">
                  <c:v>34437.589999999997</c:v>
                </c:pt>
                <c:pt idx="531" formatCode="#,##0.00">
                  <c:v>33440.22</c:v>
                </c:pt>
                <c:pt idx="532" formatCode="#,##0.00">
                  <c:v>34608.559999999998</c:v>
                </c:pt>
                <c:pt idx="533" formatCode="#,##0.00">
                  <c:v>33155.120000000003</c:v>
                </c:pt>
                <c:pt idx="534" formatCode="#,##0.00">
                  <c:v>29600.63</c:v>
                </c:pt>
                <c:pt idx="535" formatCode="#,##0.00">
                  <c:v>29244.880000000001</c:v>
                </c:pt>
                <c:pt idx="536" formatCode="#,##0.00">
                  <c:v>28937.74</c:v>
                </c:pt>
                <c:pt idx="537" formatCode="#,##0.00">
                  <c:v>27370.720000000001</c:v>
                </c:pt>
                <c:pt idx="538" formatCode="#,##0.00">
                  <c:v>27389.11</c:v>
                </c:pt>
                <c:pt idx="539" formatCode="#,##0.00">
                  <c:v>28288.84</c:v>
                </c:pt>
                <c:pt idx="540" formatCode="#,##0.00">
                  <c:v>26718.07</c:v>
                </c:pt>
                <c:pt idx="541" formatCode="#,##0.00">
                  <c:v>24710.1</c:v>
                </c:pt>
                <c:pt idx="542" formatCode="#,##0.00">
                  <c:v>23768.34</c:v>
                </c:pt>
                <c:pt idx="543" formatCode="#,##0.00">
                  <c:v>24024.49</c:v>
                </c:pt>
                <c:pt idx="544" formatCode="#,##0.00">
                  <c:v>23789.9</c:v>
                </c:pt>
                <c:pt idx="545" formatCode="#,##0.00">
                  <c:v>24059.98</c:v>
                </c:pt>
                <c:pt idx="546" formatCode="#,##0.00">
                  <c:v>24209.66</c:v>
                </c:pt>
                <c:pt idx="547" formatCode="#,##0.00">
                  <c:v>24085.86</c:v>
                </c:pt>
                <c:pt idx="548" formatCode="#,##0.00">
                  <c:v>23238.6</c:v>
                </c:pt>
                <c:pt idx="549" formatCode="#,##0.00">
                  <c:v>23642.66</c:v>
                </c:pt>
                <c:pt idx="550" formatCode="#,##0.00">
                  <c:v>21458.91</c:v>
                </c:pt>
                <c:pt idx="551" formatCode="#,##0.00">
                  <c:v>19525.009999999998</c:v>
                </c:pt>
                <c:pt idx="552" formatCode="#,##0.00">
                  <c:v>19305.099999999999</c:v>
                </c:pt>
                <c:pt idx="553" formatCode="#,##0.00">
                  <c:v>19381.54</c:v>
                </c:pt>
                <c:pt idx="554" formatCode="#,##0.00">
                  <c:v>18919.55</c:v>
                </c:pt>
                <c:pt idx="555" formatCode="#,##0.00">
                  <c:v>18268.45</c:v>
                </c:pt>
                <c:pt idx="556" formatCode="#,##0.00">
                  <c:v>18553.3</c:v>
                </c:pt>
                <c:pt idx="557" formatCode="#,##0.00">
                  <c:v>18626.29</c:v>
                </c:pt>
                <c:pt idx="558" formatCode="#,##0.00">
                  <c:v>19283.48</c:v>
                </c:pt>
                <c:pt idx="559" formatCode="#,##0.00">
                  <c:v>19411.830000000002</c:v>
                </c:pt>
                <c:pt idx="560" formatCode="#,##0.00">
                  <c:v>19390.5</c:v>
                </c:pt>
                <c:pt idx="561" formatCode="#,##0.00">
                  <c:v>19160.45</c:v>
                </c:pt>
                <c:pt idx="562" formatCode="#,##0.00">
                  <c:v>19511.400000000001</c:v>
                </c:pt>
                <c:pt idx="563" formatCode="#,##0.00">
                  <c:v>19566.189999999999</c:v>
                </c:pt>
                <c:pt idx="564" formatCode="#,##0.00">
                  <c:v>19308.330000000002</c:v>
                </c:pt>
                <c:pt idx="565" formatCode="#,##0.00">
                  <c:v>19845.98</c:v>
                </c:pt>
                <c:pt idx="566" formatCode="#,##0.00">
                  <c:v>19749.259999999998</c:v>
                </c:pt>
                <c:pt idx="567" formatCode="#,##0.00">
                  <c:v>18283.63</c:v>
                </c:pt>
                <c:pt idx="568" formatCode="#,##0.00">
                  <c:v>17853.939999999999</c:v>
                </c:pt>
                <c:pt idx="569" formatCode="#,##0.00">
                  <c:v>17445.02</c:v>
                </c:pt>
                <c:pt idx="570" formatCode="#,##0.00">
                  <c:v>18866.29</c:v>
                </c:pt>
                <c:pt idx="571" formatCode="#,##0.00">
                  <c:v>19390.97</c:v>
                </c:pt>
                <c:pt idx="572" formatCode="#,##0.00">
                  <c:v>19348.27</c:v>
                </c:pt>
                <c:pt idx="573" formatCode="#,##0.00">
                  <c:v>18711.43</c:v>
                </c:pt>
                <c:pt idx="574" formatCode="#,##0.00">
                  <c:v>18688.97</c:v>
                </c:pt>
                <c:pt idx="575" formatCode="#,##0.00">
                  <c:v>18936.62</c:v>
                </c:pt>
                <c:pt idx="576" formatCode="#,##0.00">
                  <c:v>18773.23</c:v>
                </c:pt>
                <c:pt idx="577" formatCode="#,##0.00">
                  <c:v>18119.55</c:v>
                </c:pt>
                <c:pt idx="578" formatCode="#,##0.00">
                  <c:v>18393.95</c:v>
                </c:pt>
                <c:pt idx="579" formatCode="#,##0.00">
                  <c:v>17782.919999999998</c:v>
                </c:pt>
                <c:pt idx="580" formatCode="#,##0.00">
                  <c:v>16816.18</c:v>
                </c:pt>
                <c:pt idx="581" formatCode="#,##0.00">
                  <c:v>16123.11</c:v>
                </c:pt>
                <c:pt idx="582" formatCode="#,##0.00">
                  <c:v>16317.81</c:v>
                </c:pt>
                <c:pt idx="583" formatCode="#,##0.00">
                  <c:v>16463.18</c:v>
                </c:pt>
                <c:pt idx="584" formatCode="#,##0.00">
                  <c:v>16305</c:v>
                </c:pt>
                <c:pt idx="585" formatCode="#,##0.00">
                  <c:v>15916.26</c:v>
                </c:pt>
                <c:pt idx="586" formatCode="#,##0.00">
                  <c:v>15450.33</c:v>
                </c:pt>
                <c:pt idx="587" formatCode="#,##0.00">
                  <c:v>15785.14</c:v>
                </c:pt>
                <c:pt idx="588" formatCode="#,##0.00">
                  <c:v>15637.32</c:v>
                </c:pt>
                <c:pt idx="589" formatCode="#,##0.00">
                  <c:v>15737.1</c:v>
                </c:pt>
                <c:pt idx="590" formatCode="#,##0.00">
                  <c:v>15903.44</c:v>
                </c:pt>
                <c:pt idx="591" formatCode="#,##0.00">
                  <c:v>15706.4</c:v>
                </c:pt>
                <c:pt idx="592" formatCode="#,##0.00">
                  <c:v>14218.77</c:v>
                </c:pt>
                <c:pt idx="593" formatCode="#,##0.00">
                  <c:v>13984.98</c:v>
                </c:pt>
                <c:pt idx="594" formatCode="#,##0.00">
                  <c:v>13808.32</c:v>
                </c:pt>
                <c:pt idx="595" formatCode="#,##0.00">
                  <c:v>13862.03</c:v>
                </c:pt>
                <c:pt idx="596" formatCode="#,##0.00">
                  <c:v>14028.21</c:v>
                </c:pt>
                <c:pt idx="597" formatCode="#,##0.00">
                  <c:v>13651.52</c:v>
                </c:pt>
                <c:pt idx="598" formatCode="#,##0.00">
                  <c:v>13612.05</c:v>
                </c:pt>
                <c:pt idx="599" formatCode="#,##0.00">
                  <c:v>13837.7</c:v>
                </c:pt>
                <c:pt idx="600" formatCode="#,##0.00">
                  <c:v>13759.67</c:v>
                </c:pt>
                <c:pt idx="601" formatCode="#,##0.00">
                  <c:v>13225.3</c:v>
                </c:pt>
                <c:pt idx="602" formatCode="#,##0.00">
                  <c:v>13329.18</c:v>
                </c:pt>
                <c:pt idx="603" formatCode="#,##0.00">
                  <c:v>13145.07</c:v>
                </c:pt>
                <c:pt idx="604" formatCode="#,##0.00">
                  <c:v>13015.96</c:v>
                </c:pt>
                <c:pt idx="605" formatCode="#,##0.00">
                  <c:v>13161.59</c:v>
                </c:pt>
                <c:pt idx="606" formatCode="#,##0.00">
                  <c:v>13184.57</c:v>
                </c:pt>
                <c:pt idx="607" formatCode="#,##0.00">
                  <c:v>11999.92</c:v>
                </c:pt>
                <c:pt idx="608" formatCode="#,##0.00">
                  <c:v>11799.09</c:v>
                </c:pt>
                <c:pt idx="609" formatCode="#,##0.00">
                  <c:v>11483.36</c:v>
                </c:pt>
                <c:pt idx="610" formatCode="#,##0.00">
                  <c:v>11386.26</c:v>
                </c:pt>
                <c:pt idx="611" formatCode="#,##0.00">
                  <c:v>11540.06</c:v>
                </c:pt>
                <c:pt idx="612" formatCode="#,##0.00">
                  <c:v>11569.91</c:v>
                </c:pt>
                <c:pt idx="613" formatCode="#,##0.00">
                  <c:v>11539.98</c:v>
                </c:pt>
                <c:pt idx="614" formatCode="#,##0.00">
                  <c:v>11548.98</c:v>
                </c:pt>
                <c:pt idx="615" formatCode="#,##0.00">
                  <c:v>11698.47</c:v>
                </c:pt>
                <c:pt idx="616" formatCode="#,##0.00">
                  <c:v>11428.81</c:v>
                </c:pt>
                <c:pt idx="617" formatCode="#,##0.00">
                  <c:v>11442.21</c:v>
                </c:pt>
                <c:pt idx="618" formatCode="#,##0.00">
                  <c:v>11102.67</c:v>
                </c:pt>
                <c:pt idx="619" formatCode="#,##0.00">
                  <c:v>10945.74</c:v>
                </c:pt>
                <c:pt idx="620" formatCode="#,##0.00">
                  <c:v>10680.51</c:v>
                </c:pt>
                <c:pt idx="621" formatCode="#,##0.00">
                  <c:v>10797.58</c:v>
                </c:pt>
                <c:pt idx="622" formatCode="#,##0.00">
                  <c:v>10793.51</c:v>
                </c:pt>
                <c:pt idx="623" formatCode="#,##0.00">
                  <c:v>10686</c:v>
                </c:pt>
                <c:pt idx="624" formatCode="#,##0.00">
                  <c:v>10598.94</c:v>
                </c:pt>
                <c:pt idx="625" formatCode="#,##0.00">
                  <c:v>10657.84</c:v>
                </c:pt>
                <c:pt idx="626" formatCode="#,##0.00">
                  <c:v>10933.62</c:v>
                </c:pt>
                <c:pt idx="627" formatCode="#,##0.00">
                  <c:v>10847.26</c:v>
                </c:pt>
                <c:pt idx="628" formatCode="#,##0.00">
                  <c:v>10860</c:v>
                </c:pt>
                <c:pt idx="629" formatCode="#,##0.00">
                  <c:v>10945.35</c:v>
                </c:pt>
                <c:pt idx="630" formatCode="#,##0.00">
                  <c:v>10803.98</c:v>
                </c:pt>
                <c:pt idx="631" formatCode="#,##0.00">
                  <c:v>10773</c:v>
                </c:pt>
                <c:pt idx="632" formatCode="#,##0.00">
                  <c:v>10777.7</c:v>
                </c:pt>
                <c:pt idx="633" formatCode="#,##0.00">
                  <c:v>10771.06</c:v>
                </c:pt>
                <c:pt idx="634" formatCode="#,##0.00">
                  <c:v>10537.83</c:v>
                </c:pt>
                <c:pt idx="635" formatCode="#,##0.00">
                  <c:v>10568.08</c:v>
                </c:pt>
                <c:pt idx="636" formatCode="#,##0.00">
                  <c:v>10988.3</c:v>
                </c:pt>
                <c:pt idx="637" formatCode="#,##0.00">
                  <c:v>11095.87</c:v>
                </c:pt>
                <c:pt idx="638" formatCode="#,##0.00">
                  <c:v>11134.09</c:v>
                </c:pt>
                <c:pt idx="639" formatCode="#,##0.00">
                  <c:v>11034.91</c:v>
                </c:pt>
                <c:pt idx="640" formatCode="#,##0.00">
                  <c:v>11037.42</c:v>
                </c:pt>
                <c:pt idx="641" formatCode="#,##0.00">
                  <c:v>11100.12</c:v>
                </c:pt>
                <c:pt idx="642" formatCode="#,##0.00">
                  <c:v>10938.63</c:v>
                </c:pt>
                <c:pt idx="643" formatCode="#,##0.00">
                  <c:v>10800.01</c:v>
                </c:pt>
                <c:pt idx="644" formatCode="#,##0.00">
                  <c:v>10577.22</c:v>
                </c:pt>
                <c:pt idx="645" formatCode="#,##0.00">
                  <c:v>10578.84</c:v>
                </c:pt>
                <c:pt idx="646" formatCode="#,##0.00">
                  <c:v>10434.92</c:v>
                </c:pt>
                <c:pt idx="647" formatCode="#,##0.00">
                  <c:v>10503.91</c:v>
                </c:pt>
                <c:pt idx="648" formatCode="#,##0.00">
                  <c:v>10350.540000000001</c:v>
                </c:pt>
                <c:pt idx="649" formatCode="#,##0.00">
                  <c:v>10414.780000000001</c:v>
                </c:pt>
                <c:pt idx="650" formatCode="#,##0.00">
                  <c:v>10399.15</c:v>
                </c:pt>
                <c:pt idx="651" formatCode="#,##0.00">
                  <c:v>10353.93</c:v>
                </c:pt>
                <c:pt idx="652" formatCode="#,##0.00">
                  <c:v>10581.57</c:v>
                </c:pt>
                <c:pt idx="653" formatCode="#,##0.00">
                  <c:v>10663.92</c:v>
                </c:pt>
                <c:pt idx="654" formatCode="#,##0.00">
                  <c:v>11443.02</c:v>
                </c:pt>
                <c:pt idx="655" formatCode="#,##0.00">
                  <c:v>11964.82</c:v>
                </c:pt>
                <c:pt idx="656" formatCode="#,##0.00">
                  <c:v>12067.08</c:v>
                </c:pt>
                <c:pt idx="657" formatCode="#,##0.00">
                  <c:v>11768.88</c:v>
                </c:pt>
                <c:pt idx="658" formatCode="#,##0.00">
                  <c:v>11715.26</c:v>
                </c:pt>
                <c:pt idx="659" formatCode="#,##0.00">
                  <c:v>11585.64</c:v>
                </c:pt>
                <c:pt idx="660" formatCode="#,##0.00">
                  <c:v>11545.62</c:v>
                </c:pt>
                <c:pt idx="661" formatCode="#,##0.00">
                  <c:v>11570.79</c:v>
                </c:pt>
                <c:pt idx="662" formatCode="#,##0.00">
                  <c:v>11530.05</c:v>
                </c:pt>
                <c:pt idx="663" formatCode="#,##0.00">
                  <c:v>11778.3</c:v>
                </c:pt>
                <c:pt idx="664" formatCode="#,##0.00">
                  <c:v>11807.63</c:v>
                </c:pt>
                <c:pt idx="665" formatCode="#,##0.00">
                  <c:v>11713.43</c:v>
                </c:pt>
                <c:pt idx="666" formatCode="#,##0.00">
                  <c:v>11689.41</c:v>
                </c:pt>
                <c:pt idx="667" formatCode="#,##0.00">
                  <c:v>11899.26</c:v>
                </c:pt>
                <c:pt idx="668" formatCode="#,##0.00">
                  <c:v>11900.41</c:v>
                </c:pt>
                <c:pt idx="669" formatCode="#,##0.00">
                  <c:v>12028.92</c:v>
                </c:pt>
                <c:pt idx="670" formatCode="#,##0.00">
                  <c:v>12335.71</c:v>
                </c:pt>
                <c:pt idx="671" formatCode="#,##0.00">
                  <c:v>12359.06</c:v>
                </c:pt>
                <c:pt idx="672" formatCode="#,##0.00">
                  <c:v>11934.9</c:v>
                </c:pt>
                <c:pt idx="673" formatCode="#,##0.00">
                  <c:v>11963.2</c:v>
                </c:pt>
                <c:pt idx="674" formatCode="#,##0.00">
                  <c:v>12150.99</c:v>
                </c:pt>
                <c:pt idx="675" formatCode="#,##0.00">
                  <c:v>11796.4</c:v>
                </c:pt>
                <c:pt idx="676" formatCode="#,##0.00">
                  <c:v>11748.4</c:v>
                </c:pt>
                <c:pt idx="677" formatCode="#,##0.00">
                  <c:v>11932.71</c:v>
                </c:pt>
                <c:pt idx="678" formatCode="#,##0.00">
                  <c:v>12045.14</c:v>
                </c:pt>
                <c:pt idx="679" formatCode="#,##0.00">
                  <c:v>11806.06</c:v>
                </c:pt>
                <c:pt idx="680" formatCode="#,##0.00">
                  <c:v>11800.06</c:v>
                </c:pt>
                <c:pt idx="681" formatCode="#,##0.00">
                  <c:v>11898.04</c:v>
                </c:pt>
                <c:pt idx="682" formatCode="#,##0.00">
                  <c:v>11902.34</c:v>
                </c:pt>
                <c:pt idx="683" formatCode="#,##0.00">
                  <c:v>11786.62</c:v>
                </c:pt>
                <c:pt idx="684" formatCode="#,##0.00">
                  <c:v>11385.38</c:v>
                </c:pt>
                <c:pt idx="685" formatCode="#,##0.00">
                  <c:v>11453.08</c:v>
                </c:pt>
                <c:pt idx="686" formatCode="#,##0.00">
                  <c:v>12034.14</c:v>
                </c:pt>
                <c:pt idx="687" formatCode="#,##0.00">
                  <c:v>11794.78</c:v>
                </c:pt>
                <c:pt idx="688" formatCode="#,##0.00">
                  <c:v>11415.86</c:v>
                </c:pt>
                <c:pt idx="689" formatCode="#,##0.00">
                  <c:v>11169.36</c:v>
                </c:pt>
                <c:pt idx="690" formatCode="#,##0.00">
                  <c:v>11304.4</c:v>
                </c:pt>
                <c:pt idx="691" formatCode="#,##0.00">
                  <c:v>11204.33</c:v>
                </c:pt>
                <c:pt idx="692" formatCode="#,##0.00">
                  <c:v>11298.22</c:v>
                </c:pt>
                <c:pt idx="693" formatCode="#,##0.00">
                  <c:v>10023.81</c:v>
                </c:pt>
                <c:pt idx="694" formatCode="#,##0.00">
                  <c:v>9704.56</c:v>
                </c:pt>
                <c:pt idx="695" formatCode="#,##0.00">
                  <c:v>9623.34</c:v>
                </c:pt>
                <c:pt idx="696" formatCode="#,##0.00">
                  <c:v>9610.25</c:v>
                </c:pt>
                <c:pt idx="697" formatCode="#,##0.00">
                  <c:v>9530.52</c:v>
                </c:pt>
                <c:pt idx="698" formatCode="#,##0.00">
                  <c:v>9407.26</c:v>
                </c:pt>
                <c:pt idx="699" formatCode="#,##0.00">
                  <c:v>9214.27</c:v>
                </c:pt>
                <c:pt idx="700" formatCode="#,##0.00">
                  <c:v>9201.4</c:v>
                </c:pt>
                <c:pt idx="701" formatCode="#,##0.00">
                  <c:v>9230.98</c:v>
                </c:pt>
                <c:pt idx="702" formatCode="#,##0.00">
                  <c:v>9182.25</c:v>
                </c:pt>
                <c:pt idx="703" formatCode="#,##0.00">
                  <c:v>9214.31</c:v>
                </c:pt>
                <c:pt idx="704" formatCode="#,##0.00">
                  <c:v>9275.33</c:v>
                </c:pt>
                <c:pt idx="705" formatCode="#,##0.00">
                  <c:v>9283.84</c:v>
                </c:pt>
                <c:pt idx="706" formatCode="#,##0.00">
                  <c:v>9306.4</c:v>
                </c:pt>
                <c:pt idx="707" formatCode="#,##0.00">
                  <c:v>9319.42</c:v>
                </c:pt>
                <c:pt idx="708" formatCode="#,##0.00">
                  <c:v>9293.5300000000007</c:v>
                </c:pt>
                <c:pt idx="709" formatCode="#,##0.00">
                  <c:v>9287.4699999999993</c:v>
                </c:pt>
                <c:pt idx="710" formatCode="#,##0.00">
                  <c:v>9431.3799999999992</c:v>
                </c:pt>
                <c:pt idx="711" formatCode="#,##0.00">
                  <c:v>9450.34</c:v>
                </c:pt>
                <c:pt idx="712" formatCode="#,##0.00">
                  <c:v>9360.6200000000008</c:v>
                </c:pt>
                <c:pt idx="713" formatCode="#,##0.00">
                  <c:v>9375.4699999999993</c:v>
                </c:pt>
                <c:pt idx="714" formatCode="#,##0.00">
                  <c:v>9162.18</c:v>
                </c:pt>
                <c:pt idx="715" formatCode="#,##0.00">
                  <c:v>9183.2999999999993</c:v>
                </c:pt>
                <c:pt idx="716" formatCode="#,##0.00">
                  <c:v>9202.34</c:v>
                </c:pt>
                <c:pt idx="717" formatCode="#,##0.00">
                  <c:v>9274.9599999999991</c:v>
                </c:pt>
                <c:pt idx="718" formatCode="#,##0.00">
                  <c:v>9309.75</c:v>
                </c:pt>
                <c:pt idx="719" formatCode="#,##0.00">
                  <c:v>9217.84</c:v>
                </c:pt>
                <c:pt idx="720" formatCode="#,##0.00">
                  <c:v>9237.57</c:v>
                </c:pt>
                <c:pt idx="721" formatCode="#,##0.00">
                  <c:v>9197.5499999999993</c:v>
                </c:pt>
                <c:pt idx="722" formatCode="#,##0.00">
                  <c:v>9207.81</c:v>
                </c:pt>
                <c:pt idx="723" formatCode="#,##0.00">
                  <c:v>9310.52</c:v>
                </c:pt>
                <c:pt idx="724" formatCode="#,##0.00">
                  <c:v>9340.16</c:v>
                </c:pt>
                <c:pt idx="725" formatCode="#,##0.00">
                  <c:v>9680.3700000000008</c:v>
                </c:pt>
                <c:pt idx="726" formatCode="#,##0.00">
                  <c:v>9670.5400000000009</c:v>
                </c:pt>
                <c:pt idx="727" formatCode="#,##0.00">
                  <c:v>9655.07</c:v>
                </c:pt>
                <c:pt idx="728" formatCode="#,##0.00">
                  <c:v>9401.11</c:v>
                </c:pt>
                <c:pt idx="729" formatCode="#,##0.00">
                  <c:v>9394.9699999999993</c:v>
                </c:pt>
                <c:pt idx="730" formatCode="#,##0.00">
                  <c:v>9440.8799999999992</c:v>
                </c:pt>
                <c:pt idx="731" formatCode="#,##0.00">
                  <c:v>9482.7800000000007</c:v>
                </c:pt>
                <c:pt idx="732" formatCode="#,##0.00">
                  <c:v>9540.42</c:v>
                </c:pt>
                <c:pt idx="733" formatCode="#,##0.00">
                  <c:v>9579.43</c:v>
                </c:pt>
                <c:pt idx="734" formatCode="#,##0.00">
                  <c:v>9504.86</c:v>
                </c:pt>
                <c:pt idx="735" formatCode="#,##0.00">
                  <c:v>9482.27</c:v>
                </c:pt>
                <c:pt idx="736" formatCode="#,##0.00">
                  <c:v>9493.2099999999991</c:v>
                </c:pt>
                <c:pt idx="737" formatCode="#,##0.00">
                  <c:v>9540.4699999999993</c:v>
                </c:pt>
                <c:pt idx="738" formatCode="#,##0.00">
                  <c:v>9938.2999999999993</c:v>
                </c:pt>
                <c:pt idx="739" formatCode="#,##0.00">
                  <c:v>9908.9</c:v>
                </c:pt>
                <c:pt idx="740" formatCode="#,##0.00">
                  <c:v>9836.3700000000008</c:v>
                </c:pt>
                <c:pt idx="741" formatCode="#,##0.00">
                  <c:v>9782.31</c:v>
                </c:pt>
                <c:pt idx="742" formatCode="#,##0.00">
                  <c:v>9768.5</c:v>
                </c:pt>
                <c:pt idx="743" formatCode="#,##0.00">
                  <c:v>9773.43</c:v>
                </c:pt>
                <c:pt idx="744" formatCode="#,##0.00">
                  <c:v>9869.24</c:v>
                </c:pt>
                <c:pt idx="745" formatCode="#,##0.00">
                  <c:v>9887.61</c:v>
                </c:pt>
                <c:pt idx="746" formatCode="#,##0.00">
                  <c:v>9682.86</c:v>
                </c:pt>
                <c:pt idx="747" formatCode="#,##0.00">
                  <c:v>10182.34</c:v>
                </c:pt>
                <c:pt idx="748" formatCode="#,##0.00">
                  <c:v>10199.56</c:v>
                </c:pt>
                <c:pt idx="749" formatCode="#,##0.00">
                  <c:v>9700.34</c:v>
                </c:pt>
                <c:pt idx="750" formatCode="#,##0.00">
                  <c:v>9704.0300000000007</c:v>
                </c:pt>
                <c:pt idx="751" formatCode="#,##0.00">
                  <c:v>9573.67</c:v>
                </c:pt>
                <c:pt idx="752" formatCode="#,##0.00">
                  <c:v>9546.32</c:v>
                </c:pt>
                <c:pt idx="753" formatCode="#,##0.00">
                  <c:v>9203.32</c:v>
                </c:pt>
                <c:pt idx="754" formatCode="#,##0.00">
                  <c:v>8991.9699999999993</c:v>
                </c:pt>
                <c:pt idx="755" formatCode="#,##0.00">
                  <c:v>8951.01</c:v>
                </c:pt>
                <c:pt idx="756" formatCode="#,##0.00">
                  <c:v>9288.4</c:v>
                </c:pt>
                <c:pt idx="757" formatCode="#,##0.00">
                  <c:v>9302.5</c:v>
                </c:pt>
                <c:pt idx="758" formatCode="#,##0.00">
                  <c:v>9232.94</c:v>
                </c:pt>
                <c:pt idx="759" formatCode="#,##0.00">
                  <c:v>9555.24</c:v>
                </c:pt>
                <c:pt idx="760" formatCode="#,##0.00">
                  <c:v>9804.7900000000009</c:v>
                </c:pt>
                <c:pt idx="761" formatCode="#,##0.00">
                  <c:v>9836.0499999999993</c:v>
                </c:pt>
                <c:pt idx="762" formatCode="#,##0.00">
                  <c:v>9906.0300000000007</c:v>
                </c:pt>
                <c:pt idx="763" formatCode="#,##0.00">
                  <c:v>9823</c:v>
                </c:pt>
                <c:pt idx="764" formatCode="#,##0.00">
                  <c:v>9564.2000000000007</c:v>
                </c:pt>
                <c:pt idx="765" formatCode="#,##0.00">
                  <c:v>9755.83</c:v>
                </c:pt>
                <c:pt idx="766" formatCode="#,##0.00">
                  <c:v>9793.27</c:v>
                </c:pt>
                <c:pt idx="767" formatCode="#,##0.00">
                  <c:v>9317.8799999999992</c:v>
                </c:pt>
                <c:pt idx="768" formatCode="#,##0.00">
                  <c:v>8949.9</c:v>
                </c:pt>
                <c:pt idx="769" formatCode="#,##0.00">
                  <c:v>9033.4699999999993</c:v>
                </c:pt>
                <c:pt idx="770" formatCode="#,##0.00">
                  <c:v>9595.58</c:v>
                </c:pt>
                <c:pt idx="771" formatCode="#,##0.00">
                  <c:v>9913.86</c:v>
                </c:pt>
                <c:pt idx="772" formatCode="#,##0.00">
                  <c:v>9996.74</c:v>
                </c:pt>
                <c:pt idx="773" formatCode="#,##0.00">
                  <c:v>9992.66</c:v>
                </c:pt>
                <c:pt idx="774" formatCode="#,##0.00">
                  <c:v>9411.4699999999993</c:v>
                </c:pt>
                <c:pt idx="775" formatCode="#,##0.00">
                  <c:v>9062.41</c:v>
                </c:pt>
                <c:pt idx="776" formatCode="#,##0.00">
                  <c:v>8956.91</c:v>
                </c:pt>
                <c:pt idx="777" formatCode="#,##0.00">
                  <c:v>9167.7800000000007</c:v>
                </c:pt>
                <c:pt idx="778" formatCode="#,##0.00">
                  <c:v>9007.19</c:v>
                </c:pt>
                <c:pt idx="779" formatCode="#,##0.00">
                  <c:v>9048.02</c:v>
                </c:pt>
                <c:pt idx="780" formatCode="#,##0.00">
                  <c:v>9440.65</c:v>
                </c:pt>
                <c:pt idx="781" formatCode="#,##0.00">
                  <c:v>8871.75</c:v>
                </c:pt>
                <c:pt idx="782" formatCode="#,##0.00">
                  <c:v>7814.53</c:v>
                </c:pt>
                <c:pt idx="783" formatCode="#,##0.00">
                  <c:v>7795.6</c:v>
                </c:pt>
                <c:pt idx="784" formatCode="#,##0.00">
                  <c:v>7700.59</c:v>
                </c:pt>
                <c:pt idx="785" formatCode="#,##0.00">
                  <c:v>7641.36</c:v>
                </c:pt>
                <c:pt idx="786" formatCode="#,##0.00">
                  <c:v>7574.2</c:v>
                </c:pt>
                <c:pt idx="787" formatCode="#,##0.00">
                  <c:v>7491.78</c:v>
                </c:pt>
                <c:pt idx="788" formatCode="#,##0.00">
                  <c:v>7145.87</c:v>
                </c:pt>
                <c:pt idx="789" formatCode="#,##0.00">
                  <c:v>6934.55</c:v>
                </c:pt>
                <c:pt idx="790" formatCode="#,##0.00">
                  <c:v>7240.29</c:v>
                </c:pt>
                <c:pt idx="791" formatCode="#,##0.00">
                  <c:v>7280.52</c:v>
                </c:pt>
                <c:pt idx="792" formatCode="#,##0.00">
                  <c:v>7269.96</c:v>
                </c:pt>
                <c:pt idx="793" formatCode="#,##0.00">
                  <c:v>7167.18</c:v>
                </c:pt>
                <c:pt idx="794" formatCode="#,##0.00">
                  <c:v>7134.45</c:v>
                </c:pt>
                <c:pt idx="795" formatCode="#,##0.00">
                  <c:v>6928.66</c:v>
                </c:pt>
                <c:pt idx="796" formatCode="#,##0.00">
                  <c:v>6958.56</c:v>
                </c:pt>
                <c:pt idx="797" formatCode="#,##0.00">
                  <c:v>6965.62</c:v>
                </c:pt>
                <c:pt idx="798" formatCode="#,##0.00">
                  <c:v>7119.95</c:v>
                </c:pt>
                <c:pt idx="799" formatCode="#,##0.00">
                  <c:v>6926.07</c:v>
                </c:pt>
                <c:pt idx="800" formatCode="#,##0.00">
                  <c:v>7303.82</c:v>
                </c:pt>
                <c:pt idx="801" formatCode="#,##0.00">
                  <c:v>7341.45</c:v>
                </c:pt>
                <c:pt idx="802" formatCode="#,##0.00">
                  <c:v>7356.22</c:v>
                </c:pt>
                <c:pt idx="803" formatCode="#,##0.00">
                  <c:v>7427.94</c:v>
                </c:pt>
                <c:pt idx="804" formatCode="#,##0.00">
                  <c:v>7271.78</c:v>
                </c:pt>
                <c:pt idx="805" formatCode="#,##0.00">
                  <c:v>6883.41</c:v>
                </c:pt>
                <c:pt idx="806" formatCode="#,##0.00">
                  <c:v>6878.95</c:v>
                </c:pt>
                <c:pt idx="807" formatCode="#,##0.00">
                  <c:v>7003.22</c:v>
                </c:pt>
                <c:pt idx="808" formatCode="#,##0.00">
                  <c:v>7088.25</c:v>
                </c:pt>
                <c:pt idx="809" formatCode="#,##0.00">
                  <c:v>6612.57</c:v>
                </c:pt>
                <c:pt idx="810" formatCode="#,##0.00">
                  <c:v>6504.52</c:v>
                </c:pt>
                <c:pt idx="811" formatCode="#,##0.00">
                  <c:v>6517.2</c:v>
                </c:pt>
                <c:pt idx="812" formatCode="#,##0.00">
                  <c:v>6250.47</c:v>
                </c:pt>
                <c:pt idx="813" formatCode="#,##0.00">
                  <c:v>6467.5</c:v>
                </c:pt>
                <c:pt idx="814" formatCode="#,##0.00">
                  <c:v>6793.84</c:v>
                </c:pt>
                <c:pt idx="815" formatCode="#,##0.00">
                  <c:v>6735.46</c:v>
                </c:pt>
                <c:pt idx="816" formatCode="#,##0.00">
                  <c:v>6892.51</c:v>
                </c:pt>
                <c:pt idx="817" formatCode="#,##0.00">
                  <c:v>6789.02</c:v>
                </c:pt>
                <c:pt idx="818" formatCode="#,##0.00">
                  <c:v>6443.93</c:v>
                </c:pt>
                <c:pt idx="819" formatCode="#,##0.00">
                  <c:v>6359.7</c:v>
                </c:pt>
                <c:pt idx="820" formatCode="#,##0.00">
                  <c:v>6378.14</c:v>
                </c:pt>
                <c:pt idx="821" formatCode="#,##0.00">
                  <c:v>6844.26</c:v>
                </c:pt>
                <c:pt idx="822" formatCode="#,##0.00">
                  <c:v>6329.74</c:v>
                </c:pt>
                <c:pt idx="823" formatCode="#,##0.00">
                  <c:v>5331.83</c:v>
                </c:pt>
                <c:pt idx="824" formatCode="#,##0.00">
                  <c:v>5371.35</c:v>
                </c:pt>
                <c:pt idx="825" formatCode="#,##0.00">
                  <c:v>5385.23</c:v>
                </c:pt>
                <c:pt idx="826" formatCode="#,##0.00">
                  <c:v>5836.65</c:v>
                </c:pt>
                <c:pt idx="827" formatCode="#,##0.00">
                  <c:v>5625.23</c:v>
                </c:pt>
                <c:pt idx="828" formatCode="#,##0.00">
                  <c:v>5838.11</c:v>
                </c:pt>
                <c:pt idx="829" formatCode="#,##0.00">
                  <c:v>7929.12</c:v>
                </c:pt>
                <c:pt idx="830" formatCode="#,##0.00">
                  <c:v>7950.81</c:v>
                </c:pt>
                <c:pt idx="831" formatCode="#,##0.00">
                  <c:v>8136.95</c:v>
                </c:pt>
                <c:pt idx="832" formatCode="#,##0.00">
                  <c:v>8177.79</c:v>
                </c:pt>
                <c:pt idx="833" formatCode="#,##0.00">
                  <c:v>8914.34</c:v>
                </c:pt>
                <c:pt idx="834" formatCode="#,##0.00">
                  <c:v>9163.2199999999993</c:v>
                </c:pt>
                <c:pt idx="835" formatCode="#,##0.00">
                  <c:v>9167.7000000000007</c:v>
                </c:pt>
                <c:pt idx="836" formatCode="#,##0.00">
                  <c:v>9142.0499999999993</c:v>
                </c:pt>
                <c:pt idx="837" formatCode="#,##0.00">
                  <c:v>8843.3700000000008</c:v>
                </c:pt>
                <c:pt idx="838" formatCode="#,##0.00">
                  <c:v>8901.6</c:v>
                </c:pt>
                <c:pt idx="839" formatCode="#,##0.00">
                  <c:v>8921.31</c:v>
                </c:pt>
                <c:pt idx="840" formatCode="#,##0.00">
                  <c:v>8726.7999999999993</c:v>
                </c:pt>
                <c:pt idx="841" formatCode="#,##0.00">
                  <c:v>8775.6299999999992</c:v>
                </c:pt>
                <c:pt idx="842" formatCode="#,##0.00">
                  <c:v>8890.4599999999991</c:v>
                </c:pt>
                <c:pt idx="843" formatCode="#,##0.00">
                  <c:v>8932.89</c:v>
                </c:pt>
                <c:pt idx="844" formatCode="#,##0.00">
                  <c:v>9354.7800000000007</c:v>
                </c:pt>
                <c:pt idx="845" formatCode="#,##0.00">
                  <c:v>9652.74</c:v>
                </c:pt>
                <c:pt idx="846" formatCode="#,##0.00">
                  <c:v>9951.75</c:v>
                </c:pt>
                <c:pt idx="847" formatCode="#,##0.00">
                  <c:v>9937.4</c:v>
                </c:pt>
                <c:pt idx="848" formatCode="#,##0.00">
                  <c:v>9698.23</c:v>
                </c:pt>
                <c:pt idx="849" formatCode="#,##0.00">
                  <c:v>9723.01</c:v>
                </c:pt>
                <c:pt idx="850" formatCode="#,##0.00">
                  <c:v>9643.2199999999993</c:v>
                </c:pt>
                <c:pt idx="851" formatCode="#,##0.00">
                  <c:v>10191.68</c:v>
                </c:pt>
                <c:pt idx="852" formatCode="#,##0.00">
                  <c:v>10161.94</c:v>
                </c:pt>
                <c:pt idx="853" formatCode="#,##0.00">
                  <c:v>9938.82</c:v>
                </c:pt>
                <c:pt idx="854" formatCode="#,##0.00">
                  <c:v>10053.969999999999</c:v>
                </c:pt>
                <c:pt idx="855" formatCode="#,##0.00">
                  <c:v>10341.56</c:v>
                </c:pt>
                <c:pt idx="856" formatCode="#,##0.00">
                  <c:v>10322</c:v>
                </c:pt>
                <c:pt idx="857" formatCode="#,##0.00">
                  <c:v>10457.629999999999</c:v>
                </c:pt>
                <c:pt idx="858" formatCode="#,##0.00">
                  <c:v>10393.61</c:v>
                </c:pt>
                <c:pt idx="859" formatCode="#,##0.00">
                  <c:v>10210.049999999999</c:v>
                </c:pt>
                <c:pt idx="860" formatCode="#,##0.00">
                  <c:v>10165.77</c:v>
                </c:pt>
                <c:pt idx="861" formatCode="#,##0.00">
                  <c:v>10129.44</c:v>
                </c:pt>
                <c:pt idx="862" formatCode="#,##0.00">
                  <c:v>9876.75</c:v>
                </c:pt>
                <c:pt idx="863" formatCode="#,##0.00">
                  <c:v>9834.7199999999993</c:v>
                </c:pt>
                <c:pt idx="864" formatCode="#,##0.00">
                  <c:v>9824.6200000000008</c:v>
                </c:pt>
                <c:pt idx="865" formatCode="#,##0.00">
                  <c:v>9701.2999999999993</c:v>
                </c:pt>
                <c:pt idx="866" formatCode="#,##0.00">
                  <c:v>9331.27</c:v>
                </c:pt>
                <c:pt idx="867" formatCode="#,##0.00">
                  <c:v>9540.3700000000008</c:v>
                </c:pt>
                <c:pt idx="868" formatCode="#,##0.00">
                  <c:v>9468.7999999999993</c:v>
                </c:pt>
                <c:pt idx="869" formatCode="#,##0.00">
                  <c:v>9439.32</c:v>
                </c:pt>
                <c:pt idx="870" formatCode="#,##0.00">
                  <c:v>9521.7099999999991</c:v>
                </c:pt>
                <c:pt idx="871" formatCode="#,##0.00">
                  <c:v>9553.1299999999992</c:v>
                </c:pt>
                <c:pt idx="872" formatCode="#,##0.00">
                  <c:v>9406.43</c:v>
                </c:pt>
                <c:pt idx="873" formatCode="#,##0.00">
                  <c:v>9358.59</c:v>
                </c:pt>
                <c:pt idx="874" formatCode="#,##0.00">
                  <c:v>8977.73</c:v>
                </c:pt>
                <c:pt idx="875" formatCode="#,##0.00">
                  <c:v>8602.4</c:v>
                </c:pt>
                <c:pt idx="876" formatCode="#,##0.00">
                  <c:v>8458.4500000000007</c:v>
                </c:pt>
                <c:pt idx="877" formatCode="#,##0.00">
                  <c:v>8514.67</c:v>
                </c:pt>
                <c:pt idx="878" formatCode="#,##0.00">
                  <c:v>8687.75</c:v>
                </c:pt>
                <c:pt idx="879" formatCode="#,##0.00">
                  <c:v>8792.99</c:v>
                </c:pt>
                <c:pt idx="880" formatCode="#,##0.00">
                  <c:v>8755.7099999999991</c:v>
                </c:pt>
                <c:pt idx="881" formatCode="#,##0.00">
                  <c:v>8745.59</c:v>
                </c:pt>
                <c:pt idx="882" formatCode="#,##0.00">
                  <c:v>9164.36</c:v>
                </c:pt>
                <c:pt idx="883" formatCode="#,##0.00">
                  <c:v>9012.2000000000007</c:v>
                </c:pt>
                <c:pt idx="884" formatCode="#,##0.00">
                  <c:v>8958.1200000000008</c:v>
                </c:pt>
                <c:pt idx="885" formatCode="#,##0.00">
                  <c:v>8846.4599999999991</c:v>
                </c:pt>
                <c:pt idx="886" formatCode="#,##0.00">
                  <c:v>8890.1200000000008</c:v>
                </c:pt>
                <c:pt idx="887" formatCode="#,##0.00">
                  <c:v>8879.51</c:v>
                </c:pt>
                <c:pt idx="888" formatCode="#,##0.00">
                  <c:v>8197.7900000000009</c:v>
                </c:pt>
                <c:pt idx="889" formatCode="#,##0.00">
                  <c:v>8200.06</c:v>
                </c:pt>
                <c:pt idx="890" formatCode="#,##0.00">
                  <c:v>8218.36</c:v>
                </c:pt>
                <c:pt idx="891" formatCode="#,##0.00">
                  <c:v>8166.55</c:v>
                </c:pt>
                <c:pt idx="892" formatCode="#,##0.00">
                  <c:v>8082.3</c:v>
                </c:pt>
                <c:pt idx="893" formatCode="#,##0.00">
                  <c:v>8396.74</c:v>
                </c:pt>
                <c:pt idx="894" formatCode="#,##0.00">
                  <c:v>8178.22</c:v>
                </c:pt>
                <c:pt idx="895" formatCode="#,##0.00">
                  <c:v>7781.87</c:v>
                </c:pt>
                <c:pt idx="896" formatCode="#,##0.00">
                  <c:v>7544.5</c:v>
                </c:pt>
                <c:pt idx="897" formatCode="#,##0.00">
                  <c:v>7427.39</c:v>
                </c:pt>
                <c:pt idx="898" formatCode="#,##0.00">
                  <c:v>7413.72</c:v>
                </c:pt>
                <c:pt idx="899" formatCode="#,##0.00">
                  <c:v>7212.16</c:v>
                </c:pt>
                <c:pt idx="900" formatCode="#,##0.00">
                  <c:v>7254.33</c:v>
                </c:pt>
                <c:pt idx="901" formatCode="#,##0.00">
                  <c:v>7335.29</c:v>
                </c:pt>
                <c:pt idx="902" formatCode="#,##0.00">
                  <c:v>7454.82</c:v>
                </c:pt>
                <c:pt idx="903" formatCode="#,##0.00">
                  <c:v>7513.95</c:v>
                </c:pt>
                <c:pt idx="904" formatCode="#,##0.00">
                  <c:v>7399.04</c:v>
                </c:pt>
                <c:pt idx="905" formatCode="#,##0.00">
                  <c:v>7363.53</c:v>
                </c:pt>
                <c:pt idx="906" formatCode="#,##0.00">
                  <c:v>7388.3</c:v>
                </c:pt>
                <c:pt idx="907" formatCode="#,##0.00">
                  <c:v>7357.02</c:v>
                </c:pt>
                <c:pt idx="908" formatCode="#,##0.00">
                  <c:v>7535.72</c:v>
                </c:pt>
                <c:pt idx="909" formatCode="#,##0.00">
                  <c:v>7656.18</c:v>
                </c:pt>
                <c:pt idx="910" formatCode="#,##0.00">
                  <c:v>7518.03</c:v>
                </c:pt>
                <c:pt idx="911" formatCode="#,##0.00">
                  <c:v>7223.23</c:v>
                </c:pt>
                <c:pt idx="912" formatCode="#,##0.00">
                  <c:v>7257.92</c:v>
                </c:pt>
                <c:pt idx="913" formatCode="#,##0.00">
                  <c:v>7346.6</c:v>
                </c:pt>
                <c:pt idx="914" formatCode="#,##0.00">
                  <c:v>7324.98</c:v>
                </c:pt>
                <c:pt idx="915" formatCode="#,##0.00">
                  <c:v>6964.07</c:v>
                </c:pt>
                <c:pt idx="916" formatCode="#,##0.00">
                  <c:v>7171.17</c:v>
                </c:pt>
                <c:pt idx="917" formatCode="#,##0.00">
                  <c:v>7181.08</c:v>
                </c:pt>
                <c:pt idx="918" formatCode="#,##0.00">
                  <c:v>7308.84</c:v>
                </c:pt>
                <c:pt idx="919" formatCode="#,##0.00">
                  <c:v>7293.56</c:v>
                </c:pt>
                <c:pt idx="920" formatCode="#,##0.00">
                  <c:v>7266.64</c:v>
                </c:pt>
                <c:pt idx="921" formatCode="#,##0.00">
                  <c:v>7324.16</c:v>
                </c:pt>
                <c:pt idx="922" formatCode="#,##0.00">
                  <c:v>7424.02</c:v>
                </c:pt>
                <c:pt idx="923" formatCode="#,##0.00">
                  <c:v>7618.09</c:v>
                </c:pt>
                <c:pt idx="924" formatCode="#,##0.00">
                  <c:v>7634.61</c:v>
                </c:pt>
                <c:pt idx="925" formatCode="#,##0.00">
                  <c:v>7589.95</c:v>
                </c:pt>
                <c:pt idx="926" formatCode="#,##0.00">
                  <c:v>7547</c:v>
                </c:pt>
                <c:pt idx="927" formatCode="#,##0.00">
                  <c:v>7743.43</c:v>
                </c:pt>
                <c:pt idx="928" formatCode="#,##0.00">
                  <c:v>7539.78</c:v>
                </c:pt>
                <c:pt idx="929" formatCode="#,##0.00">
                  <c:v>7418.86</c:v>
                </c:pt>
                <c:pt idx="930" formatCode="#,##0.00">
                  <c:v>7474.82</c:v>
                </c:pt>
                <c:pt idx="931" formatCode="#,##0.00">
                  <c:v>7571.62</c:v>
                </c:pt>
                <c:pt idx="932" formatCode="#,##0.00">
                  <c:v>7836.1</c:v>
                </c:pt>
                <c:pt idx="933" formatCode="#,##0.00">
                  <c:v>7781.18</c:v>
                </c:pt>
                <c:pt idx="934" formatCode="#,##0.00">
                  <c:v>7730.07</c:v>
                </c:pt>
                <c:pt idx="935" formatCode="#,##0.00">
                  <c:v>7619.69</c:v>
                </c:pt>
                <c:pt idx="936" formatCode="#,##0.00">
                  <c:v>7320.23</c:v>
                </c:pt>
                <c:pt idx="937" formatCode="#,##0.00">
                  <c:v>7319.86</c:v>
                </c:pt>
                <c:pt idx="938" formatCode="#,##0.00">
                  <c:v>7408.58</c:v>
                </c:pt>
                <c:pt idx="939" formatCode="#,##0.00">
                  <c:v>7442.26</c:v>
                </c:pt>
                <c:pt idx="940" formatCode="#,##0.00">
                  <c:v>7697.38</c:v>
                </c:pt>
                <c:pt idx="941" formatCode="#,##0.00">
                  <c:v>8110.1</c:v>
                </c:pt>
                <c:pt idx="942" formatCode="#,##0.00">
                  <c:v>8237.24</c:v>
                </c:pt>
                <c:pt idx="943" formatCode="#,##0.00">
                  <c:v>8408.52</c:v>
                </c:pt>
                <c:pt idx="944" formatCode="#,##0.00">
                  <c:v>8653.2800000000007</c:v>
                </c:pt>
                <c:pt idx="945" formatCode="#,##0.00">
                  <c:v>8727.7900000000009</c:v>
                </c:pt>
                <c:pt idx="946" formatCode="#,##0.00">
                  <c:v>8592</c:v>
                </c:pt>
                <c:pt idx="947" formatCode="#,##0.00">
                  <c:v>8730.8700000000008</c:v>
                </c:pt>
                <c:pt idx="948" formatCode="#,##0.00">
                  <c:v>8826.94</c:v>
                </c:pt>
                <c:pt idx="949" formatCode="#,##0.00">
                  <c:v>8836.84</c:v>
                </c:pt>
                <c:pt idx="950" formatCode="#,##0.00">
                  <c:v>8853.77</c:v>
                </c:pt>
                <c:pt idx="951" formatCode="#,##0.00">
                  <c:v>9081.2800000000007</c:v>
                </c:pt>
                <c:pt idx="952" formatCode="#,##0.00">
                  <c:v>9103.83</c:v>
                </c:pt>
                <c:pt idx="953" formatCode="#,##0.00">
                  <c:v>8891.82</c:v>
                </c:pt>
                <c:pt idx="954" formatCode="#,##0.00">
                  <c:v>9272.76</c:v>
                </c:pt>
                <c:pt idx="955" formatCode="#,##0.00">
                  <c:v>9368.48</c:v>
                </c:pt>
                <c:pt idx="956" formatCode="#,##0.00">
                  <c:v>9423.24</c:v>
                </c:pt>
                <c:pt idx="957" formatCode="#,##0.00">
                  <c:v>9457.42</c:v>
                </c:pt>
                <c:pt idx="958" formatCode="#,##0.00">
                  <c:v>9505.0499999999993</c:v>
                </c:pt>
                <c:pt idx="959" formatCode="#,##0.00">
                  <c:v>9379.81</c:v>
                </c:pt>
                <c:pt idx="960" formatCode="#,##0.00">
                  <c:v>9377.49</c:v>
                </c:pt>
                <c:pt idx="961" formatCode="#,##0.00">
                  <c:v>9275.66</c:v>
                </c:pt>
                <c:pt idx="962" formatCode="#,##0.00">
                  <c:v>9383.16</c:v>
                </c:pt>
                <c:pt idx="963" formatCode="#,##0.00">
                  <c:v>9426.8700000000008</c:v>
                </c:pt>
                <c:pt idx="964" formatCode="#,##0.00">
                  <c:v>9516.18</c:v>
                </c:pt>
                <c:pt idx="965" formatCode="#,##0.00">
                  <c:v>9805.1200000000008</c:v>
                </c:pt>
                <c:pt idx="966" formatCode="#,##0.00">
                  <c:v>9749.5300000000007</c:v>
                </c:pt>
                <c:pt idx="967" formatCode="#,##0.00">
                  <c:v>10021.74</c:v>
                </c:pt>
                <c:pt idx="968" formatCode="#,##0.00">
                  <c:v>8691.5400000000009</c:v>
                </c:pt>
                <c:pt idx="969" formatCode="#,##0.00">
                  <c:v>7532.87</c:v>
                </c:pt>
                <c:pt idx="970" formatCode="#,##0.00">
                  <c:v>8093</c:v>
                </c:pt>
                <c:pt idx="971" formatCode="#,##0.00">
                  <c:v>8296.65</c:v>
                </c:pt>
                <c:pt idx="972" formatCode="#,##0.00">
                  <c:v>8296.69</c:v>
                </c:pt>
                <c:pt idx="973" formatCode="#,##0.00">
                  <c:v>8281.82</c:v>
                </c:pt>
                <c:pt idx="974" formatCode="#,##0.00">
                  <c:v>8082.63</c:v>
                </c:pt>
                <c:pt idx="975" formatCode="#,##0.00">
                  <c:v>8138.41</c:v>
                </c:pt>
                <c:pt idx="976" formatCode="#,##0.00">
                  <c:v>8134.83</c:v>
                </c:pt>
                <c:pt idx="977" formatCode="#,##0.00">
                  <c:v>8216.81</c:v>
                </c:pt>
                <c:pt idx="978" formatCode="#,##0.00">
                  <c:v>8410.7099999999991</c:v>
                </c:pt>
                <c:pt idx="979" formatCode="#,##0.00">
                  <c:v>8390.2099999999991</c:v>
                </c:pt>
                <c:pt idx="980" formatCode="#,##0.00">
                  <c:v>8470.99</c:v>
                </c:pt>
                <c:pt idx="981" formatCode="#,##0.00">
                  <c:v>8415.24</c:v>
                </c:pt>
                <c:pt idx="982" formatCode="#,##0.00">
                  <c:v>8721.7800000000007</c:v>
                </c:pt>
                <c:pt idx="983" formatCode="#,##0.00">
                  <c:v>8625.27</c:v>
                </c:pt>
                <c:pt idx="984" formatCode="#,##0.00">
                  <c:v>8627.7099999999991</c:v>
                </c:pt>
                <c:pt idx="985" formatCode="#,##0.00">
                  <c:v>8332.7199999999993</c:v>
                </c:pt>
                <c:pt idx="986" formatCode="#,##0.00">
                  <c:v>8308.4500000000007</c:v>
                </c:pt>
                <c:pt idx="987" formatCode="#,##0.00">
                  <c:v>8161.41</c:v>
                </c:pt>
                <c:pt idx="988" formatCode="#,##0.00">
                  <c:v>8215.5300000000007</c:v>
                </c:pt>
                <c:pt idx="989" formatCode="#,##0.00">
                  <c:v>8260.06</c:v>
                </c:pt>
                <c:pt idx="990" formatCode="#,##0.00">
                  <c:v>8414.23</c:v>
                </c:pt>
                <c:pt idx="991" formatCode="#,##0.00">
                  <c:v>8393.0400000000009</c:v>
                </c:pt>
                <c:pt idx="992" formatCode="#,##0.00">
                  <c:v>8497.69</c:v>
                </c:pt>
                <c:pt idx="993" formatCode="#,##0.00">
                  <c:v>8314.23</c:v>
                </c:pt>
                <c:pt idx="994" formatCode="#,##0.00">
                  <c:v>8261.7099999999991</c:v>
                </c:pt>
                <c:pt idx="995" formatCode="#,##0.00">
                  <c:v>8285.6200000000008</c:v>
                </c:pt>
                <c:pt idx="996" formatCode="#,##0.00">
                  <c:v>8271.52</c:v>
                </c:pt>
                <c:pt idx="997" formatCode="#,##0.00">
                  <c:v>8515.69</c:v>
                </c:pt>
                <c:pt idx="998" formatCode="#,##0.00">
                  <c:v>8744.83</c:v>
                </c:pt>
                <c:pt idx="999" formatCode="#,##0.00">
                  <c:v>9804.32</c:v>
                </c:pt>
                <c:pt idx="1000" formatCode="#,##0.00">
                  <c:v>10074.24</c:v>
                </c:pt>
                <c:pt idx="1001" formatCode="#,##0.00">
                  <c:v>10074.44</c:v>
                </c:pt>
                <c:pt idx="1002" formatCode="#,##0.00">
                  <c:v>10188.1</c:v>
                </c:pt>
                <c:pt idx="1003" formatCode="#,##0.00">
                  <c:v>10285.870000000001</c:v>
                </c:pt>
                <c:pt idx="1004" formatCode="#,##0.00">
                  <c:v>10295.67</c:v>
                </c:pt>
                <c:pt idx="1005" formatCode="#,##0.00">
                  <c:v>10275.93</c:v>
                </c:pt>
                <c:pt idx="1006" formatCode="#,##0.00">
                  <c:v>10296.77</c:v>
                </c:pt>
                <c:pt idx="1007" formatCode="#,##0.00">
                  <c:v>10386.870000000001</c:v>
                </c:pt>
                <c:pt idx="1008" formatCode="#,##0.00">
                  <c:v>10387.030000000001</c:v>
                </c:pt>
                <c:pt idx="1009" formatCode="#,##0.00">
                  <c:v>10422.129999999999</c:v>
                </c:pt>
                <c:pt idx="1010" formatCode="#,##0.00">
                  <c:v>10441.49</c:v>
                </c:pt>
                <c:pt idx="1011" formatCode="#,##0.00">
                  <c:v>10442.25</c:v>
                </c:pt>
                <c:pt idx="1012" formatCode="#,##0.00">
                  <c:v>10215.950000000001</c:v>
                </c:pt>
                <c:pt idx="1013" formatCode="#,##0.00">
                  <c:v>10394.35</c:v>
                </c:pt>
                <c:pt idx="1014" formatCode="#,##0.00">
                  <c:v>10450.31</c:v>
                </c:pt>
                <c:pt idx="1015" formatCode="#,##0.00">
                  <c:v>10595.64</c:v>
                </c:pt>
                <c:pt idx="1016" formatCode="#,##0.00">
                  <c:v>10558.67</c:v>
                </c:pt>
                <c:pt idx="1017" formatCode="#,##0.00">
                  <c:v>10898.76</c:v>
                </c:pt>
                <c:pt idx="1018" formatCode="#,##0.00">
                  <c:v>10627.27</c:v>
                </c:pt>
                <c:pt idx="1019" formatCode="#,##0.00">
                  <c:v>10762.64</c:v>
                </c:pt>
                <c:pt idx="1020" formatCode="#,##0.00">
                  <c:v>10736.1</c:v>
                </c:pt>
                <c:pt idx="1021" formatCode="#,##0.00">
                  <c:v>10396.59</c:v>
                </c:pt>
                <c:pt idx="1022" formatCode="#,##0.00">
                  <c:v>9796.76</c:v>
                </c:pt>
                <c:pt idx="1023" formatCode="#,##0.00">
                  <c:v>9673.2199999999993</c:v>
                </c:pt>
                <c:pt idx="1024" formatCode="#,##0.00">
                  <c:v>9656.1200000000008</c:v>
                </c:pt>
                <c:pt idx="1025" formatCode="#,##0.00">
                  <c:v>9756.7900000000009</c:v>
                </c:pt>
                <c:pt idx="1026" formatCode="#,##0.00">
                  <c:v>10279.370000000001</c:v>
                </c:pt>
                <c:pt idx="1027" formatCode="#,##0.00">
                  <c:v>10381.33</c:v>
                </c:pt>
                <c:pt idx="1028" formatCode="#,##0.00">
                  <c:v>10512.33</c:v>
                </c:pt>
                <c:pt idx="1029" formatCode="#,##0.00">
                  <c:v>10304.620000000001</c:v>
                </c:pt>
                <c:pt idx="1030" formatCode="#,##0.00">
                  <c:v>10418.02</c:v>
                </c:pt>
                <c:pt idx="1031" formatCode="#,##0.00">
                  <c:v>10442.44</c:v>
                </c:pt>
                <c:pt idx="1032" formatCode="#,##0.00">
                  <c:v>10233</c:v>
                </c:pt>
                <c:pt idx="1033" formatCode="#,##0.00">
                  <c:v>10798.73</c:v>
                </c:pt>
                <c:pt idx="1034" formatCode="#,##0.00">
                  <c:v>10947.04</c:v>
                </c:pt>
                <c:pt idx="1035" formatCode="#,##0.00">
                  <c:v>10916.05</c:v>
                </c:pt>
                <c:pt idx="1036" formatCode="#,##0.00">
                  <c:v>10487.07</c:v>
                </c:pt>
                <c:pt idx="1037" formatCode="#,##0.00">
                  <c:v>10452.620000000001</c:v>
                </c:pt>
                <c:pt idx="1038" formatCode="#,##0.00">
                  <c:v>10524.35</c:v>
                </c:pt>
                <c:pt idx="1039" formatCode="#,##0.00">
                  <c:v>10437.41</c:v>
                </c:pt>
                <c:pt idx="1040" formatCode="#,##0.00">
                  <c:v>10889.56</c:v>
                </c:pt>
                <c:pt idx="1041" formatCode="#,##0.00">
                  <c:v>11420.05</c:v>
                </c:pt>
                <c:pt idx="1042" formatCode="#,##0.00">
                  <c:v>11528.19</c:v>
                </c:pt>
                <c:pt idx="1043" formatCode="#,##0.00">
                  <c:v>11523.58</c:v>
                </c:pt>
                <c:pt idx="1044" formatCode="#,##0.00">
                  <c:v>11915.66</c:v>
                </c:pt>
                <c:pt idx="1045" formatCode="#,##0.00">
                  <c:v>11970.46</c:v>
                </c:pt>
                <c:pt idx="1046" formatCode="#,##0.00">
                  <c:v>11979.42</c:v>
                </c:pt>
                <c:pt idx="1047" formatCode="#,##0.00">
                  <c:v>12036.99</c:v>
                </c:pt>
                <c:pt idx="1048" formatCode="#,##0.00">
                  <c:v>12273.82</c:v>
                </c:pt>
                <c:pt idx="1049" formatCode="#,##0.00">
                  <c:v>10304.620000000001</c:v>
                </c:pt>
                <c:pt idx="1050" formatCode="#,##0.00">
                  <c:v>10418.02</c:v>
                </c:pt>
                <c:pt idx="1051" formatCode="#,##0.00">
                  <c:v>10442.44</c:v>
                </c:pt>
                <c:pt idx="1052" formatCode="#,##0.00">
                  <c:v>10233</c:v>
                </c:pt>
                <c:pt idx="1053" formatCode="#,##0.00">
                  <c:v>10798.73</c:v>
                </c:pt>
                <c:pt idx="1054" formatCode="#,##0.00">
                  <c:v>10947.04</c:v>
                </c:pt>
                <c:pt idx="1055" formatCode="#,##0.00">
                  <c:v>10916.05</c:v>
                </c:pt>
                <c:pt idx="1056" formatCode="#,##0.00">
                  <c:v>10487.07</c:v>
                </c:pt>
                <c:pt idx="1057" formatCode="#,##0.00">
                  <c:v>10452.620000000001</c:v>
                </c:pt>
                <c:pt idx="1058" formatCode="#,##0.00">
                  <c:v>10524.35</c:v>
                </c:pt>
                <c:pt idx="1059" formatCode="#,##0.00">
                  <c:v>10437.41</c:v>
                </c:pt>
                <c:pt idx="1060" formatCode="#,##0.00">
                  <c:v>10889.56</c:v>
                </c:pt>
                <c:pt idx="1061" formatCode="#,##0.00">
                  <c:v>11420.05</c:v>
                </c:pt>
                <c:pt idx="1062" formatCode="#,##0.00">
                  <c:v>11528.19</c:v>
                </c:pt>
                <c:pt idx="1063" formatCode="#,##0.00">
                  <c:v>11528.19</c:v>
                </c:pt>
                <c:pt idx="1064" formatCode="#,##0.00">
                  <c:v>11523.58</c:v>
                </c:pt>
                <c:pt idx="1065" formatCode="#,##0.00">
                  <c:v>11915.66</c:v>
                </c:pt>
                <c:pt idx="1066" formatCode="#,##0.00">
                  <c:v>11970.46</c:v>
                </c:pt>
                <c:pt idx="1067" formatCode="#,##0.00">
                  <c:v>11979.42</c:v>
                </c:pt>
                <c:pt idx="1068" formatCode="#,##0.00">
                  <c:v>12036.99</c:v>
                </c:pt>
                <c:pt idx="1069" formatCode="#,##0.00">
                  <c:v>12273.82</c:v>
                </c:pt>
                <c:pt idx="1070" formatCode="#,##0.00">
                  <c:v>11895.09</c:v>
                </c:pt>
                <c:pt idx="1071" formatCode="#,##0.00">
                  <c:v>11009.21</c:v>
                </c:pt>
                <c:pt idx="1072" formatCode="#,##0.00">
                  <c:v>10946.78</c:v>
                </c:pt>
                <c:pt idx="1073" formatCode="#,##0.00">
                  <c:v>10657.95</c:v>
                </c:pt>
                <c:pt idx="1074" formatCode="#,##0.00">
                  <c:v>10446.92</c:v>
                </c:pt>
                <c:pt idx="1075" formatCode="#,##0.00">
                  <c:v>10085.629999999999</c:v>
                </c:pt>
                <c:pt idx="1076" formatCode="#,##0.00">
                  <c:v>9701.76</c:v>
                </c:pt>
                <c:pt idx="1077" formatCode="#,##0.00">
                  <c:v>9681.65</c:v>
                </c:pt>
                <c:pt idx="1078" formatCode="#,##0.00">
                  <c:v>9575.5499999999993</c:v>
                </c:pt>
                <c:pt idx="1079" formatCode="#,##0.00">
                  <c:v>10167.32</c:v>
                </c:pt>
                <c:pt idx="1080" formatCode="#,##0.00">
                  <c:v>9916.52</c:v>
                </c:pt>
                <c:pt idx="1081" formatCode="#,##0.00">
                  <c:v>10154.25</c:v>
                </c:pt>
                <c:pt idx="1082" formatCode="#,##0.00">
                  <c:v>9908.7999999999993</c:v>
                </c:pt>
                <c:pt idx="1083" formatCode="#,##0.00">
                  <c:v>10346.75</c:v>
                </c:pt>
                <c:pt idx="1084" formatCode="#,##0.00">
                  <c:v>10651.79</c:v>
                </c:pt>
                <c:pt idx="1085" formatCode="#,##0.00">
                  <c:v>10841.89</c:v>
                </c:pt>
                <c:pt idx="1086" formatCode="#,##0.00">
                  <c:v>11048.66</c:v>
                </c:pt>
                <c:pt idx="1087" formatCode="#,##0.00">
                  <c:v>10716.98</c:v>
                </c:pt>
                <c:pt idx="1088" formatCode="#,##0.00">
                  <c:v>10736.84</c:v>
                </c:pt>
                <c:pt idx="1089" formatCode="#,##0.00">
                  <c:v>9963.1299999999992</c:v>
                </c:pt>
                <c:pt idx="1090" formatCode="#,##0.00">
                  <c:v>10996.63</c:v>
                </c:pt>
                <c:pt idx="1091" formatCode="#,##0.00">
                  <c:v>11052.77</c:v>
                </c:pt>
                <c:pt idx="1092" formatCode="#,##0.00">
                  <c:v>11451.2</c:v>
                </c:pt>
                <c:pt idx="1093" formatCode="#,##0.00">
                  <c:v>11841.96</c:v>
                </c:pt>
                <c:pt idx="1094" formatCode="#,##0.00">
                  <c:v>11905.49</c:v>
                </c:pt>
                <c:pt idx="1095" formatCode="#,##0.00">
                  <c:v>12144.62</c:v>
                </c:pt>
                <c:pt idx="1096" formatCode="#,##0.00">
                  <c:v>13129.53</c:v>
                </c:pt>
                <c:pt idx="1097" formatCode="#,##0.00">
                  <c:v>12779.13</c:v>
                </c:pt>
                <c:pt idx="1098" formatCode="#,##0.00">
                  <c:v>12345.83</c:v>
                </c:pt>
                <c:pt idx="1099" formatCode="#,##0.00">
                  <c:v>11541.62</c:v>
                </c:pt>
                <c:pt idx="1100" formatCode="#,##0.00">
                  <c:v>11620.97</c:v>
                </c:pt>
                <c:pt idx="1101" formatCode="#,##0.00">
                  <c:v>11395.66</c:v>
                </c:pt>
                <c:pt idx="1102" formatCode="#,##0.00">
                  <c:v>12006.08</c:v>
                </c:pt>
                <c:pt idx="1103" formatCode="#,##0.00">
                  <c:v>11968.08</c:v>
                </c:pt>
                <c:pt idx="1104" formatCode="#,##0.00">
                  <c:v>10912.19</c:v>
                </c:pt>
                <c:pt idx="1105" formatCode="#,##0.00">
                  <c:v>11206.44</c:v>
                </c:pt>
                <c:pt idx="1106" formatCode="#,##0.00">
                  <c:v>12178.38</c:v>
                </c:pt>
                <c:pt idx="1107" formatCode="#,##0.00">
                  <c:v>12400.91</c:v>
                </c:pt>
                <c:pt idx="1108" formatCode="#,##0.00">
                  <c:v>12445.18</c:v>
                </c:pt>
                <c:pt idx="1109" formatCode="#,##0.00">
                  <c:v>13311.14</c:v>
                </c:pt>
                <c:pt idx="1110" formatCode="#,##0.00">
                  <c:v>13796.49</c:v>
                </c:pt>
                <c:pt idx="1111" formatCode="#,##0.00">
                  <c:v>11790.92</c:v>
                </c:pt>
                <c:pt idx="1112" formatCode="#,##0.00">
                  <c:v>11065.9</c:v>
                </c:pt>
                <c:pt idx="1113" formatCode="#,##0.00">
                  <c:v>11246.14</c:v>
                </c:pt>
                <c:pt idx="1114" formatCode="#,##0.00">
                  <c:v>11157.35</c:v>
                </c:pt>
                <c:pt idx="1115" formatCode="#,##0.00">
                  <c:v>10144.56</c:v>
                </c:pt>
                <c:pt idx="1116" formatCode="#,##0.00">
                  <c:v>9594.42</c:v>
                </c:pt>
                <c:pt idx="1117" formatCode="#,##0.00">
                  <c:v>9299.6200000000008</c:v>
                </c:pt>
                <c:pt idx="1118" formatCode="#,##0.00">
                  <c:v>9348.3700000000008</c:v>
                </c:pt>
                <c:pt idx="1119" formatCode="#,##0.00">
                  <c:v>9416.41</c:v>
                </c:pt>
                <c:pt idx="1120" formatCode="#,##0.00">
                  <c:v>9335.8700000000008</c:v>
                </c:pt>
                <c:pt idx="1121" formatCode="#,##0.00">
                  <c:v>8859.1299999999992</c:v>
                </c:pt>
                <c:pt idx="1122" formatCode="#,##0.00">
                  <c:v>8710.64</c:v>
                </c:pt>
                <c:pt idx="1123" formatCode="#,##0.00">
                  <c:v>8311.57</c:v>
                </c:pt>
                <c:pt idx="1124" formatCode="#,##0.00">
                  <c:v>8196.65</c:v>
                </c:pt>
                <c:pt idx="1125" formatCode="#,##0.00">
                  <c:v>8026.39</c:v>
                </c:pt>
                <c:pt idx="1126" formatCode="#,##0.00">
                  <c:v>8031.91</c:v>
                </c:pt>
                <c:pt idx="1127" formatCode="#,##0.00">
                  <c:v>7975.97</c:v>
                </c:pt>
                <c:pt idx="1128" formatCode="#,##0.00">
                  <c:v>8076.89</c:v>
                </c:pt>
                <c:pt idx="1129" formatCode="#,##0.00">
                  <c:v>8126.15</c:v>
                </c:pt>
                <c:pt idx="1130" formatCode="#,##0.00">
                  <c:v>7937.34</c:v>
                </c:pt>
                <c:pt idx="1131" formatCode="#,##0.00">
                  <c:v>7901.85</c:v>
                </c:pt>
                <c:pt idx="1132" formatCode="#,##0.00">
                  <c:v>8210.99</c:v>
                </c:pt>
                <c:pt idx="1133" formatCode="#,##0.00">
                  <c:v>8743.5</c:v>
                </c:pt>
                <c:pt idx="1134" formatCode="#,##0.00">
                  <c:v>8809.2999999999993</c:v>
                </c:pt>
                <c:pt idx="1135" formatCode="#,##0.00">
                  <c:v>8625.6</c:v>
                </c:pt>
                <c:pt idx="1136" formatCode="#,##0.00">
                  <c:v>8586.66</c:v>
                </c:pt>
                <c:pt idx="1137" formatCode="General">
                  <c:v>9008.31</c:v>
                </c:pt>
                <c:pt idx="1138" formatCode="#,##0.00">
                  <c:v>8755.85</c:v>
                </c:pt>
                <c:pt idx="1139" formatCode="#,##0.00">
                  <c:v>8807.02</c:v>
                </c:pt>
                <c:pt idx="1140" formatCode="#,##0.00">
                  <c:v>8907.17</c:v>
                </c:pt>
                <c:pt idx="1141" formatCode="#,##0.00">
                  <c:v>8687.52</c:v>
                </c:pt>
                <c:pt idx="1142" formatCode="#,##0.00">
                  <c:v>8117.93</c:v>
                </c:pt>
                <c:pt idx="1143" formatCode="#,##0.00">
                  <c:v>8140.72</c:v>
                </c:pt>
                <c:pt idx="1144" formatCode="#,##0.00">
                  <c:v>7943.79</c:v>
                </c:pt>
                <c:pt idx="1145" formatCode="#,##0.00">
                  <c:v>7997.61</c:v>
                </c:pt>
                <c:pt idx="1146" formatCode="#,##0.00">
                  <c:v>8062.17</c:v>
                </c:pt>
                <c:pt idx="1147" formatCode="#,##0.00">
                  <c:v>8200.9699999999993</c:v>
                </c:pt>
                <c:pt idx="1148" formatCode="#,##0.00">
                  <c:v>8261.94</c:v>
                </c:pt>
                <c:pt idx="1149" formatCode="#,##0.00">
                  <c:v>7447.27</c:v>
                </c:pt>
                <c:pt idx="1150" formatCode="#,##0.00">
                  <c:v>7929.15</c:v>
                </c:pt>
                <c:pt idx="1151" formatCode="#,##0.00">
                  <c:v>8320.82</c:v>
                </c:pt>
                <c:pt idx="1152" formatCode="#,##0.00">
                  <c:v>8216.42</c:v>
                </c:pt>
                <c:pt idx="1153" formatCode="#,##0.00">
                  <c:v>8268.7099999999991</c:v>
                </c:pt>
                <c:pt idx="1154" formatCode="#,##0.00">
                  <c:v>8047.41</c:v>
                </c:pt>
                <c:pt idx="1155" formatCode="#,##0.00">
                  <c:v>7503.87</c:v>
                </c:pt>
                <c:pt idx="1156" formatCode="#,##0.00">
                  <c:v>7333</c:v>
                </c:pt>
                <c:pt idx="1157" formatCode="#,##0.00">
                  <c:v>6434.62</c:v>
                </c:pt>
                <c:pt idx="1158" formatCode="#,##0.00">
                  <c:v>6183.04</c:v>
                </c:pt>
                <c:pt idx="1159" formatCode="#,##0.00">
                  <c:v>5989.98</c:v>
                </c:pt>
                <c:pt idx="1160" formatCode="#,##0.00">
                  <c:v>5988.18</c:v>
                </c:pt>
                <c:pt idx="1161" formatCode="#,##0.00">
                  <c:v>5802.96</c:v>
                </c:pt>
                <c:pt idx="1162" formatCode="#,##0.00">
                  <c:v>5833.86</c:v>
                </c:pt>
                <c:pt idx="1163" formatCode="#,##0.00">
                  <c:v>5886.89</c:v>
                </c:pt>
                <c:pt idx="1164" formatCode="#,##0.00">
                  <c:v>5865.88</c:v>
                </c:pt>
                <c:pt idx="1165" formatCode="#,##0.00">
                  <c:v>5522.26</c:v>
                </c:pt>
                <c:pt idx="1166" formatCode="#,##0.00">
                  <c:v>5418</c:v>
                </c:pt>
                <c:pt idx="1167" formatCode="#,##0.00">
                  <c:v>5363.26</c:v>
                </c:pt>
                <c:pt idx="1168" formatCode="#,##0.00">
                  <c:v>5311.27</c:v>
                </c:pt>
                <c:pt idx="1169" formatCode="#,##0.00">
                  <c:v>5326.23</c:v>
                </c:pt>
                <c:pt idx="1170" formatCode="#,##0.00">
                  <c:v>5310.75</c:v>
                </c:pt>
                <c:pt idx="1171" formatCode="#,##0.00">
                  <c:v>5383.63</c:v>
                </c:pt>
                <c:pt idx="1172" formatCode="#,##0.00">
                  <c:v>5542.24</c:v>
                </c:pt>
                <c:pt idx="1173" formatCode="#,##0.00">
                  <c:v>5642.04</c:v>
                </c:pt>
                <c:pt idx="1174" formatCode="#,##0.00">
                  <c:v>5633.8</c:v>
                </c:pt>
                <c:pt idx="1175" formatCode="#,##0.00">
                  <c:v>5422.69</c:v>
                </c:pt>
                <c:pt idx="1176" formatCode="#,##0.00">
                  <c:v>5359.93</c:v>
                </c:pt>
                <c:pt idx="1177" formatCode="#,##0.00">
                  <c:v>5358.49</c:v>
                </c:pt>
                <c:pt idx="1178" formatCode="#,##0.00">
                  <c:v>5336.68</c:v>
                </c:pt>
                <c:pt idx="1179" formatCode="#,##0.00">
                  <c:v>5319.99</c:v>
                </c:pt>
                <c:pt idx="1180" formatCode="General">
                  <c:v>5274.28</c:v>
                </c:pt>
                <c:pt idx="1181" formatCode="#,##0.00">
                  <c:v>5238.95</c:v>
                </c:pt>
                <c:pt idx="1182" formatCode="#,##0.00">
                  <c:v>5196.6099999999997</c:v>
                </c:pt>
                <c:pt idx="1183" formatCode="#,##0.00">
                  <c:v>5184.0200000000004</c:v>
                </c:pt>
                <c:pt idx="1184" formatCode="#,##0.00">
                  <c:v>5127.12</c:v>
                </c:pt>
                <c:pt idx="1185" formatCode="#,##0.00">
                  <c:v>5103.2700000000004</c:v>
                </c:pt>
                <c:pt idx="1186" formatCode="#,##0.00">
                  <c:v>5354.23</c:v>
                </c:pt>
                <c:pt idx="1187" formatCode="#,##0.00">
                  <c:v>5421.65</c:v>
                </c:pt>
                <c:pt idx="1188" formatCode="#,##0.00">
                  <c:v>5289.92</c:v>
                </c:pt>
                <c:pt idx="1189" formatCode="General">
                  <c:v>5318.84</c:v>
                </c:pt>
                <c:pt idx="1190" formatCode="General">
                  <c:v>5235.1899999999996</c:v>
                </c:pt>
                <c:pt idx="1191" formatCode="General">
                  <c:v>5205.82</c:v>
                </c:pt>
                <c:pt idx="1192" formatCode="General">
                  <c:v>5053.51</c:v>
                </c:pt>
                <c:pt idx="1193" formatCode="General">
                  <c:v>5063.16</c:v>
                </c:pt>
                <c:pt idx="1194" formatCode="General">
                  <c:v>5307</c:v>
                </c:pt>
                <c:pt idx="1195" formatCode="General">
                  <c:v>4905.95</c:v>
                </c:pt>
                <c:pt idx="1196" formatCode="General">
                  <c:v>4164.95</c:v>
                </c:pt>
                <c:pt idx="1197" formatCode="General">
                  <c:v>4113.0200000000004</c:v>
                </c:pt>
                <c:pt idx="1198" formatCode="General">
                  <c:v>4296.8100000000004</c:v>
                </c:pt>
                <c:pt idx="1199" formatCode="General">
                  <c:v>4113.5</c:v>
                </c:pt>
                <c:pt idx="1200" formatCode="General">
                  <c:v>4094.9</c:v>
                </c:pt>
                <c:pt idx="1201" formatCode="General">
                  <c:v>4087.07</c:v>
                </c:pt>
                <c:pt idx="1202" formatCode="General">
                  <c:v>3985.08</c:v>
                </c:pt>
                <c:pt idx="1203" formatCode="General">
                  <c:v>4038.84</c:v>
                </c:pt>
                <c:pt idx="1204" formatCode="General">
                  <c:v>4040.7</c:v>
                </c:pt>
                <c:pt idx="1205" formatCode="General">
                  <c:v>4049.88</c:v>
                </c:pt>
                <c:pt idx="1206" formatCode="General">
                  <c:v>4053.91</c:v>
                </c:pt>
                <c:pt idx="1207" formatCode="General">
                  <c:v>4097.3599999999997</c:v>
                </c:pt>
                <c:pt idx="1208" formatCode="General">
                  <c:v>4089.46</c:v>
                </c:pt>
                <c:pt idx="1209" formatCode="General">
                  <c:v>4082.22</c:v>
                </c:pt>
                <c:pt idx="1210" formatCode="General">
                  <c:v>4071.56</c:v>
                </c:pt>
                <c:pt idx="1211" formatCode="General">
                  <c:v>4054.12</c:v>
                </c:pt>
                <c:pt idx="1212" formatCode="General">
                  <c:v>4077.04</c:v>
                </c:pt>
                <c:pt idx="1213" formatCode="General">
                  <c:v>3968.54</c:v>
                </c:pt>
                <c:pt idx="1214" formatCode="General">
                  <c:v>3946.5</c:v>
                </c:pt>
                <c:pt idx="1215" formatCode="#,##0.00">
                  <c:v>3926.6</c:v>
                </c:pt>
                <c:pt idx="1216" formatCode="#,##0.00">
                  <c:v>3926.89</c:v>
                </c:pt>
                <c:pt idx="1217" formatCode="#,##0.00">
                  <c:v>3966.38</c:v>
                </c:pt>
                <c:pt idx="1218" formatCode="#,##0.00">
                  <c:v>3966.17</c:v>
                </c:pt>
                <c:pt idx="1219" formatCode="#,##0.00">
                  <c:v>3987.24</c:v>
                </c:pt>
                <c:pt idx="1220" formatCode="#,##0.00">
                  <c:v>3950.43</c:v>
                </c:pt>
                <c:pt idx="1221" formatCode="General">
                  <c:v>3939.37</c:v>
                </c:pt>
                <c:pt idx="1222" formatCode="General">
                  <c:v>3919.51</c:v>
                </c:pt>
                <c:pt idx="1223" formatCode="General">
                  <c:v>3903.92</c:v>
                </c:pt>
                <c:pt idx="1224" formatCode="General">
                  <c:v>3867.38</c:v>
                </c:pt>
                <c:pt idx="1225" formatCode="General">
                  <c:v>3875.48</c:v>
                </c:pt>
                <c:pt idx="1226" formatCode="General">
                  <c:v>3874.61</c:v>
                </c:pt>
                <c:pt idx="1227" formatCode="General">
                  <c:v>3907.8</c:v>
                </c:pt>
                <c:pt idx="1228" formatCode="General">
                  <c:v>3906.06</c:v>
                </c:pt>
                <c:pt idx="1229" formatCode="General">
                  <c:v>3888.8</c:v>
                </c:pt>
                <c:pt idx="1230" formatCode="General">
                  <c:v>3891.58</c:v>
                </c:pt>
                <c:pt idx="1231" formatCode="General">
                  <c:v>3913.71</c:v>
                </c:pt>
                <c:pt idx="1232" formatCode="General">
                  <c:v>4210.6400000000003</c:v>
                </c:pt>
                <c:pt idx="1233" formatCode="General">
                  <c:v>4166.29</c:v>
                </c:pt>
                <c:pt idx="1234" formatCode="General">
                  <c:v>4006.54</c:v>
                </c:pt>
                <c:pt idx="1235" formatCode="General">
                  <c:v>4010.01</c:v>
                </c:pt>
                <c:pt idx="1236" formatCode="General">
                  <c:v>4000.49</c:v>
                </c:pt>
                <c:pt idx="1237" formatCode="General">
                  <c:v>4010.88</c:v>
                </c:pt>
                <c:pt idx="1238" formatCode="General">
                  <c:v>3936.67</c:v>
                </c:pt>
                <c:pt idx="1239" formatCode="General">
                  <c:v>3680.54</c:v>
                </c:pt>
                <c:pt idx="1240" formatCode="General">
                  <c:v>3652.84</c:v>
                </c:pt>
                <c:pt idx="1241" formatCode="General">
                  <c:v>3647.8</c:v>
                </c:pt>
                <c:pt idx="1242" formatCode="General">
                  <c:v>3646.26</c:v>
                </c:pt>
                <c:pt idx="1243" formatCode="General">
                  <c:v>3669.75</c:v>
                </c:pt>
                <c:pt idx="1244" formatCode="General">
                  <c:v>3668.59</c:v>
                </c:pt>
                <c:pt idx="1245" formatCode="General">
                  <c:v>3695.61</c:v>
                </c:pt>
                <c:pt idx="1246" formatCode="General">
                  <c:v>3695.04</c:v>
                </c:pt>
                <c:pt idx="1247" formatCode="General">
                  <c:v>3679.94</c:v>
                </c:pt>
                <c:pt idx="1248" formatCode="General">
                  <c:v>3695.61</c:v>
                </c:pt>
                <c:pt idx="1249" formatCode="General">
                  <c:v>3427.95</c:v>
                </c:pt>
                <c:pt idx="1250" formatCode="General">
                  <c:v>3469.09</c:v>
                </c:pt>
                <c:pt idx="1251" formatCode="General">
                  <c:v>3478.15</c:v>
                </c:pt>
                <c:pt idx="1252" formatCode="General">
                  <c:v>3476.22</c:v>
                </c:pt>
                <c:pt idx="1253" formatCode="General">
                  <c:v>3521.39</c:v>
                </c:pt>
                <c:pt idx="1254" formatCode="General">
                  <c:v>3523.29</c:v>
                </c:pt>
                <c:pt idx="1255" formatCode="General">
                  <c:v>3501.95</c:v>
                </c:pt>
                <c:pt idx="1256" formatCode="General">
                  <c:v>3504.8</c:v>
                </c:pt>
                <c:pt idx="1257" formatCode="General">
                  <c:v>3495.17</c:v>
                </c:pt>
                <c:pt idx="1258" formatCode="General">
                  <c:v>3476.07</c:v>
                </c:pt>
                <c:pt idx="1259" formatCode="General">
                  <c:v>3586.75</c:v>
                </c:pt>
                <c:pt idx="1260" formatCode="General">
                  <c:v>3612.67</c:v>
                </c:pt>
                <c:pt idx="1261" formatCode="General">
                  <c:v>3654.93</c:v>
                </c:pt>
                <c:pt idx="1262" formatCode="General">
                  <c:v>3612.93</c:v>
                </c:pt>
                <c:pt idx="1263" formatCode="General">
                  <c:v>3616.09</c:v>
                </c:pt>
                <c:pt idx="1264" formatCode="General">
                  <c:v>3623.07</c:v>
                </c:pt>
                <c:pt idx="1265" formatCode="General">
                  <c:v>3620.75</c:v>
                </c:pt>
                <c:pt idx="1266" formatCode="General">
                  <c:v>3608.84</c:v>
                </c:pt>
                <c:pt idx="1267" formatCode="General">
                  <c:v>3743.39</c:v>
                </c:pt>
                <c:pt idx="1268" formatCode="General">
                  <c:v>3758.53</c:v>
                </c:pt>
                <c:pt idx="1269" formatCode="General">
                  <c:v>3682.52</c:v>
                </c:pt>
                <c:pt idx="1270" formatCode="General">
                  <c:v>3680.14</c:v>
                </c:pt>
                <c:pt idx="1271" formatCode="General">
                  <c:v>3685.78</c:v>
                </c:pt>
                <c:pt idx="1272" formatCode="General">
                  <c:v>3720.15</c:v>
                </c:pt>
                <c:pt idx="1273" formatCode="General">
                  <c:v>3727.84</c:v>
                </c:pt>
                <c:pt idx="1274" formatCode="General">
                  <c:v>3674.76</c:v>
                </c:pt>
                <c:pt idx="1275" formatCode="General">
                  <c:v>3698.98</c:v>
                </c:pt>
                <c:pt idx="1276" formatCode="General">
                  <c:v>3713.88</c:v>
                </c:pt>
                <c:pt idx="1277" formatCode="General">
                  <c:v>4064.07</c:v>
                </c:pt>
                <c:pt idx="1278" formatCode="General">
                  <c:v>4068.4</c:v>
                </c:pt>
                <c:pt idx="1279" formatCode="General">
                  <c:v>4109.0200000000004</c:v>
                </c:pt>
                <c:pt idx="1280" formatCode="General">
                  <c:v>4092.61</c:v>
                </c:pt>
                <c:pt idx="1281" formatCode="General">
                  <c:v>4093.3</c:v>
                </c:pt>
                <c:pt idx="1282" formatCode="General">
                  <c:v>3904.9</c:v>
                </c:pt>
                <c:pt idx="1283" formatCode="General">
                  <c:v>3865.93</c:v>
                </c:pt>
                <c:pt idx="1284" formatCode="General">
                  <c:v>3935.69</c:v>
                </c:pt>
                <c:pt idx="1285" formatCode="General">
                  <c:v>3947.98</c:v>
                </c:pt>
                <c:pt idx="1286" formatCode="General">
                  <c:v>3850.91</c:v>
                </c:pt>
                <c:pt idx="1287" formatCode="General">
                  <c:v>3868.74</c:v>
                </c:pt>
                <c:pt idx="1288" formatCode="General">
                  <c:v>3901.91</c:v>
                </c:pt>
                <c:pt idx="1289" formatCode="General">
                  <c:v>3963.76</c:v>
                </c:pt>
                <c:pt idx="1290" formatCode="General">
                  <c:v>3956.14</c:v>
                </c:pt>
                <c:pt idx="1291" formatCode="General">
                  <c:v>3874.42</c:v>
                </c:pt>
                <c:pt idx="1292" formatCode="General">
                  <c:v>3893.36</c:v>
                </c:pt>
                <c:pt idx="1293" formatCode="General">
                  <c:v>4089.56</c:v>
                </c:pt>
                <c:pt idx="1294" formatCode="General">
                  <c:v>4271.79</c:v>
                </c:pt>
                <c:pt idx="1295" formatCode="General">
                  <c:v>4085.72</c:v>
                </c:pt>
                <c:pt idx="1296" formatCode="General">
                  <c:v>4014.18</c:v>
                </c:pt>
                <c:pt idx="1297" formatCode="General">
                  <c:v>4198.43</c:v>
                </c:pt>
                <c:pt idx="1298" formatCode="General">
                  <c:v>4191.2299999999996</c:v>
                </c:pt>
                <c:pt idx="1299" formatCode="General">
                  <c:v>3949.32</c:v>
                </c:pt>
                <c:pt idx="1300" formatCode="General">
                  <c:v>3701.35</c:v>
                </c:pt>
                <c:pt idx="1301" formatCode="General">
                  <c:v>3597.92</c:v>
                </c:pt>
                <c:pt idx="1302" formatCode="General">
                  <c:v>3305.75</c:v>
                </c:pt>
                <c:pt idx="1303" formatCode="General">
                  <c:v>3275.38</c:v>
                </c:pt>
                <c:pt idx="1304" formatCode="General">
                  <c:v>3329.56</c:v>
                </c:pt>
                <c:pt idx="1305" formatCode="General">
                  <c:v>3489.74</c:v>
                </c:pt>
                <c:pt idx="1306" formatCode="General">
                  <c:v>3534.23</c:v>
                </c:pt>
                <c:pt idx="1307" formatCode="General">
                  <c:v>3513.18</c:v>
                </c:pt>
                <c:pt idx="1308" formatCode="General">
                  <c:v>3647.33</c:v>
                </c:pt>
                <c:pt idx="1309" formatCode="General">
                  <c:v>3685.31</c:v>
                </c:pt>
                <c:pt idx="1310" formatCode="General">
                  <c:v>3506.04</c:v>
                </c:pt>
                <c:pt idx="1311" formatCode="General">
                  <c:v>3512.59</c:v>
                </c:pt>
                <c:pt idx="1312" formatCode="General">
                  <c:v>3874.97</c:v>
                </c:pt>
                <c:pt idx="1313" formatCode="General">
                  <c:v>3969.54</c:v>
                </c:pt>
                <c:pt idx="1314" formatCode="General">
                  <c:v>4075.63</c:v>
                </c:pt>
                <c:pt idx="1315" formatCode="General">
                  <c:v>4155.9799999999996</c:v>
                </c:pt>
                <c:pt idx="1316" formatCode="General">
                  <c:v>4301.5200000000004</c:v>
                </c:pt>
                <c:pt idx="1317" formatCode="General">
                  <c:v>4309.38</c:v>
                </c:pt>
                <c:pt idx="1318" formatCode="General">
                  <c:v>4322.9799999999996</c:v>
                </c:pt>
                <c:pt idx="1319" formatCode="General">
                  <c:v>4413.0200000000004</c:v>
                </c:pt>
                <c:pt idx="1320" formatCode="General">
                  <c:v>4385.8999999999996</c:v>
                </c:pt>
                <c:pt idx="1321" formatCode="General">
                  <c:v>3862.96</c:v>
                </c:pt>
                <c:pt idx="1322" formatCode="General">
                  <c:v>4107.1400000000003</c:v>
                </c:pt>
                <c:pt idx="1323" formatCode="General">
                  <c:v>4120.87</c:v>
                </c:pt>
                <c:pt idx="1324" formatCode="General">
                  <c:v>4413.09</c:v>
                </c:pt>
                <c:pt idx="1325" formatCode="General">
                  <c:v>4396.42</c:v>
                </c:pt>
                <c:pt idx="1326" formatCode="General">
                  <c:v>4629.6400000000003</c:v>
                </c:pt>
                <c:pt idx="1327" formatCode="General">
                  <c:v>4675.7299999999996</c:v>
                </c:pt>
                <c:pt idx="1328" formatCode="General">
                  <c:v>4951.6099999999997</c:v>
                </c:pt>
                <c:pt idx="1329" formatCode="General">
                  <c:v>5620.78</c:v>
                </c:pt>
                <c:pt idx="1330" formatCode="General">
                  <c:v>5653.61</c:v>
                </c:pt>
                <c:pt idx="1331" formatCode="General">
                  <c:v>5578.58</c:v>
                </c:pt>
                <c:pt idx="1332" formatCode="General">
                  <c:v>5657.02</c:v>
                </c:pt>
                <c:pt idx="1333" formatCode="General">
                  <c:v>5774.82</c:v>
                </c:pt>
                <c:pt idx="1334" formatCode="General">
                  <c:v>6371.55</c:v>
                </c:pt>
                <c:pt idx="1335" formatCode="General">
                  <c:v>6395.27</c:v>
                </c:pt>
                <c:pt idx="1336" formatCode="General">
                  <c:v>6434.21</c:v>
                </c:pt>
                <c:pt idx="1337" formatCode="General">
                  <c:v>6423.25</c:v>
                </c:pt>
                <c:pt idx="1338" formatCode="General">
                  <c:v>6437.28</c:v>
                </c:pt>
                <c:pt idx="1339" formatCode="General">
                  <c:v>6456.46</c:v>
                </c:pt>
                <c:pt idx="1340" formatCode="General">
                  <c:v>6536.92</c:v>
                </c:pt>
                <c:pt idx="1341" formatCode="General">
                  <c:v>6552.16</c:v>
                </c:pt>
                <c:pt idx="1342" formatCode="General">
                  <c:v>6463.55</c:v>
                </c:pt>
                <c:pt idx="1343" formatCode="General">
                  <c:v>6480.59</c:v>
                </c:pt>
                <c:pt idx="1344" formatCode="General">
                  <c:v>6388.63</c:v>
                </c:pt>
                <c:pt idx="1345" formatCode="General">
                  <c:v>6400.07</c:v>
                </c:pt>
                <c:pt idx="1346" formatCode="General">
                  <c:v>6396.86</c:v>
                </c:pt>
                <c:pt idx="1347" formatCode="General">
                  <c:v>6547.14</c:v>
                </c:pt>
                <c:pt idx="1348" formatCode="General">
                  <c:v>6349.16</c:v>
                </c:pt>
                <c:pt idx="1349" formatCode="General">
                  <c:v>6364.99</c:v>
                </c:pt>
                <c:pt idx="1350" formatCode="General">
                  <c:v>6503.6</c:v>
                </c:pt>
                <c:pt idx="1351" formatCode="General">
                  <c:v>6502.28</c:v>
                </c:pt>
                <c:pt idx="1352" formatCode="General">
                  <c:v>6507.41</c:v>
                </c:pt>
                <c:pt idx="1353" formatCode="General">
                  <c:v>6498.29</c:v>
                </c:pt>
                <c:pt idx="1354" formatCode="General">
                  <c:v>6504.65</c:v>
                </c:pt>
                <c:pt idx="1355" formatCode="General">
                  <c:v>6521.99</c:v>
                </c:pt>
                <c:pt idx="1356" formatCode="General">
                  <c:v>6506.01</c:v>
                </c:pt>
                <c:pt idx="1357" formatCode="General">
                  <c:v>6543.8</c:v>
                </c:pt>
                <c:pt idx="1358" formatCode="General">
                  <c:v>6556.38</c:v>
                </c:pt>
                <c:pt idx="1359" formatCode="General">
                  <c:v>6497.72</c:v>
                </c:pt>
                <c:pt idx="1360" formatCode="General">
                  <c:v>6493.68</c:v>
                </c:pt>
                <c:pt idx="1361" formatCode="General">
                  <c:v>6567.54</c:v>
                </c:pt>
                <c:pt idx="1362" formatCode="General">
                  <c:v>6601.21</c:v>
                </c:pt>
                <c:pt idx="1363" formatCode="General">
                  <c:v>6673.59</c:v>
                </c:pt>
                <c:pt idx="1364" formatCode="General">
                  <c:v>6965.06</c:v>
                </c:pt>
                <c:pt idx="1365" formatCode="General">
                  <c:v>6363.21</c:v>
                </c:pt>
                <c:pt idx="1366" formatCode="General">
                  <c:v>6308.51</c:v>
                </c:pt>
                <c:pt idx="1367" formatCode="General">
                  <c:v>6328.5</c:v>
                </c:pt>
                <c:pt idx="1368" formatCode="General">
                  <c:v>6586.74</c:v>
                </c:pt>
                <c:pt idx="1369" formatCode="General">
                  <c:v>6640.29</c:v>
                </c:pt>
                <c:pt idx="1370" formatCode="General">
                  <c:v>6661.41</c:v>
                </c:pt>
                <c:pt idx="1371" formatCode="General">
                  <c:v>6675.06</c:v>
                </c:pt>
                <c:pt idx="1372" formatCode="General">
                  <c:v>6641.49</c:v>
                </c:pt>
                <c:pt idx="1373" formatCode="General">
                  <c:v>6628.54</c:v>
                </c:pt>
                <c:pt idx="1374" formatCode="General">
                  <c:v>6623.62</c:v>
                </c:pt>
                <c:pt idx="1375" formatCode="General">
                  <c:v>6603.31</c:v>
                </c:pt>
                <c:pt idx="1376" formatCode="General">
                  <c:v>6571.46</c:v>
                </c:pt>
                <c:pt idx="1377" formatCode="General">
                  <c:v>6611.84</c:v>
                </c:pt>
                <c:pt idx="1378" formatCode="General">
                  <c:v>6653.3</c:v>
                </c:pt>
                <c:pt idx="1379" formatCode="General">
                  <c:v>6643.78</c:v>
                </c:pt>
                <c:pt idx="1380" formatCode="General">
                  <c:v>6643.1</c:v>
                </c:pt>
                <c:pt idx="1381" formatCode="General">
                  <c:v>6785.03</c:v>
                </c:pt>
                <c:pt idx="1382" formatCode="General">
                  <c:v>6712.1</c:v>
                </c:pt>
                <c:pt idx="1383" formatCode="General">
                  <c:v>6585.91</c:v>
                </c:pt>
                <c:pt idx="1384" formatCode="General">
                  <c:v>6603.64</c:v>
                </c:pt>
                <c:pt idx="1385" formatCode="General">
                  <c:v>6713.56</c:v>
                </c:pt>
                <c:pt idx="1386" formatCode="General">
                  <c:v>6766.15</c:v>
                </c:pt>
                <c:pt idx="1387" formatCode="General">
                  <c:v>6814.56</c:v>
                </c:pt>
                <c:pt idx="1388" formatCode="General">
                  <c:v>6794.33</c:v>
                </c:pt>
                <c:pt idx="1389" formatCode="General">
                  <c:v>6529.26</c:v>
                </c:pt>
                <c:pt idx="1390" formatCode="General">
                  <c:v>6448.46</c:v>
                </c:pt>
                <c:pt idx="1391" formatCode="General">
                  <c:v>6384.18</c:v>
                </c:pt>
                <c:pt idx="1392" formatCode="General">
                  <c:v>6540.21</c:v>
                </c:pt>
                <c:pt idx="1393" formatCode="General">
                  <c:v>6544.33</c:v>
                </c:pt>
                <c:pt idx="1394" formatCode="General">
                  <c:v>6561.72</c:v>
                </c:pt>
                <c:pt idx="1395" formatCode="General">
                  <c:v>6596.1</c:v>
                </c:pt>
                <c:pt idx="1396" formatCode="General">
                  <c:v>6535.41</c:v>
                </c:pt>
                <c:pt idx="1397" formatCode="General">
                  <c:v>6363.87</c:v>
                </c:pt>
                <c:pt idx="1398" formatCode="General">
                  <c:v>6398.92</c:v>
                </c:pt>
                <c:pt idx="1399" formatCode="General">
                  <c:v>6374.98</c:v>
                </c:pt>
                <c:pt idx="1400" formatCode="General">
                  <c:v>6446.26</c:v>
                </c:pt>
                <c:pt idx="1401" formatCode="General">
                  <c:v>6534.25</c:v>
                </c:pt>
                <c:pt idx="1402" formatCode="General">
                  <c:v>6555.29</c:v>
                </c:pt>
                <c:pt idx="1403" formatCode="General">
                  <c:v>6755.14</c:v>
                </c:pt>
                <c:pt idx="1404" formatCode="General">
                  <c:v>7388.43</c:v>
                </c:pt>
                <c:pt idx="1405" formatCode="General">
                  <c:v>7388.26</c:v>
                </c:pt>
                <c:pt idx="1406" formatCode="General">
                  <c:v>7317.94</c:v>
                </c:pt>
                <c:pt idx="1407" formatCode="General">
                  <c:v>7306.31</c:v>
                </c:pt>
                <c:pt idx="1408" formatCode="General">
                  <c:v>7242.29</c:v>
                </c:pt>
                <c:pt idx="1409" formatCode="General">
                  <c:v>7057.17</c:v>
                </c:pt>
                <c:pt idx="1410" formatCode="General">
                  <c:v>7072.69</c:v>
                </c:pt>
                <c:pt idx="1411" formatCode="General">
                  <c:v>7113.3</c:v>
                </c:pt>
                <c:pt idx="1412" formatCode="General">
                  <c:v>7109.56</c:v>
                </c:pt>
                <c:pt idx="1413" formatCode="General">
                  <c:v>6884.64</c:v>
                </c:pt>
                <c:pt idx="1414" formatCode="General">
                  <c:v>6774.75</c:v>
                </c:pt>
                <c:pt idx="1415" formatCode="General">
                  <c:v>6789.63</c:v>
                </c:pt>
                <c:pt idx="1416" formatCode="General">
                  <c:v>6719.96</c:v>
                </c:pt>
                <c:pt idx="1417" formatCode="General">
                  <c:v>6546.54</c:v>
                </c:pt>
                <c:pt idx="1418" formatCode="General">
                  <c:v>6816.79</c:v>
                </c:pt>
                <c:pt idx="1419" formatCode="General">
                  <c:v>6500.87</c:v>
                </c:pt>
                <c:pt idx="1420" formatCode="General">
                  <c:v>6536.92</c:v>
                </c:pt>
                <c:pt idx="1421" formatCode="General">
                  <c:v>6537.98</c:v>
                </c:pt>
                <c:pt idx="1422" formatCode="General">
                  <c:v>6617.35</c:v>
                </c:pt>
                <c:pt idx="1423" formatCode="General">
                  <c:v>6582.5</c:v>
                </c:pt>
                <c:pt idx="1424" formatCode="General">
                  <c:v>6473.5</c:v>
                </c:pt>
                <c:pt idx="1425" formatCode="General">
                  <c:v>6588.49</c:v>
                </c:pt>
                <c:pt idx="1426" formatCode="General">
                  <c:v>6287.94</c:v>
                </c:pt>
                <c:pt idx="1427" formatCode="General">
                  <c:v>6537.05</c:v>
                </c:pt>
                <c:pt idx="1428" formatCode="General">
                  <c:v>6409.85</c:v>
                </c:pt>
                <c:pt idx="1429" formatCode="General">
                  <c:v>6455.74</c:v>
                </c:pt>
                <c:pt idx="1430" formatCode="General">
                  <c:v>6591.26</c:v>
                </c:pt>
                <c:pt idx="1431" formatCode="General">
                  <c:v>6625.73</c:v>
                </c:pt>
                <c:pt idx="1432" formatCode="General">
                  <c:v>6746.85</c:v>
                </c:pt>
                <c:pt idx="1433" formatCode="General">
                  <c:v>7146.56</c:v>
                </c:pt>
                <c:pt idx="1434" formatCode="General">
                  <c:v>7166.55</c:v>
                </c:pt>
                <c:pt idx="1435" formatCode="General">
                  <c:v>7102.77</c:v>
                </c:pt>
                <c:pt idx="1436" formatCode="General">
                  <c:v>7497.49</c:v>
                </c:pt>
                <c:pt idx="1437" formatCode="General">
                  <c:v>7562.14</c:v>
                </c:pt>
                <c:pt idx="1438" formatCode="General">
                  <c:v>7712.77</c:v>
                </c:pt>
                <c:pt idx="1439" formatCode="General">
                  <c:v>7769.04</c:v>
                </c:pt>
                <c:pt idx="1440" formatCode="General">
                  <c:v>8181.53</c:v>
                </c:pt>
                <c:pt idx="1441" formatCode="General">
                  <c:v>8235.5</c:v>
                </c:pt>
                <c:pt idx="1442" formatCode="General">
                  <c:v>8272.26</c:v>
                </c:pt>
                <c:pt idx="1443" formatCode="General">
                  <c:v>8222.85</c:v>
                </c:pt>
                <c:pt idx="1444" formatCode="General">
                  <c:v>8262.66</c:v>
                </c:pt>
                <c:pt idx="1445" formatCode="General">
                  <c:v>8290.33</c:v>
                </c:pt>
                <c:pt idx="1446" formatCode="General">
                  <c:v>8416.8700000000008</c:v>
                </c:pt>
                <c:pt idx="1447" formatCode="General">
                  <c:v>8424.27</c:v>
                </c:pt>
                <c:pt idx="1448" formatCode="General">
                  <c:v>7771.5</c:v>
                </c:pt>
                <c:pt idx="1449" formatCode="General">
                  <c:v>7537.95</c:v>
                </c:pt>
                <c:pt idx="1450" formatCode="General">
                  <c:v>7437.64</c:v>
                </c:pt>
                <c:pt idx="1451" formatCode="General">
                  <c:v>7594.67</c:v>
                </c:pt>
                <c:pt idx="1452" formatCode="General">
                  <c:v>7494.46</c:v>
                </c:pt>
                <c:pt idx="1453" formatCode="General">
                  <c:v>7534.99</c:v>
                </c:pt>
                <c:pt idx="1454" formatCode="General">
                  <c:v>7387.24</c:v>
                </c:pt>
                <c:pt idx="1455" formatCode="General">
                  <c:v>6741.75</c:v>
                </c:pt>
                <c:pt idx="1456" formatCode="General">
                  <c:v>6403.46</c:v>
                </c:pt>
                <c:pt idx="1457" formatCode="General">
                  <c:v>6298.19</c:v>
                </c:pt>
                <c:pt idx="1458" formatCode="General">
                  <c:v>6310.55</c:v>
                </c:pt>
                <c:pt idx="1459" formatCode="General">
                  <c:v>6397.1</c:v>
                </c:pt>
                <c:pt idx="1460" formatCode="General">
                  <c:v>6444.96</c:v>
                </c:pt>
                <c:pt idx="1461" formatCode="General">
                  <c:v>6767.74</c:v>
                </c:pt>
                <c:pt idx="1462" formatCode="General">
                  <c:v>6838.68</c:v>
                </c:pt>
                <c:pt idx="1463" formatCode="General">
                  <c:v>6885.91</c:v>
                </c:pt>
                <c:pt idx="1464" formatCode="General">
                  <c:v>6863.99</c:v>
                </c:pt>
                <c:pt idx="1465" formatCode="General">
                  <c:v>6700.94</c:v>
                </c:pt>
                <c:pt idx="1466" formatCode="General">
                  <c:v>6749.54</c:v>
                </c:pt>
                <c:pt idx="1467" formatCode="General">
                  <c:v>6771.92</c:v>
                </c:pt>
                <c:pt idx="1468" formatCode="General">
                  <c:v>6671.37</c:v>
                </c:pt>
                <c:pt idx="1469" formatCode="General">
                  <c:v>6683.86</c:v>
                </c:pt>
                <c:pt idx="1470" formatCode="General">
                  <c:v>6432.85</c:v>
                </c:pt>
                <c:pt idx="1471" formatCode="General">
                  <c:v>6465.51</c:v>
                </c:pt>
                <c:pt idx="1472" formatCode="General">
                  <c:v>6261.66</c:v>
                </c:pt>
                <c:pt idx="1473" formatCode="General">
                  <c:v>6170.41</c:v>
                </c:pt>
                <c:pt idx="1474" formatCode="General">
                  <c:v>6180</c:v>
                </c:pt>
                <c:pt idx="1475" formatCode="General">
                  <c:v>6290.16</c:v>
                </c:pt>
                <c:pt idx="1476" formatCode="General">
                  <c:v>6327.37</c:v>
                </c:pt>
                <c:pt idx="1477" formatCode="General">
                  <c:v>6223.78</c:v>
                </c:pt>
                <c:pt idx="1478" formatCode="General">
                  <c:v>6224.82</c:v>
                </c:pt>
                <c:pt idx="1479" formatCode="General">
                  <c:v>6747.08</c:v>
                </c:pt>
                <c:pt idx="1480" formatCode="General">
                  <c:v>6810.94</c:v>
                </c:pt>
                <c:pt idx="1481" formatCode="General">
                  <c:v>6821.56</c:v>
                </c:pt>
                <c:pt idx="1482" formatCode="General">
                  <c:v>6822.5</c:v>
                </c:pt>
                <c:pt idx="1483" formatCode="General">
                  <c:v>6781.14</c:v>
                </c:pt>
                <c:pt idx="1484" formatCode="General">
                  <c:v>6589.11</c:v>
                </c:pt>
                <c:pt idx="1485" formatCode="General">
                  <c:v>6592.49</c:v>
                </c:pt>
                <c:pt idx="1486" formatCode="General">
                  <c:v>6681.08</c:v>
                </c:pt>
                <c:pt idx="1487" formatCode="General">
                  <c:v>6707.14</c:v>
                </c:pt>
                <c:pt idx="1488" formatCode="General">
                  <c:v>6631.66</c:v>
                </c:pt>
                <c:pt idx="1489" formatCode="General">
                  <c:v>6907.96</c:v>
                </c:pt>
                <c:pt idx="1490" formatCode="General">
                  <c:v>6910.18</c:v>
                </c:pt>
                <c:pt idx="1491" formatCode="General">
                  <c:v>7499.55</c:v>
                </c:pt>
                <c:pt idx="1492" formatCode="General">
                  <c:v>7683.58</c:v>
                </c:pt>
                <c:pt idx="1493" formatCode="General">
                  <c:v>7698.19</c:v>
                </c:pt>
                <c:pt idx="1494" formatCode="General">
                  <c:v>7741.27</c:v>
                </c:pt>
                <c:pt idx="1495" formatCode="General">
                  <c:v>7680.43</c:v>
                </c:pt>
                <c:pt idx="1496" formatCode="General">
                  <c:v>7643.23</c:v>
                </c:pt>
                <c:pt idx="1497" formatCode="General">
                  <c:v>7753.82</c:v>
                </c:pt>
                <c:pt idx="1498" formatCode="General">
                  <c:v>7754.89</c:v>
                </c:pt>
                <c:pt idx="1499" formatCode="General">
                  <c:v>7695.83</c:v>
                </c:pt>
                <c:pt idx="1500" formatCode="General">
                  <c:v>7604.73</c:v>
                </c:pt>
                <c:pt idx="1501" formatCode="General">
                  <c:v>7608.9</c:v>
                </c:pt>
                <c:pt idx="1502" formatCode="General">
                  <c:v>7573.77</c:v>
                </c:pt>
                <c:pt idx="1503" formatCode="General">
                  <c:v>7526.42</c:v>
                </c:pt>
                <c:pt idx="1504" formatCode="General">
                  <c:v>7419.05</c:v>
                </c:pt>
                <c:pt idx="1505" formatCode="General">
                  <c:v>7381.74</c:v>
                </c:pt>
                <c:pt idx="1506" formatCode="General">
                  <c:v>7595.16</c:v>
                </c:pt>
                <c:pt idx="1507" formatCode="General">
                  <c:v>7659.14</c:v>
                </c:pt>
                <c:pt idx="1508" formatCode="General">
                  <c:v>7738.6</c:v>
                </c:pt>
                <c:pt idx="1509" formatCode="General">
                  <c:v>8054.66</c:v>
                </c:pt>
                <c:pt idx="1510" formatCode="General">
                  <c:v>8423.25</c:v>
                </c:pt>
                <c:pt idx="1511" formatCode="General">
                  <c:v>8557.52</c:v>
                </c:pt>
                <c:pt idx="1512" formatCode="General">
                  <c:v>8562.41</c:v>
                </c:pt>
                <c:pt idx="1513" formatCode="General">
                  <c:v>8372.06</c:v>
                </c:pt>
                <c:pt idx="1514" formatCode="General">
                  <c:v>8274.1200000000008</c:v>
                </c:pt>
                <c:pt idx="1515" formatCode="General">
                  <c:v>8445.5400000000009</c:v>
                </c:pt>
                <c:pt idx="1516" formatCode="General">
                  <c:v>8508.43</c:v>
                </c:pt>
                <c:pt idx="1517" formatCode="General">
                  <c:v>8836.19</c:v>
                </c:pt>
                <c:pt idx="1518" formatCode="General">
                  <c:v>8881.1200000000008</c:v>
                </c:pt>
                <c:pt idx="1519" formatCode="General">
                  <c:v>8773.5499999999993</c:v>
                </c:pt>
                <c:pt idx="1520" formatCode="General">
                  <c:v>8664.86</c:v>
                </c:pt>
                <c:pt idx="1521" formatCode="General">
                  <c:v>9052.9599999999991</c:v>
                </c:pt>
                <c:pt idx="1522" formatCode="General">
                  <c:v>9396.0400000000009</c:v>
                </c:pt>
                <c:pt idx="1523" formatCode="General">
                  <c:v>9374.76</c:v>
                </c:pt>
                <c:pt idx="1524" formatCode="General">
                  <c:v>9462.75</c:v>
                </c:pt>
                <c:pt idx="1525" formatCode="General">
                  <c:v>9665.85</c:v>
                </c:pt>
                <c:pt idx="1526" formatCode="General">
                  <c:v>9940.14</c:v>
                </c:pt>
                <c:pt idx="1527" formatCode="General">
                  <c:v>9964.5</c:v>
                </c:pt>
                <c:pt idx="1528" formatCode="General">
                  <c:v>9779.2000000000007</c:v>
                </c:pt>
                <c:pt idx="1529" formatCode="General">
                  <c:v>9798.33</c:v>
                </c:pt>
                <c:pt idx="1530" formatCode="General">
                  <c:v>9256.52</c:v>
                </c:pt>
                <c:pt idx="1531" formatCode="General">
                  <c:v>9255.8799999999992</c:v>
                </c:pt>
                <c:pt idx="1532" formatCode="General">
                  <c:v>9477.14</c:v>
                </c:pt>
                <c:pt idx="1533" formatCode="General">
                  <c:v>9531.49</c:v>
                </c:pt>
                <c:pt idx="1534" formatCode="General">
                  <c:v>9412.09</c:v>
                </c:pt>
                <c:pt idx="1535" formatCode="General">
                  <c:v>9375.4699999999993</c:v>
                </c:pt>
                <c:pt idx="1536" formatCode="General">
                  <c:v>9281.51</c:v>
                </c:pt>
                <c:pt idx="1537" formatCode="General">
                  <c:v>9745.32</c:v>
                </c:pt>
                <c:pt idx="1538" formatCode="General">
                  <c:v>9732.61</c:v>
                </c:pt>
                <c:pt idx="1539" formatCode="General">
                  <c:v>8958.5499999999993</c:v>
                </c:pt>
                <c:pt idx="1540" formatCode="General">
                  <c:v>9001.64</c:v>
                </c:pt>
                <c:pt idx="1541" formatCode="General">
                  <c:v>8997.57</c:v>
                </c:pt>
                <c:pt idx="1542" formatCode="General">
                  <c:v>8880.23</c:v>
                </c:pt>
                <c:pt idx="1543" formatCode="General">
                  <c:v>8298.69</c:v>
                </c:pt>
                <c:pt idx="1544" formatCode="General">
                  <c:v>8197.7999999999993</c:v>
                </c:pt>
                <c:pt idx="1545" formatCode="General">
                  <c:v>8285.9599999999991</c:v>
                </c:pt>
                <c:pt idx="1546" formatCode="General">
                  <c:v>8371.15</c:v>
                </c:pt>
                <c:pt idx="1547" formatCode="General">
                  <c:v>8338.42</c:v>
                </c:pt>
                <c:pt idx="1548" formatCode="General">
                  <c:v>8140.71</c:v>
                </c:pt>
                <c:pt idx="1549" formatCode="General">
                  <c:v>8183.96</c:v>
                </c:pt>
                <c:pt idx="1550" formatCode="General">
                  <c:v>7899.23</c:v>
                </c:pt>
                <c:pt idx="1551" formatCode="General">
                  <c:v>6968.32</c:v>
                </c:pt>
                <c:pt idx="1552" formatCode="General">
                  <c:v>6872.41</c:v>
                </c:pt>
                <c:pt idx="1553" formatCode="General">
                  <c:v>7178.11</c:v>
                </c:pt>
                <c:pt idx="1554" formatCode="General">
                  <c:v>7111.56</c:v>
                </c:pt>
                <c:pt idx="1555" formatCode="General">
                  <c:v>7050.54</c:v>
                </c:pt>
                <c:pt idx="1556" formatCode="General">
                  <c:v>6857.49</c:v>
                </c:pt>
                <c:pt idx="1557" formatCode="General">
                  <c:v>6933.82</c:v>
                </c:pt>
                <c:pt idx="1558" formatCode="General">
                  <c:v>7469.88</c:v>
                </c:pt>
                <c:pt idx="1559" formatCode="General">
                  <c:v>7530.94</c:v>
                </c:pt>
                <c:pt idx="1560" formatCode="General">
                  <c:v>7135.47</c:v>
                </c:pt>
                <c:pt idx="1561" formatCode="General">
                  <c:v>7060.95</c:v>
                </c:pt>
                <c:pt idx="1562" formatCode="General">
                  <c:v>7207.85</c:v>
                </c:pt>
                <c:pt idx="1563" formatCode="General">
                  <c:v>7276.66</c:v>
                </c:pt>
                <c:pt idx="1564" formatCode="General">
                  <c:v>7994.33</c:v>
                </c:pt>
                <c:pt idx="1565" formatCode="General">
                  <c:v>8122.89</c:v>
                </c:pt>
                <c:pt idx="1566" formatCode="General">
                  <c:v>8232.7800000000007</c:v>
                </c:pt>
                <c:pt idx="1567" formatCode="General">
                  <c:v>8530.08</c:v>
                </c:pt>
                <c:pt idx="1568" formatCode="General">
                  <c:v>8682.01</c:v>
                </c:pt>
                <c:pt idx="1569" formatCode="General">
                  <c:v>8996.18</c:v>
                </c:pt>
                <c:pt idx="1570" formatCode="General">
                  <c:v>8879.6200000000008</c:v>
                </c:pt>
                <c:pt idx="1571" formatCode="General">
                  <c:v>9100.7099999999991</c:v>
                </c:pt>
                <c:pt idx="1572" formatCode="General">
                  <c:v>9177.3700000000008</c:v>
                </c:pt>
                <c:pt idx="1573" formatCode="General">
                  <c:v>9051.02</c:v>
                </c:pt>
                <c:pt idx="1574" formatCode="General">
                  <c:v>8675.8700000000008</c:v>
                </c:pt>
                <c:pt idx="1575" formatCode="General">
                  <c:v>8245.51</c:v>
                </c:pt>
                <c:pt idx="1576" formatCode="General">
                  <c:v>8346.5300000000007</c:v>
                </c:pt>
                <c:pt idx="1577" formatCode="General">
                  <c:v>8585.15</c:v>
                </c:pt>
                <c:pt idx="1578" formatCode="General">
                  <c:v>8428.35</c:v>
                </c:pt>
                <c:pt idx="1579" formatCode="General">
                  <c:v>9355.85</c:v>
                </c:pt>
                <c:pt idx="1580" formatCode="General">
                  <c:v>9470.3799999999992</c:v>
                </c:pt>
                <c:pt idx="1581" formatCode="General">
                  <c:v>9937.5</c:v>
                </c:pt>
                <c:pt idx="1582" formatCode="General">
                  <c:v>9711.89</c:v>
                </c:pt>
                <c:pt idx="1583" formatCode="General">
                  <c:v>9531.32</c:v>
                </c:pt>
                <c:pt idx="1584" formatCode="General">
                  <c:v>9466.35</c:v>
                </c:pt>
                <c:pt idx="1585" formatCode="General">
                  <c:v>10147.4</c:v>
                </c:pt>
                <c:pt idx="1586" formatCode="General">
                  <c:v>10929.5</c:v>
                </c:pt>
                <c:pt idx="1587" formatCode="General">
                  <c:v>11500.1</c:v>
                </c:pt>
                <c:pt idx="1588" formatCode="General">
                  <c:v>11704.1</c:v>
                </c:pt>
                <c:pt idx="1589" formatCode="General">
                  <c:v>11512.6</c:v>
                </c:pt>
                <c:pt idx="1590" formatCode="General">
                  <c:v>11528.2</c:v>
                </c:pt>
                <c:pt idx="1591" formatCode="General">
                  <c:v>11189</c:v>
                </c:pt>
                <c:pt idx="1592" formatCode="General">
                  <c:v>11052.3</c:v>
                </c:pt>
                <c:pt idx="1593" formatCode="General">
                  <c:v>11089.8</c:v>
                </c:pt>
                <c:pt idx="1594" formatCode="General">
                  <c:v>10878.5</c:v>
                </c:pt>
                <c:pt idx="1595" formatCode="General">
                  <c:v>10475</c:v>
                </c:pt>
                <c:pt idx="1596" formatCode="General">
                  <c:v>9923.2199999999993</c:v>
                </c:pt>
                <c:pt idx="1597" formatCode="General">
                  <c:v>10597.2</c:v>
                </c:pt>
                <c:pt idx="1598" formatCode="General">
                  <c:v>10487.3</c:v>
                </c:pt>
                <c:pt idx="1599" formatCode="General">
                  <c:v>11039.1</c:v>
                </c:pt>
                <c:pt idx="1600" formatCode="General">
                  <c:v>11418.5</c:v>
                </c:pt>
                <c:pt idx="1601" formatCode="General">
                  <c:v>11958.5</c:v>
                </c:pt>
                <c:pt idx="1602" formatCode="General">
                  <c:v>11273.8</c:v>
                </c:pt>
                <c:pt idx="1603" formatCode="General">
                  <c:v>11349.8</c:v>
                </c:pt>
                <c:pt idx="1604" formatCode="General">
                  <c:v>11139.5</c:v>
                </c:pt>
                <c:pt idx="1605" formatCode="General">
                  <c:v>10324.1</c:v>
                </c:pt>
                <c:pt idx="1606" formatCode="General">
                  <c:v>10234.799999999999</c:v>
                </c:pt>
                <c:pt idx="1607" formatCode="General">
                  <c:v>9518.5400000000009</c:v>
                </c:pt>
                <c:pt idx="1608" formatCode="General">
                  <c:v>8958.4699999999993</c:v>
                </c:pt>
                <c:pt idx="1609" formatCode="General">
                  <c:v>8985.92</c:v>
                </c:pt>
                <c:pt idx="1610" formatCode="General">
                  <c:v>8616.1299999999992</c:v>
                </c:pt>
                <c:pt idx="1611" formatCode="General">
                  <c:v>9122.5499999999993</c:v>
                </c:pt>
                <c:pt idx="1612" formatCode="General">
                  <c:v>8736.98</c:v>
                </c:pt>
                <c:pt idx="1613" formatCode="General">
                  <c:v>8558.77</c:v>
                </c:pt>
                <c:pt idx="1614" formatCode="General">
                  <c:v>8509.11</c:v>
                </c:pt>
                <c:pt idx="1615" formatCode="General">
                  <c:v>7850.7</c:v>
                </c:pt>
                <c:pt idx="1616" formatCode="General">
                  <c:v>8364.84</c:v>
                </c:pt>
                <c:pt idx="1617" formatCode="General">
                  <c:v>9334.8700000000008</c:v>
                </c:pt>
                <c:pt idx="1618" formatCode="General">
                  <c:v>9430.75</c:v>
                </c:pt>
                <c:pt idx="1619" formatCode="General">
                  <c:v>9142.2800000000007</c:v>
                </c:pt>
                <c:pt idx="1620" formatCode="General">
                  <c:v>10288.799999999999</c:v>
                </c:pt>
                <c:pt idx="1621" formatCode="General">
                  <c:v>10381.6</c:v>
                </c:pt>
                <c:pt idx="1622" formatCode="General">
                  <c:v>11307.2</c:v>
                </c:pt>
                <c:pt idx="1623" formatCode="General">
                  <c:v>11875.6</c:v>
                </c:pt>
                <c:pt idx="1624" formatCode="General">
                  <c:v>12040.3</c:v>
                </c:pt>
                <c:pt idx="1625" formatCode="General">
                  <c:v>11614.9</c:v>
                </c:pt>
                <c:pt idx="1626" formatCode="General">
                  <c:v>11656.7</c:v>
                </c:pt>
                <c:pt idx="1627" formatCode="General">
                  <c:v>11785.7</c:v>
                </c:pt>
                <c:pt idx="1628" formatCode="General">
                  <c:v>11501.4</c:v>
                </c:pt>
                <c:pt idx="1629" formatCode="General">
                  <c:v>11377.6</c:v>
                </c:pt>
                <c:pt idx="1630" formatCode="General">
                  <c:v>11966.4</c:v>
                </c:pt>
                <c:pt idx="1631" formatCode="General">
                  <c:v>12895.9</c:v>
                </c:pt>
                <c:pt idx="1632" formatCode="General">
                  <c:v>13103</c:v>
                </c:pt>
                <c:pt idx="1633" formatCode="General">
                  <c:v>11992.8</c:v>
                </c:pt>
                <c:pt idx="1634" formatCode="General">
                  <c:v>12107.3</c:v>
                </c:pt>
                <c:pt idx="1635" formatCode="General">
                  <c:v>11678</c:v>
                </c:pt>
                <c:pt idx="1636" formatCode="General">
                  <c:v>13843.1</c:v>
                </c:pt>
                <c:pt idx="1637" formatCode="General">
                  <c:v>14445.5</c:v>
                </c:pt>
                <c:pt idx="1638" formatCode="General">
                  <c:v>14511.8</c:v>
                </c:pt>
                <c:pt idx="1639" formatCode="General">
                  <c:v>14659.5</c:v>
                </c:pt>
                <c:pt idx="1640" formatCode="General">
                  <c:v>14229.9</c:v>
                </c:pt>
                <c:pt idx="1641" formatCode="General">
                  <c:v>15018.8</c:v>
                </c:pt>
                <c:pt idx="1642" formatCode="General">
                  <c:v>14973.3</c:v>
                </c:pt>
                <c:pt idx="1643" formatCode="General">
                  <c:v>15497.5</c:v>
                </c:pt>
                <c:pt idx="1644" formatCode="General">
                  <c:v>16537.900000000001</c:v>
                </c:pt>
                <c:pt idx="1645" formatCode="General">
                  <c:v>17579.599999999999</c:v>
                </c:pt>
                <c:pt idx="1646" formatCode="General">
                  <c:v>17712.400000000001</c:v>
                </c:pt>
                <c:pt idx="1647" formatCode="General">
                  <c:v>17705.2</c:v>
                </c:pt>
                <c:pt idx="1648" formatCode="General">
                  <c:v>15739.7</c:v>
                </c:pt>
                <c:pt idx="1649" formatCode="General">
                  <c:v>15572.8</c:v>
                </c:pt>
                <c:pt idx="1650" formatCode="General">
                  <c:v>15444.6</c:v>
                </c:pt>
                <c:pt idx="1651" formatCode="General">
                  <c:v>14112.2</c:v>
                </c:pt>
                <c:pt idx="1652" formatCode="General">
                  <c:v>14377.4</c:v>
                </c:pt>
                <c:pt idx="1653" formatCode="General">
                  <c:v>14681.9</c:v>
                </c:pt>
                <c:pt idx="1654" formatCode="General">
                  <c:v>15279</c:v>
                </c:pt>
                <c:pt idx="1655" formatCode="General">
                  <c:v>15888.4</c:v>
                </c:pt>
                <c:pt idx="1656" formatCode="General">
                  <c:v>16930.900000000001</c:v>
                </c:pt>
                <c:pt idx="1657" formatCode="General">
                  <c:v>16461.2</c:v>
                </c:pt>
                <c:pt idx="1658" formatCode="General">
                  <c:v>14593</c:v>
                </c:pt>
                <c:pt idx="1659" formatCode="General">
                  <c:v>14626</c:v>
                </c:pt>
                <c:pt idx="1660" formatCode="General">
                  <c:v>15603.2</c:v>
                </c:pt>
                <c:pt idx="1661" formatCode="General">
                  <c:v>15943.4</c:v>
                </c:pt>
                <c:pt idx="1662" formatCode="General">
                  <c:v>17567.7</c:v>
                </c:pt>
                <c:pt idx="1663" formatCode="General">
                  <c:v>17934.7</c:v>
                </c:pt>
                <c:pt idx="1664" formatCode="General">
                  <c:v>19177.8</c:v>
                </c:pt>
                <c:pt idx="1665" formatCode="General">
                  <c:v>19371</c:v>
                </c:pt>
                <c:pt idx="1666" formatCode="General">
                  <c:v>20089</c:v>
                </c:pt>
                <c:pt idx="1667" formatCode="General">
                  <c:v>19716.7</c:v>
                </c:pt>
                <c:pt idx="1668" formatCode="General">
                  <c:v>18154.099999999999</c:v>
                </c:pt>
                <c:pt idx="1669" formatCode="General">
                  <c:v>17085.8</c:v>
                </c:pt>
                <c:pt idx="1670" formatCode="General">
                  <c:v>17653.099999999999</c:v>
                </c:pt>
                <c:pt idx="1671" formatCode="General">
                  <c:v>17781.8</c:v>
                </c:pt>
                <c:pt idx="1672" formatCode="General">
                  <c:v>17513.900000000001</c:v>
                </c:pt>
                <c:pt idx="1673" formatCode="General">
                  <c:v>15850.6</c:v>
                </c:pt>
                <c:pt idx="1674" formatCode="General">
                  <c:v>16783</c:v>
                </c:pt>
                <c:pt idx="1675" formatCode="General">
                  <c:v>18353.400000000001</c:v>
                </c:pt>
                <c:pt idx="1676" formatCode="General">
                  <c:v>17899.7</c:v>
                </c:pt>
                <c:pt idx="1677" formatCode="General">
                  <c:v>14369.1</c:v>
                </c:pt>
                <c:pt idx="1678" formatCode="General">
                  <c:v>12032</c:v>
                </c:pt>
                <c:pt idx="1679" formatCode="General">
                  <c:v>11657.2</c:v>
                </c:pt>
                <c:pt idx="1680" formatCode="General">
                  <c:v>11858.7</c:v>
                </c:pt>
                <c:pt idx="1681" formatCode="General">
                  <c:v>11320.2</c:v>
                </c:pt>
                <c:pt idx="1682" formatCode="General">
                  <c:v>11046.7</c:v>
                </c:pt>
                <c:pt idx="1683" formatCode="General">
                  <c:v>10801</c:v>
                </c:pt>
                <c:pt idx="1684" formatCode="General">
                  <c:v>11517.4</c:v>
                </c:pt>
                <c:pt idx="1685" formatCode="General">
                  <c:v>10125.700000000001</c:v>
                </c:pt>
                <c:pt idx="1686" formatCode="General">
                  <c:v>9818.35</c:v>
                </c:pt>
                <c:pt idx="1687" formatCode="General">
                  <c:v>9522.93</c:v>
                </c:pt>
                <c:pt idx="1688" formatCode="General">
                  <c:v>8790.92</c:v>
                </c:pt>
                <c:pt idx="1689" formatCode="General">
                  <c:v>8374.16</c:v>
                </c:pt>
                <c:pt idx="1690" formatCode="General">
                  <c:v>8267.4</c:v>
                </c:pt>
                <c:pt idx="1691" formatCode="General">
                  <c:v>8302.26</c:v>
                </c:pt>
                <c:pt idx="1692" formatCode="General">
                  <c:v>8348.66</c:v>
                </c:pt>
                <c:pt idx="1693" formatCode="General">
                  <c:v>8336.86</c:v>
                </c:pt>
                <c:pt idx="1694" formatCode="General">
                  <c:v>8101.91</c:v>
                </c:pt>
                <c:pt idx="1695" formatCode="General">
                  <c:v>7884.99</c:v>
                </c:pt>
                <c:pt idx="1696" formatCode="General">
                  <c:v>8004.59</c:v>
                </c:pt>
                <c:pt idx="1697" formatCode="General">
                  <c:v>7967.38</c:v>
                </c:pt>
                <c:pt idx="1698" formatCode="General">
                  <c:v>7342.25</c:v>
                </c:pt>
                <c:pt idx="1699" formatCode="General">
                  <c:v>6764.98</c:v>
                </c:pt>
                <c:pt idx="1700" formatCode="General">
                  <c:v>6811.19</c:v>
                </c:pt>
                <c:pt idx="1701" formatCode="General">
                  <c:v>6625.05</c:v>
                </c:pt>
                <c:pt idx="1702" formatCode="General">
                  <c:v>6873.15</c:v>
                </c:pt>
                <c:pt idx="1703" formatCode="General">
                  <c:v>7312</c:v>
                </c:pt>
                <c:pt idx="1704" formatCode="General">
                  <c:v>7446.83</c:v>
                </c:pt>
                <c:pt idx="1705" formatCode="General">
                  <c:v>7776.42</c:v>
                </c:pt>
                <c:pt idx="1706" formatCode="General">
                  <c:v>7253.32</c:v>
                </c:pt>
                <c:pt idx="1707" formatCode="General">
                  <c:v>7445.77</c:v>
                </c:pt>
                <c:pt idx="1708" formatCode="General">
                  <c:v>7617.48</c:v>
                </c:pt>
                <c:pt idx="1709" formatCode="General">
                  <c:v>7492.86</c:v>
                </c:pt>
                <c:pt idx="1710" formatCode="General">
                  <c:v>7461.29</c:v>
                </c:pt>
                <c:pt idx="1711" formatCode="General">
                  <c:v>7367.33</c:v>
                </c:pt>
                <c:pt idx="1712" formatCode="General">
                  <c:v>6767.31</c:v>
                </c:pt>
                <c:pt idx="1713" formatCode="General">
                  <c:v>6470.43</c:v>
                </c:pt>
                <c:pt idx="1714" formatCode="General">
                  <c:v>6214.99</c:v>
                </c:pt>
                <c:pt idx="1715" formatCode="General">
                  <c:v>6255.71</c:v>
                </c:pt>
                <c:pt idx="1716" formatCode="General">
                  <c:v>5876.72</c:v>
                </c:pt>
                <c:pt idx="1717" formatCode="General">
                  <c:v>5988.39</c:v>
                </c:pt>
                <c:pt idx="1718" formatCode="General">
                  <c:v>5976.8</c:v>
                </c:pt>
                <c:pt idx="1719" formatCode="General">
                  <c:v>5754.33</c:v>
                </c:pt>
                <c:pt idx="1720" formatCode="General">
                  <c:v>5935.52</c:v>
                </c:pt>
                <c:pt idx="1721" formatCode="General">
                  <c:v>6075.59</c:v>
                </c:pt>
                <c:pt idx="1722" formatCode="General">
                  <c:v>6076.26</c:v>
                </c:pt>
                <c:pt idx="1723" formatCode="General">
                  <c:v>6194.88</c:v>
                </c:pt>
                <c:pt idx="1724" formatCode="General">
                  <c:v>6060.11</c:v>
                </c:pt>
                <c:pt idx="1725" formatCode="General">
                  <c:v>5744.35</c:v>
                </c:pt>
                <c:pt idx="1726" formatCode="General">
                  <c:v>5603.82</c:v>
                </c:pt>
                <c:pt idx="1727" formatCode="General">
                  <c:v>5800.35</c:v>
                </c:pt>
                <c:pt idx="1728" formatCode="General">
                  <c:v>5776.23</c:v>
                </c:pt>
                <c:pt idx="1729" formatCode="General">
                  <c:v>5852.48</c:v>
                </c:pt>
                <c:pt idx="1730" formatCode="General">
                  <c:v>5837.7</c:v>
                </c:pt>
                <c:pt idx="1731" formatCode="General">
                  <c:v>5840.3</c:v>
                </c:pt>
                <c:pt idx="1732" formatCode="General">
                  <c:v>5446.91</c:v>
                </c:pt>
                <c:pt idx="1733" formatCode="General">
                  <c:v>4873.7299999999996</c:v>
                </c:pt>
                <c:pt idx="1734" formatCode="General">
                  <c:v>4922.17</c:v>
                </c:pt>
                <c:pt idx="1735" formatCode="General">
                  <c:v>4878.71</c:v>
                </c:pt>
                <c:pt idx="1736" formatCode="General">
                  <c:v>4624.1400000000003</c:v>
                </c:pt>
                <c:pt idx="1737" formatCode="General">
                  <c:v>4443.88</c:v>
                </c:pt>
                <c:pt idx="1738" formatCode="General">
                  <c:v>4413.2700000000004</c:v>
                </c:pt>
                <c:pt idx="1739" formatCode="General">
                  <c:v>4362.6400000000003</c:v>
                </c:pt>
                <c:pt idx="1740" formatCode="General">
                  <c:v>4352.3100000000004</c:v>
                </c:pt>
                <c:pt idx="1741" formatCode="General">
                  <c:v>4432.47</c:v>
                </c:pt>
                <c:pt idx="1742" formatCode="General">
                  <c:v>4470.2299999999996</c:v>
                </c:pt>
                <c:pt idx="1743" formatCode="General">
                  <c:v>4403.74</c:v>
                </c:pt>
                <c:pt idx="1744" formatCode="General">
                  <c:v>4358.43</c:v>
                </c:pt>
                <c:pt idx="1745" formatCode="General">
                  <c:v>4214.63</c:v>
                </c:pt>
                <c:pt idx="1746" formatCode="General">
                  <c:v>4279.3100000000004</c:v>
                </c:pt>
                <c:pt idx="1747" formatCode="General">
                  <c:v>4210.05</c:v>
                </c:pt>
                <c:pt idx="1748" formatCode="General">
                  <c:v>3969.89</c:v>
                </c:pt>
                <c:pt idx="1749" formatCode="General">
                  <c:v>3950.25</c:v>
                </c:pt>
                <c:pt idx="1750" formatCode="General">
                  <c:v>3796.15</c:v>
                </c:pt>
                <c:pt idx="1751" formatCode="General">
                  <c:v>3819.21</c:v>
                </c:pt>
                <c:pt idx="1752" formatCode="General">
                  <c:v>3758.27</c:v>
                </c:pt>
                <c:pt idx="1753" formatCode="General">
                  <c:v>3916.42</c:v>
                </c:pt>
                <c:pt idx="1754" formatCode="General">
                  <c:v>4031.39</c:v>
                </c:pt>
                <c:pt idx="1755" formatCode="General">
                  <c:v>4094.07</c:v>
                </c:pt>
                <c:pt idx="1756" formatCode="General">
                  <c:v>4079.23</c:v>
                </c:pt>
                <c:pt idx="1757" formatCode="General">
                  <c:v>3664.81</c:v>
                </c:pt>
                <c:pt idx="1758" formatCode="General">
                  <c:v>3808.84</c:v>
                </c:pt>
                <c:pt idx="1759" formatCode="General">
                  <c:v>3733.45</c:v>
                </c:pt>
                <c:pt idx="1760" formatCode="General">
                  <c:v>3920.6</c:v>
                </c:pt>
                <c:pt idx="1761" formatCode="General">
                  <c:v>4131.9799999999996</c:v>
                </c:pt>
                <c:pt idx="1762" formatCode="General">
                  <c:v>4344.6499999999996</c:v>
                </c:pt>
                <c:pt idx="1763" formatCode="General">
                  <c:v>4261.67</c:v>
                </c:pt>
                <c:pt idx="1764" formatCode="General">
                  <c:v>4245.4399999999996</c:v>
                </c:pt>
                <c:pt idx="1765" formatCode="General">
                  <c:v>4308.82</c:v>
                </c:pt>
                <c:pt idx="1766" formatCode="General">
                  <c:v>4661</c:v>
                </c:pt>
                <c:pt idx="1767" formatCode="General">
                  <c:v>4655.04</c:v>
                </c:pt>
                <c:pt idx="1768" formatCode="General">
                  <c:v>4617.25</c:v>
                </c:pt>
                <c:pt idx="1769" formatCode="General">
                  <c:v>4427.84</c:v>
                </c:pt>
                <c:pt idx="1770" formatCode="General">
                  <c:v>4591.63</c:v>
                </c:pt>
                <c:pt idx="1771" formatCode="General">
                  <c:v>4714.08</c:v>
                </c:pt>
                <c:pt idx="1772" formatCode="General">
                  <c:v>4975.04</c:v>
                </c:pt>
                <c:pt idx="1773" formatCode="General">
                  <c:v>4892.01</c:v>
                </c:pt>
                <c:pt idx="1774" formatCode="General">
                  <c:v>4736.05</c:v>
                </c:pt>
                <c:pt idx="1775" formatCode="General">
                  <c:v>4626.5200000000004</c:v>
                </c:pt>
                <c:pt idx="1776" formatCode="General">
                  <c:v>4625.68</c:v>
                </c:pt>
                <c:pt idx="1777" formatCode="General">
                  <c:v>4403.93</c:v>
                </c:pt>
                <c:pt idx="1778" formatCode="General">
                  <c:v>4416.59</c:v>
                </c:pt>
                <c:pt idx="1779" formatCode="General">
                  <c:v>4379.28</c:v>
                </c:pt>
                <c:pt idx="1780" formatCode="General">
                  <c:v>4455.7</c:v>
                </c:pt>
                <c:pt idx="1781" formatCode="General">
                  <c:v>4376.3900000000003</c:v>
                </c:pt>
                <c:pt idx="1782" formatCode="General">
                  <c:v>4255.78</c:v>
                </c:pt>
                <c:pt idx="1783" formatCode="General">
                  <c:v>4128.76</c:v>
                </c:pt>
                <c:pt idx="1784" formatCode="General">
                  <c:v>4109.1400000000003</c:v>
                </c:pt>
                <c:pt idx="1785" formatCode="General">
                  <c:v>4196.29</c:v>
                </c:pt>
                <c:pt idx="1786" formatCode="General">
                  <c:v>4243.26</c:v>
                </c:pt>
                <c:pt idx="1787" formatCode="General">
                  <c:v>4370.13</c:v>
                </c:pt>
                <c:pt idx="1788" formatCode="General">
                  <c:v>4484.7</c:v>
                </c:pt>
                <c:pt idx="1789" formatCode="General">
                  <c:v>4381.2299999999996</c:v>
                </c:pt>
                <c:pt idx="1790" formatCode="General">
                  <c:v>4455.97</c:v>
                </c:pt>
                <c:pt idx="1791" formatCode="General">
                  <c:v>4325.13</c:v>
                </c:pt>
                <c:pt idx="1792" formatCode="General">
                  <c:v>4208.3900000000003</c:v>
                </c:pt>
                <c:pt idx="1793" formatCode="General">
                  <c:v>3949.92</c:v>
                </c:pt>
                <c:pt idx="1794" formatCode="General">
                  <c:v>3679.72</c:v>
                </c:pt>
                <c:pt idx="1795" formatCode="General">
                  <c:v>3453.45</c:v>
                </c:pt>
                <c:pt idx="1796" formatCode="General">
                  <c:v>3422.76</c:v>
                </c:pt>
                <c:pt idx="1797" formatCode="General">
                  <c:v>3484.85</c:v>
                </c:pt>
                <c:pt idx="1798" formatCode="General">
                  <c:v>3397.68</c:v>
                </c:pt>
                <c:pt idx="1799" formatCode="General">
                  <c:v>3293.29</c:v>
                </c:pt>
                <c:pt idx="1800" formatCode="General">
                  <c:v>3290.01</c:v>
                </c:pt>
                <c:pt idx="1801" formatCode="General">
                  <c:v>2899.33</c:v>
                </c:pt>
                <c:pt idx="1802" formatCode="General">
                  <c:v>2813.31</c:v>
                </c:pt>
                <c:pt idx="1803" formatCode="General">
                  <c:v>2762.53</c:v>
                </c:pt>
                <c:pt idx="1804" formatCode="General">
                  <c:v>2921.35</c:v>
                </c:pt>
                <c:pt idx="1805" formatCode="General">
                  <c:v>2889.62</c:v>
                </c:pt>
                <c:pt idx="1806" formatCode="General">
                  <c:v>2758.53</c:v>
                </c:pt>
                <c:pt idx="1807" formatCode="General">
                  <c:v>2808.76</c:v>
                </c:pt>
                <c:pt idx="1808" formatCode="General">
                  <c:v>2897.45</c:v>
                </c:pt>
                <c:pt idx="1809" formatCode="General">
                  <c:v>2693.32</c:v>
                </c:pt>
                <c:pt idx="1810" formatCode="General">
                  <c:v>2610.7600000000002</c:v>
                </c:pt>
                <c:pt idx="1811" formatCode="General">
                  <c:v>2768.08</c:v>
                </c:pt>
                <c:pt idx="1812" formatCode="General">
                  <c:v>2777.26</c:v>
                </c:pt>
                <c:pt idx="1813" formatCode="General">
                  <c:v>2832.18</c:v>
                </c:pt>
                <c:pt idx="1814" formatCode="General">
                  <c:v>2862.42</c:v>
                </c:pt>
                <c:pt idx="1815" formatCode="General">
                  <c:v>2838.41</c:v>
                </c:pt>
                <c:pt idx="1816" formatCode="General">
                  <c:v>2900.7</c:v>
                </c:pt>
                <c:pt idx="1817" formatCode="General">
                  <c:v>2397.17</c:v>
                </c:pt>
                <c:pt idx="1818" formatCode="General">
                  <c:v>2387.61</c:v>
                </c:pt>
                <c:pt idx="1819" formatCode="General">
                  <c:v>2230.4899999999998</c:v>
                </c:pt>
                <c:pt idx="1820" formatCode="General">
                  <c:v>2058.77</c:v>
                </c:pt>
                <c:pt idx="1821" formatCode="General">
                  <c:v>2231.14</c:v>
                </c:pt>
                <c:pt idx="1822" formatCode="General">
                  <c:v>2363.25</c:v>
                </c:pt>
                <c:pt idx="1823" formatCode="General">
                  <c:v>2425.2199999999998</c:v>
                </c:pt>
                <c:pt idx="1824" formatCode="General">
                  <c:v>2423.71</c:v>
                </c:pt>
                <c:pt idx="1825" formatCode="General">
                  <c:v>2413.4699999999998</c:v>
                </c:pt>
                <c:pt idx="1826" formatCode="General">
                  <c:v>2537.16</c:v>
                </c:pt>
                <c:pt idx="1827" formatCode="General">
                  <c:v>2635.49</c:v>
                </c:pt>
                <c:pt idx="1828" formatCode="General">
                  <c:v>2571.34</c:v>
                </c:pt>
                <c:pt idx="1829" formatCode="General">
                  <c:v>2916.14</c:v>
                </c:pt>
                <c:pt idx="1830" formatCode="General">
                  <c:v>2616.7199999999998</c:v>
                </c:pt>
                <c:pt idx="1831" formatCode="General">
                  <c:v>2622.65</c:v>
                </c:pt>
                <c:pt idx="1832" formatCode="General">
                  <c:v>2631.59</c:v>
                </c:pt>
                <c:pt idx="1833" formatCode="General">
                  <c:v>2595</c:v>
                </c:pt>
                <c:pt idx="1834" formatCode="General">
                  <c:v>2514.2800000000002</c:v>
                </c:pt>
                <c:pt idx="1835" formatCode="General">
                  <c:v>2515.27</c:v>
                </c:pt>
                <c:pt idx="1836" formatCode="General">
                  <c:v>2559.25</c:v>
                </c:pt>
                <c:pt idx="1837" formatCode="General">
                  <c:v>2588.83</c:v>
                </c:pt>
                <c:pt idx="1838" formatCode="General">
                  <c:v>2603.98</c:v>
                </c:pt>
                <c:pt idx="1839" formatCode="General">
                  <c:v>2552.4499999999998</c:v>
                </c:pt>
                <c:pt idx="1840" formatCode="General">
                  <c:v>2615.25</c:v>
                </c:pt>
                <c:pt idx="1841" formatCode="General">
                  <c:v>2682.26</c:v>
                </c:pt>
                <c:pt idx="1842" formatCode="General">
                  <c:v>2757.94</c:v>
                </c:pt>
                <c:pt idx="1843" formatCode="General">
                  <c:v>2765.17</c:v>
                </c:pt>
                <c:pt idx="1844" formatCode="General">
                  <c:v>2723.74</c:v>
                </c:pt>
                <c:pt idx="1845" formatCode="General">
                  <c:v>2772.01</c:v>
                </c:pt>
                <c:pt idx="1846" formatCode="General">
                  <c:v>2763.45</c:v>
                </c:pt>
                <c:pt idx="1847" formatCode="General">
                  <c:v>2662.85</c:v>
                </c:pt>
                <c:pt idx="1848" formatCode="General">
                  <c:v>2662.1</c:v>
                </c:pt>
                <c:pt idx="1849" formatCode="General">
                  <c:v>2685.19</c:v>
                </c:pt>
                <c:pt idx="1850" formatCode="General">
                  <c:v>2539.92</c:v>
                </c:pt>
                <c:pt idx="1851" formatCode="General">
                  <c:v>2534.71</c:v>
                </c:pt>
                <c:pt idx="1852" formatCode="General">
                  <c:v>2786.83</c:v>
                </c:pt>
                <c:pt idx="1853" formatCode="General">
                  <c:v>2789.04</c:v>
                </c:pt>
                <c:pt idx="1854" formatCode="General">
                  <c:v>2997.26</c:v>
                </c:pt>
                <c:pt idx="1855" formatCode="General">
                  <c:v>2996.6</c:v>
                </c:pt>
                <c:pt idx="1856" formatCode="General">
                  <c:v>2950.99</c:v>
                </c:pt>
                <c:pt idx="1857" formatCode="General">
                  <c:v>2901.71</c:v>
                </c:pt>
                <c:pt idx="1858" formatCode="General">
                  <c:v>2815.3</c:v>
                </c:pt>
                <c:pt idx="1859" formatCode="General">
                  <c:v>2869.38</c:v>
                </c:pt>
                <c:pt idx="1860" formatCode="General">
                  <c:v>2999.91</c:v>
                </c:pt>
                <c:pt idx="1861" formatCode="General">
                  <c:v>2686.81</c:v>
                </c:pt>
                <c:pt idx="1862" formatCode="General">
                  <c:v>2585.89</c:v>
                </c:pt>
                <c:pt idx="1863" formatCode="General">
                  <c:v>2581.91</c:v>
                </c:pt>
                <c:pt idx="1864" formatCode="General">
                  <c:v>2488.5500000000002</c:v>
                </c:pt>
                <c:pt idx="1865" formatCode="General">
                  <c:v>2448.39</c:v>
                </c:pt>
                <c:pt idx="1866" formatCode="General">
                  <c:v>2311.08</c:v>
                </c:pt>
                <c:pt idx="1867" formatCode="General">
                  <c:v>2301.96</c:v>
                </c:pt>
                <c:pt idx="1868" formatCode="General">
                  <c:v>2307.0500000000002</c:v>
                </c:pt>
                <c:pt idx="1869" formatCode="General">
                  <c:v>2267.34</c:v>
                </c:pt>
                <c:pt idx="1870" formatCode="General">
                  <c:v>2260.1999999999998</c:v>
                </c:pt>
                <c:pt idx="1871" formatCode="General">
                  <c:v>2573.79</c:v>
                </c:pt>
                <c:pt idx="1872" formatCode="General">
                  <c:v>2763.71</c:v>
                </c:pt>
                <c:pt idx="1873" formatCode="General">
                  <c:v>2523.7199999999998</c:v>
                </c:pt>
                <c:pt idx="1874" formatCode="General">
                  <c:v>2320.8200000000002</c:v>
                </c:pt>
                <c:pt idx="1875" formatCode="General">
                  <c:v>2303.9</c:v>
                </c:pt>
                <c:pt idx="1876" formatCode="General">
                  <c:v>2119.08</c:v>
                </c:pt>
                <c:pt idx="1877" formatCode="General">
                  <c:v>2084.73</c:v>
                </c:pt>
                <c:pt idx="1878" formatCode="General">
                  <c:v>2004.52</c:v>
                </c:pt>
                <c:pt idx="1879" formatCode="General">
                  <c:v>1904.48</c:v>
                </c:pt>
                <c:pt idx="1880" formatCode="General">
                  <c:v>1864.05</c:v>
                </c:pt>
                <c:pt idx="1881" formatCode="General">
                  <c:v>1785.94</c:v>
                </c:pt>
                <c:pt idx="1882" formatCode="General">
                  <c:v>1812.8</c:v>
                </c:pt>
                <c:pt idx="1883" formatCode="General">
                  <c:v>1831.42</c:v>
                </c:pt>
                <c:pt idx="1884" formatCode="General">
                  <c:v>1812.99</c:v>
                </c:pt>
                <c:pt idx="1885" formatCode="General">
                  <c:v>1856.15</c:v>
                </c:pt>
                <c:pt idx="1886" formatCode="General">
                  <c:v>1873.93</c:v>
                </c:pt>
                <c:pt idx="1887" formatCode="General">
                  <c:v>1788.44</c:v>
                </c:pt>
                <c:pt idx="1888" formatCode="General">
                  <c:v>1833.49</c:v>
                </c:pt>
                <c:pt idx="1889" formatCode="General">
                  <c:v>1723.35</c:v>
                </c:pt>
                <c:pt idx="1890" formatCode="General">
                  <c:v>1596.72</c:v>
                </c:pt>
                <c:pt idx="1891" formatCode="General">
                  <c:v>1578.8</c:v>
                </c:pt>
                <c:pt idx="1892" formatCode="General">
                  <c:v>1618.03</c:v>
                </c:pt>
                <c:pt idx="1893" formatCode="General">
                  <c:v>1608.91</c:v>
                </c:pt>
                <c:pt idx="1894" formatCode="General">
                  <c:v>1492.77</c:v>
                </c:pt>
                <c:pt idx="1895" formatCode="General">
                  <c:v>1473.9</c:v>
                </c:pt>
                <c:pt idx="1896" formatCode="General">
                  <c:v>1434.32</c:v>
                </c:pt>
                <c:pt idx="1897" formatCode="General">
                  <c:v>1347.91</c:v>
                </c:pt>
                <c:pt idx="1898" formatCode="General">
                  <c:v>1327.2</c:v>
                </c:pt>
                <c:pt idx="1899" formatCode="General">
                  <c:v>1331.28</c:v>
                </c:pt>
                <c:pt idx="1900" formatCode="General">
                  <c:v>1319.7</c:v>
                </c:pt>
                <c:pt idx="1901" formatCode="General">
                  <c:v>1294.83</c:v>
                </c:pt>
                <c:pt idx="1902" formatCode="General">
                  <c:v>1267.58</c:v>
                </c:pt>
                <c:pt idx="1903" formatCode="General">
                  <c:v>1250.94</c:v>
                </c:pt>
                <c:pt idx="1904" formatCode="General">
                  <c:v>1232.2</c:v>
                </c:pt>
                <c:pt idx="1905" formatCode="General">
                  <c:v>1235.56</c:v>
                </c:pt>
                <c:pt idx="1906" formatCode="General">
                  <c:v>1235.94</c:v>
                </c:pt>
                <c:pt idx="1907" formatCode="General">
                  <c:v>1240.79</c:v>
                </c:pt>
                <c:pt idx="1908" formatCode="General">
                  <c:v>1215.51</c:v>
                </c:pt>
                <c:pt idx="1909" formatCode="General">
                  <c:v>1217.57</c:v>
                </c:pt>
                <c:pt idx="1910" formatCode="General">
                  <c:v>1194.9000000000001</c:v>
                </c:pt>
                <c:pt idx="1911" formatCode="General">
                  <c:v>1187.22</c:v>
                </c:pt>
                <c:pt idx="1912" formatCode="General">
                  <c:v>1188</c:v>
                </c:pt>
                <c:pt idx="1913" formatCode="General">
                  <c:v>1190.8</c:v>
                </c:pt>
                <c:pt idx="1914" formatCode="General">
                  <c:v>1205.8900000000001</c:v>
                </c:pt>
                <c:pt idx="1915" formatCode="General">
                  <c:v>1207.1400000000001</c:v>
                </c:pt>
                <c:pt idx="1916" formatCode="General">
                  <c:v>1208.07</c:v>
                </c:pt>
                <c:pt idx="1917" formatCode="General">
                  <c:v>1190.3399999999999</c:v>
                </c:pt>
                <c:pt idx="1918" formatCode="General">
                  <c:v>1197.21</c:v>
                </c:pt>
                <c:pt idx="1919" formatCode="General">
                  <c:v>1184.98</c:v>
                </c:pt>
                <c:pt idx="1920" formatCode="General">
                  <c:v>1186.58</c:v>
                </c:pt>
                <c:pt idx="1921" formatCode="General">
                  <c:v>1188.3699999999999</c:v>
                </c:pt>
                <c:pt idx="1922" formatCode="General">
                  <c:v>1135.0899999999999</c:v>
                </c:pt>
                <c:pt idx="1923" formatCode="General">
                  <c:v>1156.44</c:v>
                </c:pt>
                <c:pt idx="1924" formatCode="General">
                  <c:v>1151.74</c:v>
                </c:pt>
                <c:pt idx="1925" formatCode="General">
                  <c:v>1107.5899999999999</c:v>
                </c:pt>
                <c:pt idx="1926" formatCode="General">
                  <c:v>1091.72</c:v>
                </c:pt>
                <c:pt idx="1927" formatCode="General">
                  <c:v>1074.92</c:v>
                </c:pt>
                <c:pt idx="1928" formatCode="General">
                  <c:v>1049.29</c:v>
                </c:pt>
                <c:pt idx="1929" formatCode="General">
                  <c:v>1055.1300000000001</c:v>
                </c:pt>
                <c:pt idx="1930" formatCode="General">
                  <c:v>1064.6500000000001</c:v>
                </c:pt>
                <c:pt idx="1931" formatCode="General">
                  <c:v>1046.4000000000001</c:v>
                </c:pt>
                <c:pt idx="1932" formatCode="General">
                  <c:v>1007.96</c:v>
                </c:pt>
                <c:pt idx="1933" formatCode="General">
                  <c:v>975.76</c:v>
                </c:pt>
                <c:pt idx="1934" formatCode="General">
                  <c:v>1040.47</c:v>
                </c:pt>
                <c:pt idx="1935" formatCode="General">
                  <c:v>1058.01</c:v>
                </c:pt>
                <c:pt idx="1936" formatCode="General">
                  <c:v>1120.6500000000001</c:v>
                </c:pt>
                <c:pt idx="1937" formatCode="General">
                  <c:v>1122.43</c:v>
                </c:pt>
                <c:pt idx="1938" formatCode="General">
                  <c:v>1063.03</c:v>
                </c:pt>
                <c:pt idx="1939" formatCode="General">
                  <c:v>1069.9100000000001</c:v>
                </c:pt>
                <c:pt idx="1940" formatCode="General">
                  <c:v>1114.07</c:v>
                </c:pt>
                <c:pt idx="1941" formatCode="General">
                  <c:v>1180.1600000000001</c:v>
                </c:pt>
                <c:pt idx="1942" formatCode="General">
                  <c:v>1257.98</c:v>
                </c:pt>
                <c:pt idx="1943" formatCode="General">
                  <c:v>1251.6099999999999</c:v>
                </c:pt>
                <c:pt idx="1944" formatCode="General">
                  <c:v>1244.81</c:v>
                </c:pt>
                <c:pt idx="1945" formatCode="General">
                  <c:v>1237.3699999999999</c:v>
                </c:pt>
                <c:pt idx="1946" formatCode="General">
                  <c:v>1226.98</c:v>
                </c:pt>
                <c:pt idx="1947" formatCode="General">
                  <c:v>1193.83</c:v>
                </c:pt>
                <c:pt idx="1948" formatCode="General">
                  <c:v>1270.47</c:v>
                </c:pt>
                <c:pt idx="1949" formatCode="General">
                  <c:v>1197.46</c:v>
                </c:pt>
                <c:pt idx="1950" formatCode="General">
                  <c:v>1232.1600000000001</c:v>
                </c:pt>
                <c:pt idx="1951" formatCode="General">
                  <c:v>1275.55</c:v>
                </c:pt>
                <c:pt idx="1952" formatCode="General">
                  <c:v>1276</c:v>
                </c:pt>
                <c:pt idx="1953" formatCode="General">
                  <c:v>1267.29</c:v>
                </c:pt>
                <c:pt idx="1954" formatCode="General">
                  <c:v>1279.4000000000001</c:v>
                </c:pt>
                <c:pt idx="1955" formatCode="General">
                  <c:v>1280.31</c:v>
                </c:pt>
                <c:pt idx="1956" formatCode="General">
                  <c:v>1262.1300000000001</c:v>
                </c:pt>
                <c:pt idx="1957" formatCode="General">
                  <c:v>1222.5</c:v>
                </c:pt>
                <c:pt idx="1958" formatCode="General">
                  <c:v>1193.25</c:v>
                </c:pt>
                <c:pt idx="1959" formatCode="General">
                  <c:v>1181.98</c:v>
                </c:pt>
                <c:pt idx="1960" formatCode="General">
                  <c:v>1167.47</c:v>
                </c:pt>
                <c:pt idx="1961" formatCode="General">
                  <c:v>1174.8499999999999</c:v>
                </c:pt>
                <c:pt idx="1962" formatCode="General">
                  <c:v>1200.3900000000001</c:v>
                </c:pt>
                <c:pt idx="1963" formatCode="General">
                  <c:v>1176.6199999999999</c:v>
                </c:pt>
                <c:pt idx="1964" formatCode="General">
                  <c:v>1125.3900000000001</c:v>
                </c:pt>
                <c:pt idx="1965" formatCode="General">
                  <c:v>1117.25</c:v>
                </c:pt>
                <c:pt idx="1966" formatCode="General">
                  <c:v>1080.49</c:v>
                </c:pt>
                <c:pt idx="1967" formatCode="General">
                  <c:v>1056.81</c:v>
                </c:pt>
                <c:pt idx="1968" formatCode="General">
                  <c:v>1061.0999999999999</c:v>
                </c:pt>
                <c:pt idx="1969" formatCode="General">
                  <c:v>1053.17</c:v>
                </c:pt>
                <c:pt idx="1970" formatCode="General">
                  <c:v>1033.3699999999999</c:v>
                </c:pt>
                <c:pt idx="1971" formatCode="General">
                  <c:v>1008.84</c:v>
                </c:pt>
                <c:pt idx="1972" formatCode="General">
                  <c:v>1011.51</c:v>
                </c:pt>
                <c:pt idx="1973" formatCode="General">
                  <c:v>1002.1</c:v>
                </c:pt>
                <c:pt idx="1974" formatCode="General">
                  <c:v>1004.76</c:v>
                </c:pt>
                <c:pt idx="1975" formatCode="General">
                  <c:v>1009.29</c:v>
                </c:pt>
                <c:pt idx="1976" formatCode="General">
                  <c:v>998.91</c:v>
                </c:pt>
                <c:pt idx="1977" formatCode="General">
                  <c:v>1088.99</c:v>
                </c:pt>
                <c:pt idx="1978" formatCode="General">
                  <c:v>1078.97</c:v>
                </c:pt>
                <c:pt idx="1979" formatCode="General">
                  <c:v>1061.93</c:v>
                </c:pt>
                <c:pt idx="1980" formatCode="General">
                  <c:v>1044.6400000000001</c:v>
                </c:pt>
                <c:pt idx="1981" formatCode="General">
                  <c:v>1043.6300000000001</c:v>
                </c:pt>
                <c:pt idx="1982" formatCode="General">
                  <c:v>1045.9000000000001</c:v>
                </c:pt>
                <c:pt idx="1983" formatCode="General">
                  <c:v>1033.8699999999999</c:v>
                </c:pt>
                <c:pt idx="1984" formatCode="General">
                  <c:v>1013.52</c:v>
                </c:pt>
                <c:pt idx="1985" formatCode="General">
                  <c:v>989.11</c:v>
                </c:pt>
                <c:pt idx="1986" formatCode="General">
                  <c:v>972.02</c:v>
                </c:pt>
                <c:pt idx="1987" formatCode="General">
                  <c:v>923.05</c:v>
                </c:pt>
                <c:pt idx="1988" formatCode="General">
                  <c:v>923.42</c:v>
                </c:pt>
                <c:pt idx="1989" formatCode="General">
                  <c:v>923.91</c:v>
                </c:pt>
                <c:pt idx="1990" formatCode="General">
                  <c:v>923.22</c:v>
                </c:pt>
                <c:pt idx="1991" formatCode="General">
                  <c:v>919.33</c:v>
                </c:pt>
                <c:pt idx="1992" formatCode="General">
                  <c:v>903.25</c:v>
                </c:pt>
                <c:pt idx="1993" formatCode="General">
                  <c:v>924.15</c:v>
                </c:pt>
                <c:pt idx="1994" formatCode="General">
                  <c:v>928.27</c:v>
                </c:pt>
                <c:pt idx="1995" formatCode="General">
                  <c:v>937.53</c:v>
                </c:pt>
                <c:pt idx="1996" formatCode="General">
                  <c:v>927.37</c:v>
                </c:pt>
                <c:pt idx="1997" formatCode="General">
                  <c:v>899.4</c:v>
                </c:pt>
                <c:pt idx="1998" formatCode="General">
                  <c:v>904.61</c:v>
                </c:pt>
                <c:pt idx="1999" formatCode="General">
                  <c:v>917.5</c:v>
                </c:pt>
                <c:pt idx="2000" formatCode="General">
                  <c:v>910.56</c:v>
                </c:pt>
                <c:pt idx="2001" formatCode="General">
                  <c:v>834.53</c:v>
                </c:pt>
                <c:pt idx="2002" formatCode="General">
                  <c:v>823.31</c:v>
                </c:pt>
                <c:pt idx="2003" formatCode="General">
                  <c:v>835.09</c:v>
                </c:pt>
                <c:pt idx="2004" formatCode="General">
                  <c:v>829</c:v>
                </c:pt>
                <c:pt idx="2005" formatCode="General">
                  <c:v>826.25</c:v>
                </c:pt>
                <c:pt idx="2006" formatCode="General">
                  <c:v>919.45</c:v>
                </c:pt>
                <c:pt idx="2007" formatCode="General">
                  <c:v>914.87</c:v>
                </c:pt>
                <c:pt idx="2008" formatCode="General">
                  <c:v>913.69</c:v>
                </c:pt>
                <c:pt idx="2009" formatCode="General">
                  <c:v>942.72</c:v>
                </c:pt>
                <c:pt idx="2010" formatCode="General">
                  <c:v>908.59</c:v>
                </c:pt>
                <c:pt idx="2011" formatCode="General">
                  <c:v>1046.81</c:v>
                </c:pt>
                <c:pt idx="2012" formatCode="General">
                  <c:v>1191.0999999999999</c:v>
                </c:pt>
                <c:pt idx="2013" formatCode="General">
                  <c:v>1159.42</c:v>
                </c:pt>
                <c:pt idx="2014" formatCode="General">
                  <c:v>1044.08</c:v>
                </c:pt>
                <c:pt idx="2015" formatCode="General">
                  <c:v>1031.3900000000001</c:v>
                </c:pt>
                <c:pt idx="2016" formatCode="General">
                  <c:v>1003.08</c:v>
                </c:pt>
                <c:pt idx="2017" formatCode="General">
                  <c:v>963.74</c:v>
                </c:pt>
                <c:pt idx="2018" formatCode="General">
                  <c:v>972.53</c:v>
                </c:pt>
                <c:pt idx="2019" formatCode="General">
                  <c:v>979.4</c:v>
                </c:pt>
                <c:pt idx="2020" formatCode="General">
                  <c:v>975.92</c:v>
                </c:pt>
                <c:pt idx="2021" formatCode="General">
                  <c:v>940.05</c:v>
                </c:pt>
                <c:pt idx="2022" formatCode="General">
                  <c:v>913.18</c:v>
                </c:pt>
                <c:pt idx="2023" formatCode="General">
                  <c:v>899.65</c:v>
                </c:pt>
                <c:pt idx="2024" formatCode="General">
                  <c:v>923.48</c:v>
                </c:pt>
                <c:pt idx="2025" formatCode="General">
                  <c:v>925.12</c:v>
                </c:pt>
                <c:pt idx="2026" formatCode="General">
                  <c:v>875.78</c:v>
                </c:pt>
                <c:pt idx="2027" formatCode="General">
                  <c:v>834.28</c:v>
                </c:pt>
                <c:pt idx="2028" formatCode="General">
                  <c:v>801.34</c:v>
                </c:pt>
                <c:pt idx="2029" formatCode="General">
                  <c:v>793.61</c:v>
                </c:pt>
                <c:pt idx="2030" formatCode="General">
                  <c:v>794.74</c:v>
                </c:pt>
                <c:pt idx="2031" formatCode="General">
                  <c:v>792.51</c:v>
                </c:pt>
                <c:pt idx="2032" formatCode="General">
                  <c:v>785.03</c:v>
                </c:pt>
                <c:pt idx="2033" formatCode="General">
                  <c:v>781.43</c:v>
                </c:pt>
                <c:pt idx="2034" formatCode="General">
                  <c:v>782.03</c:v>
                </c:pt>
                <c:pt idx="2035" formatCode="General">
                  <c:v>788.46</c:v>
                </c:pt>
                <c:pt idx="2036" formatCode="General">
                  <c:v>781.92</c:v>
                </c:pt>
                <c:pt idx="2037" formatCode="General">
                  <c:v>774.8</c:v>
                </c:pt>
                <c:pt idx="2038" formatCode="General">
                  <c:v>777.09</c:v>
                </c:pt>
                <c:pt idx="2039" formatCode="General">
                  <c:v>774.53</c:v>
                </c:pt>
                <c:pt idx="2040" formatCode="General">
                  <c:v>774.7</c:v>
                </c:pt>
                <c:pt idx="2041" formatCode="General">
                  <c:v>771.54</c:v>
                </c:pt>
                <c:pt idx="2042" formatCode="General">
                  <c:v>765.62</c:v>
                </c:pt>
                <c:pt idx="2043" formatCode="General">
                  <c:v>773.47</c:v>
                </c:pt>
                <c:pt idx="2044" formatCode="General">
                  <c:v>773.87</c:v>
                </c:pt>
                <c:pt idx="2045" formatCode="General">
                  <c:v>778.25</c:v>
                </c:pt>
                <c:pt idx="2046" formatCode="General">
                  <c:v>781.3</c:v>
                </c:pt>
                <c:pt idx="2047" formatCode="General">
                  <c:v>758.28</c:v>
                </c:pt>
                <c:pt idx="2048" formatCode="General">
                  <c:v>747.93</c:v>
                </c:pt>
                <c:pt idx="2049" formatCode="General">
                  <c:v>737.47</c:v>
                </c:pt>
                <c:pt idx="2050" formatCode="General">
                  <c:v>738.01</c:v>
                </c:pt>
                <c:pt idx="2051" formatCode="General">
                  <c:v>739.02</c:v>
                </c:pt>
                <c:pt idx="2052" formatCode="General">
                  <c:v>742.21</c:v>
                </c:pt>
                <c:pt idx="2053" formatCode="General">
                  <c:v>741.65</c:v>
                </c:pt>
                <c:pt idx="2054" formatCode="General">
                  <c:v>746.83</c:v>
                </c:pt>
                <c:pt idx="2055" formatCode="General">
                  <c:v>752.25</c:v>
                </c:pt>
                <c:pt idx="2056" formatCode="General">
                  <c:v>753.87</c:v>
                </c:pt>
                <c:pt idx="2057" formatCode="General">
                  <c:v>741.72</c:v>
                </c:pt>
                <c:pt idx="2058" formatCode="General">
                  <c:v>755.48</c:v>
                </c:pt>
                <c:pt idx="2059" formatCode="General">
                  <c:v>756.24</c:v>
                </c:pt>
                <c:pt idx="2060" formatCode="General">
                  <c:v>752.88</c:v>
                </c:pt>
                <c:pt idx="2061" formatCode="General">
                  <c:v>755.65</c:v>
                </c:pt>
                <c:pt idx="2062" formatCode="General">
                  <c:v>747.61</c:v>
                </c:pt>
                <c:pt idx="2063" formatCode="General">
                  <c:v>715.72</c:v>
                </c:pt>
                <c:pt idx="2064" formatCode="General">
                  <c:v>706.28</c:v>
                </c:pt>
                <c:pt idx="2065" formatCode="General">
                  <c:v>705.26</c:v>
                </c:pt>
                <c:pt idx="2066" formatCode="General">
                  <c:v>717.15</c:v>
                </c:pt>
                <c:pt idx="2067" formatCode="General">
                  <c:v>718.32</c:v>
                </c:pt>
                <c:pt idx="2068" formatCode="General">
                  <c:v>723.02</c:v>
                </c:pt>
                <c:pt idx="2069" formatCode="General">
                  <c:v>740.05</c:v>
                </c:pt>
                <c:pt idx="2070" formatCode="General">
                  <c:v>712.99</c:v>
                </c:pt>
                <c:pt idx="2071" formatCode="General">
                  <c:v>710.74</c:v>
                </c:pt>
                <c:pt idx="2072" formatCode="General">
                  <c:v>714.26</c:v>
                </c:pt>
                <c:pt idx="2073" formatCode="General">
                  <c:v>707.51</c:v>
                </c:pt>
                <c:pt idx="2074" formatCode="General">
                  <c:v>706.93</c:v>
                </c:pt>
                <c:pt idx="2075" formatCode="General">
                  <c:v>745.77</c:v>
                </c:pt>
                <c:pt idx="2076" formatCode="General">
                  <c:v>740.83</c:v>
                </c:pt>
                <c:pt idx="2077" formatCode="General">
                  <c:v>736.45</c:v>
                </c:pt>
                <c:pt idx="2078" formatCode="General">
                  <c:v>709.29</c:v>
                </c:pt>
                <c:pt idx="2079" formatCode="General">
                  <c:v>714.12</c:v>
                </c:pt>
                <c:pt idx="2080" formatCode="General">
                  <c:v>720.4</c:v>
                </c:pt>
                <c:pt idx="2081" formatCode="General">
                  <c:v>690.44</c:v>
                </c:pt>
                <c:pt idx="2082" formatCode="General">
                  <c:v>688.59</c:v>
                </c:pt>
                <c:pt idx="2083" formatCode="General">
                  <c:v>679.73</c:v>
                </c:pt>
                <c:pt idx="2084" formatCode="General">
                  <c:v>664.42</c:v>
                </c:pt>
                <c:pt idx="2085" formatCode="General">
                  <c:v>657.25</c:v>
                </c:pt>
                <c:pt idx="2086" formatCode="General">
                  <c:v>661.13</c:v>
                </c:pt>
                <c:pt idx="2087" formatCode="General">
                  <c:v>658.2</c:v>
                </c:pt>
                <c:pt idx="2088" formatCode="General">
                  <c:v>634.09</c:v>
                </c:pt>
                <c:pt idx="2089" formatCode="General">
                  <c:v>631.91999999999996</c:v>
                </c:pt>
                <c:pt idx="2090" formatCode="General">
                  <c:v>638.87</c:v>
                </c:pt>
                <c:pt idx="2091" formatCode="General">
                  <c:v>640.74</c:v>
                </c:pt>
                <c:pt idx="2092" formatCode="General">
                  <c:v>642.33000000000004</c:v>
                </c:pt>
                <c:pt idx="2093" formatCode="General">
                  <c:v>642.9</c:v>
                </c:pt>
                <c:pt idx="2094" formatCode="General">
                  <c:v>642.1</c:v>
                </c:pt>
                <c:pt idx="2095" formatCode="General">
                  <c:v>641.28</c:v>
                </c:pt>
                <c:pt idx="2096" formatCode="General">
                  <c:v>638.83000000000004</c:v>
                </c:pt>
                <c:pt idx="2097" formatCode="General">
                  <c:v>641.34</c:v>
                </c:pt>
                <c:pt idx="2098" formatCode="General">
                  <c:v>642.08000000000004</c:v>
                </c:pt>
                <c:pt idx="2099" formatCode="General">
                  <c:v>621.32000000000005</c:v>
                </c:pt>
                <c:pt idx="2100" formatCode="General">
                  <c:v>619.20000000000005</c:v>
                </c:pt>
                <c:pt idx="2101" formatCode="General">
                  <c:v>619.85</c:v>
                </c:pt>
                <c:pt idx="2102" formatCode="General">
                  <c:v>617.91</c:v>
                </c:pt>
                <c:pt idx="2103" formatCode="General">
                  <c:v>613.82000000000005</c:v>
                </c:pt>
                <c:pt idx="2104" formatCode="General">
                  <c:v>613.80999999999995</c:v>
                </c:pt>
                <c:pt idx="2105" formatCode="General">
                  <c:v>612.04999999999995</c:v>
                </c:pt>
                <c:pt idx="2106" formatCode="General">
                  <c:v>612.57000000000005</c:v>
                </c:pt>
                <c:pt idx="2107" formatCode="General">
                  <c:v>614.01</c:v>
                </c:pt>
                <c:pt idx="2108" formatCode="General">
                  <c:v>615.24</c:v>
                </c:pt>
                <c:pt idx="2109" formatCode="General">
                  <c:v>609.73</c:v>
                </c:pt>
                <c:pt idx="2110" formatCode="General">
                  <c:v>606.82000000000005</c:v>
                </c:pt>
                <c:pt idx="2111" formatCode="General">
                  <c:v>606.59</c:v>
                </c:pt>
                <c:pt idx="2112" formatCode="General">
                  <c:v>608.25</c:v>
                </c:pt>
                <c:pt idx="2113" formatCode="General">
                  <c:v>608.14</c:v>
                </c:pt>
                <c:pt idx="2114" formatCode="General">
                  <c:v>603.38</c:v>
                </c:pt>
                <c:pt idx="2115" formatCode="General">
                  <c:v>604.58000000000004</c:v>
                </c:pt>
                <c:pt idx="2116" formatCode="General">
                  <c:v>603.21</c:v>
                </c:pt>
                <c:pt idx="2117" formatCode="General">
                  <c:v>598.49</c:v>
                </c:pt>
                <c:pt idx="2118" formatCode="General">
                  <c:v>603.59</c:v>
                </c:pt>
                <c:pt idx="2119" formatCode="General">
                  <c:v>609.53</c:v>
                </c:pt>
                <c:pt idx="2120" formatCode="General">
                  <c:v>610.92999999999995</c:v>
                </c:pt>
                <c:pt idx="2121" formatCode="General">
                  <c:v>610.16</c:v>
                </c:pt>
                <c:pt idx="2122" formatCode="General">
                  <c:v>607.86</c:v>
                </c:pt>
                <c:pt idx="2123" formatCode="General">
                  <c:v>609.26</c:v>
                </c:pt>
                <c:pt idx="2124" formatCode="General">
                  <c:v>611.09</c:v>
                </c:pt>
                <c:pt idx="2125" formatCode="General">
                  <c:v>611.95000000000005</c:v>
                </c:pt>
                <c:pt idx="2126" formatCode="General">
                  <c:v>611.19000000000005</c:v>
                </c:pt>
                <c:pt idx="2127" formatCode="General">
                  <c:v>608.46</c:v>
                </c:pt>
                <c:pt idx="2128" formatCode="General">
                  <c:v>628.82000000000005</c:v>
                </c:pt>
                <c:pt idx="2129" formatCode="General">
                  <c:v>625.09</c:v>
                </c:pt>
                <c:pt idx="2130" formatCode="General">
                  <c:v>626.83000000000004</c:v>
                </c:pt>
                <c:pt idx="2131" formatCode="General">
                  <c:v>628.77</c:v>
                </c:pt>
                <c:pt idx="2132" formatCode="General">
                  <c:v>614.54</c:v>
                </c:pt>
                <c:pt idx="2133" formatCode="General">
                  <c:v>610.83000000000004</c:v>
                </c:pt>
                <c:pt idx="2134" formatCode="General">
                  <c:v>609.04999999999995</c:v>
                </c:pt>
                <c:pt idx="2135" formatCode="General">
                  <c:v>611.84</c:v>
                </c:pt>
                <c:pt idx="2136" formatCode="General">
                  <c:v>599.5</c:v>
                </c:pt>
                <c:pt idx="2137" formatCode="General">
                  <c:v>575.64</c:v>
                </c:pt>
                <c:pt idx="2138" formatCode="General">
                  <c:v>576.30999999999995</c:v>
                </c:pt>
                <c:pt idx="2139" formatCode="General">
                  <c:v>577.86</c:v>
                </c:pt>
                <c:pt idx="2140" formatCode="General">
                  <c:v>578.36</c:v>
                </c:pt>
                <c:pt idx="2141" formatCode="General">
                  <c:v>576.28</c:v>
                </c:pt>
                <c:pt idx="2142" formatCode="General">
                  <c:v>574.04</c:v>
                </c:pt>
                <c:pt idx="2143" formatCode="General">
                  <c:v>579.84</c:v>
                </c:pt>
                <c:pt idx="2144" formatCode="General">
                  <c:v>580.62</c:v>
                </c:pt>
                <c:pt idx="2145" formatCode="General">
                  <c:v>580.45000000000005</c:v>
                </c:pt>
                <c:pt idx="2146" formatCode="General">
                  <c:v>583.59</c:v>
                </c:pt>
                <c:pt idx="2147" formatCode="General">
                  <c:v>589.47</c:v>
                </c:pt>
                <c:pt idx="2148" formatCode="General">
                  <c:v>588.45000000000005</c:v>
                </c:pt>
                <c:pt idx="2149" formatCode="General">
                  <c:v>584.16</c:v>
                </c:pt>
                <c:pt idx="2150" formatCode="General">
                  <c:v>582.82000000000005</c:v>
                </c:pt>
                <c:pt idx="2151" formatCode="General">
                  <c:v>578.24</c:v>
                </c:pt>
                <c:pt idx="2152" formatCode="General">
                  <c:v>577.79</c:v>
                </c:pt>
                <c:pt idx="2153" formatCode="General">
                  <c:v>580.89</c:v>
                </c:pt>
                <c:pt idx="2154" formatCode="General">
                  <c:v>581.74</c:v>
                </c:pt>
                <c:pt idx="2155" formatCode="General">
                  <c:v>573.58000000000004</c:v>
                </c:pt>
                <c:pt idx="2156" formatCode="General">
                  <c:v>585.66999999999996</c:v>
                </c:pt>
                <c:pt idx="2157" formatCode="General">
                  <c:v>589.77</c:v>
                </c:pt>
                <c:pt idx="2158" formatCode="General">
                  <c:v>589.91</c:v>
                </c:pt>
                <c:pt idx="2159" formatCode="General">
                  <c:v>597.54</c:v>
                </c:pt>
                <c:pt idx="2160" formatCode="General">
                  <c:v>599.98</c:v>
                </c:pt>
                <c:pt idx="2161" formatCode="General">
                  <c:v>591.09</c:v>
                </c:pt>
                <c:pt idx="2162" formatCode="General">
                  <c:v>592.99</c:v>
                </c:pt>
                <c:pt idx="2163" formatCode="General">
                  <c:v>597.51</c:v>
                </c:pt>
                <c:pt idx="2164" formatCode="General">
                  <c:v>588.4</c:v>
                </c:pt>
                <c:pt idx="2165" formatCode="General">
                  <c:v>578.28</c:v>
                </c:pt>
                <c:pt idx="2166" formatCode="General">
                  <c:v>579.5</c:v>
                </c:pt>
                <c:pt idx="2167" formatCode="General">
                  <c:v>573.36</c:v>
                </c:pt>
                <c:pt idx="2168" formatCode="General">
                  <c:v>612.85</c:v>
                </c:pt>
                <c:pt idx="2169" formatCode="General">
                  <c:v>626.12</c:v>
                </c:pt>
                <c:pt idx="2170" formatCode="General">
                  <c:v>655.28</c:v>
                </c:pt>
                <c:pt idx="2171" formatCode="General">
                  <c:v>658.22</c:v>
                </c:pt>
                <c:pt idx="2172" formatCode="General">
                  <c:v>657.8</c:v>
                </c:pt>
                <c:pt idx="2173" formatCode="General">
                  <c:v>657.59</c:v>
                </c:pt>
                <c:pt idx="2174" formatCode="General">
                  <c:v>657.46</c:v>
                </c:pt>
                <c:pt idx="2175" formatCode="General">
                  <c:v>656.22</c:v>
                </c:pt>
                <c:pt idx="2176" formatCode="General">
                  <c:v>661.83</c:v>
                </c:pt>
                <c:pt idx="2177" formatCode="General">
                  <c:v>663.11</c:v>
                </c:pt>
                <c:pt idx="2178" formatCode="General">
                  <c:v>656.37</c:v>
                </c:pt>
                <c:pt idx="2179" formatCode="General">
                  <c:v>666.58</c:v>
                </c:pt>
                <c:pt idx="2180" formatCode="General">
                  <c:v>666.22</c:v>
                </c:pt>
                <c:pt idx="2181" formatCode="General">
                  <c:v>672.93</c:v>
                </c:pt>
                <c:pt idx="2182" formatCode="General">
                  <c:v>673.28</c:v>
                </c:pt>
                <c:pt idx="2183" formatCode="General">
                  <c:v>681.55</c:v>
                </c:pt>
                <c:pt idx="2184" formatCode="General">
                  <c:v>682.36</c:v>
                </c:pt>
                <c:pt idx="2185" formatCode="General">
                  <c:v>666.46</c:v>
                </c:pt>
                <c:pt idx="2186" formatCode="General">
                  <c:v>667.08</c:v>
                </c:pt>
                <c:pt idx="2187" formatCode="General">
                  <c:v>662.9</c:v>
                </c:pt>
                <c:pt idx="2188" formatCode="General">
                  <c:v>668.7</c:v>
                </c:pt>
                <c:pt idx="2189" formatCode="General">
                  <c:v>675.26</c:v>
                </c:pt>
                <c:pt idx="2190" formatCode="General">
                  <c:v>659.63</c:v>
                </c:pt>
                <c:pt idx="2191" formatCode="General">
                  <c:v>652.29</c:v>
                </c:pt>
                <c:pt idx="2192" formatCode="General">
                  <c:v>666.38</c:v>
                </c:pt>
                <c:pt idx="2193" formatCode="General">
                  <c:v>666.71</c:v>
                </c:pt>
                <c:pt idx="2194" formatCode="General">
                  <c:v>682.43</c:v>
                </c:pt>
                <c:pt idx="2195" formatCode="General">
                  <c:v>681.9</c:v>
                </c:pt>
                <c:pt idx="2196" formatCode="General">
                  <c:v>683.49</c:v>
                </c:pt>
                <c:pt idx="2197" formatCode="General">
                  <c:v>683.66</c:v>
                </c:pt>
                <c:pt idx="2198" formatCode="General">
                  <c:v>704.97</c:v>
                </c:pt>
                <c:pt idx="2199" formatCode="General">
                  <c:v>703.7</c:v>
                </c:pt>
                <c:pt idx="2200" formatCode="General">
                  <c:v>686.15</c:v>
                </c:pt>
                <c:pt idx="2201" formatCode="General">
                  <c:v>675.4</c:v>
                </c:pt>
                <c:pt idx="2202" formatCode="General">
                  <c:v>644.67999999999995</c:v>
                </c:pt>
                <c:pt idx="2203" formatCode="General">
                  <c:v>659.25</c:v>
                </c:pt>
                <c:pt idx="2204" formatCode="General">
                  <c:v>655.28</c:v>
                </c:pt>
                <c:pt idx="2205" formatCode="General">
                  <c:v>665.98</c:v>
                </c:pt>
                <c:pt idx="2206" formatCode="General">
                  <c:v>691.73</c:v>
                </c:pt>
                <c:pt idx="2207" formatCode="General">
                  <c:v>681.73</c:v>
                </c:pt>
                <c:pt idx="2208" formatCode="General">
                  <c:v>629.33000000000004</c:v>
                </c:pt>
                <c:pt idx="2209" formatCode="General">
                  <c:v>678.67</c:v>
                </c:pt>
                <c:pt idx="2210" formatCode="General">
                  <c:v>735.88</c:v>
                </c:pt>
                <c:pt idx="2211" formatCode="General">
                  <c:v>764.08</c:v>
                </c:pt>
                <c:pt idx="2212" formatCode="General">
                  <c:v>766.62</c:v>
                </c:pt>
                <c:pt idx="2213" formatCode="General">
                  <c:v>777.99</c:v>
                </c:pt>
                <c:pt idx="2214" formatCode="General">
                  <c:v>775.36</c:v>
                </c:pt>
                <c:pt idx="2215" formatCode="General">
                  <c:v>773.72</c:v>
                </c:pt>
                <c:pt idx="2216" formatCode="General">
                  <c:v>696.3</c:v>
                </c:pt>
                <c:pt idx="2217" formatCode="General">
                  <c:v>704.5</c:v>
                </c:pt>
                <c:pt idx="2218" formatCode="General">
                  <c:v>716</c:v>
                </c:pt>
                <c:pt idx="2219" formatCode="General">
                  <c:v>684.84</c:v>
                </c:pt>
                <c:pt idx="2220" formatCode="General">
                  <c:v>607.12</c:v>
                </c:pt>
                <c:pt idx="2221" formatCode="General">
                  <c:v>579.13</c:v>
                </c:pt>
                <c:pt idx="2222" formatCode="General">
                  <c:v>582.20000000000005</c:v>
                </c:pt>
                <c:pt idx="2223" formatCode="General">
                  <c:v>582.84</c:v>
                </c:pt>
                <c:pt idx="2224" formatCode="General">
                  <c:v>590.26</c:v>
                </c:pt>
                <c:pt idx="2225" formatCode="General">
                  <c:v>586.47</c:v>
                </c:pt>
                <c:pt idx="2226" formatCode="General">
                  <c:v>582.80999999999995</c:v>
                </c:pt>
                <c:pt idx="2227" formatCode="General">
                  <c:v>590.13</c:v>
                </c:pt>
                <c:pt idx="2228" formatCode="General">
                  <c:v>574.64</c:v>
                </c:pt>
                <c:pt idx="2229" formatCode="General">
                  <c:v>540.35</c:v>
                </c:pt>
                <c:pt idx="2230" formatCode="General">
                  <c:v>543.08000000000004</c:v>
                </c:pt>
                <c:pt idx="2231" formatCode="General">
                  <c:v>546.62</c:v>
                </c:pt>
                <c:pt idx="2232" formatCode="General">
                  <c:v>544.35</c:v>
                </c:pt>
                <c:pt idx="2233" formatCode="General">
                  <c:v>553.96</c:v>
                </c:pt>
                <c:pt idx="2234" formatCode="General">
                  <c:v>533.47</c:v>
                </c:pt>
                <c:pt idx="2235" formatCode="General">
                  <c:v>478.15</c:v>
                </c:pt>
                <c:pt idx="2236" formatCode="General">
                  <c:v>453.64</c:v>
                </c:pt>
                <c:pt idx="2237" formatCode="General">
                  <c:v>450.3</c:v>
                </c:pt>
                <c:pt idx="2238" formatCode="General">
                  <c:v>447.1</c:v>
                </c:pt>
                <c:pt idx="2239" formatCode="General">
                  <c:v>444.35</c:v>
                </c:pt>
                <c:pt idx="2240" formatCode="General">
                  <c:v>443.43</c:v>
                </c:pt>
                <c:pt idx="2241" formatCode="General">
                  <c:v>443.78</c:v>
                </c:pt>
                <c:pt idx="2242" formatCode="General">
                  <c:v>444.05</c:v>
                </c:pt>
                <c:pt idx="2243" formatCode="General">
                  <c:v>454.63</c:v>
                </c:pt>
                <c:pt idx="2244" formatCode="General">
                  <c:v>456</c:v>
                </c:pt>
                <c:pt idx="2245" formatCode="General">
                  <c:v>455.07</c:v>
                </c:pt>
                <c:pt idx="2246" formatCode="General">
                  <c:v>458.2</c:v>
                </c:pt>
                <c:pt idx="2247" formatCode="General">
                  <c:v>458.69</c:v>
                </c:pt>
                <c:pt idx="2248" formatCode="General">
                  <c:v>456.84</c:v>
                </c:pt>
                <c:pt idx="2249" formatCode="General">
                  <c:v>457.05</c:v>
                </c:pt>
                <c:pt idx="2250" formatCode="General">
                  <c:v>454.95</c:v>
                </c:pt>
                <c:pt idx="2251" formatCode="General">
                  <c:v>454.58</c:v>
                </c:pt>
                <c:pt idx="2252" formatCode="General">
                  <c:v>461.93</c:v>
                </c:pt>
                <c:pt idx="2253" formatCode="General">
                  <c:v>462.48</c:v>
                </c:pt>
                <c:pt idx="2254" formatCode="General">
                  <c:v>459.42</c:v>
                </c:pt>
                <c:pt idx="2255" formatCode="General">
                  <c:v>460.67</c:v>
                </c:pt>
                <c:pt idx="2256" formatCode="General">
                  <c:v>461.38</c:v>
                </c:pt>
                <c:pt idx="2257" formatCode="General">
                  <c:v>448.51</c:v>
                </c:pt>
                <c:pt idx="2258" formatCode="General">
                  <c:v>450.38</c:v>
                </c:pt>
                <c:pt idx="2259" formatCode="General">
                  <c:v>451.1</c:v>
                </c:pt>
                <c:pt idx="2260" formatCode="General">
                  <c:v>452.45</c:v>
                </c:pt>
                <c:pt idx="2261" formatCode="General">
                  <c:v>452.48</c:v>
                </c:pt>
                <c:pt idx="2262" formatCode="General">
                  <c:v>455.59</c:v>
                </c:pt>
                <c:pt idx="2263" formatCode="General">
                  <c:v>455.38</c:v>
                </c:pt>
                <c:pt idx="2264" formatCode="General">
                  <c:v>449.55</c:v>
                </c:pt>
                <c:pt idx="2265" formatCode="General">
                  <c:v>467.08</c:v>
                </c:pt>
                <c:pt idx="2266" formatCode="General">
                  <c:v>467.96</c:v>
                </c:pt>
                <c:pt idx="2267" formatCode="General">
                  <c:v>466.62</c:v>
                </c:pt>
                <c:pt idx="2268" formatCode="General">
                  <c:v>460.15</c:v>
                </c:pt>
                <c:pt idx="2269" formatCode="General">
                  <c:v>450.28</c:v>
                </c:pt>
                <c:pt idx="2270" formatCode="General">
                  <c:v>449.81</c:v>
                </c:pt>
                <c:pt idx="2271" formatCode="General">
                  <c:v>450.55</c:v>
                </c:pt>
                <c:pt idx="2272" formatCode="General">
                  <c:v>443.05</c:v>
                </c:pt>
                <c:pt idx="2273" formatCode="General">
                  <c:v>436.02</c:v>
                </c:pt>
                <c:pt idx="2274" formatCode="General">
                  <c:v>429.27</c:v>
                </c:pt>
                <c:pt idx="2275" formatCode="General">
                  <c:v>431.37</c:v>
                </c:pt>
                <c:pt idx="2276" formatCode="General">
                  <c:v>432.63</c:v>
                </c:pt>
                <c:pt idx="2277" formatCode="General">
                  <c:v>429.93</c:v>
                </c:pt>
                <c:pt idx="2278" formatCode="General">
                  <c:v>425.37</c:v>
                </c:pt>
                <c:pt idx="2279" formatCode="General">
                  <c:v>426.66</c:v>
                </c:pt>
                <c:pt idx="2280" formatCode="General">
                  <c:v>427.28</c:v>
                </c:pt>
                <c:pt idx="2281" formatCode="General">
                  <c:v>422.74</c:v>
                </c:pt>
                <c:pt idx="2282" formatCode="General">
                  <c:v>422.43</c:v>
                </c:pt>
                <c:pt idx="2283" formatCode="General">
                  <c:v>420.89</c:v>
                </c:pt>
                <c:pt idx="2284" formatCode="General">
                  <c:v>425.36</c:v>
                </c:pt>
                <c:pt idx="2285" formatCode="General">
                  <c:v>423.66</c:v>
                </c:pt>
                <c:pt idx="2286" formatCode="General">
                  <c:v>424.53</c:v>
                </c:pt>
                <c:pt idx="2287" formatCode="General">
                  <c:v>424.26</c:v>
                </c:pt>
                <c:pt idx="2288" formatCode="General">
                  <c:v>422.34</c:v>
                </c:pt>
                <c:pt idx="2289" formatCode="General">
                  <c:v>421.58</c:v>
                </c:pt>
                <c:pt idx="2290" formatCode="General">
                  <c:v>422.08</c:v>
                </c:pt>
                <c:pt idx="2291" formatCode="General">
                  <c:v>418.17</c:v>
                </c:pt>
                <c:pt idx="2292" formatCode="General">
                  <c:v>418.37</c:v>
                </c:pt>
                <c:pt idx="2293" formatCode="General">
                  <c:v>416.83</c:v>
                </c:pt>
                <c:pt idx="2294" formatCode="General">
                  <c:v>426.2</c:v>
                </c:pt>
                <c:pt idx="2295" formatCode="General">
                  <c:v>426.86</c:v>
                </c:pt>
                <c:pt idx="2296" formatCode="General">
                  <c:v>428.8</c:v>
                </c:pt>
                <c:pt idx="2297" formatCode="General">
                  <c:v>418.99</c:v>
                </c:pt>
                <c:pt idx="2298" formatCode="General">
                  <c:v>418.08</c:v>
                </c:pt>
                <c:pt idx="2299" formatCode="General">
                  <c:v>418.68</c:v>
                </c:pt>
                <c:pt idx="2300" formatCode="General">
                  <c:v>419.27</c:v>
                </c:pt>
                <c:pt idx="2301" formatCode="General">
                  <c:v>418.38</c:v>
                </c:pt>
                <c:pt idx="2302" formatCode="General">
                  <c:v>413.42</c:v>
                </c:pt>
                <c:pt idx="2303" formatCode="General">
                  <c:v>414.63</c:v>
                </c:pt>
                <c:pt idx="2304" formatCode="General">
                  <c:v>410.98</c:v>
                </c:pt>
                <c:pt idx="2305" formatCode="General">
                  <c:v>420.55</c:v>
                </c:pt>
                <c:pt idx="2306" formatCode="General">
                  <c:v>421</c:v>
                </c:pt>
                <c:pt idx="2307" formatCode="General">
                  <c:v>417.69</c:v>
                </c:pt>
                <c:pt idx="2308" formatCode="General">
                  <c:v>418.13</c:v>
                </c:pt>
                <c:pt idx="2309" formatCode="General">
                  <c:v>416.68</c:v>
                </c:pt>
                <c:pt idx="2310" formatCode="General">
                  <c:v>416.6</c:v>
                </c:pt>
                <c:pt idx="2311" formatCode="#,##0.00">
                  <c:v>421.8</c:v>
                </c:pt>
                <c:pt idx="2312" formatCode="General">
                  <c:v>423.93</c:v>
                </c:pt>
                <c:pt idx="2313" formatCode="General">
                  <c:v>417.51</c:v>
                </c:pt>
                <c:pt idx="2314" formatCode="General">
                  <c:v>416.03</c:v>
                </c:pt>
                <c:pt idx="2315" formatCode="General">
                  <c:v>416.24</c:v>
                </c:pt>
                <c:pt idx="2316" formatCode="General">
                  <c:v>415.92</c:v>
                </c:pt>
                <c:pt idx="2317" formatCode="General">
                  <c:v>411.91</c:v>
                </c:pt>
                <c:pt idx="2318" formatCode="General">
                  <c:v>411.26</c:v>
                </c:pt>
                <c:pt idx="2319" formatCode="General">
                  <c:v>425.18</c:v>
                </c:pt>
                <c:pt idx="2320" formatCode="General">
                  <c:v>425.37</c:v>
                </c:pt>
                <c:pt idx="2321" formatCode="General">
                  <c:v>435.92</c:v>
                </c:pt>
                <c:pt idx="2322" formatCode="General">
                  <c:v>439.65</c:v>
                </c:pt>
                <c:pt idx="2323" formatCode="General">
                  <c:v>441.51</c:v>
                </c:pt>
                <c:pt idx="2324" formatCode="General">
                  <c:v>435.68</c:v>
                </c:pt>
                <c:pt idx="2325" formatCode="General">
                  <c:v>434.23</c:v>
                </c:pt>
                <c:pt idx="2326" formatCode="General">
                  <c:v>432.15</c:v>
                </c:pt>
                <c:pt idx="2327" formatCode="General">
                  <c:v>427.72</c:v>
                </c:pt>
                <c:pt idx="2328" formatCode="General">
                  <c:v>425.55</c:v>
                </c:pt>
                <c:pt idx="2329" formatCode="General">
                  <c:v>439.86</c:v>
                </c:pt>
                <c:pt idx="2330" formatCode="General">
                  <c:v>439.05</c:v>
                </c:pt>
                <c:pt idx="2331" formatCode="General">
                  <c:v>448.05</c:v>
                </c:pt>
                <c:pt idx="2332" formatCode="General">
                  <c:v>441.98</c:v>
                </c:pt>
                <c:pt idx="2333" formatCode="General">
                  <c:v>423.1</c:v>
                </c:pt>
                <c:pt idx="2334" formatCode="General">
                  <c:v>426</c:v>
                </c:pt>
                <c:pt idx="2335" formatCode="General">
                  <c:v>421.17</c:v>
                </c:pt>
                <c:pt idx="2336" formatCode="General">
                  <c:v>408.95</c:v>
                </c:pt>
                <c:pt idx="2337" formatCode="#,##0.00">
                  <c:v>410.38</c:v>
                </c:pt>
                <c:pt idx="2338" formatCode="General">
                  <c:v>407.23</c:v>
                </c:pt>
                <c:pt idx="2339" formatCode="General">
                  <c:v>391.86</c:v>
                </c:pt>
                <c:pt idx="2340" formatCode="General">
                  <c:v>384.95</c:v>
                </c:pt>
                <c:pt idx="2341" formatCode="General">
                  <c:v>383.13</c:v>
                </c:pt>
                <c:pt idx="2342" formatCode="#,##0.00">
                  <c:v>385.48</c:v>
                </c:pt>
                <c:pt idx="2343" formatCode="#,##0.00">
                  <c:v>377.25</c:v>
                </c:pt>
                <c:pt idx="2344" formatCode="#,##0.00">
                  <c:v>379.88</c:v>
                </c:pt>
                <c:pt idx="2345" formatCode="#,##0.00">
                  <c:v>380.87</c:v>
                </c:pt>
                <c:pt idx="2346" formatCode="#,##0.00">
                  <c:v>386.63</c:v>
                </c:pt>
                <c:pt idx="2347" formatCode="#,##0.00">
                  <c:v>391.09</c:v>
                </c:pt>
                <c:pt idx="2348" formatCode="#,##0.00">
                  <c:v>391.61</c:v>
                </c:pt>
                <c:pt idx="2349" formatCode="#,##0.00">
                  <c:v>374.95</c:v>
                </c:pt>
                <c:pt idx="2350" formatCode="#,##0.00">
                  <c:v>375.88</c:v>
                </c:pt>
                <c:pt idx="2351" formatCode="#,##0.00">
                  <c:v>378.07</c:v>
                </c:pt>
                <c:pt idx="2352" formatCode="General">
                  <c:v>380.35</c:v>
                </c:pt>
                <c:pt idx="2353" formatCode="General">
                  <c:v>380.92</c:v>
                </c:pt>
                <c:pt idx="2354" formatCode="General">
                  <c:v>384.38</c:v>
                </c:pt>
                <c:pt idx="2355" formatCode="General">
                  <c:v>395.5</c:v>
                </c:pt>
                <c:pt idx="2356" formatCode="General">
                  <c:v>396.84</c:v>
                </c:pt>
                <c:pt idx="2357" formatCode="General">
                  <c:v>397.77</c:v>
                </c:pt>
                <c:pt idx="2358" formatCode="General">
                  <c:v>402.32</c:v>
                </c:pt>
                <c:pt idx="2359" formatCode="General">
                  <c:v>405.48</c:v>
                </c:pt>
                <c:pt idx="2360" formatCode="General">
                  <c:v>394.54</c:v>
                </c:pt>
                <c:pt idx="2361" formatCode="General">
                  <c:v>410.41</c:v>
                </c:pt>
                <c:pt idx="2362" formatCode="General">
                  <c:v>422.88</c:v>
                </c:pt>
                <c:pt idx="2363" formatCode="General">
                  <c:v>425.27</c:v>
                </c:pt>
                <c:pt idx="2364" formatCode="General">
                  <c:v>387.73</c:v>
                </c:pt>
                <c:pt idx="2365" formatCode="General">
                  <c:v>388.1</c:v>
                </c:pt>
                <c:pt idx="2366" formatCode="General">
                  <c:v>390.96</c:v>
                </c:pt>
                <c:pt idx="2367" formatCode="General">
                  <c:v>390.56</c:v>
                </c:pt>
                <c:pt idx="2368" formatCode="General">
                  <c:v>430.26</c:v>
                </c:pt>
                <c:pt idx="2369" formatCode="General">
                  <c:v>433.32</c:v>
                </c:pt>
                <c:pt idx="2370" formatCode="General">
                  <c:v>435.19</c:v>
                </c:pt>
                <c:pt idx="2371" formatCode="General">
                  <c:v>448.18</c:v>
                </c:pt>
                <c:pt idx="2372" formatCode="General">
                  <c:v>450.66</c:v>
                </c:pt>
                <c:pt idx="2373" formatCode="General">
                  <c:v>448.31</c:v>
                </c:pt>
                <c:pt idx="2374" formatCode="General">
                  <c:v>454.64</c:v>
                </c:pt>
                <c:pt idx="2375" formatCode="General">
                  <c:v>462.93</c:v>
                </c:pt>
                <c:pt idx="2376" formatCode="General">
                  <c:v>458.77</c:v>
                </c:pt>
                <c:pt idx="2377" formatCode="General">
                  <c:v>431.86</c:v>
                </c:pt>
                <c:pt idx="2378" formatCode="General">
                  <c:v>434.18</c:v>
                </c:pt>
                <c:pt idx="2379" formatCode="General">
                  <c:v>434.52</c:v>
                </c:pt>
                <c:pt idx="2380" formatCode="General">
                  <c:v>433.74</c:v>
                </c:pt>
                <c:pt idx="2381" formatCode="General">
                  <c:v>436.06</c:v>
                </c:pt>
                <c:pt idx="2382" formatCode="General">
                  <c:v>436.25</c:v>
                </c:pt>
                <c:pt idx="2383" formatCode="General">
                  <c:v>432.92</c:v>
                </c:pt>
                <c:pt idx="2384" formatCode="General">
                  <c:v>434.39</c:v>
                </c:pt>
                <c:pt idx="2385" formatCode="General">
                  <c:v>432.98</c:v>
                </c:pt>
                <c:pt idx="2386" formatCode="General">
                  <c:v>429.77</c:v>
                </c:pt>
                <c:pt idx="2387" formatCode="General">
                  <c:v>424.01</c:v>
                </c:pt>
                <c:pt idx="2388" formatCode="General">
                  <c:v>457.49</c:v>
                </c:pt>
                <c:pt idx="2389" formatCode="General">
                  <c:v>458.3</c:v>
                </c:pt>
                <c:pt idx="2390" formatCode="General">
                  <c:v>458.46</c:v>
                </c:pt>
                <c:pt idx="2391" formatCode="General">
                  <c:v>444.53</c:v>
                </c:pt>
                <c:pt idx="2392" formatCode="General">
                  <c:v>443.69</c:v>
                </c:pt>
                <c:pt idx="2393" formatCode="General">
                  <c:v>444.73</c:v>
                </c:pt>
                <c:pt idx="2394" formatCode="General">
                  <c:v>462.64</c:v>
                </c:pt>
                <c:pt idx="2395" formatCode="General">
                  <c:v>465.58</c:v>
                </c:pt>
                <c:pt idx="2396" formatCode="General">
                  <c:v>465.18</c:v>
                </c:pt>
                <c:pt idx="2397" formatCode="General">
                  <c:v>457.86</c:v>
                </c:pt>
                <c:pt idx="2398" formatCode="General">
                  <c:v>465.21</c:v>
                </c:pt>
                <c:pt idx="2399" formatCode="General">
                  <c:v>465.32</c:v>
                </c:pt>
                <c:pt idx="2400" formatCode="General">
                  <c:v>447.14</c:v>
                </c:pt>
                <c:pt idx="2401" formatCode="General">
                  <c:v>441.68</c:v>
                </c:pt>
                <c:pt idx="2402" formatCode="General">
                  <c:v>469.1</c:v>
                </c:pt>
                <c:pt idx="2403" formatCode="General">
                  <c:v>451.94</c:v>
                </c:pt>
                <c:pt idx="2404" formatCode="General">
                  <c:v>419.51</c:v>
                </c:pt>
                <c:pt idx="2405" formatCode="General">
                  <c:v>423.12</c:v>
                </c:pt>
                <c:pt idx="2406" formatCode="General">
                  <c:v>415.56</c:v>
                </c:pt>
                <c:pt idx="2407" formatCode="General">
                  <c:v>399.97</c:v>
                </c:pt>
                <c:pt idx="2408" formatCode="General">
                  <c:v>402.81</c:v>
                </c:pt>
                <c:pt idx="2409" formatCode="General">
                  <c:v>389.79</c:v>
                </c:pt>
                <c:pt idx="2410" formatCode="General">
                  <c:v>363.52</c:v>
                </c:pt>
                <c:pt idx="2411" formatCode="General">
                  <c:v>370.27</c:v>
                </c:pt>
                <c:pt idx="2412" formatCode="General">
                  <c:v>362.23</c:v>
                </c:pt>
                <c:pt idx="2413" formatCode="General">
                  <c:v>378.93</c:v>
                </c:pt>
                <c:pt idx="2414" formatCode="General">
                  <c:v>382.36</c:v>
                </c:pt>
                <c:pt idx="2415" formatCode="General">
                  <c:v>371.94</c:v>
                </c:pt>
                <c:pt idx="2416" formatCode="General">
                  <c:v>359.54</c:v>
                </c:pt>
                <c:pt idx="2417" formatCode="General">
                  <c:v>363.59</c:v>
                </c:pt>
                <c:pt idx="2418" formatCode="General">
                  <c:v>366.76</c:v>
                </c:pt>
                <c:pt idx="2419" formatCode="General">
                  <c:v>329.13</c:v>
                </c:pt>
                <c:pt idx="2420" formatCode="General">
                  <c:v>323.06</c:v>
                </c:pt>
                <c:pt idx="2421" formatCode="General">
                  <c:v>325.12</c:v>
                </c:pt>
                <c:pt idx="2422" formatCode="General">
                  <c:v>327.01</c:v>
                </c:pt>
                <c:pt idx="2423" formatCode="General">
                  <c:v>328.16</c:v>
                </c:pt>
                <c:pt idx="2424" formatCode="General">
                  <c:v>326.47000000000003</c:v>
                </c:pt>
                <c:pt idx="2425" formatCode="General">
                  <c:v>335.33</c:v>
                </c:pt>
                <c:pt idx="2426" formatCode="General">
                  <c:v>336.53</c:v>
                </c:pt>
                <c:pt idx="2427" formatCode="General">
                  <c:v>338.35</c:v>
                </c:pt>
                <c:pt idx="2428" formatCode="General">
                  <c:v>331.63</c:v>
                </c:pt>
                <c:pt idx="2429" formatCode="General">
                  <c:v>334.66</c:v>
                </c:pt>
                <c:pt idx="2430" formatCode="General">
                  <c:v>338.18</c:v>
                </c:pt>
                <c:pt idx="2431" formatCode="General">
                  <c:v>340.91</c:v>
                </c:pt>
                <c:pt idx="2432" formatCode="General">
                  <c:v>345.08</c:v>
                </c:pt>
                <c:pt idx="2433" formatCode="General">
                  <c:v>340.58</c:v>
                </c:pt>
                <c:pt idx="2434" formatCode="General">
                  <c:v>381.39</c:v>
                </c:pt>
                <c:pt idx="2435" formatCode="General">
                  <c:v>385.28</c:v>
                </c:pt>
                <c:pt idx="2436" formatCode="General">
                  <c:v>389.89</c:v>
                </c:pt>
                <c:pt idx="2437" formatCode="General">
                  <c:v>390.59</c:v>
                </c:pt>
                <c:pt idx="2438" formatCode="General">
                  <c:v>395.84</c:v>
                </c:pt>
                <c:pt idx="2439" formatCode="General">
                  <c:v>447.56</c:v>
                </c:pt>
                <c:pt idx="2440" formatCode="General">
                  <c:v>495.56</c:v>
                </c:pt>
                <c:pt idx="2441" formatCode="General">
                  <c:v>417.9</c:v>
                </c:pt>
                <c:pt idx="2442" formatCode="General">
                  <c:v>365.36</c:v>
                </c:pt>
                <c:pt idx="2443" formatCode="General">
                  <c:v>327.47000000000003</c:v>
                </c:pt>
                <c:pt idx="2444" formatCode="General">
                  <c:v>332.78</c:v>
                </c:pt>
                <c:pt idx="2445" formatCode="General">
                  <c:v>334.17</c:v>
                </c:pt>
                <c:pt idx="2446" formatCode="General">
                  <c:v>318.17</c:v>
                </c:pt>
                <c:pt idx="2447" formatCode="General">
                  <c:v>306.33</c:v>
                </c:pt>
                <c:pt idx="2448" formatCode="General">
                  <c:v>296.20999999999998</c:v>
                </c:pt>
                <c:pt idx="2449" formatCode="General">
                  <c:v>285.3</c:v>
                </c:pt>
                <c:pt idx="2450" formatCode="General">
                  <c:v>294.06</c:v>
                </c:pt>
                <c:pt idx="2451" formatCode="General">
                  <c:v>281.70999999999998</c:v>
                </c:pt>
                <c:pt idx="2452" formatCode="General">
                  <c:v>278.68</c:v>
                </c:pt>
                <c:pt idx="2453" formatCode="General">
                  <c:v>276.51</c:v>
                </c:pt>
                <c:pt idx="2454" formatCode="General">
                  <c:v>270.77</c:v>
                </c:pt>
                <c:pt idx="2455" formatCode="General">
                  <c:v>270.83</c:v>
                </c:pt>
                <c:pt idx="2456" formatCode="General">
                  <c:v>264.82</c:v>
                </c:pt>
                <c:pt idx="2457" formatCode="General">
                  <c:v>271.67</c:v>
                </c:pt>
                <c:pt idx="2458" formatCode="General">
                  <c:v>273.58</c:v>
                </c:pt>
                <c:pt idx="2459" formatCode="General">
                  <c:v>266.14</c:v>
                </c:pt>
                <c:pt idx="2460" formatCode="General">
                  <c:v>255.96</c:v>
                </c:pt>
                <c:pt idx="2461" formatCode="General">
                  <c:v>254.27</c:v>
                </c:pt>
                <c:pt idx="2462" formatCode="General">
                  <c:v>250.24</c:v>
                </c:pt>
                <c:pt idx="2463" formatCode="General">
                  <c:v>247.45</c:v>
                </c:pt>
                <c:pt idx="2464" formatCode="General">
                  <c:v>247.24</c:v>
                </c:pt>
                <c:pt idx="2465" formatCode="General">
                  <c:v>245.32</c:v>
                </c:pt>
                <c:pt idx="2466" formatCode="General">
                  <c:v>244.23</c:v>
                </c:pt>
                <c:pt idx="2467" formatCode="General">
                  <c:v>244.25</c:v>
                </c:pt>
                <c:pt idx="2468" formatCode="General">
                  <c:v>246.68</c:v>
                </c:pt>
                <c:pt idx="2469" formatCode="General">
                  <c:v>246.93</c:v>
                </c:pt>
                <c:pt idx="2470" formatCode="General">
                  <c:v>240.38</c:v>
                </c:pt>
                <c:pt idx="2471" formatCode="General">
                  <c:v>238.97</c:v>
                </c:pt>
                <c:pt idx="2472" formatCode="General">
                  <c:v>239.32</c:v>
                </c:pt>
                <c:pt idx="2473" formatCode="General">
                  <c:v>238.54</c:v>
                </c:pt>
                <c:pt idx="2474" formatCode="General">
                  <c:v>238.45</c:v>
                </c:pt>
                <c:pt idx="2475" formatCode="General">
                  <c:v>237.73</c:v>
                </c:pt>
                <c:pt idx="2476" formatCode="General">
                  <c:v>239.8</c:v>
                </c:pt>
                <c:pt idx="2477" formatCode="General">
                  <c:v>239.34</c:v>
                </c:pt>
                <c:pt idx="2478" formatCode="General">
                  <c:v>234.53</c:v>
                </c:pt>
                <c:pt idx="2479" formatCode="General">
                  <c:v>235.4</c:v>
                </c:pt>
                <c:pt idx="2480" formatCode="General">
                  <c:v>237.43</c:v>
                </c:pt>
                <c:pt idx="2481" formatCode="General">
                  <c:v>235.65</c:v>
                </c:pt>
                <c:pt idx="2482" formatCode="General">
                  <c:v>231.84</c:v>
                </c:pt>
                <c:pt idx="2483" formatCode="General">
                  <c:v>232.39</c:v>
                </c:pt>
                <c:pt idx="2484" formatCode="General">
                  <c:v>231.22</c:v>
                </c:pt>
                <c:pt idx="2485" formatCode="General">
                  <c:v>232.37</c:v>
                </c:pt>
                <c:pt idx="2486" formatCode="General">
                  <c:v>233.21</c:v>
                </c:pt>
                <c:pt idx="2487" formatCode="General">
                  <c:v>234.35</c:v>
                </c:pt>
                <c:pt idx="2488" formatCode="General">
                  <c:v>230.29</c:v>
                </c:pt>
                <c:pt idx="2489" formatCode="General">
                  <c:v>231.21</c:v>
                </c:pt>
                <c:pt idx="2490" formatCode="General">
                  <c:v>259.18</c:v>
                </c:pt>
                <c:pt idx="2491" formatCode="General">
                  <c:v>232.44</c:v>
                </c:pt>
                <c:pt idx="2492" formatCode="General">
                  <c:v>235.93</c:v>
                </c:pt>
                <c:pt idx="2493" formatCode="General">
                  <c:v>240.12</c:v>
                </c:pt>
                <c:pt idx="2494" formatCode="General">
                  <c:v>241.17</c:v>
                </c:pt>
                <c:pt idx="2495" formatCode="General">
                  <c:v>241.29</c:v>
                </c:pt>
                <c:pt idx="2496" formatCode="General">
                  <c:v>244.42</c:v>
                </c:pt>
                <c:pt idx="2497" formatCode="General">
                  <c:v>245.78</c:v>
                </c:pt>
                <c:pt idx="2498" formatCode="General">
                  <c:v>242.11</c:v>
                </c:pt>
                <c:pt idx="2499" formatCode="General">
                  <c:v>242.91</c:v>
                </c:pt>
                <c:pt idx="2500" formatCode="General">
                  <c:v>236.14</c:v>
                </c:pt>
                <c:pt idx="2501" formatCode="General">
                  <c:v>230.9</c:v>
                </c:pt>
                <c:pt idx="2502" formatCode="General">
                  <c:v>229.6</c:v>
                </c:pt>
                <c:pt idx="2503" formatCode="General">
                  <c:v>230.58</c:v>
                </c:pt>
                <c:pt idx="2504" formatCode="General">
                  <c:v>231.22</c:v>
                </c:pt>
                <c:pt idx="2505" formatCode="General">
                  <c:v>231.96</c:v>
                </c:pt>
                <c:pt idx="2506" formatCode="General">
                  <c:v>232.07</c:v>
                </c:pt>
                <c:pt idx="2507" formatCode="General">
                  <c:v>233.22</c:v>
                </c:pt>
                <c:pt idx="2508" formatCode="General">
                  <c:v>235.22</c:v>
                </c:pt>
                <c:pt idx="2509" formatCode="General">
                  <c:v>228.64</c:v>
                </c:pt>
                <c:pt idx="2510" formatCode="General">
                  <c:v>231.18</c:v>
                </c:pt>
                <c:pt idx="2511" formatCode="General">
                  <c:v>226.32</c:v>
                </c:pt>
                <c:pt idx="2512" formatCode="General">
                  <c:v>228.14</c:v>
                </c:pt>
                <c:pt idx="2513" formatCode="General">
                  <c:v>232.71</c:v>
                </c:pt>
                <c:pt idx="2514" formatCode="General">
                  <c:v>234.96</c:v>
                </c:pt>
                <c:pt idx="2515" formatCode="General">
                  <c:v>236.43</c:v>
                </c:pt>
                <c:pt idx="2516" formatCode="General">
                  <c:v>237.37</c:v>
                </c:pt>
                <c:pt idx="2517" formatCode="General">
                  <c:v>237.41</c:v>
                </c:pt>
                <c:pt idx="2518" formatCode="General">
                  <c:v>257.99</c:v>
                </c:pt>
                <c:pt idx="2519" formatCode="General">
                  <c:v>260.51</c:v>
                </c:pt>
                <c:pt idx="2520" formatCode="General">
                  <c:v>262.44</c:v>
                </c:pt>
                <c:pt idx="2521" formatCode="General">
                  <c:v>266.67</c:v>
                </c:pt>
                <c:pt idx="2522" formatCode="General">
                  <c:v>267.47000000000003</c:v>
                </c:pt>
                <c:pt idx="2523" formatCode="General">
                  <c:v>266.23</c:v>
                </c:pt>
                <c:pt idx="2524" formatCode="General">
                  <c:v>270.67</c:v>
                </c:pt>
                <c:pt idx="2525" formatCode="General">
                  <c:v>270.39</c:v>
                </c:pt>
                <c:pt idx="2526" formatCode="General">
                  <c:v>267.02999999999997</c:v>
                </c:pt>
                <c:pt idx="2527" formatCode="General">
                  <c:v>267</c:v>
                </c:pt>
                <c:pt idx="2528" formatCode="General">
                  <c:v>279.93</c:v>
                </c:pt>
                <c:pt idx="2529" formatCode="General">
                  <c:v>280.39</c:v>
                </c:pt>
                <c:pt idx="2530" formatCode="General">
                  <c:v>281.91000000000003</c:v>
                </c:pt>
                <c:pt idx="2531" formatCode="General">
                  <c:v>285.5</c:v>
                </c:pt>
                <c:pt idx="2532" formatCode="General">
                  <c:v>285.70999999999998</c:v>
                </c:pt>
                <c:pt idx="2533" formatCode="General">
                  <c:v>285.47000000000003</c:v>
                </c:pt>
                <c:pt idx="2534" formatCode="General">
                  <c:v>283.02999999999997</c:v>
                </c:pt>
                <c:pt idx="2535" formatCode="General">
                  <c:v>284.93</c:v>
                </c:pt>
                <c:pt idx="2536" formatCode="General">
                  <c:v>288.95999999999998</c:v>
                </c:pt>
                <c:pt idx="2537" formatCode="General">
                  <c:v>290.13</c:v>
                </c:pt>
                <c:pt idx="2538" formatCode="General">
                  <c:v>294.54000000000002</c:v>
                </c:pt>
                <c:pt idx="2539" formatCode="General">
                  <c:v>296.64999999999998</c:v>
                </c:pt>
                <c:pt idx="2540" formatCode="General">
                  <c:v>297.77</c:v>
                </c:pt>
                <c:pt idx="2541" formatCode="General">
                  <c:v>293.05</c:v>
                </c:pt>
                <c:pt idx="2542" formatCode="General">
                  <c:v>290.73</c:v>
                </c:pt>
                <c:pt idx="2543" formatCode="General">
                  <c:v>289.25</c:v>
                </c:pt>
                <c:pt idx="2544" formatCode="General">
                  <c:v>278.11</c:v>
                </c:pt>
                <c:pt idx="2545" formatCode="General">
                  <c:v>277.67</c:v>
                </c:pt>
                <c:pt idx="2546" formatCode="General">
                  <c:v>280.55</c:v>
                </c:pt>
                <c:pt idx="2547" formatCode="General">
                  <c:v>278.98</c:v>
                </c:pt>
                <c:pt idx="2548" formatCode="General">
                  <c:v>275.67</c:v>
                </c:pt>
                <c:pt idx="2549" formatCode="General">
                  <c:v>282.52999999999997</c:v>
                </c:pt>
                <c:pt idx="2550" formatCode="General">
                  <c:v>280.27999999999997</c:v>
                </c:pt>
                <c:pt idx="2551" formatCode="General">
                  <c:v>291.18</c:v>
                </c:pt>
                <c:pt idx="2552" formatCode="General">
                  <c:v>293.25</c:v>
                </c:pt>
                <c:pt idx="2553" formatCode="General">
                  <c:v>296.14999999999998</c:v>
                </c:pt>
                <c:pt idx="2554" formatCode="General">
                  <c:v>310.95</c:v>
                </c:pt>
                <c:pt idx="2555" formatCode="General">
                  <c:v>314.39</c:v>
                </c:pt>
                <c:pt idx="2556" formatCode="General">
                  <c:v>298.51</c:v>
                </c:pt>
                <c:pt idx="2557" formatCode="General">
                  <c:v>294.58999999999997</c:v>
                </c:pt>
                <c:pt idx="2558" formatCode="General">
                  <c:v>272.33</c:v>
                </c:pt>
                <c:pt idx="2559" formatCode="General">
                  <c:v>272.97000000000003</c:v>
                </c:pt>
                <c:pt idx="2560" formatCode="General">
                  <c:v>271.33999999999997</c:v>
                </c:pt>
                <c:pt idx="2561" formatCode="General">
                  <c:v>277.42</c:v>
                </c:pt>
                <c:pt idx="2562" formatCode="General">
                  <c:v>274.51</c:v>
                </c:pt>
                <c:pt idx="2563" formatCode="General">
                  <c:v>261.45999999999998</c:v>
                </c:pt>
                <c:pt idx="2564" formatCode="General">
                  <c:v>257.08</c:v>
                </c:pt>
                <c:pt idx="2565" formatCode="#,##0.00">
                  <c:v>261.63</c:v>
                </c:pt>
                <c:pt idx="2566" formatCode="#,##0.00">
                  <c:v>265.17</c:v>
                </c:pt>
                <c:pt idx="2567" formatCode="#,##0.00">
                  <c:v>267.87</c:v>
                </c:pt>
                <c:pt idx="2568" formatCode="#,##0.00">
                  <c:v>257.17</c:v>
                </c:pt>
                <c:pt idx="2569" formatCode="#,##0.00">
                  <c:v>251.17</c:v>
                </c:pt>
                <c:pt idx="2570" formatCode="#,##0.00">
                  <c:v>251.34</c:v>
                </c:pt>
                <c:pt idx="2571" formatCode="#,##0.00">
                  <c:v>243.75</c:v>
                </c:pt>
                <c:pt idx="2572" formatCode="#,##0.00">
                  <c:v>243.33</c:v>
                </c:pt>
                <c:pt idx="2573" formatCode="#,##0.00">
                  <c:v>244.34</c:v>
                </c:pt>
                <c:pt idx="2574" formatCode="#,##0.00">
                  <c:v>247.3</c:v>
                </c:pt>
                <c:pt idx="2575" formatCode="#,##0.00">
                  <c:v>247.92</c:v>
                </c:pt>
                <c:pt idx="2576" formatCode="#,##0.00">
                  <c:v>245.22</c:v>
                </c:pt>
                <c:pt idx="2577" formatCode="#,##0.00">
                  <c:v>245.83</c:v>
                </c:pt>
                <c:pt idx="2578" formatCode="#,##0.00">
                  <c:v>250.98</c:v>
                </c:pt>
                <c:pt idx="2579" formatCode="#,##0.00">
                  <c:v>252.11</c:v>
                </c:pt>
                <c:pt idx="2580" formatCode="#,##0.00">
                  <c:v>256.85000000000002</c:v>
                </c:pt>
                <c:pt idx="2581" formatCode="#,##0.00">
                  <c:v>251.74</c:v>
                </c:pt>
                <c:pt idx="2582" formatCode="#,##0.00">
                  <c:v>237.84</c:v>
                </c:pt>
                <c:pt idx="2583" formatCode="#,##0.00">
                  <c:v>234.86</c:v>
                </c:pt>
                <c:pt idx="2584" formatCode="#,##0.00">
                  <c:v>232.65</c:v>
                </c:pt>
                <c:pt idx="2585" formatCode="#,##0.00">
                  <c:v>231.06</c:v>
                </c:pt>
                <c:pt idx="2586" formatCode="#,##0.00">
                  <c:v>230.29</c:v>
                </c:pt>
                <c:pt idx="2587" formatCode="#,##0.00">
                  <c:v>229.78</c:v>
                </c:pt>
                <c:pt idx="2588" formatCode="#,##0.00">
                  <c:v>230.95</c:v>
                </c:pt>
                <c:pt idx="2589" formatCode="#,##0.00">
                  <c:v>229.46</c:v>
                </c:pt>
                <c:pt idx="2590" formatCode="#,##0.00">
                  <c:v>226.19</c:v>
                </c:pt>
                <c:pt idx="2591" formatCode="#,##0.00">
                  <c:v>225.72</c:v>
                </c:pt>
                <c:pt idx="2592" formatCode="#,##0.00">
                  <c:v>225.97</c:v>
                </c:pt>
                <c:pt idx="2593" formatCode="#,##0.00">
                  <c:v>226.58</c:v>
                </c:pt>
                <c:pt idx="2594" formatCode="#,##0.00">
                  <c:v>227.4</c:v>
                </c:pt>
                <c:pt idx="2595" formatCode="#,##0.00">
                  <c:v>226.42</c:v>
                </c:pt>
                <c:pt idx="2596" formatCode="#,##0.00">
                  <c:v>231.71</c:v>
                </c:pt>
                <c:pt idx="2597" formatCode="#,##0.00">
                  <c:v>233.25</c:v>
                </c:pt>
                <c:pt idx="2598" formatCode="#,##0.00">
                  <c:v>237.09</c:v>
                </c:pt>
                <c:pt idx="2599" formatCode="#,##0.00">
                  <c:v>237.52</c:v>
                </c:pt>
                <c:pt idx="2600" formatCode="#,##0.00">
                  <c:v>237.82</c:v>
                </c:pt>
                <c:pt idx="2601" formatCode="#,##0.00">
                  <c:v>238.64</c:v>
                </c:pt>
                <c:pt idx="2602" formatCode="#,##0.00">
                  <c:v>238.24</c:v>
                </c:pt>
                <c:pt idx="2603" formatCode="#,##0.00">
                  <c:v>241.02</c:v>
                </c:pt>
                <c:pt idx="2604" formatCode="#,##0.00">
                  <c:v>241.98</c:v>
                </c:pt>
                <c:pt idx="2605" formatCode="#,##0.00">
                  <c:v>241.02</c:v>
                </c:pt>
                <c:pt idx="2606" formatCode="#,##0.00">
                  <c:v>240.97</c:v>
                </c:pt>
                <c:pt idx="2607" formatCode="#,##0.00">
                  <c:v>236.24</c:v>
                </c:pt>
                <c:pt idx="2608" formatCode="#,##0.00">
                  <c:v>234.68</c:v>
                </c:pt>
                <c:pt idx="2609" formatCode="#,##0.00">
                  <c:v>234.15</c:v>
                </c:pt>
                <c:pt idx="2610" formatCode="#,##0.00">
                  <c:v>237.21</c:v>
                </c:pt>
                <c:pt idx="2611" formatCode="#,##0.00">
                  <c:v>238.02</c:v>
                </c:pt>
                <c:pt idx="2612" formatCode="#,##0.00">
                  <c:v>237.7</c:v>
                </c:pt>
                <c:pt idx="2613" formatCode="#,##0.00">
                  <c:v>238.75</c:v>
                </c:pt>
                <c:pt idx="2614" formatCode="#,##0.00">
                  <c:v>237.8</c:v>
                </c:pt>
                <c:pt idx="2615" formatCode="#,##0.00">
                  <c:v>243.7</c:v>
                </c:pt>
                <c:pt idx="2616" formatCode="#,##0.00">
                  <c:v>242.88</c:v>
                </c:pt>
                <c:pt idx="2617" formatCode="#,##0.00">
                  <c:v>244.27</c:v>
                </c:pt>
                <c:pt idx="2618" formatCode="#,##0.00">
                  <c:v>244.07</c:v>
                </c:pt>
                <c:pt idx="2619" formatCode="#,##0.00">
                  <c:v>247.8</c:v>
                </c:pt>
                <c:pt idx="2620" formatCode="#,##0.00">
                  <c:v>246.27</c:v>
                </c:pt>
                <c:pt idx="2621" formatCode="#,##0.00">
                  <c:v>239.1</c:v>
                </c:pt>
                <c:pt idx="2622" formatCode="#,##0.00">
                  <c:v>236.45</c:v>
                </c:pt>
                <c:pt idx="2623" formatCode="#,##0.00">
                  <c:v>239.2</c:v>
                </c:pt>
                <c:pt idx="2624" formatCode="#,##0.00">
                  <c:v>242.64</c:v>
                </c:pt>
                <c:pt idx="2625" formatCode="#,##0.00">
                  <c:v>243.24</c:v>
                </c:pt>
                <c:pt idx="2626" formatCode="#,##0.00">
                  <c:v>235.73</c:v>
                </c:pt>
                <c:pt idx="2627" formatCode="#,##0.00">
                  <c:v>238.97</c:v>
                </c:pt>
                <c:pt idx="2628" formatCode="#,##0.00">
                  <c:v>239.56</c:v>
                </c:pt>
                <c:pt idx="2629" formatCode="#,##0.00">
                  <c:v>227.04</c:v>
                </c:pt>
                <c:pt idx="2630" formatCode="#,##0.00">
                  <c:v>229.49</c:v>
                </c:pt>
                <c:pt idx="2631" formatCode="#,##0.00">
                  <c:v>233.3</c:v>
                </c:pt>
                <c:pt idx="2632" formatCode="#,##0.00">
                  <c:v>226.94</c:v>
                </c:pt>
                <c:pt idx="2633" formatCode="#,##0.00">
                  <c:v>232.56</c:v>
                </c:pt>
                <c:pt idx="2634" formatCode="#,##0.00">
                  <c:v>236.3</c:v>
                </c:pt>
                <c:pt idx="2635" formatCode="#,##0.00">
                  <c:v>236.48</c:v>
                </c:pt>
                <c:pt idx="2636" formatCode="#,##0.00">
                  <c:v>237.91</c:v>
                </c:pt>
                <c:pt idx="2637" formatCode="#,##0.00">
                  <c:v>235.27</c:v>
                </c:pt>
                <c:pt idx="2638" formatCode="#,##0.00">
                  <c:v>226.35</c:v>
                </c:pt>
                <c:pt idx="2639" formatCode="#,##0.00">
                  <c:v>226.35</c:v>
                </c:pt>
                <c:pt idx="2640" formatCode="#,##0.00">
                  <c:v>224.32</c:v>
                </c:pt>
                <c:pt idx="2641" formatCode="#,##0.00">
                  <c:v>228.91</c:v>
                </c:pt>
                <c:pt idx="2642" formatCode="#,##0.00">
                  <c:v>229.67</c:v>
                </c:pt>
                <c:pt idx="2643" formatCode="#,##0.00">
                  <c:v>223.83</c:v>
                </c:pt>
                <c:pt idx="2644" formatCode="#,##0.00">
                  <c:v>224.98</c:v>
                </c:pt>
                <c:pt idx="2645" formatCode="#,##0.00">
                  <c:v>236.93</c:v>
                </c:pt>
                <c:pt idx="2646" formatCode="#,##0.00">
                  <c:v>237.73</c:v>
                </c:pt>
                <c:pt idx="2647" formatCode="#,##0.00">
                  <c:v>239.54</c:v>
                </c:pt>
                <c:pt idx="2648" formatCode="#,##0.00">
                  <c:v>243.69</c:v>
                </c:pt>
                <c:pt idx="2649" formatCode="#,##0.00">
                  <c:v>246.12</c:v>
                </c:pt>
                <c:pt idx="2650" formatCode="#,##0.00">
                  <c:v>253.85</c:v>
                </c:pt>
                <c:pt idx="2651" formatCode="#,##0.00">
                  <c:v>255.8</c:v>
                </c:pt>
                <c:pt idx="2652" formatCode="#,##0.00">
                  <c:v>261.8</c:v>
                </c:pt>
                <c:pt idx="2653" formatCode="#,##0.00">
                  <c:v>260.67</c:v>
                </c:pt>
                <c:pt idx="2654" formatCode="#,##0.00">
                  <c:v>255.26</c:v>
                </c:pt>
                <c:pt idx="2655" formatCode="#,##0.00">
                  <c:v>256.04000000000002</c:v>
                </c:pt>
                <c:pt idx="2656" formatCode="#,##0.00">
                  <c:v>254.46</c:v>
                </c:pt>
                <c:pt idx="2657" formatCode="#,##0.00">
                  <c:v>247.54</c:v>
                </c:pt>
                <c:pt idx="2658" formatCode="#,##0.00">
                  <c:v>248.73</c:v>
                </c:pt>
                <c:pt idx="2659" formatCode="#,##0.00">
                  <c:v>249.24</c:v>
                </c:pt>
                <c:pt idx="2660" formatCode="#,##0.00">
                  <c:v>253.14</c:v>
                </c:pt>
                <c:pt idx="2661" formatCode="#,##0.00">
                  <c:v>254.21</c:v>
                </c:pt>
                <c:pt idx="2662" formatCode="#,##0.00">
                  <c:v>256.81</c:v>
                </c:pt>
                <c:pt idx="2663" formatCode="#,##0.00">
                  <c:v>254.35</c:v>
                </c:pt>
                <c:pt idx="2664" formatCode="#,##0.00">
                  <c:v>249.19</c:v>
                </c:pt>
                <c:pt idx="2665" formatCode="#,##0.00">
                  <c:v>267</c:v>
                </c:pt>
                <c:pt idx="2666" formatCode="#,##0.00">
                  <c:v>277.3</c:v>
                </c:pt>
                <c:pt idx="2667" formatCode="#,##0.00">
                  <c:v>269.75</c:v>
                </c:pt>
                <c:pt idx="2668" formatCode="#,##0.00">
                  <c:v>262.2</c:v>
                </c:pt>
                <c:pt idx="2669" formatCode="#,##0.00">
                  <c:v>264.85000000000002</c:v>
                </c:pt>
                <c:pt idx="2670" formatCode="#,##0.00">
                  <c:v>264.24</c:v>
                </c:pt>
                <c:pt idx="2671" formatCode="#,##0.00">
                  <c:v>285.33999999999997</c:v>
                </c:pt>
                <c:pt idx="2672" formatCode="#,##0.00">
                  <c:v>292.36</c:v>
                </c:pt>
                <c:pt idx="2673" formatCode="#,##0.00">
                  <c:v>294.11</c:v>
                </c:pt>
                <c:pt idx="2674" formatCode="#,##0.00">
                  <c:v>286.52999999999997</c:v>
                </c:pt>
                <c:pt idx="2675" formatCode="#,##0.00">
                  <c:v>286.33999999999997</c:v>
                </c:pt>
                <c:pt idx="2676" formatCode="#,##0.00">
                  <c:v>294.5</c:v>
                </c:pt>
                <c:pt idx="2677" formatCode="#,##0.00">
                  <c:v>297.08999999999997</c:v>
                </c:pt>
                <c:pt idx="2678" formatCode="#,##0.00">
                  <c:v>297.39</c:v>
                </c:pt>
                <c:pt idx="2679" formatCode="#,##0.00">
                  <c:v>300.04000000000002</c:v>
                </c:pt>
                <c:pt idx="2680" formatCode="#,##0.00">
                  <c:v>292.7</c:v>
                </c:pt>
                <c:pt idx="2681" formatCode="#,##0.00">
                  <c:v>277.86</c:v>
                </c:pt>
                <c:pt idx="2682" formatCode="#,##0.00">
                  <c:v>277.85000000000002</c:v>
                </c:pt>
                <c:pt idx="2683" formatCode="#,##0.00">
                  <c:v>277.61</c:v>
                </c:pt>
                <c:pt idx="2684" formatCode="#,##0.00">
                  <c:v>281.67</c:v>
                </c:pt>
                <c:pt idx="2685" formatCode="#,##0.00">
                  <c:v>284.23</c:v>
                </c:pt>
                <c:pt idx="2686" formatCode="#,##0.00">
                  <c:v>285.8</c:v>
                </c:pt>
                <c:pt idx="2687" formatCode="#,##0.00">
                  <c:v>276.3</c:v>
                </c:pt>
                <c:pt idx="2688" formatCode="#,##0.00">
                  <c:v>261.66000000000003</c:v>
                </c:pt>
                <c:pt idx="2689" formatCode="#,##0.00">
                  <c:v>254.69</c:v>
                </c:pt>
                <c:pt idx="2690" formatCode="#,##0.00">
                  <c:v>256.64999999999998</c:v>
                </c:pt>
                <c:pt idx="2691" formatCode="#,##0.00">
                  <c:v>237.71</c:v>
                </c:pt>
                <c:pt idx="2692" formatCode="#,##0.00">
                  <c:v>239.34</c:v>
                </c:pt>
                <c:pt idx="2693" formatCode="#,##0.00">
                  <c:v>239.9</c:v>
                </c:pt>
                <c:pt idx="2694" formatCode="#,##0.00">
                  <c:v>240.11</c:v>
                </c:pt>
                <c:pt idx="2695" formatCode="#,##0.00">
                  <c:v>246.39</c:v>
                </c:pt>
                <c:pt idx="2696" formatCode="#,##0.00">
                  <c:v>255.32</c:v>
                </c:pt>
                <c:pt idx="2697" formatCode="#,##0.00">
                  <c:v>247.1</c:v>
                </c:pt>
                <c:pt idx="2698" formatCode="#,##0.00">
                  <c:v>242.67</c:v>
                </c:pt>
                <c:pt idx="2699" formatCode="#,##0.00">
                  <c:v>244.25</c:v>
                </c:pt>
                <c:pt idx="2700" formatCode="#,##0.00">
                  <c:v>245.77</c:v>
                </c:pt>
                <c:pt idx="2701" formatCode="#,##0.00">
                  <c:v>239.52</c:v>
                </c:pt>
                <c:pt idx="2702" formatCode="#,##0.00">
                  <c:v>265.61</c:v>
                </c:pt>
                <c:pt idx="2703" formatCode="#,##0.00">
                  <c:v>259.81</c:v>
                </c:pt>
                <c:pt idx="2704" formatCode="#,##0.00">
                  <c:v>240.26</c:v>
                </c:pt>
                <c:pt idx="2705" formatCode="#,##0.00">
                  <c:v>222.2</c:v>
                </c:pt>
                <c:pt idx="2706" formatCode="#,##0.00">
                  <c:v>223.41</c:v>
                </c:pt>
                <c:pt idx="2707" formatCode="#,##0.00">
                  <c:v>221.81</c:v>
                </c:pt>
                <c:pt idx="2708" formatCode="#,##0.00">
                  <c:v>223.98</c:v>
                </c:pt>
                <c:pt idx="2709" formatCode="#,##0.00">
                  <c:v>229.44</c:v>
                </c:pt>
                <c:pt idx="2710" formatCode="#,##0.00">
                  <c:v>230.3</c:v>
                </c:pt>
                <c:pt idx="2711" formatCode="#,##0.00">
                  <c:v>230.51</c:v>
                </c:pt>
                <c:pt idx="2712" formatCode="#,##0.00">
                  <c:v>239.4</c:v>
                </c:pt>
                <c:pt idx="2713" formatCode="#,##0.00">
                  <c:v>230.06</c:v>
                </c:pt>
                <c:pt idx="2714" formatCode="#,##0.00">
                  <c:v>245.96</c:v>
                </c:pt>
                <c:pt idx="2715" formatCode="#,##0.00">
                  <c:v>242.18</c:v>
                </c:pt>
                <c:pt idx="2716" formatCode="#,##0.00">
                  <c:v>231.57</c:v>
                </c:pt>
                <c:pt idx="2717" formatCode="#,##0.00">
                  <c:v>233.5</c:v>
                </c:pt>
                <c:pt idx="2718" formatCode="#,##0.00">
                  <c:v>242.85</c:v>
                </c:pt>
                <c:pt idx="2719" formatCode="#,##0.00">
                  <c:v>238.71</c:v>
                </c:pt>
                <c:pt idx="2720" formatCode="#,##0.00">
                  <c:v>266.54000000000002</c:v>
                </c:pt>
                <c:pt idx="2721" formatCode="#,##0.00">
                  <c:v>275.48</c:v>
                </c:pt>
                <c:pt idx="2722" formatCode="#,##0.00">
                  <c:v>309.38</c:v>
                </c:pt>
                <c:pt idx="2723" formatCode="#,##0.00">
                  <c:v>255.07</c:v>
                </c:pt>
                <c:pt idx="2724" formatCode="#,##0.00">
                  <c:v>248.21</c:v>
                </c:pt>
                <c:pt idx="2725" formatCode="#,##0.00">
                  <c:v>234.85</c:v>
                </c:pt>
                <c:pt idx="2726" formatCode="#,##0.00">
                  <c:v>237.02</c:v>
                </c:pt>
                <c:pt idx="2727" formatCode="#,##0.00">
                  <c:v>227.79</c:v>
                </c:pt>
                <c:pt idx="2728" formatCode="#,##0.00">
                  <c:v>215.24</c:v>
                </c:pt>
                <c:pt idx="2729" formatCode="#,##0.00">
                  <c:v>216.73</c:v>
                </c:pt>
                <c:pt idx="2730" formatCode="#,##0.00">
                  <c:v>218.7</c:v>
                </c:pt>
                <c:pt idx="2731" formatCode="#,##0.00">
                  <c:v>211.73</c:v>
                </c:pt>
                <c:pt idx="2732" formatCode="#,##0.00">
                  <c:v>221.59</c:v>
                </c:pt>
                <c:pt idx="2733" formatCode="#,##0.00">
                  <c:v>229.07</c:v>
                </c:pt>
                <c:pt idx="2734" formatCode="#,##0.00">
                  <c:v>223.89</c:v>
                </c:pt>
                <c:pt idx="2735" formatCode="#,##0.00">
                  <c:v>268.27999999999997</c:v>
                </c:pt>
                <c:pt idx="2736" formatCode="#,##0.00">
                  <c:v>272.2</c:v>
                </c:pt>
                <c:pt idx="2737" formatCode="#,##0.00">
                  <c:v>279.64</c:v>
                </c:pt>
                <c:pt idx="2738" formatCode="#,##0.00">
                  <c:v>288.13</c:v>
                </c:pt>
                <c:pt idx="2739" formatCode="#,##0.00">
                  <c:v>291.11</c:v>
                </c:pt>
                <c:pt idx="2740" formatCode="#,##0.00">
                  <c:v>294.14</c:v>
                </c:pt>
                <c:pt idx="2741" formatCode="#,##0.00">
                  <c:v>298.75</c:v>
                </c:pt>
                <c:pt idx="2742" formatCode="#,##0.00">
                  <c:v>287.55</c:v>
                </c:pt>
                <c:pt idx="2743" formatCode="#,##0.00">
                  <c:v>278.33999999999997</c:v>
                </c:pt>
                <c:pt idx="2744" formatCode="#,##0.00">
                  <c:v>287.23</c:v>
                </c:pt>
                <c:pt idx="2745" formatCode="#,##0.00">
                  <c:v>315.14999999999998</c:v>
                </c:pt>
                <c:pt idx="2746" formatCode="#,##0.00">
                  <c:v>315.83999999999997</c:v>
                </c:pt>
                <c:pt idx="2747" formatCode="#,##0.00">
                  <c:v>320.43</c:v>
                </c:pt>
                <c:pt idx="2748" formatCode="#,##0.00">
                  <c:v>320.19</c:v>
                </c:pt>
                <c:pt idx="2749" formatCode="#,##0.00">
                  <c:v>314.81</c:v>
                </c:pt>
                <c:pt idx="2750" formatCode="#,##0.00">
                  <c:v>320.27</c:v>
                </c:pt>
                <c:pt idx="2751" formatCode="#,##0.00">
                  <c:v>320.02999999999997</c:v>
                </c:pt>
                <c:pt idx="2752" formatCode="#,##0.00">
                  <c:v>328.91</c:v>
                </c:pt>
                <c:pt idx="2753" formatCode="#,##0.00">
                  <c:v>331.42</c:v>
                </c:pt>
                <c:pt idx="2754" formatCode="#,##0.00">
                  <c:v>322.67</c:v>
                </c:pt>
                <c:pt idx="2755" formatCode="#,##0.00">
                  <c:v>334.74</c:v>
                </c:pt>
                <c:pt idx="2756" formatCode="#,##0.00">
                  <c:v>336.29</c:v>
                </c:pt>
                <c:pt idx="2757" formatCode="#,##0.00">
                  <c:v>334.12</c:v>
                </c:pt>
                <c:pt idx="2758" formatCode="#,##0.00">
                  <c:v>329.63</c:v>
                </c:pt>
                <c:pt idx="2759" formatCode="#,##0.00">
                  <c:v>330.33</c:v>
                </c:pt>
                <c:pt idx="2760" formatCode="#,##0.00">
                  <c:v>318.52999999999997</c:v>
                </c:pt>
                <c:pt idx="2761" formatCode="#,##0.00">
                  <c:v>323.70999999999998</c:v>
                </c:pt>
                <c:pt idx="2762" formatCode="#,##0.00">
                  <c:v>333.95</c:v>
                </c:pt>
                <c:pt idx="2763" formatCode="#,##0.00">
                  <c:v>345.86</c:v>
                </c:pt>
                <c:pt idx="2764" formatCode="#,##0.00">
                  <c:v>351.82</c:v>
                </c:pt>
                <c:pt idx="2765" formatCode="#,##0.00">
                  <c:v>353.32</c:v>
                </c:pt>
                <c:pt idx="2766" formatCode="#,##0.00">
                  <c:v>352.38</c:v>
                </c:pt>
                <c:pt idx="2767" formatCode="#,##0.00">
                  <c:v>352.98</c:v>
                </c:pt>
                <c:pt idx="2768" formatCode="#,##0.00">
                  <c:v>361.36</c:v>
                </c:pt>
                <c:pt idx="2769" formatCode="#,##0.00">
                  <c:v>352.38</c:v>
                </c:pt>
                <c:pt idx="2770" formatCode="#,##0.00">
                  <c:v>363.07</c:v>
                </c:pt>
                <c:pt idx="2771" formatCode="#,##0.00">
                  <c:v>376.03</c:v>
                </c:pt>
                <c:pt idx="2772" formatCode="#,##0.00">
                  <c:v>376.29</c:v>
                </c:pt>
                <c:pt idx="2773" formatCode="#,##0.00">
                  <c:v>378.45</c:v>
                </c:pt>
                <c:pt idx="2774" formatCode="#,##0.00">
                  <c:v>379.19</c:v>
                </c:pt>
                <c:pt idx="2775" formatCode="#,##0.00">
                  <c:v>378.65</c:v>
                </c:pt>
                <c:pt idx="2776" formatCode="#,##0.00">
                  <c:v>383.03</c:v>
                </c:pt>
                <c:pt idx="2777" formatCode="#,##0.00">
                  <c:v>384.04</c:v>
                </c:pt>
                <c:pt idx="2778" formatCode="#,##0.00">
                  <c:v>383.66</c:v>
                </c:pt>
                <c:pt idx="2779" formatCode="#,##0.00">
                  <c:v>382.53</c:v>
                </c:pt>
                <c:pt idx="2780" formatCode="#,##0.00">
                  <c:v>387.6</c:v>
                </c:pt>
                <c:pt idx="2781" formatCode="#,##0.00">
                  <c:v>382.84</c:v>
                </c:pt>
                <c:pt idx="2782" formatCode="#,##0.00">
                  <c:v>373.99</c:v>
                </c:pt>
                <c:pt idx="2783" formatCode="#,##0.00">
                  <c:v>377.7</c:v>
                </c:pt>
                <c:pt idx="2784" formatCode="#,##0.00">
                  <c:v>394.7</c:v>
                </c:pt>
                <c:pt idx="2785" formatCode="#,##0.00">
                  <c:v>387.21</c:v>
                </c:pt>
                <c:pt idx="2786" formatCode="#,##0.00">
                  <c:v>370.85</c:v>
                </c:pt>
                <c:pt idx="2787" formatCode="#,##0.00">
                  <c:v>364.84</c:v>
                </c:pt>
                <c:pt idx="2788" formatCode="#,##0.00">
                  <c:v>357.88</c:v>
                </c:pt>
                <c:pt idx="2789" formatCode="#,##0.00">
                  <c:v>382.02</c:v>
                </c:pt>
                <c:pt idx="2790" formatCode="#,##0.00">
                  <c:v>386.48</c:v>
                </c:pt>
                <c:pt idx="2791" formatCode="#,##0.00">
                  <c:v>392.4</c:v>
                </c:pt>
                <c:pt idx="2792" formatCode="#,##0.00">
                  <c:v>410.2</c:v>
                </c:pt>
                <c:pt idx="2793" formatCode="#,##0.00">
                  <c:v>390.8</c:v>
                </c:pt>
                <c:pt idx="2794" formatCode="#,##0.00">
                  <c:v>405.53</c:v>
                </c:pt>
                <c:pt idx="2795" formatCode="#,##0.00">
                  <c:v>419.25</c:v>
                </c:pt>
                <c:pt idx="2796" formatCode="#,##0.00">
                  <c:v>457.09</c:v>
                </c:pt>
                <c:pt idx="2797" formatCode="#,##0.00">
                  <c:v>429.72</c:v>
                </c:pt>
                <c:pt idx="2798" formatCode="#,##0.00">
                  <c:v>371.31</c:v>
                </c:pt>
                <c:pt idx="2799" formatCode="#,##0.00">
                  <c:v>374.82</c:v>
                </c:pt>
                <c:pt idx="2800" formatCode="#,##0.00">
                  <c:v>363.63</c:v>
                </c:pt>
                <c:pt idx="2801" formatCode="#,##0.00">
                  <c:v>347.03</c:v>
                </c:pt>
                <c:pt idx="2802" formatCode="#,##0.00">
                  <c:v>352.73</c:v>
                </c:pt>
                <c:pt idx="2803" formatCode="#,##0.00">
                  <c:v>352.97</c:v>
                </c:pt>
                <c:pt idx="2804" formatCode="#,##0.00">
                  <c:v>343.37</c:v>
                </c:pt>
                <c:pt idx="2805" formatCode="#,##0.00">
                  <c:v>331.77</c:v>
                </c:pt>
                <c:pt idx="2806" formatCode="#,##0.00">
                  <c:v>334</c:v>
                </c:pt>
                <c:pt idx="2807" formatCode="#,##0.00">
                  <c:v>329.05</c:v>
                </c:pt>
                <c:pt idx="2808" formatCode="#,##0.00">
                  <c:v>340.53</c:v>
                </c:pt>
                <c:pt idx="2809" formatCode="#,##0.00">
                  <c:v>348.05</c:v>
                </c:pt>
                <c:pt idx="2810" formatCode="#,##0.00">
                  <c:v>350.91</c:v>
                </c:pt>
                <c:pt idx="2811" formatCode="#,##0.00">
                  <c:v>357.83</c:v>
                </c:pt>
                <c:pt idx="2812" formatCode="#,##0.00">
                  <c:v>359.98</c:v>
                </c:pt>
                <c:pt idx="2813" formatCode="#,##0.00">
                  <c:v>358.63</c:v>
                </c:pt>
                <c:pt idx="2814" formatCode="#,##0.00">
                  <c:v>359.22</c:v>
                </c:pt>
                <c:pt idx="2815" formatCode="#,##0.00">
                  <c:v>359.86</c:v>
                </c:pt>
                <c:pt idx="2816" formatCode="#,##0.00">
                  <c:v>364.35</c:v>
                </c:pt>
                <c:pt idx="2817" formatCode="#,##0.00">
                  <c:v>385.05</c:v>
                </c:pt>
                <c:pt idx="2818" formatCode="#,##0.00">
                  <c:v>388.58</c:v>
                </c:pt>
                <c:pt idx="2819" formatCode="#,##0.00">
                  <c:v>392.65</c:v>
                </c:pt>
                <c:pt idx="2820" formatCode="#,##0.00">
                  <c:v>390.08</c:v>
                </c:pt>
                <c:pt idx="2821" formatCode="#,##0.00">
                  <c:v>393.94</c:v>
                </c:pt>
                <c:pt idx="2822" formatCode="#,##0.00">
                  <c:v>395.16</c:v>
                </c:pt>
                <c:pt idx="2823" formatCode="#,##0.00">
                  <c:v>385.48</c:v>
                </c:pt>
                <c:pt idx="2824" formatCode="#,##0.00">
                  <c:v>398.81</c:v>
                </c:pt>
                <c:pt idx="2825" formatCode="#,##0.00">
                  <c:v>402.23</c:v>
                </c:pt>
                <c:pt idx="2826" formatCode="#,##0.00">
                  <c:v>411.7</c:v>
                </c:pt>
                <c:pt idx="2827" formatCode="#,##0.00">
                  <c:v>397.23</c:v>
                </c:pt>
                <c:pt idx="2828" formatCode="#,##0.00">
                  <c:v>379.43</c:v>
                </c:pt>
                <c:pt idx="2829" formatCode="#,##0.00">
                  <c:v>367.19</c:v>
                </c:pt>
                <c:pt idx="2830" formatCode="#,##0.00">
                  <c:v>375.07</c:v>
                </c:pt>
                <c:pt idx="2831" formatCode="#,##0.00">
                  <c:v>382.73</c:v>
                </c:pt>
                <c:pt idx="2832" formatCode="#,##0.00">
                  <c:v>354.36</c:v>
                </c:pt>
                <c:pt idx="2833" formatCode="#,##0.00">
                  <c:v>339.25</c:v>
                </c:pt>
                <c:pt idx="2834" formatCode="#,##0.00">
                  <c:v>345.13</c:v>
                </c:pt>
                <c:pt idx="2835" formatCode="#,##0.00">
                  <c:v>341.8</c:v>
                </c:pt>
                <c:pt idx="2836" formatCode="#,##0.00">
                  <c:v>364.49</c:v>
                </c:pt>
                <c:pt idx="2837" formatCode="#,##0.00">
                  <c:v>377.7</c:v>
                </c:pt>
                <c:pt idx="2838" formatCode="#,##0.00">
                  <c:v>385.5</c:v>
                </c:pt>
                <c:pt idx="2839" formatCode="#,##0.00">
                  <c:v>391.38</c:v>
                </c:pt>
                <c:pt idx="2840" formatCode="#,##0.00">
                  <c:v>390.98</c:v>
                </c:pt>
                <c:pt idx="2841" formatCode="#,##0.00">
                  <c:v>385.21</c:v>
                </c:pt>
                <c:pt idx="2842" formatCode="#,##0.00">
                  <c:v>401.02</c:v>
                </c:pt>
                <c:pt idx="2843" formatCode="#,##0.00">
                  <c:v>406.62</c:v>
                </c:pt>
                <c:pt idx="2844" formatCode="#,##0.00">
                  <c:v>414.94</c:v>
                </c:pt>
                <c:pt idx="2845" formatCode="#,##0.00">
                  <c:v>423.52</c:v>
                </c:pt>
                <c:pt idx="2846" formatCode="#,##0.00">
                  <c:v>436.11</c:v>
                </c:pt>
                <c:pt idx="2847" formatCode="#,##0.00">
                  <c:v>441.56</c:v>
                </c:pt>
                <c:pt idx="2848" formatCode="#,##0.00">
                  <c:v>406.92</c:v>
                </c:pt>
                <c:pt idx="2849" formatCode="#,##0.00">
                  <c:v>412.43</c:v>
                </c:pt>
                <c:pt idx="2850" formatCode="#,##0.00">
                  <c:v>423.3</c:v>
                </c:pt>
                <c:pt idx="2851" formatCode="#,##0.00">
                  <c:v>427.83</c:v>
                </c:pt>
                <c:pt idx="2852" formatCode="#,##0.00">
                  <c:v>456.86</c:v>
                </c:pt>
                <c:pt idx="2853" formatCode="#,##0.00">
                  <c:v>468.17</c:v>
                </c:pt>
                <c:pt idx="2854" formatCode="#,##0.00">
                  <c:v>475.64</c:v>
                </c:pt>
                <c:pt idx="2855" formatCode="#,##0.00">
                  <c:v>478.62</c:v>
                </c:pt>
                <c:pt idx="2856" formatCode="#,##0.00">
                  <c:v>479.85</c:v>
                </c:pt>
                <c:pt idx="2857" formatCode="#,##0.00">
                  <c:v>482.12</c:v>
                </c:pt>
                <c:pt idx="2858" formatCode="#,##0.00">
                  <c:v>479.63</c:v>
                </c:pt>
                <c:pt idx="2859" formatCode="#,##0.00">
                  <c:v>482.35</c:v>
                </c:pt>
                <c:pt idx="2860" formatCode="#,##0.00">
                  <c:v>487.47</c:v>
                </c:pt>
                <c:pt idx="2861" formatCode="#,##0.00">
                  <c:v>477.38</c:v>
                </c:pt>
                <c:pt idx="2862" formatCode="#,##0.00">
                  <c:v>489.83</c:v>
                </c:pt>
                <c:pt idx="2863" formatCode="#,##0.00">
                  <c:v>488.07</c:v>
                </c:pt>
                <c:pt idx="2864" formatCode="#,##0.00">
                  <c:v>488.6</c:v>
                </c:pt>
                <c:pt idx="2865" formatCode="#,##0.00">
                  <c:v>490.64</c:v>
                </c:pt>
                <c:pt idx="2866" formatCode="#,##0.00">
                  <c:v>493.93</c:v>
                </c:pt>
                <c:pt idx="2867" formatCode="#,##0.00">
                  <c:v>481.71</c:v>
                </c:pt>
                <c:pt idx="2868" formatCode="#,##0.00">
                  <c:v>482.99</c:v>
                </c:pt>
                <c:pt idx="2869" formatCode="#,##0.00">
                  <c:v>485.31</c:v>
                </c:pt>
                <c:pt idx="2870" formatCode="#,##0.00">
                  <c:v>504.88</c:v>
                </c:pt>
                <c:pt idx="2871" formatCode="#,##0.00">
                  <c:v>509.31</c:v>
                </c:pt>
                <c:pt idx="2872" formatCode="#,##0.00">
                  <c:v>511.7</c:v>
                </c:pt>
                <c:pt idx="2873" formatCode="#,##0.00">
                  <c:v>516.16</c:v>
                </c:pt>
                <c:pt idx="2874" formatCode="#,##0.00">
                  <c:v>520.71</c:v>
                </c:pt>
                <c:pt idx="2875" formatCode="#,##0.00">
                  <c:v>512.69000000000005</c:v>
                </c:pt>
                <c:pt idx="2876" formatCode="#,##0.00">
                  <c:v>508.22</c:v>
                </c:pt>
                <c:pt idx="2877" formatCode="#,##0.00">
                  <c:v>512.89</c:v>
                </c:pt>
                <c:pt idx="2878" formatCode="#,##0.00">
                  <c:v>514.29999999999995</c:v>
                </c:pt>
                <c:pt idx="2879" formatCode="#,##0.00">
                  <c:v>521.48</c:v>
                </c:pt>
                <c:pt idx="2880" formatCode="#,##0.00">
                  <c:v>531.9</c:v>
                </c:pt>
                <c:pt idx="2881" formatCode="#,##0.00">
                  <c:v>518.28</c:v>
                </c:pt>
                <c:pt idx="2882" formatCode="#,##0.00">
                  <c:v>485.71</c:v>
                </c:pt>
                <c:pt idx="2883" formatCode="#,##0.00">
                  <c:v>499.37</c:v>
                </c:pt>
                <c:pt idx="2884" formatCode="#,##0.00">
                  <c:v>520.19000000000005</c:v>
                </c:pt>
                <c:pt idx="2885" formatCode="#,##0.00">
                  <c:v>521.47</c:v>
                </c:pt>
                <c:pt idx="2886" formatCode="#,##0.00">
                  <c:v>518.17999999999995</c:v>
                </c:pt>
                <c:pt idx="2887" formatCode="#,##0.00">
                  <c:v>546.24</c:v>
                </c:pt>
                <c:pt idx="2888" formatCode="#,##0.00">
                  <c:v>573.03</c:v>
                </c:pt>
                <c:pt idx="2889" formatCode="#,##0.00">
                  <c:v>576.95000000000005</c:v>
                </c:pt>
                <c:pt idx="2890" formatCode="#,##0.00">
                  <c:v>591.51</c:v>
                </c:pt>
                <c:pt idx="2891" formatCode="#,##0.00">
                  <c:v>594.46</c:v>
                </c:pt>
                <c:pt idx="2892" formatCode="#,##0.00">
                  <c:v>592.47</c:v>
                </c:pt>
                <c:pt idx="2893" formatCode="#,##0.00">
                  <c:v>598.12</c:v>
                </c:pt>
                <c:pt idx="2894" formatCode="#,##0.00">
                  <c:v>591.1</c:v>
                </c:pt>
                <c:pt idx="2895" formatCode="#,##0.00">
                  <c:v>587.49</c:v>
                </c:pt>
                <c:pt idx="2896" formatCode="#,##0.00">
                  <c:v>589.86</c:v>
                </c:pt>
                <c:pt idx="2897" formatCode="#,##0.00">
                  <c:v>591.95000000000005</c:v>
                </c:pt>
                <c:pt idx="2898" formatCode="#,##0.00">
                  <c:v>589.15</c:v>
                </c:pt>
                <c:pt idx="2899" formatCode="#,##0.00">
                  <c:v>594.91</c:v>
                </c:pt>
                <c:pt idx="2900" formatCode="#,##0.00">
                  <c:v>597.91999999999996</c:v>
                </c:pt>
                <c:pt idx="2901" formatCode="#,##0.00">
                  <c:v>586.23</c:v>
                </c:pt>
                <c:pt idx="2902" formatCode="#,##0.00">
                  <c:v>585.12</c:v>
                </c:pt>
                <c:pt idx="2903" formatCode="#,##0.00">
                  <c:v>588.39</c:v>
                </c:pt>
                <c:pt idx="2904" formatCode="#,##0.00">
                  <c:v>594.57000000000005</c:v>
                </c:pt>
                <c:pt idx="2905" formatCode="#,##0.00">
                  <c:v>598.94000000000005</c:v>
                </c:pt>
                <c:pt idx="2906" formatCode="#,##0.00">
                  <c:v>602.09</c:v>
                </c:pt>
                <c:pt idx="2907" formatCode="#,##0.00">
                  <c:v>607.07000000000005</c:v>
                </c:pt>
                <c:pt idx="2908" formatCode="#,##0.00">
                  <c:v>620.42999999999995</c:v>
                </c:pt>
                <c:pt idx="2909" formatCode="#,##0.00">
                  <c:v>624.42999999999995</c:v>
                </c:pt>
                <c:pt idx="2910" formatCode="#,##0.00">
                  <c:v>624.29999999999995</c:v>
                </c:pt>
                <c:pt idx="2911" formatCode="#,##0.00">
                  <c:v>624.09</c:v>
                </c:pt>
                <c:pt idx="2912" formatCode="#,##0.00">
                  <c:v>628.55999999999995</c:v>
                </c:pt>
                <c:pt idx="2913" formatCode="#,##0.00">
                  <c:v>629.16999999999996</c:v>
                </c:pt>
                <c:pt idx="2914" formatCode="#,##0.00">
                  <c:v>629.21</c:v>
                </c:pt>
                <c:pt idx="2915" formatCode="#,##0.00">
                  <c:v>626.29</c:v>
                </c:pt>
                <c:pt idx="2916" formatCode="#,##0.00">
                  <c:v>623.09</c:v>
                </c:pt>
                <c:pt idx="2917" formatCode="#,##0.00">
                  <c:v>625.14</c:v>
                </c:pt>
                <c:pt idx="2918" formatCode="#,##0.00">
                  <c:v>627.34</c:v>
                </c:pt>
                <c:pt idx="2919" formatCode="#,##0.00">
                  <c:v>634.73</c:v>
                </c:pt>
                <c:pt idx="2920" formatCode="#,##0.00">
                  <c:v>636.66</c:v>
                </c:pt>
                <c:pt idx="2921" formatCode="#,##0.00">
                  <c:v>632.09</c:v>
                </c:pt>
                <c:pt idx="2922" formatCode="#,##0.00">
                  <c:v>626.12</c:v>
                </c:pt>
                <c:pt idx="2923" formatCode="#,##0.00">
                  <c:v>627</c:v>
                </c:pt>
                <c:pt idx="2924" formatCode="#,##0.00">
                  <c:v>626.70000000000005</c:v>
                </c:pt>
                <c:pt idx="2925" formatCode="#,##0.00">
                  <c:v>637.16</c:v>
                </c:pt>
                <c:pt idx="2926" formatCode="#,##0.00">
                  <c:v>638.65</c:v>
                </c:pt>
                <c:pt idx="2927" formatCode="#,##0.00">
                  <c:v>633.22</c:v>
                </c:pt>
                <c:pt idx="2928" formatCode="#,##0.00">
                  <c:v>648.42999999999995</c:v>
                </c:pt>
                <c:pt idx="2929" formatCode="#,##0.00">
                  <c:v>650.77</c:v>
                </c:pt>
                <c:pt idx="2930" formatCode="#,##0.00">
                  <c:v>656.68</c:v>
                </c:pt>
                <c:pt idx="2931" formatCode="#,##0.00">
                  <c:v>657.86</c:v>
                </c:pt>
                <c:pt idx="2932" formatCode="#,##0.00">
                  <c:v>645.16</c:v>
                </c:pt>
                <c:pt idx="2933" formatCode="#,##0.00">
                  <c:v>604.08000000000004</c:v>
                </c:pt>
                <c:pt idx="2934" formatCode="#,##0.00">
                  <c:v>604.47</c:v>
                </c:pt>
                <c:pt idx="2935" formatCode="#,##0.00">
                  <c:v>600.12</c:v>
                </c:pt>
                <c:pt idx="2936" formatCode="#,##0.00">
                  <c:v>581.63</c:v>
                </c:pt>
                <c:pt idx="2937" formatCode="#,##0.00">
                  <c:v>583.6</c:v>
                </c:pt>
                <c:pt idx="2938" formatCode="#,##0.00">
                  <c:v>596.97</c:v>
                </c:pt>
                <c:pt idx="2939" formatCode="#,##0.00">
                  <c:v>603.21</c:v>
                </c:pt>
                <c:pt idx="2940" formatCode="#,##0.00">
                  <c:v>606</c:v>
                </c:pt>
                <c:pt idx="2941" formatCode="#,##0.00">
                  <c:v>599.46</c:v>
                </c:pt>
                <c:pt idx="2942" formatCode="#,##0.00">
                  <c:v>599.75</c:v>
                </c:pt>
                <c:pt idx="2943" formatCode="#,##0.00">
                  <c:v>612.24</c:v>
                </c:pt>
                <c:pt idx="2944" formatCode="#,##0.00">
                  <c:v>615.88</c:v>
                </c:pt>
                <c:pt idx="2945" formatCode="#,##0.00">
                  <c:v>610.89</c:v>
                </c:pt>
                <c:pt idx="2946" formatCode="#,##0.00">
                  <c:v>608.72</c:v>
                </c:pt>
                <c:pt idx="2947" formatCode="#,##0.00">
                  <c:v>592.94000000000005</c:v>
                </c:pt>
                <c:pt idx="2948" formatCode="#,##0.00">
                  <c:v>601.27</c:v>
                </c:pt>
                <c:pt idx="2949" formatCode="#,##0.00">
                  <c:v>615.14</c:v>
                </c:pt>
                <c:pt idx="2950" formatCode="#,##0.00">
                  <c:v>638.11</c:v>
                </c:pt>
                <c:pt idx="2951" formatCode="#,##0.00">
                  <c:v>657.04</c:v>
                </c:pt>
                <c:pt idx="2952" formatCode="#,##0.00">
                  <c:v>659.61</c:v>
                </c:pt>
                <c:pt idx="2953" formatCode="#,##0.00">
                  <c:v>657.7</c:v>
                </c:pt>
                <c:pt idx="2954" formatCode="#,##0.00">
                  <c:v>658.88</c:v>
                </c:pt>
                <c:pt idx="2955" formatCode="#,##0.00">
                  <c:v>656.94</c:v>
                </c:pt>
                <c:pt idx="2956" formatCode="#,##0.00">
                  <c:v>661.37</c:v>
                </c:pt>
                <c:pt idx="2957" formatCode="#,##0.00">
                  <c:v>663.53</c:v>
                </c:pt>
                <c:pt idx="2958" formatCode="#,##0.00">
                  <c:v>668.56</c:v>
                </c:pt>
                <c:pt idx="2959" formatCode="#,##0.00">
                  <c:v>674.11</c:v>
                </c:pt>
                <c:pt idx="2960" formatCode="#,##0.00">
                  <c:v>665.5</c:v>
                </c:pt>
                <c:pt idx="2961" formatCode="#,##0.00">
                  <c:v>671.51</c:v>
                </c:pt>
                <c:pt idx="2962" formatCode="#,##0.00">
                  <c:v>624.72</c:v>
                </c:pt>
                <c:pt idx="2963" formatCode="#,##0.00">
                  <c:v>618.46</c:v>
                </c:pt>
                <c:pt idx="2964" formatCode="#,##0.00">
                  <c:v>577.1</c:v>
                </c:pt>
                <c:pt idx="2965" formatCode="#,##0.00">
                  <c:v>578.62</c:v>
                </c:pt>
                <c:pt idx="2966" formatCode="#,##0.00">
                  <c:v>589.52</c:v>
                </c:pt>
                <c:pt idx="2967" formatCode="#,##0.00">
                  <c:v>588.39</c:v>
                </c:pt>
                <c:pt idx="2968" formatCode="#,##0.00">
                  <c:v>576.48</c:v>
                </c:pt>
                <c:pt idx="2969" formatCode="#,##0.00">
                  <c:v>525.16999999999996</c:v>
                </c:pt>
                <c:pt idx="2970" formatCode="#,##0.00">
                  <c:v>541.96</c:v>
                </c:pt>
                <c:pt idx="2971" formatCode="#,##0.00">
                  <c:v>525.36</c:v>
                </c:pt>
                <c:pt idx="2972" formatCode="#,##0.00">
                  <c:v>494.37</c:v>
                </c:pt>
                <c:pt idx="2973" formatCode="#,##0.00">
                  <c:v>491.44</c:v>
                </c:pt>
                <c:pt idx="2974" formatCode="#,##0.00">
                  <c:v>447.55</c:v>
                </c:pt>
                <c:pt idx="2975" formatCode="#,##0.00">
                  <c:v>449.77</c:v>
                </c:pt>
                <c:pt idx="2976" formatCode="#,##0.00">
                  <c:v>451.98</c:v>
                </c:pt>
                <c:pt idx="2977" formatCode="#,##0.00">
                  <c:v>450.66</c:v>
                </c:pt>
                <c:pt idx="2978" formatCode="#,##0.00">
                  <c:v>449.8</c:v>
                </c:pt>
                <c:pt idx="2979" formatCode="#,##0.00">
                  <c:v>446.66</c:v>
                </c:pt>
                <c:pt idx="2980" formatCode="#,##0.00">
                  <c:v>441.98</c:v>
                </c:pt>
                <c:pt idx="2981" formatCode="#,##0.00">
                  <c:v>442.26</c:v>
                </c:pt>
                <c:pt idx="2982" formatCode="#,##0.00">
                  <c:v>455.34</c:v>
                </c:pt>
                <c:pt idx="2983" formatCode="#,##0.00">
                  <c:v>455.77</c:v>
                </c:pt>
                <c:pt idx="2984" formatCode="#,##0.00">
                  <c:v>452.69</c:v>
                </c:pt>
                <c:pt idx="2985" formatCode="#,##0.00">
                  <c:v>448.4</c:v>
                </c:pt>
                <c:pt idx="2986" formatCode="#,##0.00">
                  <c:v>446.13</c:v>
                </c:pt>
                <c:pt idx="2987" formatCode="#,##0.00">
                  <c:v>448.04</c:v>
                </c:pt>
                <c:pt idx="2988" formatCode="#,##0.00">
                  <c:v>440.97</c:v>
                </c:pt>
                <c:pt idx="2989" formatCode="#,##0.00">
                  <c:v>439.77</c:v>
                </c:pt>
                <c:pt idx="2990" formatCode="#,##0.00">
                  <c:v>449.4</c:v>
                </c:pt>
                <c:pt idx="2991" formatCode="#,##0.00">
                  <c:v>457.93</c:v>
                </c:pt>
                <c:pt idx="2992" formatCode="#,##0.00">
                  <c:v>460.61</c:v>
                </c:pt>
                <c:pt idx="2993" formatCode="#,##0.00">
                  <c:v>451.1</c:v>
                </c:pt>
                <c:pt idx="2994" formatCode="#,##0.00">
                  <c:v>451.64</c:v>
                </c:pt>
                <c:pt idx="2995" formatCode="#,##0.00">
                  <c:v>447.53</c:v>
                </c:pt>
                <c:pt idx="2996" formatCode="#,##0.00">
                  <c:v>459.33</c:v>
                </c:pt>
                <c:pt idx="2997" formatCode="#,##0.00">
                  <c:v>464.54</c:v>
                </c:pt>
                <c:pt idx="2998" formatCode="#,##0.00">
                  <c:v>500.3</c:v>
                </c:pt>
                <c:pt idx="2999" formatCode="#,##0.00">
                  <c:v>500.46</c:v>
                </c:pt>
                <c:pt idx="3000" formatCode="#,##0.00">
                  <c:v>493.25</c:v>
                </c:pt>
                <c:pt idx="3001" formatCode="#,##0.00">
                  <c:v>503.22</c:v>
                </c:pt>
                <c:pt idx="3002" formatCode="#,##0.00">
                  <c:v>510.57</c:v>
                </c:pt>
                <c:pt idx="3003" formatCode="#,##0.00">
                  <c:v>510.87</c:v>
                </c:pt>
                <c:pt idx="3004" formatCode="#,##0.00">
                  <c:v>503.55</c:v>
                </c:pt>
                <c:pt idx="3005" formatCode="#,##0.00">
                  <c:v>498.6</c:v>
                </c:pt>
                <c:pt idx="3006" formatCode="#,##0.00">
                  <c:v>533.52</c:v>
                </c:pt>
                <c:pt idx="3007" formatCode="#,##0.00">
                  <c:v>542.38</c:v>
                </c:pt>
                <c:pt idx="3008" formatCode="#,##0.00">
                  <c:v>519</c:v>
                </c:pt>
                <c:pt idx="3009" formatCode="#,##0.00">
                  <c:v>469.75</c:v>
                </c:pt>
                <c:pt idx="3010" formatCode="#,##0.00">
                  <c:v>427.4</c:v>
                </c:pt>
                <c:pt idx="3011" formatCode="#,##0.00">
                  <c:v>439.61</c:v>
                </c:pt>
                <c:pt idx="3012" formatCode="#,##0.00">
                  <c:v>429.77</c:v>
                </c:pt>
                <c:pt idx="3013" formatCode="#,##0.00">
                  <c:v>443.37</c:v>
                </c:pt>
                <c:pt idx="3014" formatCode="#,##0.00">
                  <c:v>455.73</c:v>
                </c:pt>
                <c:pt idx="3015" formatCode="#,##0.00">
                  <c:v>457.42</c:v>
                </c:pt>
                <c:pt idx="3016" formatCode="#,##0.00">
                  <c:v>462.56</c:v>
                </c:pt>
                <c:pt idx="3017" formatCode="#,##0.00">
                  <c:v>466.32</c:v>
                </c:pt>
                <c:pt idx="3018" formatCode="#,##0.00">
                  <c:v>463.57</c:v>
                </c:pt>
                <c:pt idx="3019" formatCode="#,##0.00">
                  <c:v>454.65</c:v>
                </c:pt>
                <c:pt idx="3020" formatCode="#,##0.00">
                  <c:v>449.57</c:v>
                </c:pt>
                <c:pt idx="3021" formatCode="#,##0.00">
                  <c:v>495.05</c:v>
                </c:pt>
                <c:pt idx="3022" formatCode="#,##0.00">
                  <c:v>495.34</c:v>
                </c:pt>
                <c:pt idx="3023" formatCode="#,##0.00">
                  <c:v>483.02</c:v>
                </c:pt>
                <c:pt idx="3024" formatCode="#,##0.00">
                  <c:v>492.37</c:v>
                </c:pt>
                <c:pt idx="3025" formatCode="#,##0.00">
                  <c:v>504.86</c:v>
                </c:pt>
                <c:pt idx="3026" formatCode="#,##0.00">
                  <c:v>526.02</c:v>
                </c:pt>
                <c:pt idx="3027" formatCode="#,##0.00">
                  <c:v>580.55999999999995</c:v>
                </c:pt>
                <c:pt idx="3028" formatCode="#,##0.00">
                  <c:v>590.03</c:v>
                </c:pt>
                <c:pt idx="3029" formatCode="#,##0.00">
                  <c:v>585.44000000000005</c:v>
                </c:pt>
                <c:pt idx="3030" formatCode="#,##0.00">
                  <c:v>586.55999999999995</c:v>
                </c:pt>
                <c:pt idx="3031" formatCode="#,##0.00">
                  <c:v>570.24</c:v>
                </c:pt>
                <c:pt idx="3032" formatCode="#,##0.00">
                  <c:v>572.54999999999995</c:v>
                </c:pt>
                <c:pt idx="3033" formatCode="#,##0.00">
                  <c:v>604.59</c:v>
                </c:pt>
                <c:pt idx="3034" formatCode="#,##0.00">
                  <c:v>609.74</c:v>
                </c:pt>
                <c:pt idx="3035" formatCode="#,##0.00">
                  <c:v>622</c:v>
                </c:pt>
                <c:pt idx="3036" formatCode="#,##0.00">
                  <c:v>622.39</c:v>
                </c:pt>
                <c:pt idx="3037" formatCode="#,##0.00">
                  <c:v>632.67999999999995</c:v>
                </c:pt>
                <c:pt idx="3038" formatCode="#,##0.00">
                  <c:v>637.52</c:v>
                </c:pt>
                <c:pt idx="3039" formatCode="#,##0.00">
                  <c:v>639.14</c:v>
                </c:pt>
                <c:pt idx="3040" formatCode="#,##0.00">
                  <c:v>639.53</c:v>
                </c:pt>
                <c:pt idx="3041" formatCode="#,##0.00">
                  <c:v>644.20000000000005</c:v>
                </c:pt>
                <c:pt idx="3042" formatCode="#,##0.00">
                  <c:v>648.03</c:v>
                </c:pt>
                <c:pt idx="3043" formatCode="#,##0.00">
                  <c:v>638.41999999999996</c:v>
                </c:pt>
                <c:pt idx="3044" formatCode="#,##0.00">
                  <c:v>644.76</c:v>
                </c:pt>
                <c:pt idx="3045" formatCode="#,##0.00">
                  <c:v>643.95000000000005</c:v>
                </c:pt>
                <c:pt idx="3046" formatCode="#,##0.00">
                  <c:v>635.14</c:v>
                </c:pt>
                <c:pt idx="3047" formatCode="#,##0.00">
                  <c:v>665.34</c:v>
                </c:pt>
                <c:pt idx="3048" formatCode="#,##0.00">
                  <c:v>669.77</c:v>
                </c:pt>
                <c:pt idx="3049" formatCode="#,##0.00">
                  <c:v>674.28</c:v>
                </c:pt>
                <c:pt idx="3050" formatCode="#,##0.00">
                  <c:v>696.22</c:v>
                </c:pt>
                <c:pt idx="3051" formatCode="#,##0.00">
                  <c:v>702.91</c:v>
                </c:pt>
                <c:pt idx="3052" formatCode="#,##0.00">
                  <c:v>570.48</c:v>
                </c:pt>
                <c:pt idx="3053" formatCode="#,##0.00">
                  <c:v>573.38</c:v>
                </c:pt>
                <c:pt idx="3054" formatCode="#,##0.00">
                  <c:v>584.14</c:v>
                </c:pt>
                <c:pt idx="3055" formatCode="#,##0.00">
                  <c:v>594.04999999999995</c:v>
                </c:pt>
                <c:pt idx="3056" formatCode="#,##0.00">
                  <c:v>603.79999999999995</c:v>
                </c:pt>
                <c:pt idx="3057" formatCode="#,##0.00">
                  <c:v>541.38</c:v>
                </c:pt>
                <c:pt idx="3058" formatCode="#,##0.00">
                  <c:v>607.61</c:v>
                </c:pt>
                <c:pt idx="3059" formatCode="#,##0.00">
                  <c:v>639.91</c:v>
                </c:pt>
                <c:pt idx="3060" formatCode="#,##0.00">
                  <c:v>614.48</c:v>
                </c:pt>
                <c:pt idx="3061" formatCode="#,##0.00">
                  <c:v>582.96</c:v>
                </c:pt>
                <c:pt idx="3062" formatCode="#,##0.00">
                  <c:v>627.73</c:v>
                </c:pt>
                <c:pt idx="3063" formatCode="#,##0.00">
                  <c:v>631.77</c:v>
                </c:pt>
                <c:pt idx="3064" formatCode="#,##0.00">
                  <c:v>645.76</c:v>
                </c:pt>
                <c:pt idx="3065" formatCode="#,##0.00">
                  <c:v>656.95</c:v>
                </c:pt>
                <c:pt idx="3066" formatCode="#,##0.00">
                  <c:v>665.1</c:v>
                </c:pt>
                <c:pt idx="3067" formatCode="#,##0.00">
                  <c:v>661.84</c:v>
                </c:pt>
                <c:pt idx="3068" formatCode="#,##0.00">
                  <c:v>691.72</c:v>
                </c:pt>
                <c:pt idx="3069" formatCode="#,##0.00">
                  <c:v>657.99</c:v>
                </c:pt>
                <c:pt idx="3070" formatCode="#,##0.00">
                  <c:v>672.9</c:v>
                </c:pt>
                <c:pt idx="3071" formatCode="#,##0.00">
                  <c:v>712.46</c:v>
                </c:pt>
                <c:pt idx="3072" formatCode="#,##0.00">
                  <c:v>703.71</c:v>
                </c:pt>
                <c:pt idx="3073" formatCode="#,##0.00">
                  <c:v>712.27</c:v>
                </c:pt>
                <c:pt idx="3074" formatCode="#,##0.00">
                  <c:v>721.82</c:v>
                </c:pt>
                <c:pt idx="3075" formatCode="#,##0.00">
                  <c:v>783.2</c:v>
                </c:pt>
                <c:pt idx="3076" formatCode="#,##0.00">
                  <c:v>819.81</c:v>
                </c:pt>
                <c:pt idx="3077" formatCode="#,##0.00">
                  <c:v>837.32</c:v>
                </c:pt>
                <c:pt idx="3078" formatCode="#,##0.00">
                  <c:v>840.17</c:v>
                </c:pt>
                <c:pt idx="3079" formatCode="#,##0.00">
                  <c:v>826.48</c:v>
                </c:pt>
                <c:pt idx="3080" formatCode="#,##0.00">
                  <c:v>844.72</c:v>
                </c:pt>
                <c:pt idx="3081" formatCode="#,##0.00">
                  <c:v>853.52</c:v>
                </c:pt>
                <c:pt idx="3082" formatCode="#,##0.00">
                  <c:v>831.87</c:v>
                </c:pt>
                <c:pt idx="3083" formatCode="#,##0.00">
                  <c:v>830.5</c:v>
                </c:pt>
                <c:pt idx="3084" formatCode="#,##0.00">
                  <c:v>836.87</c:v>
                </c:pt>
                <c:pt idx="3085" formatCode="#,##0.00">
                  <c:v>832.5</c:v>
                </c:pt>
                <c:pt idx="3086" formatCode="#,##0.00">
                  <c:v>893</c:v>
                </c:pt>
                <c:pt idx="3087" formatCode="#,##0.00">
                  <c:v>897.02</c:v>
                </c:pt>
                <c:pt idx="3088" formatCode="#,##0.00">
                  <c:v>861.45</c:v>
                </c:pt>
                <c:pt idx="3089" formatCode="#,##0.00">
                  <c:v>822.43</c:v>
                </c:pt>
                <c:pt idx="3090" formatCode="#,##0.00">
                  <c:v>851.57</c:v>
                </c:pt>
                <c:pt idx="3091" formatCode="#,##0.00">
                  <c:v>870.15</c:v>
                </c:pt>
                <c:pt idx="3092" formatCode="#,##0.00">
                  <c:v>881.2</c:v>
                </c:pt>
                <c:pt idx="3093" formatCode="#,##0.00">
                  <c:v>886.39</c:v>
                </c:pt>
                <c:pt idx="3094" formatCode="#,##0.00">
                  <c:v>870.96</c:v>
                </c:pt>
                <c:pt idx="3095" formatCode="#,##0.00">
                  <c:v>841.49</c:v>
                </c:pt>
                <c:pt idx="3096" formatCode="#,##0.00">
                  <c:v>842.91</c:v>
                </c:pt>
                <c:pt idx="3097" formatCode="#,##0.00">
                  <c:v>866.16</c:v>
                </c:pt>
                <c:pt idx="3098" formatCode="#,##0.00">
                  <c:v>872.81</c:v>
                </c:pt>
                <c:pt idx="3099" formatCode="#,##0.00">
                  <c:v>855.69</c:v>
                </c:pt>
                <c:pt idx="3100" formatCode="#,##0.00">
                  <c:v>861.29</c:v>
                </c:pt>
                <c:pt idx="3101" formatCode="#,##0.00">
                  <c:v>928.52</c:v>
                </c:pt>
                <c:pt idx="3102" formatCode="#,##0.00">
                  <c:v>921.48</c:v>
                </c:pt>
                <c:pt idx="3103" formatCode="#,##0.00">
                  <c:v>871.19</c:v>
                </c:pt>
                <c:pt idx="3104" formatCode="#,##0.00">
                  <c:v>864.36</c:v>
                </c:pt>
                <c:pt idx="3105" formatCode="#,##0.00">
                  <c:v>870.68</c:v>
                </c:pt>
                <c:pt idx="3106" formatCode="#,##0.00">
                  <c:v>965.74</c:v>
                </c:pt>
                <c:pt idx="3107" formatCode="#,##0.00">
                  <c:v>1017.12</c:v>
                </c:pt>
                <c:pt idx="3108" formatCode="#,##0.00">
                  <c:v>952.4</c:v>
                </c:pt>
                <c:pt idx="3109" formatCode="#,##0.00">
                  <c:v>859.51</c:v>
                </c:pt>
                <c:pt idx="3110" formatCode="#,##0.00">
                  <c:v>834.15</c:v>
                </c:pt>
                <c:pt idx="3111" formatCode="#,##0.00">
                  <c:v>820.31</c:v>
                </c:pt>
                <c:pt idx="3112" formatCode="#,##0.00">
                  <c:v>775.35</c:v>
                </c:pt>
                <c:pt idx="3113" formatCode="#,##0.00">
                  <c:v>760.58</c:v>
                </c:pt>
                <c:pt idx="3114" formatCode="#,##0.00">
                  <c:v>766.6</c:v>
                </c:pt>
                <c:pt idx="3115" formatCode="#,##0.00">
                  <c:v>748.61</c:v>
                </c:pt>
                <c:pt idx="3116" formatCode="#,##0.00">
                  <c:v>747.06</c:v>
                </c:pt>
                <c:pt idx="3117" formatCode="#,##0.00">
                  <c:v>777.51</c:v>
                </c:pt>
                <c:pt idx="3118" formatCode="#,##0.00">
                  <c:v>777.75</c:v>
                </c:pt>
                <c:pt idx="3119" formatCode="#,##0.00">
                  <c:v>682.7</c:v>
                </c:pt>
                <c:pt idx="3120" formatCode="#,##0.00">
                  <c:v>684.39</c:v>
                </c:pt>
                <c:pt idx="3121" formatCode="#,##0.00">
                  <c:v>680.91</c:v>
                </c:pt>
                <c:pt idx="3122" formatCode="#,##0.00">
                  <c:v>666.74</c:v>
                </c:pt>
                <c:pt idx="3123" formatCode="#,##0.00">
                  <c:v>654.27</c:v>
                </c:pt>
                <c:pt idx="3124" formatCode="#,##0.00">
                  <c:v>729.16</c:v>
                </c:pt>
                <c:pt idx="3125" formatCode="#,##0.00">
                  <c:v>707.23</c:v>
                </c:pt>
                <c:pt idx="3126" formatCode="#,##0.00">
                  <c:v>679.32</c:v>
                </c:pt>
                <c:pt idx="3127" formatCode="#,##0.00">
                  <c:v>754.83</c:v>
                </c:pt>
                <c:pt idx="3128" formatCode="#,##0.00">
                  <c:v>882.25</c:v>
                </c:pt>
                <c:pt idx="3129" formatCode="#,##0.00">
                  <c:v>886.16</c:v>
                </c:pt>
                <c:pt idx="3130" formatCode="#,##0.00">
                  <c:v>904.65</c:v>
                </c:pt>
                <c:pt idx="3131" formatCode="#,##0.00">
                  <c:v>941.79</c:v>
                </c:pt>
                <c:pt idx="3132" formatCode="#,##0.00">
                  <c:v>901.94</c:v>
                </c:pt>
                <c:pt idx="3133" formatCode="#,##0.00">
                  <c:v>1001.58</c:v>
                </c:pt>
                <c:pt idx="3134" formatCode="#,##0.00">
                  <c:v>997.23</c:v>
                </c:pt>
                <c:pt idx="3135" formatCode="#,##0.00">
                  <c:v>921.93</c:v>
                </c:pt>
                <c:pt idx="3136" formatCode="#,##0.00">
                  <c:v>802.51</c:v>
                </c:pt>
                <c:pt idx="3137" formatCode="#,##0.00">
                  <c:v>854.64</c:v>
                </c:pt>
                <c:pt idx="3138" formatCode="#,##0.00">
                  <c:v>1042.3800000000001</c:v>
                </c:pt>
                <c:pt idx="3139" formatCode="#,##0.00">
                  <c:v>1154.3599999999999</c:v>
                </c:pt>
                <c:pt idx="3140" formatCode="#,##0.00">
                  <c:v>1156.1199999999999</c:v>
                </c:pt>
                <c:pt idx="3141" formatCode="#,##0.00">
                  <c:v>1096</c:v>
                </c:pt>
                <c:pt idx="3142" formatCode="#,##0.00">
                  <c:v>1055.42</c:v>
                </c:pt>
                <c:pt idx="3143" formatCode="#,##0.00">
                  <c:v>1133.08</c:v>
                </c:pt>
                <c:pt idx="3144" formatCode="#,##0.00">
                  <c:v>1156.1400000000001</c:v>
                </c:pt>
                <c:pt idx="3145" formatCode="#,##0.00">
                  <c:v>1146.97</c:v>
                </c:pt>
                <c:pt idx="3146" formatCode="#,##0.00">
                  <c:v>1077.56</c:v>
                </c:pt>
                <c:pt idx="3147" formatCode="#,##0.00">
                  <c:v>1001.96</c:v>
                </c:pt>
                <c:pt idx="3148" formatCode="#,##0.00">
                  <c:v>928.54</c:v>
                </c:pt>
                <c:pt idx="3149" formatCode="#,##0.00">
                  <c:v>810.68</c:v>
                </c:pt>
                <c:pt idx="3150" formatCode="#,##0.00">
                  <c:v>807.36</c:v>
                </c:pt>
                <c:pt idx="3151" formatCode="#,##0.00">
                  <c:v>844.97</c:v>
                </c:pt>
                <c:pt idx="3152" formatCode="#,##0.00">
                  <c:v>780.85</c:v>
                </c:pt>
                <c:pt idx="3153" formatCode="#,##0.00">
                  <c:v>733.4</c:v>
                </c:pt>
                <c:pt idx="3154" formatCode="#,##0.00">
                  <c:v>599.65</c:v>
                </c:pt>
                <c:pt idx="3155" formatCode="#,##0.00">
                  <c:v>806.11</c:v>
                </c:pt>
                <c:pt idx="3156" formatCode="#,##0.00">
                  <c:v>703.78</c:v>
                </c:pt>
                <c:pt idx="3157" formatCode="#,##0.00">
                  <c:v>500.58</c:v>
                </c:pt>
                <c:pt idx="3158" formatCode="#,##0.00">
                  <c:v>450.26</c:v>
                </c:pt>
                <c:pt idx="3159" formatCode="#,##0.00">
                  <c:v>437.89</c:v>
                </c:pt>
                <c:pt idx="3160" formatCode="#,##0.00">
                  <c:v>425.9</c:v>
                </c:pt>
                <c:pt idx="3161" formatCode="#,##0.00">
                  <c:v>414.05</c:v>
                </c:pt>
                <c:pt idx="3162" formatCode="#,##0.00">
                  <c:v>362.81</c:v>
                </c:pt>
                <c:pt idx="3163" formatCode="#,##0.00">
                  <c:v>351.27</c:v>
                </c:pt>
                <c:pt idx="3164" formatCode="#,##0.00">
                  <c:v>350.7</c:v>
                </c:pt>
                <c:pt idx="3165" formatCode="#,##0.00">
                  <c:v>370.82</c:v>
                </c:pt>
                <c:pt idx="3166" formatCode="#,##0.00">
                  <c:v>338.66</c:v>
                </c:pt>
                <c:pt idx="3167" formatCode="#,##0.00">
                  <c:v>304.17</c:v>
                </c:pt>
                <c:pt idx="3168" formatCode="#,##0.00">
                  <c:v>263</c:v>
                </c:pt>
                <c:pt idx="3169" formatCode="#,##0.00">
                  <c:v>250.66</c:v>
                </c:pt>
                <c:pt idx="3170" formatCode="#,##0.00">
                  <c:v>231.01</c:v>
                </c:pt>
                <c:pt idx="3171" formatCode="#,##0.00">
                  <c:v>215.05</c:v>
                </c:pt>
                <c:pt idx="3172" formatCode="#,##0.00">
                  <c:v>207.76</c:v>
                </c:pt>
                <c:pt idx="3173" formatCode="#,##0.00">
                  <c:v>206.65</c:v>
                </c:pt>
                <c:pt idx="3174" formatCode="#,##0.00">
                  <c:v>205.18</c:v>
                </c:pt>
                <c:pt idx="3175" formatCode="#,##0.00">
                  <c:v>209.16</c:v>
                </c:pt>
                <c:pt idx="3176" formatCode="#,##0.00">
                  <c:v>204.79</c:v>
                </c:pt>
                <c:pt idx="3177" formatCode="#,##0.00">
                  <c:v>198.62</c:v>
                </c:pt>
                <c:pt idx="3178" formatCode="#,##0.00">
                  <c:v>196.44</c:v>
                </c:pt>
                <c:pt idx="3179" formatCode="#,##0.00">
                  <c:v>188.41</c:v>
                </c:pt>
                <c:pt idx="3180" formatCode="#,##0.00">
                  <c:v>198.87</c:v>
                </c:pt>
                <c:pt idx="3181" formatCode="#,##0.00">
                  <c:v>217.42</c:v>
                </c:pt>
                <c:pt idx="3182" formatCode="#,##0.00">
                  <c:v>213.62</c:v>
                </c:pt>
                <c:pt idx="3183" formatCode="#,##0.00">
                  <c:v>196.27</c:v>
                </c:pt>
                <c:pt idx="3184" formatCode="#,##0.00">
                  <c:v>184.82</c:v>
                </c:pt>
                <c:pt idx="3185" formatCode="#,##0.00">
                  <c:v>174.91</c:v>
                </c:pt>
                <c:pt idx="3186" formatCode="#,##0.00">
                  <c:v>177.48</c:v>
                </c:pt>
                <c:pt idx="3187" formatCode="#,##0.00">
                  <c:v>155.96</c:v>
                </c:pt>
                <c:pt idx="3188" formatCode="#,##0.00">
                  <c:v>147.41999999999999</c:v>
                </c:pt>
                <c:pt idx="3189" formatCode="#,##0.00">
                  <c:v>152.22999999999999</c:v>
                </c:pt>
                <c:pt idx="3190" formatCode="#,##0.00">
                  <c:v>145.38999999999999</c:v>
                </c:pt>
                <c:pt idx="3191" formatCode="#,##0.00">
                  <c:v>144.12</c:v>
                </c:pt>
                <c:pt idx="3192" formatCode="#,##0.00">
                  <c:v>138.66</c:v>
                </c:pt>
                <c:pt idx="3193" formatCode="#,##0.00">
                  <c:v>135.66</c:v>
                </c:pt>
                <c:pt idx="3194" formatCode="#,##0.00">
                  <c:v>131.81</c:v>
                </c:pt>
                <c:pt idx="3195" formatCode="#,##0.00">
                  <c:v>131.5</c:v>
                </c:pt>
                <c:pt idx="3196" formatCode="#,##0.00">
                  <c:v>131.75</c:v>
                </c:pt>
                <c:pt idx="3197" formatCode="#,##0.00">
                  <c:v>127.47</c:v>
                </c:pt>
                <c:pt idx="3198" formatCode="#,##0.00">
                  <c:v>130.27000000000001</c:v>
                </c:pt>
                <c:pt idx="3199" formatCode="#,##0.00">
                  <c:v>129.66</c:v>
                </c:pt>
                <c:pt idx="3200" formatCode="#,##0.00">
                  <c:v>130.44</c:v>
                </c:pt>
                <c:pt idx="3201" formatCode="#,##0.00">
                  <c:v>130.09</c:v>
                </c:pt>
                <c:pt idx="3202" formatCode="#,##0.00">
                  <c:v>123.63</c:v>
                </c:pt>
                <c:pt idx="3203" formatCode="#,##0.00">
                  <c:v>133.59</c:v>
                </c:pt>
                <c:pt idx="3204" formatCode="#,##0.00">
                  <c:v>134.63</c:v>
                </c:pt>
                <c:pt idx="3205" formatCode="#,##0.00">
                  <c:v>138.35</c:v>
                </c:pt>
                <c:pt idx="3206" formatCode="#,##0.00">
                  <c:v>140.61000000000001</c:v>
                </c:pt>
                <c:pt idx="3207" formatCode="#,##0.00">
                  <c:v>135.63</c:v>
                </c:pt>
                <c:pt idx="3208" formatCode="#,##0.00">
                  <c:v>134.74</c:v>
                </c:pt>
                <c:pt idx="3209" formatCode="#,##0.00">
                  <c:v>134.93</c:v>
                </c:pt>
                <c:pt idx="3210" formatCode="#,##0.00">
                  <c:v>129.69</c:v>
                </c:pt>
                <c:pt idx="3211" formatCode="#,##0.00">
                  <c:v>127.46</c:v>
                </c:pt>
                <c:pt idx="3212" formatCode="#,##0.00">
                  <c:v>132.72999999999999</c:v>
                </c:pt>
                <c:pt idx="3213" formatCode="#,##0.00">
                  <c:v>133.94</c:v>
                </c:pt>
                <c:pt idx="3214" formatCode="#,##0.00">
                  <c:v>128.61000000000001</c:v>
                </c:pt>
                <c:pt idx="3215" formatCode="#,##0.00">
                  <c:v>135.62</c:v>
                </c:pt>
                <c:pt idx="3216" formatCode="#,##0.00">
                  <c:v>131.77000000000001</c:v>
                </c:pt>
                <c:pt idx="3217" formatCode="#,##0.00">
                  <c:v>133.19999999999999</c:v>
                </c:pt>
                <c:pt idx="3218" formatCode="#,##0.00">
                  <c:v>132.76</c:v>
                </c:pt>
                <c:pt idx="3219" formatCode="#,##0.00">
                  <c:v>132.72</c:v>
                </c:pt>
                <c:pt idx="3220" formatCode="#,##0.00">
                  <c:v>131.44</c:v>
                </c:pt>
                <c:pt idx="3221" formatCode="#,##0.00">
                  <c:v>135.85</c:v>
                </c:pt>
                <c:pt idx="3222" formatCode="#,##0.00">
                  <c:v>137.58000000000001</c:v>
                </c:pt>
                <c:pt idx="3223" formatCode="#,##0.00">
                  <c:v>136.08000000000001</c:v>
                </c:pt>
                <c:pt idx="3224" formatCode="#,##0.00">
                  <c:v>137.83000000000001</c:v>
                </c:pt>
                <c:pt idx="3225" formatCode="#,##0.00">
                  <c:v>129.74</c:v>
                </c:pt>
                <c:pt idx="3226" formatCode="#,##0.00">
                  <c:v>129.06</c:v>
                </c:pt>
                <c:pt idx="3227" formatCode="#,##0.00">
                  <c:v>124.72</c:v>
                </c:pt>
                <c:pt idx="3228" formatCode="#,##0.00">
                  <c:v>125.94</c:v>
                </c:pt>
                <c:pt idx="3229" formatCode="#,##0.00">
                  <c:v>127.34</c:v>
                </c:pt>
                <c:pt idx="3230" formatCode="#,##0.00">
                  <c:v>131.44</c:v>
                </c:pt>
                <c:pt idx="3231" formatCode="#,##0.00">
                  <c:v>144.5</c:v>
                </c:pt>
                <c:pt idx="3232" formatCode="#,##0.00">
                  <c:v>138.34</c:v>
                </c:pt>
                <c:pt idx="3233" formatCode="#,##0.00">
                  <c:v>146.5</c:v>
                </c:pt>
                <c:pt idx="3234" formatCode="#,##0.00">
                  <c:v>145.81</c:v>
                </c:pt>
                <c:pt idx="3235" formatCode="#,##0.00">
                  <c:v>140.88999999999999</c:v>
                </c:pt>
                <c:pt idx="3236" formatCode="#,##0.00">
                  <c:v>135.75</c:v>
                </c:pt>
                <c:pt idx="3237" formatCode="#,##0.00">
                  <c:v>123.7</c:v>
                </c:pt>
                <c:pt idx="3238" formatCode="#,##0.00">
                  <c:v>127.32</c:v>
                </c:pt>
                <c:pt idx="3239" formatCode="#,##0.00">
                  <c:v>127.24</c:v>
                </c:pt>
                <c:pt idx="3240" formatCode="#,##0.00">
                  <c:v>122.75</c:v>
                </c:pt>
                <c:pt idx="3241" formatCode="#,##0.00">
                  <c:v>122.99</c:v>
                </c:pt>
                <c:pt idx="3242" formatCode="#,##0.00">
                  <c:v>121.39</c:v>
                </c:pt>
                <c:pt idx="3243" formatCode="#,##0.00">
                  <c:v>122</c:v>
                </c:pt>
                <c:pt idx="3244" formatCode="#,##0.00">
                  <c:v>123.5</c:v>
                </c:pt>
                <c:pt idx="3245" formatCode="#,##0.00">
                  <c:v>124.91</c:v>
                </c:pt>
                <c:pt idx="3246" formatCode="#,##0.00">
                  <c:v>123.01</c:v>
                </c:pt>
                <c:pt idx="3247" formatCode="#,##0.00">
                  <c:v>123.06</c:v>
                </c:pt>
                <c:pt idx="3248" formatCode="#,##0.00">
                  <c:v>114.69</c:v>
                </c:pt>
                <c:pt idx="3249" formatCode="#,##0.00">
                  <c:v>113.75</c:v>
                </c:pt>
                <c:pt idx="3250" formatCode="#,##0.00">
                  <c:v>112.3</c:v>
                </c:pt>
                <c:pt idx="3251" formatCode="#,##0.00">
                  <c:v>113.25</c:v>
                </c:pt>
                <c:pt idx="3252" formatCode="#,##0.00">
                  <c:v>115</c:v>
                </c:pt>
                <c:pt idx="3253" formatCode="#,##0.00">
                  <c:v>109.35</c:v>
                </c:pt>
                <c:pt idx="3254" formatCode="#,##0.00">
                  <c:v>108</c:v>
                </c:pt>
                <c:pt idx="3255" formatCode="#,##0.00">
                  <c:v>105.19</c:v>
                </c:pt>
                <c:pt idx="3256" formatCode="#,##0.00">
                  <c:v>103.9</c:v>
                </c:pt>
                <c:pt idx="3257" formatCode="#,##0.00">
                  <c:v>105.75</c:v>
                </c:pt>
                <c:pt idx="3258" formatCode="#,##0.00">
                  <c:v>106.75</c:v>
                </c:pt>
                <c:pt idx="3259" formatCode="#,##0.00">
                  <c:v>106.75</c:v>
                </c:pt>
                <c:pt idx="3260" formatCode="#,##0.00">
                  <c:v>107.38</c:v>
                </c:pt>
                <c:pt idx="3261" formatCode="#,##0.00">
                  <c:v>107.77</c:v>
                </c:pt>
                <c:pt idx="3262" formatCode="#,##0.00">
                  <c:v>105.95</c:v>
                </c:pt>
                <c:pt idx="3263" formatCode="#,##0.00">
                  <c:v>105.78</c:v>
                </c:pt>
                <c:pt idx="3264" formatCode="#,##0.00">
                  <c:v>108</c:v>
                </c:pt>
                <c:pt idx="3265" formatCode="#,##0.00">
                  <c:v>108</c:v>
                </c:pt>
                <c:pt idx="3266" formatCode="#,##0.00">
                  <c:v>111.34</c:v>
                </c:pt>
                <c:pt idx="3267" formatCode="#,##0.00">
                  <c:v>107.99</c:v>
                </c:pt>
                <c:pt idx="3268" formatCode="#,##0.00">
                  <c:v>102.5</c:v>
                </c:pt>
                <c:pt idx="3269" formatCode="#,##0.00">
                  <c:v>100.58</c:v>
                </c:pt>
                <c:pt idx="3270" formatCode="#,##0.00">
                  <c:v>97</c:v>
                </c:pt>
                <c:pt idx="3271" formatCode="#,##0.00">
                  <c:v>97.47</c:v>
                </c:pt>
                <c:pt idx="3272" formatCode="#,##0.00">
                  <c:v>97.33</c:v>
                </c:pt>
                <c:pt idx="3273" formatCode="#,##0.00">
                  <c:v>95.99</c:v>
                </c:pt>
                <c:pt idx="3274" formatCode="#,##0.00">
                  <c:v>96.82</c:v>
                </c:pt>
                <c:pt idx="3275" formatCode="#,##0.00">
                  <c:v>92</c:v>
                </c:pt>
                <c:pt idx="3276" formatCode="#,##0.00">
                  <c:v>91.95</c:v>
                </c:pt>
                <c:pt idx="3277" formatCode="#,##0.00">
                  <c:v>93.1</c:v>
                </c:pt>
                <c:pt idx="3278" formatCode="#,##0.00">
                  <c:v>95.2</c:v>
                </c:pt>
                <c:pt idx="3279" formatCode="#,##0.00">
                  <c:v>98.8</c:v>
                </c:pt>
                <c:pt idx="3280" formatCode="#,##0.00">
                  <c:v>99.97</c:v>
                </c:pt>
                <c:pt idx="3281" formatCode="#,##0.00">
                  <c:v>99.86</c:v>
                </c:pt>
                <c:pt idx="3282" formatCode="#,##0.00">
                  <c:v>101.9</c:v>
                </c:pt>
                <c:pt idx="3283" formatCode="#,##0.00">
                  <c:v>98.7</c:v>
                </c:pt>
                <c:pt idx="3284" formatCode="#,##0.00">
                  <c:v>98.25</c:v>
                </c:pt>
                <c:pt idx="3285" formatCode="#,##0.00">
                  <c:v>104</c:v>
                </c:pt>
                <c:pt idx="3286" formatCode="#,##0.00">
                  <c:v>90.28</c:v>
                </c:pt>
                <c:pt idx="3287" formatCode="#,##0.00">
                  <c:v>87</c:v>
                </c:pt>
                <c:pt idx="3288" formatCode="#,##0.00">
                  <c:v>78.3</c:v>
                </c:pt>
                <c:pt idx="3289" formatCode="#,##0.00">
                  <c:v>80</c:v>
                </c:pt>
                <c:pt idx="3290" formatCode="#,##0.00">
                  <c:v>74.56</c:v>
                </c:pt>
                <c:pt idx="3291" formatCode="#,##0.00">
                  <c:v>75</c:v>
                </c:pt>
                <c:pt idx="3292" formatCode="#,##0.00">
                  <c:v>80</c:v>
                </c:pt>
                <c:pt idx="3293" formatCode="#,##0.00">
                  <c:v>83.11</c:v>
                </c:pt>
                <c:pt idx="3294" formatCode="#,##0.00">
                  <c:v>90.98</c:v>
                </c:pt>
                <c:pt idx="3295" formatCode="#,##0.00">
                  <c:v>92.3</c:v>
                </c:pt>
                <c:pt idx="3296" formatCode="#,##0.00">
                  <c:v>97.66</c:v>
                </c:pt>
                <c:pt idx="3297" formatCode="#,##0.00">
                  <c:v>98.12</c:v>
                </c:pt>
                <c:pt idx="3298" formatCode="#,##0.00">
                  <c:v>99.99</c:v>
                </c:pt>
                <c:pt idx="3299" formatCode="#,##0.00">
                  <c:v>101.74</c:v>
                </c:pt>
                <c:pt idx="3300" formatCode="#,##0.00">
                  <c:v>104</c:v>
                </c:pt>
                <c:pt idx="3301" formatCode="#,##0.00">
                  <c:v>105.49</c:v>
                </c:pt>
                <c:pt idx="3302" formatCode="#,##0.00">
                  <c:v>106.47</c:v>
                </c:pt>
                <c:pt idx="3303" formatCode="#,##0.00">
                  <c:v>108.33</c:v>
                </c:pt>
                <c:pt idx="3304" formatCode="#,##0.00">
                  <c:v>108.8</c:v>
                </c:pt>
                <c:pt idx="3305" formatCode="#,##0.00">
                  <c:v>109.96</c:v>
                </c:pt>
                <c:pt idx="3306" formatCode="#,##0.00">
                  <c:v>114.99</c:v>
                </c:pt>
                <c:pt idx="3307" formatCode="#,##0.00">
                  <c:v>114.3</c:v>
                </c:pt>
                <c:pt idx="3308" formatCode="#,##0.00">
                  <c:v>110.22</c:v>
                </c:pt>
                <c:pt idx="3309" formatCode="#,##0.00">
                  <c:v>111.11</c:v>
                </c:pt>
                <c:pt idx="3310" formatCode="#,##0.00">
                  <c:v>102.21</c:v>
                </c:pt>
                <c:pt idx="3311" formatCode="#,##0.00">
                  <c:v>101.6</c:v>
                </c:pt>
                <c:pt idx="3312" formatCode="#,##0.00">
                  <c:v>103.7</c:v>
                </c:pt>
                <c:pt idx="3313" formatCode="#,##0.00">
                  <c:v>104.7</c:v>
                </c:pt>
                <c:pt idx="3314" formatCode="#,##0.00">
                  <c:v>110.3</c:v>
                </c:pt>
                <c:pt idx="3315" formatCode="#,##0.00">
                  <c:v>111.79</c:v>
                </c:pt>
                <c:pt idx="3316" formatCode="#,##0.00">
                  <c:v>109.6</c:v>
                </c:pt>
                <c:pt idx="3317" formatCode="#,##0.00">
                  <c:v>110.1</c:v>
                </c:pt>
                <c:pt idx="3318" formatCode="#,##0.00">
                  <c:v>108.99</c:v>
                </c:pt>
                <c:pt idx="3319" formatCode="#,##0.00">
                  <c:v>111.42</c:v>
                </c:pt>
                <c:pt idx="3320" formatCode="#,##0.00">
                  <c:v>119</c:v>
                </c:pt>
                <c:pt idx="3321" formatCode="#,##0.00">
                  <c:v>123.1</c:v>
                </c:pt>
                <c:pt idx="3322" formatCode="#,##0.00">
                  <c:v>123.47</c:v>
                </c:pt>
                <c:pt idx="3323" formatCode="#,##0.00">
                  <c:v>123.84</c:v>
                </c:pt>
                <c:pt idx="3324" formatCode="#,##0.00">
                  <c:v>122.5</c:v>
                </c:pt>
                <c:pt idx="3325" formatCode="#,##0.00">
                  <c:v>129.4</c:v>
                </c:pt>
                <c:pt idx="3326" formatCode="#,##0.00">
                  <c:v>129.78</c:v>
                </c:pt>
                <c:pt idx="3327" formatCode="#,##0.00">
                  <c:v>129.9</c:v>
                </c:pt>
                <c:pt idx="3328" formatCode="#,##0.00">
                  <c:v>132.25</c:v>
                </c:pt>
                <c:pt idx="3329" formatCode="#,##0.00">
                  <c:v>132.59</c:v>
                </c:pt>
                <c:pt idx="3330" formatCode="#,##0.00">
                  <c:v>130.58000000000001</c:v>
                </c:pt>
                <c:pt idx="3331" formatCode="#,##0.00">
                  <c:v>135.46</c:v>
                </c:pt>
                <c:pt idx="3332" formatCode="#,##0.00">
                  <c:v>136</c:v>
                </c:pt>
                <c:pt idx="3333" formatCode="#,##0.00">
                  <c:v>133.22</c:v>
                </c:pt>
                <c:pt idx="3334" formatCode="#,##0.00">
                  <c:v>133.85</c:v>
                </c:pt>
                <c:pt idx="3335" formatCode="#,##0.00">
                  <c:v>126.93</c:v>
                </c:pt>
                <c:pt idx="3336" formatCode="#,##0.00">
                  <c:v>124</c:v>
                </c:pt>
                <c:pt idx="3337" formatCode="#,##0.00">
                  <c:v>123</c:v>
                </c:pt>
                <c:pt idx="3338" formatCode="#,##0.00">
                  <c:v>123.62</c:v>
                </c:pt>
                <c:pt idx="3339" formatCode="#,##0.00">
                  <c:v>124.5</c:v>
                </c:pt>
                <c:pt idx="3340" formatCode="#,##0.00">
                  <c:v>125.25</c:v>
                </c:pt>
                <c:pt idx="3341" formatCode="#,##0.00">
                  <c:v>125.3</c:v>
                </c:pt>
                <c:pt idx="3342" formatCode="#,##0.00">
                  <c:v>118.76</c:v>
                </c:pt>
                <c:pt idx="3343" formatCode="#,##0.00">
                  <c:v>115.81</c:v>
                </c:pt>
                <c:pt idx="3344" formatCode="#,##0.00">
                  <c:v>119.8</c:v>
                </c:pt>
                <c:pt idx="3345" formatCode="#,##0.00">
                  <c:v>118.7</c:v>
                </c:pt>
                <c:pt idx="3346" formatCode="#,##0.00">
                  <c:v>117.45</c:v>
                </c:pt>
                <c:pt idx="3347" formatCode="#,##0.00">
                  <c:v>118.68</c:v>
                </c:pt>
                <c:pt idx="3348" formatCode="#,##0.00">
                  <c:v>122</c:v>
                </c:pt>
                <c:pt idx="3349" formatCode="#,##0.00">
                  <c:v>113.46</c:v>
                </c:pt>
                <c:pt idx="3350" formatCode="#,##0.00">
                  <c:v>115.78</c:v>
                </c:pt>
                <c:pt idx="3351" formatCode="#,##0.00">
                  <c:v>113.44</c:v>
                </c:pt>
                <c:pt idx="3352" formatCode="#,##0.00">
                  <c:v>124.66</c:v>
                </c:pt>
                <c:pt idx="3353" formatCode="#,##0.00">
                  <c:v>118.8</c:v>
                </c:pt>
                <c:pt idx="3354" formatCode="#,##0.00">
                  <c:v>115</c:v>
                </c:pt>
                <c:pt idx="3355" formatCode="#,##0.00">
                  <c:v>108.13</c:v>
                </c:pt>
                <c:pt idx="3356" formatCode="#,##0.00">
                  <c:v>125.6</c:v>
                </c:pt>
                <c:pt idx="3357" formatCode="#,##0.00">
                  <c:v>139.88999999999999</c:v>
                </c:pt>
                <c:pt idx="3358" formatCode="#,##0.00">
                  <c:v>146.93</c:v>
                </c:pt>
                <c:pt idx="3359" formatCode="#,##0.00">
                  <c:v>147.49</c:v>
                </c:pt>
                <c:pt idx="3360" formatCode="#,##0.00">
                  <c:v>135.97999999999999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A9-4000-9E0A-A8ECBA8EFC7E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numRef>
              <c:f>工作表1!$A$2:$A$3362</c:f>
              <c:numCache>
                <c:formatCode>d\-mmm\-yy</c:formatCode>
                <c:ptCount val="3361"/>
                <c:pt idx="0">
                  <c:v>44731</c:v>
                </c:pt>
                <c:pt idx="1">
                  <c:v>44730</c:v>
                </c:pt>
                <c:pt idx="2">
                  <c:v>44729</c:v>
                </c:pt>
                <c:pt idx="3">
                  <c:v>44728</c:v>
                </c:pt>
                <c:pt idx="4">
                  <c:v>44727</c:v>
                </c:pt>
                <c:pt idx="5">
                  <c:v>44726</c:v>
                </c:pt>
                <c:pt idx="6">
                  <c:v>44725</c:v>
                </c:pt>
                <c:pt idx="7">
                  <c:v>44724</c:v>
                </c:pt>
                <c:pt idx="8">
                  <c:v>44723</c:v>
                </c:pt>
                <c:pt idx="9">
                  <c:v>44722</c:v>
                </c:pt>
                <c:pt idx="10">
                  <c:v>44721</c:v>
                </c:pt>
                <c:pt idx="11">
                  <c:v>44720</c:v>
                </c:pt>
                <c:pt idx="12">
                  <c:v>44719</c:v>
                </c:pt>
                <c:pt idx="13">
                  <c:v>44718</c:v>
                </c:pt>
                <c:pt idx="14">
                  <c:v>44717</c:v>
                </c:pt>
                <c:pt idx="15">
                  <c:v>44716</c:v>
                </c:pt>
                <c:pt idx="16">
                  <c:v>44715</c:v>
                </c:pt>
                <c:pt idx="17">
                  <c:v>44714</c:v>
                </c:pt>
                <c:pt idx="18">
                  <c:v>44713</c:v>
                </c:pt>
                <c:pt idx="19">
                  <c:v>44712</c:v>
                </c:pt>
                <c:pt idx="20">
                  <c:v>44711</c:v>
                </c:pt>
                <c:pt idx="21">
                  <c:v>44710</c:v>
                </c:pt>
                <c:pt idx="22">
                  <c:v>44709</c:v>
                </c:pt>
                <c:pt idx="23">
                  <c:v>44708</c:v>
                </c:pt>
                <c:pt idx="24">
                  <c:v>44707</c:v>
                </c:pt>
                <c:pt idx="25">
                  <c:v>44706</c:v>
                </c:pt>
                <c:pt idx="26">
                  <c:v>44705</c:v>
                </c:pt>
                <c:pt idx="27">
                  <c:v>44704</c:v>
                </c:pt>
                <c:pt idx="28">
                  <c:v>44703</c:v>
                </c:pt>
                <c:pt idx="29">
                  <c:v>44702</c:v>
                </c:pt>
                <c:pt idx="30">
                  <c:v>44701</c:v>
                </c:pt>
                <c:pt idx="31">
                  <c:v>44700</c:v>
                </c:pt>
                <c:pt idx="32">
                  <c:v>44699</c:v>
                </c:pt>
                <c:pt idx="33">
                  <c:v>44698</c:v>
                </c:pt>
                <c:pt idx="34">
                  <c:v>44697</c:v>
                </c:pt>
                <c:pt idx="35">
                  <c:v>44696</c:v>
                </c:pt>
                <c:pt idx="36">
                  <c:v>44695</c:v>
                </c:pt>
                <c:pt idx="37">
                  <c:v>44694</c:v>
                </c:pt>
                <c:pt idx="38">
                  <c:v>44693</c:v>
                </c:pt>
                <c:pt idx="39">
                  <c:v>44692</c:v>
                </c:pt>
                <c:pt idx="40">
                  <c:v>44691</c:v>
                </c:pt>
                <c:pt idx="41">
                  <c:v>44690</c:v>
                </c:pt>
                <c:pt idx="42">
                  <c:v>44689</c:v>
                </c:pt>
                <c:pt idx="43">
                  <c:v>44688</c:v>
                </c:pt>
                <c:pt idx="44">
                  <c:v>44687</c:v>
                </c:pt>
                <c:pt idx="45">
                  <c:v>44686</c:v>
                </c:pt>
                <c:pt idx="46">
                  <c:v>44685</c:v>
                </c:pt>
                <c:pt idx="47">
                  <c:v>44684</c:v>
                </c:pt>
                <c:pt idx="48">
                  <c:v>44683</c:v>
                </c:pt>
                <c:pt idx="49">
                  <c:v>44682</c:v>
                </c:pt>
                <c:pt idx="50">
                  <c:v>44681</c:v>
                </c:pt>
                <c:pt idx="51">
                  <c:v>44680</c:v>
                </c:pt>
                <c:pt idx="52">
                  <c:v>44679</c:v>
                </c:pt>
                <c:pt idx="53">
                  <c:v>44678</c:v>
                </c:pt>
                <c:pt idx="54">
                  <c:v>44677</c:v>
                </c:pt>
                <c:pt idx="55">
                  <c:v>44676</c:v>
                </c:pt>
                <c:pt idx="56">
                  <c:v>44675</c:v>
                </c:pt>
                <c:pt idx="57">
                  <c:v>44674</c:v>
                </c:pt>
                <c:pt idx="58">
                  <c:v>44673</c:v>
                </c:pt>
                <c:pt idx="59">
                  <c:v>44672</c:v>
                </c:pt>
                <c:pt idx="60">
                  <c:v>44671</c:v>
                </c:pt>
                <c:pt idx="61">
                  <c:v>44670</c:v>
                </c:pt>
                <c:pt idx="62">
                  <c:v>44669</c:v>
                </c:pt>
                <c:pt idx="63">
                  <c:v>44668</c:v>
                </c:pt>
                <c:pt idx="64">
                  <c:v>44667</c:v>
                </c:pt>
                <c:pt idx="65">
                  <c:v>44666</c:v>
                </c:pt>
                <c:pt idx="66">
                  <c:v>44665</c:v>
                </c:pt>
                <c:pt idx="67">
                  <c:v>44664</c:v>
                </c:pt>
                <c:pt idx="68">
                  <c:v>44663</c:v>
                </c:pt>
                <c:pt idx="69">
                  <c:v>44662</c:v>
                </c:pt>
                <c:pt idx="70">
                  <c:v>44661</c:v>
                </c:pt>
                <c:pt idx="71">
                  <c:v>44660</c:v>
                </c:pt>
                <c:pt idx="72">
                  <c:v>44659</c:v>
                </c:pt>
                <c:pt idx="73">
                  <c:v>44658</c:v>
                </c:pt>
                <c:pt idx="74">
                  <c:v>44657</c:v>
                </c:pt>
                <c:pt idx="75">
                  <c:v>44656</c:v>
                </c:pt>
                <c:pt idx="76">
                  <c:v>44655</c:v>
                </c:pt>
                <c:pt idx="77">
                  <c:v>44654</c:v>
                </c:pt>
                <c:pt idx="78">
                  <c:v>44653</c:v>
                </c:pt>
                <c:pt idx="79">
                  <c:v>44652</c:v>
                </c:pt>
                <c:pt idx="80">
                  <c:v>44651</c:v>
                </c:pt>
                <c:pt idx="81">
                  <c:v>44650</c:v>
                </c:pt>
                <c:pt idx="82">
                  <c:v>44649</c:v>
                </c:pt>
                <c:pt idx="83">
                  <c:v>44648</c:v>
                </c:pt>
                <c:pt idx="84">
                  <c:v>44647</c:v>
                </c:pt>
                <c:pt idx="85">
                  <c:v>44646</c:v>
                </c:pt>
                <c:pt idx="86">
                  <c:v>44645</c:v>
                </c:pt>
                <c:pt idx="87">
                  <c:v>44644</c:v>
                </c:pt>
                <c:pt idx="88">
                  <c:v>44643</c:v>
                </c:pt>
                <c:pt idx="89">
                  <c:v>44642</c:v>
                </c:pt>
                <c:pt idx="90">
                  <c:v>44641</c:v>
                </c:pt>
                <c:pt idx="91">
                  <c:v>44640</c:v>
                </c:pt>
                <c:pt idx="92">
                  <c:v>44639</c:v>
                </c:pt>
                <c:pt idx="93">
                  <c:v>44638</c:v>
                </c:pt>
                <c:pt idx="94">
                  <c:v>44637</c:v>
                </c:pt>
                <c:pt idx="95">
                  <c:v>44636</c:v>
                </c:pt>
                <c:pt idx="96">
                  <c:v>44635</c:v>
                </c:pt>
                <c:pt idx="97">
                  <c:v>44634</c:v>
                </c:pt>
                <c:pt idx="98">
                  <c:v>44633</c:v>
                </c:pt>
                <c:pt idx="99">
                  <c:v>44632</c:v>
                </c:pt>
                <c:pt idx="100">
                  <c:v>44631</c:v>
                </c:pt>
                <c:pt idx="101">
                  <c:v>44630</c:v>
                </c:pt>
                <c:pt idx="102">
                  <c:v>44629</c:v>
                </c:pt>
                <c:pt idx="103">
                  <c:v>44628</c:v>
                </c:pt>
                <c:pt idx="104">
                  <c:v>44627</c:v>
                </c:pt>
                <c:pt idx="105">
                  <c:v>44626</c:v>
                </c:pt>
                <c:pt idx="106">
                  <c:v>44625</c:v>
                </c:pt>
                <c:pt idx="107">
                  <c:v>44624</c:v>
                </c:pt>
                <c:pt idx="108">
                  <c:v>44623</c:v>
                </c:pt>
                <c:pt idx="109">
                  <c:v>44622</c:v>
                </c:pt>
                <c:pt idx="110">
                  <c:v>44621</c:v>
                </c:pt>
                <c:pt idx="111">
                  <c:v>44620</c:v>
                </c:pt>
                <c:pt idx="112">
                  <c:v>44619</c:v>
                </c:pt>
                <c:pt idx="113">
                  <c:v>44618</c:v>
                </c:pt>
                <c:pt idx="114">
                  <c:v>44617</c:v>
                </c:pt>
                <c:pt idx="115">
                  <c:v>44616</c:v>
                </c:pt>
                <c:pt idx="116">
                  <c:v>44615</c:v>
                </c:pt>
                <c:pt idx="117">
                  <c:v>44614</c:v>
                </c:pt>
                <c:pt idx="118">
                  <c:v>44613</c:v>
                </c:pt>
                <c:pt idx="119">
                  <c:v>44612</c:v>
                </c:pt>
                <c:pt idx="120">
                  <c:v>44611</c:v>
                </c:pt>
                <c:pt idx="121">
                  <c:v>44610</c:v>
                </c:pt>
                <c:pt idx="122">
                  <c:v>44609</c:v>
                </c:pt>
                <c:pt idx="123">
                  <c:v>44608</c:v>
                </c:pt>
                <c:pt idx="124">
                  <c:v>44607</c:v>
                </c:pt>
                <c:pt idx="125">
                  <c:v>44606</c:v>
                </c:pt>
                <c:pt idx="126">
                  <c:v>44605</c:v>
                </c:pt>
                <c:pt idx="127">
                  <c:v>44604</c:v>
                </c:pt>
                <c:pt idx="128">
                  <c:v>44603</c:v>
                </c:pt>
                <c:pt idx="129">
                  <c:v>44602</c:v>
                </c:pt>
                <c:pt idx="130">
                  <c:v>44601</c:v>
                </c:pt>
                <c:pt idx="131">
                  <c:v>44600</c:v>
                </c:pt>
                <c:pt idx="132">
                  <c:v>44599</c:v>
                </c:pt>
                <c:pt idx="133">
                  <c:v>44598</c:v>
                </c:pt>
                <c:pt idx="134">
                  <c:v>44597</c:v>
                </c:pt>
                <c:pt idx="135">
                  <c:v>44596</c:v>
                </c:pt>
                <c:pt idx="136">
                  <c:v>44595</c:v>
                </c:pt>
                <c:pt idx="137">
                  <c:v>44594</c:v>
                </c:pt>
                <c:pt idx="138">
                  <c:v>44593</c:v>
                </c:pt>
                <c:pt idx="139">
                  <c:v>44592</c:v>
                </c:pt>
                <c:pt idx="140">
                  <c:v>44591</c:v>
                </c:pt>
                <c:pt idx="141">
                  <c:v>44590</c:v>
                </c:pt>
                <c:pt idx="142">
                  <c:v>44589</c:v>
                </c:pt>
                <c:pt idx="143">
                  <c:v>44588</c:v>
                </c:pt>
                <c:pt idx="144">
                  <c:v>44587</c:v>
                </c:pt>
                <c:pt idx="145">
                  <c:v>44586</c:v>
                </c:pt>
                <c:pt idx="146">
                  <c:v>44585</c:v>
                </c:pt>
                <c:pt idx="147">
                  <c:v>44584</c:v>
                </c:pt>
                <c:pt idx="148">
                  <c:v>44583</c:v>
                </c:pt>
                <c:pt idx="149">
                  <c:v>44582</c:v>
                </c:pt>
                <c:pt idx="150">
                  <c:v>44581</c:v>
                </c:pt>
                <c:pt idx="151">
                  <c:v>44580</c:v>
                </c:pt>
                <c:pt idx="152">
                  <c:v>44579</c:v>
                </c:pt>
                <c:pt idx="153">
                  <c:v>44578</c:v>
                </c:pt>
                <c:pt idx="154">
                  <c:v>44577</c:v>
                </c:pt>
                <c:pt idx="155">
                  <c:v>44576</c:v>
                </c:pt>
                <c:pt idx="156">
                  <c:v>44575</c:v>
                </c:pt>
                <c:pt idx="157">
                  <c:v>44574</c:v>
                </c:pt>
                <c:pt idx="158">
                  <c:v>44573</c:v>
                </c:pt>
                <c:pt idx="159">
                  <c:v>44572</c:v>
                </c:pt>
                <c:pt idx="160">
                  <c:v>44571</c:v>
                </c:pt>
                <c:pt idx="161">
                  <c:v>44570</c:v>
                </c:pt>
                <c:pt idx="162">
                  <c:v>44569</c:v>
                </c:pt>
                <c:pt idx="163">
                  <c:v>44568</c:v>
                </c:pt>
                <c:pt idx="164">
                  <c:v>44567</c:v>
                </c:pt>
                <c:pt idx="165">
                  <c:v>44566</c:v>
                </c:pt>
                <c:pt idx="166">
                  <c:v>44565</c:v>
                </c:pt>
                <c:pt idx="167">
                  <c:v>44564</c:v>
                </c:pt>
                <c:pt idx="168">
                  <c:v>44563</c:v>
                </c:pt>
                <c:pt idx="169">
                  <c:v>44562</c:v>
                </c:pt>
                <c:pt idx="170">
                  <c:v>44561</c:v>
                </c:pt>
                <c:pt idx="171">
                  <c:v>44560</c:v>
                </c:pt>
                <c:pt idx="172">
                  <c:v>44559</c:v>
                </c:pt>
                <c:pt idx="173">
                  <c:v>44558</c:v>
                </c:pt>
                <c:pt idx="174">
                  <c:v>44557</c:v>
                </c:pt>
                <c:pt idx="175">
                  <c:v>44556</c:v>
                </c:pt>
                <c:pt idx="176">
                  <c:v>44555</c:v>
                </c:pt>
                <c:pt idx="177">
                  <c:v>44554</c:v>
                </c:pt>
                <c:pt idx="178">
                  <c:v>44553</c:v>
                </c:pt>
                <c:pt idx="179">
                  <c:v>44552</c:v>
                </c:pt>
                <c:pt idx="180">
                  <c:v>44551</c:v>
                </c:pt>
                <c:pt idx="181">
                  <c:v>44550</c:v>
                </c:pt>
                <c:pt idx="182">
                  <c:v>44549</c:v>
                </c:pt>
                <c:pt idx="183">
                  <c:v>44548</c:v>
                </c:pt>
                <c:pt idx="184">
                  <c:v>44547</c:v>
                </c:pt>
                <c:pt idx="185">
                  <c:v>44546</c:v>
                </c:pt>
                <c:pt idx="186">
                  <c:v>44545</c:v>
                </c:pt>
                <c:pt idx="187">
                  <c:v>44544</c:v>
                </c:pt>
                <c:pt idx="188">
                  <c:v>44543</c:v>
                </c:pt>
                <c:pt idx="189">
                  <c:v>44542</c:v>
                </c:pt>
                <c:pt idx="190">
                  <c:v>44541</c:v>
                </c:pt>
                <c:pt idx="191">
                  <c:v>44540</c:v>
                </c:pt>
                <c:pt idx="192">
                  <c:v>44539</c:v>
                </c:pt>
                <c:pt idx="193">
                  <c:v>44538</c:v>
                </c:pt>
                <c:pt idx="194">
                  <c:v>44537</c:v>
                </c:pt>
                <c:pt idx="195">
                  <c:v>44536</c:v>
                </c:pt>
                <c:pt idx="196">
                  <c:v>44535</c:v>
                </c:pt>
                <c:pt idx="197">
                  <c:v>44534</c:v>
                </c:pt>
                <c:pt idx="198">
                  <c:v>44533</c:v>
                </c:pt>
                <c:pt idx="199">
                  <c:v>44532</c:v>
                </c:pt>
                <c:pt idx="200">
                  <c:v>44531</c:v>
                </c:pt>
                <c:pt idx="201">
                  <c:v>44530</c:v>
                </c:pt>
                <c:pt idx="202">
                  <c:v>44529</c:v>
                </c:pt>
                <c:pt idx="203">
                  <c:v>44528</c:v>
                </c:pt>
                <c:pt idx="204">
                  <c:v>44527</c:v>
                </c:pt>
                <c:pt idx="205">
                  <c:v>44526</c:v>
                </c:pt>
                <c:pt idx="206">
                  <c:v>44525</c:v>
                </c:pt>
                <c:pt idx="207">
                  <c:v>44524</c:v>
                </c:pt>
                <c:pt idx="208">
                  <c:v>44523</c:v>
                </c:pt>
                <c:pt idx="209">
                  <c:v>44522</c:v>
                </c:pt>
                <c:pt idx="210">
                  <c:v>44521</c:v>
                </c:pt>
                <c:pt idx="211">
                  <c:v>44520</c:v>
                </c:pt>
                <c:pt idx="212">
                  <c:v>44519</c:v>
                </c:pt>
                <c:pt idx="213">
                  <c:v>44518</c:v>
                </c:pt>
                <c:pt idx="214">
                  <c:v>44517</c:v>
                </c:pt>
                <c:pt idx="215">
                  <c:v>44516</c:v>
                </c:pt>
                <c:pt idx="216">
                  <c:v>44515</c:v>
                </c:pt>
                <c:pt idx="217">
                  <c:v>44514</c:v>
                </c:pt>
                <c:pt idx="218">
                  <c:v>44513</c:v>
                </c:pt>
                <c:pt idx="219">
                  <c:v>44512</c:v>
                </c:pt>
                <c:pt idx="220">
                  <c:v>44511</c:v>
                </c:pt>
                <c:pt idx="221">
                  <c:v>44510</c:v>
                </c:pt>
                <c:pt idx="222">
                  <c:v>44509</c:v>
                </c:pt>
                <c:pt idx="223">
                  <c:v>44508</c:v>
                </c:pt>
                <c:pt idx="224">
                  <c:v>44507</c:v>
                </c:pt>
                <c:pt idx="225">
                  <c:v>44506</c:v>
                </c:pt>
                <c:pt idx="226">
                  <c:v>44505</c:v>
                </c:pt>
                <c:pt idx="227">
                  <c:v>44504</c:v>
                </c:pt>
                <c:pt idx="228">
                  <c:v>44503</c:v>
                </c:pt>
                <c:pt idx="229">
                  <c:v>44502</c:v>
                </c:pt>
                <c:pt idx="230">
                  <c:v>44501</c:v>
                </c:pt>
                <c:pt idx="231">
                  <c:v>44500</c:v>
                </c:pt>
                <c:pt idx="232">
                  <c:v>44499</c:v>
                </c:pt>
                <c:pt idx="233">
                  <c:v>44498</c:v>
                </c:pt>
                <c:pt idx="234">
                  <c:v>44497</c:v>
                </c:pt>
                <c:pt idx="235">
                  <c:v>44496</c:v>
                </c:pt>
                <c:pt idx="236">
                  <c:v>44495</c:v>
                </c:pt>
                <c:pt idx="237">
                  <c:v>44494</c:v>
                </c:pt>
                <c:pt idx="238">
                  <c:v>44493</c:v>
                </c:pt>
                <c:pt idx="239">
                  <c:v>44492</c:v>
                </c:pt>
                <c:pt idx="240">
                  <c:v>44491</c:v>
                </c:pt>
                <c:pt idx="241">
                  <c:v>44490</c:v>
                </c:pt>
                <c:pt idx="242">
                  <c:v>44489</c:v>
                </c:pt>
                <c:pt idx="243">
                  <c:v>44488</c:v>
                </c:pt>
                <c:pt idx="244">
                  <c:v>44487</c:v>
                </c:pt>
                <c:pt idx="245">
                  <c:v>44486</c:v>
                </c:pt>
                <c:pt idx="246">
                  <c:v>44485</c:v>
                </c:pt>
                <c:pt idx="247">
                  <c:v>44484</c:v>
                </c:pt>
                <c:pt idx="248">
                  <c:v>44483</c:v>
                </c:pt>
                <c:pt idx="249">
                  <c:v>44482</c:v>
                </c:pt>
                <c:pt idx="250">
                  <c:v>44481</c:v>
                </c:pt>
                <c:pt idx="251">
                  <c:v>44480</c:v>
                </c:pt>
                <c:pt idx="252">
                  <c:v>44479</c:v>
                </c:pt>
                <c:pt idx="253">
                  <c:v>44478</c:v>
                </c:pt>
                <c:pt idx="254">
                  <c:v>44477</c:v>
                </c:pt>
                <c:pt idx="255">
                  <c:v>44476</c:v>
                </c:pt>
                <c:pt idx="256">
                  <c:v>44475</c:v>
                </c:pt>
                <c:pt idx="257">
                  <c:v>44474</c:v>
                </c:pt>
                <c:pt idx="258">
                  <c:v>44473</c:v>
                </c:pt>
                <c:pt idx="259">
                  <c:v>44472</c:v>
                </c:pt>
                <c:pt idx="260">
                  <c:v>44471</c:v>
                </c:pt>
                <c:pt idx="261">
                  <c:v>44470</c:v>
                </c:pt>
                <c:pt idx="262">
                  <c:v>44469</c:v>
                </c:pt>
                <c:pt idx="263">
                  <c:v>44468</c:v>
                </c:pt>
                <c:pt idx="264">
                  <c:v>44467</c:v>
                </c:pt>
                <c:pt idx="265">
                  <c:v>44466</c:v>
                </c:pt>
                <c:pt idx="266">
                  <c:v>44465</c:v>
                </c:pt>
                <c:pt idx="267">
                  <c:v>44464</c:v>
                </c:pt>
                <c:pt idx="268">
                  <c:v>44463</c:v>
                </c:pt>
                <c:pt idx="269">
                  <c:v>44462</c:v>
                </c:pt>
                <c:pt idx="270">
                  <c:v>44461</c:v>
                </c:pt>
                <c:pt idx="271">
                  <c:v>44460</c:v>
                </c:pt>
                <c:pt idx="272">
                  <c:v>44459</c:v>
                </c:pt>
                <c:pt idx="273">
                  <c:v>44458</c:v>
                </c:pt>
                <c:pt idx="274">
                  <c:v>44457</c:v>
                </c:pt>
                <c:pt idx="275">
                  <c:v>44456</c:v>
                </c:pt>
                <c:pt idx="276">
                  <c:v>44455</c:v>
                </c:pt>
                <c:pt idx="277">
                  <c:v>44454</c:v>
                </c:pt>
                <c:pt idx="278">
                  <c:v>44453</c:v>
                </c:pt>
                <c:pt idx="279">
                  <c:v>44452</c:v>
                </c:pt>
                <c:pt idx="280">
                  <c:v>44451</c:v>
                </c:pt>
                <c:pt idx="281">
                  <c:v>44450</c:v>
                </c:pt>
                <c:pt idx="282">
                  <c:v>44449</c:v>
                </c:pt>
                <c:pt idx="283">
                  <c:v>44448</c:v>
                </c:pt>
                <c:pt idx="284">
                  <c:v>44447</c:v>
                </c:pt>
                <c:pt idx="285">
                  <c:v>44446</c:v>
                </c:pt>
                <c:pt idx="286">
                  <c:v>44445</c:v>
                </c:pt>
                <c:pt idx="287">
                  <c:v>44444</c:v>
                </c:pt>
                <c:pt idx="288">
                  <c:v>44443</c:v>
                </c:pt>
                <c:pt idx="289">
                  <c:v>44442</c:v>
                </c:pt>
                <c:pt idx="290">
                  <c:v>44441</c:v>
                </c:pt>
                <c:pt idx="291">
                  <c:v>44440</c:v>
                </c:pt>
                <c:pt idx="292">
                  <c:v>44439</c:v>
                </c:pt>
                <c:pt idx="293">
                  <c:v>44438</c:v>
                </c:pt>
                <c:pt idx="294">
                  <c:v>44437</c:v>
                </c:pt>
                <c:pt idx="295">
                  <c:v>44436</c:v>
                </c:pt>
                <c:pt idx="296">
                  <c:v>44435</c:v>
                </c:pt>
                <c:pt idx="297">
                  <c:v>44434</c:v>
                </c:pt>
                <c:pt idx="298">
                  <c:v>44433</c:v>
                </c:pt>
                <c:pt idx="299">
                  <c:v>44432</c:v>
                </c:pt>
                <c:pt idx="300">
                  <c:v>44431</c:v>
                </c:pt>
                <c:pt idx="301">
                  <c:v>44430</c:v>
                </c:pt>
                <c:pt idx="302">
                  <c:v>44429</c:v>
                </c:pt>
                <c:pt idx="303">
                  <c:v>44428</c:v>
                </c:pt>
                <c:pt idx="304">
                  <c:v>44427</c:v>
                </c:pt>
                <c:pt idx="305">
                  <c:v>44426</c:v>
                </c:pt>
                <c:pt idx="306">
                  <c:v>44425</c:v>
                </c:pt>
                <c:pt idx="307">
                  <c:v>44424</c:v>
                </c:pt>
                <c:pt idx="308">
                  <c:v>44423</c:v>
                </c:pt>
                <c:pt idx="309">
                  <c:v>44422</c:v>
                </c:pt>
                <c:pt idx="310">
                  <c:v>44421</c:v>
                </c:pt>
                <c:pt idx="311">
                  <c:v>44420</c:v>
                </c:pt>
                <c:pt idx="312">
                  <c:v>44419</c:v>
                </c:pt>
                <c:pt idx="313">
                  <c:v>44418</c:v>
                </c:pt>
                <c:pt idx="314">
                  <c:v>44417</c:v>
                </c:pt>
                <c:pt idx="315">
                  <c:v>44416</c:v>
                </c:pt>
                <c:pt idx="316">
                  <c:v>44415</c:v>
                </c:pt>
                <c:pt idx="317">
                  <c:v>44414</c:v>
                </c:pt>
                <c:pt idx="318">
                  <c:v>44413</c:v>
                </c:pt>
                <c:pt idx="319">
                  <c:v>44412</c:v>
                </c:pt>
                <c:pt idx="320">
                  <c:v>44411</c:v>
                </c:pt>
                <c:pt idx="321">
                  <c:v>44410</c:v>
                </c:pt>
                <c:pt idx="322">
                  <c:v>44409</c:v>
                </c:pt>
                <c:pt idx="323">
                  <c:v>44408</c:v>
                </c:pt>
                <c:pt idx="324">
                  <c:v>44407</c:v>
                </c:pt>
                <c:pt idx="325">
                  <c:v>44406</c:v>
                </c:pt>
                <c:pt idx="326">
                  <c:v>44405</c:v>
                </c:pt>
                <c:pt idx="327">
                  <c:v>44404</c:v>
                </c:pt>
                <c:pt idx="328">
                  <c:v>44403</c:v>
                </c:pt>
                <c:pt idx="329">
                  <c:v>44402</c:v>
                </c:pt>
                <c:pt idx="330">
                  <c:v>44401</c:v>
                </c:pt>
                <c:pt idx="331">
                  <c:v>44400</c:v>
                </c:pt>
                <c:pt idx="332">
                  <c:v>44399</c:v>
                </c:pt>
                <c:pt idx="333">
                  <c:v>44398</c:v>
                </c:pt>
                <c:pt idx="334">
                  <c:v>44397</c:v>
                </c:pt>
                <c:pt idx="335">
                  <c:v>44396</c:v>
                </c:pt>
                <c:pt idx="336">
                  <c:v>44395</c:v>
                </c:pt>
                <c:pt idx="337">
                  <c:v>44394</c:v>
                </c:pt>
                <c:pt idx="338">
                  <c:v>44393</c:v>
                </c:pt>
                <c:pt idx="339">
                  <c:v>44392</c:v>
                </c:pt>
                <c:pt idx="340">
                  <c:v>44391</c:v>
                </c:pt>
                <c:pt idx="341">
                  <c:v>44390</c:v>
                </c:pt>
                <c:pt idx="342">
                  <c:v>44389</c:v>
                </c:pt>
                <c:pt idx="343">
                  <c:v>44388</c:v>
                </c:pt>
                <c:pt idx="344">
                  <c:v>44387</c:v>
                </c:pt>
                <c:pt idx="345">
                  <c:v>44386</c:v>
                </c:pt>
                <c:pt idx="346">
                  <c:v>44385</c:v>
                </c:pt>
                <c:pt idx="347">
                  <c:v>44384</c:v>
                </c:pt>
                <c:pt idx="348">
                  <c:v>44383</c:v>
                </c:pt>
                <c:pt idx="349">
                  <c:v>44382</c:v>
                </c:pt>
                <c:pt idx="350">
                  <c:v>44381</c:v>
                </c:pt>
                <c:pt idx="351">
                  <c:v>44380</c:v>
                </c:pt>
                <c:pt idx="352">
                  <c:v>44379</c:v>
                </c:pt>
                <c:pt idx="353">
                  <c:v>44378</c:v>
                </c:pt>
                <c:pt idx="354">
                  <c:v>44377</c:v>
                </c:pt>
                <c:pt idx="355">
                  <c:v>44376</c:v>
                </c:pt>
                <c:pt idx="356">
                  <c:v>44375</c:v>
                </c:pt>
                <c:pt idx="357">
                  <c:v>44374</c:v>
                </c:pt>
                <c:pt idx="358">
                  <c:v>44373</c:v>
                </c:pt>
                <c:pt idx="359">
                  <c:v>44372</c:v>
                </c:pt>
                <c:pt idx="360">
                  <c:v>44371</c:v>
                </c:pt>
                <c:pt idx="361">
                  <c:v>44370</c:v>
                </c:pt>
                <c:pt idx="362">
                  <c:v>44369</c:v>
                </c:pt>
                <c:pt idx="363">
                  <c:v>44368</c:v>
                </c:pt>
                <c:pt idx="364">
                  <c:v>44367</c:v>
                </c:pt>
                <c:pt idx="365">
                  <c:v>44366</c:v>
                </c:pt>
                <c:pt idx="366">
                  <c:v>44365</c:v>
                </c:pt>
                <c:pt idx="367">
                  <c:v>44364</c:v>
                </c:pt>
                <c:pt idx="368">
                  <c:v>44363</c:v>
                </c:pt>
                <c:pt idx="369">
                  <c:v>44362</c:v>
                </c:pt>
                <c:pt idx="370">
                  <c:v>44361</c:v>
                </c:pt>
                <c:pt idx="371">
                  <c:v>44360</c:v>
                </c:pt>
                <c:pt idx="372">
                  <c:v>44359</c:v>
                </c:pt>
                <c:pt idx="373">
                  <c:v>44358</c:v>
                </c:pt>
                <c:pt idx="374">
                  <c:v>44357</c:v>
                </c:pt>
                <c:pt idx="375">
                  <c:v>44356</c:v>
                </c:pt>
                <c:pt idx="376">
                  <c:v>44355</c:v>
                </c:pt>
                <c:pt idx="377">
                  <c:v>44354</c:v>
                </c:pt>
                <c:pt idx="378">
                  <c:v>44353</c:v>
                </c:pt>
                <c:pt idx="379">
                  <c:v>44352</c:v>
                </c:pt>
                <c:pt idx="380">
                  <c:v>44351</c:v>
                </c:pt>
                <c:pt idx="381">
                  <c:v>44350</c:v>
                </c:pt>
                <c:pt idx="382">
                  <c:v>44349</c:v>
                </c:pt>
                <c:pt idx="383">
                  <c:v>44348</c:v>
                </c:pt>
                <c:pt idx="384">
                  <c:v>44347</c:v>
                </c:pt>
                <c:pt idx="385">
                  <c:v>44346</c:v>
                </c:pt>
                <c:pt idx="386">
                  <c:v>44345</c:v>
                </c:pt>
                <c:pt idx="387">
                  <c:v>44344</c:v>
                </c:pt>
                <c:pt idx="388">
                  <c:v>44343</c:v>
                </c:pt>
                <c:pt idx="389">
                  <c:v>44342</c:v>
                </c:pt>
                <c:pt idx="390">
                  <c:v>44341</c:v>
                </c:pt>
                <c:pt idx="391">
                  <c:v>44340</c:v>
                </c:pt>
                <c:pt idx="392">
                  <c:v>44339</c:v>
                </c:pt>
                <c:pt idx="393">
                  <c:v>44338</c:v>
                </c:pt>
                <c:pt idx="394">
                  <c:v>44337</c:v>
                </c:pt>
                <c:pt idx="395">
                  <c:v>44336</c:v>
                </c:pt>
                <c:pt idx="396">
                  <c:v>44335</c:v>
                </c:pt>
                <c:pt idx="397">
                  <c:v>44334</c:v>
                </c:pt>
                <c:pt idx="398">
                  <c:v>44333</c:v>
                </c:pt>
                <c:pt idx="399">
                  <c:v>44332</c:v>
                </c:pt>
                <c:pt idx="400">
                  <c:v>44331</c:v>
                </c:pt>
                <c:pt idx="401">
                  <c:v>44330</c:v>
                </c:pt>
                <c:pt idx="402">
                  <c:v>44329</c:v>
                </c:pt>
                <c:pt idx="403">
                  <c:v>44328</c:v>
                </c:pt>
                <c:pt idx="404">
                  <c:v>44327</c:v>
                </c:pt>
                <c:pt idx="405">
                  <c:v>44326</c:v>
                </c:pt>
                <c:pt idx="406">
                  <c:v>44325</c:v>
                </c:pt>
                <c:pt idx="407">
                  <c:v>44324</c:v>
                </c:pt>
                <c:pt idx="408">
                  <c:v>44323</c:v>
                </c:pt>
                <c:pt idx="409">
                  <c:v>44322</c:v>
                </c:pt>
                <c:pt idx="410">
                  <c:v>44321</c:v>
                </c:pt>
                <c:pt idx="411">
                  <c:v>44320</c:v>
                </c:pt>
                <c:pt idx="412">
                  <c:v>44319</c:v>
                </c:pt>
                <c:pt idx="413">
                  <c:v>44318</c:v>
                </c:pt>
                <c:pt idx="414">
                  <c:v>44317</c:v>
                </c:pt>
                <c:pt idx="415">
                  <c:v>44316</c:v>
                </c:pt>
                <c:pt idx="416">
                  <c:v>44315</c:v>
                </c:pt>
                <c:pt idx="417">
                  <c:v>44314</c:v>
                </c:pt>
                <c:pt idx="418">
                  <c:v>44313</c:v>
                </c:pt>
                <c:pt idx="419">
                  <c:v>44312</c:v>
                </c:pt>
                <c:pt idx="420">
                  <c:v>44311</c:v>
                </c:pt>
                <c:pt idx="421">
                  <c:v>44310</c:v>
                </c:pt>
                <c:pt idx="422">
                  <c:v>44309</c:v>
                </c:pt>
                <c:pt idx="423">
                  <c:v>44308</c:v>
                </c:pt>
                <c:pt idx="424">
                  <c:v>44307</c:v>
                </c:pt>
                <c:pt idx="425">
                  <c:v>44306</c:v>
                </c:pt>
                <c:pt idx="426">
                  <c:v>44305</c:v>
                </c:pt>
                <c:pt idx="427">
                  <c:v>44304</c:v>
                </c:pt>
                <c:pt idx="428">
                  <c:v>44303</c:v>
                </c:pt>
                <c:pt idx="429">
                  <c:v>44302</c:v>
                </c:pt>
                <c:pt idx="430">
                  <c:v>44301</c:v>
                </c:pt>
                <c:pt idx="431">
                  <c:v>44300</c:v>
                </c:pt>
                <c:pt idx="432">
                  <c:v>44299</c:v>
                </c:pt>
                <c:pt idx="433">
                  <c:v>44298</c:v>
                </c:pt>
                <c:pt idx="434">
                  <c:v>44297</c:v>
                </c:pt>
                <c:pt idx="435">
                  <c:v>44296</c:v>
                </c:pt>
                <c:pt idx="436">
                  <c:v>44295</c:v>
                </c:pt>
                <c:pt idx="437">
                  <c:v>44294</c:v>
                </c:pt>
                <c:pt idx="438">
                  <c:v>44293</c:v>
                </c:pt>
                <c:pt idx="439">
                  <c:v>44292</c:v>
                </c:pt>
                <c:pt idx="440">
                  <c:v>44291</c:v>
                </c:pt>
                <c:pt idx="441">
                  <c:v>44290</c:v>
                </c:pt>
                <c:pt idx="442">
                  <c:v>44289</c:v>
                </c:pt>
                <c:pt idx="443">
                  <c:v>44288</c:v>
                </c:pt>
                <c:pt idx="444">
                  <c:v>44287</c:v>
                </c:pt>
                <c:pt idx="445">
                  <c:v>44286</c:v>
                </c:pt>
                <c:pt idx="446">
                  <c:v>44285</c:v>
                </c:pt>
                <c:pt idx="447">
                  <c:v>44284</c:v>
                </c:pt>
                <c:pt idx="448">
                  <c:v>44283</c:v>
                </c:pt>
                <c:pt idx="449">
                  <c:v>44282</c:v>
                </c:pt>
                <c:pt idx="450">
                  <c:v>44281</c:v>
                </c:pt>
                <c:pt idx="451">
                  <c:v>44280</c:v>
                </c:pt>
                <c:pt idx="452">
                  <c:v>44279</c:v>
                </c:pt>
                <c:pt idx="453">
                  <c:v>44278</c:v>
                </c:pt>
                <c:pt idx="454">
                  <c:v>44277</c:v>
                </c:pt>
                <c:pt idx="455">
                  <c:v>44276</c:v>
                </c:pt>
                <c:pt idx="456">
                  <c:v>44275</c:v>
                </c:pt>
                <c:pt idx="457">
                  <c:v>44274</c:v>
                </c:pt>
                <c:pt idx="458">
                  <c:v>44273</c:v>
                </c:pt>
                <c:pt idx="459">
                  <c:v>44272</c:v>
                </c:pt>
                <c:pt idx="460">
                  <c:v>44271</c:v>
                </c:pt>
                <c:pt idx="461">
                  <c:v>44270</c:v>
                </c:pt>
                <c:pt idx="462">
                  <c:v>44269</c:v>
                </c:pt>
                <c:pt idx="463">
                  <c:v>44268</c:v>
                </c:pt>
                <c:pt idx="464">
                  <c:v>44267</c:v>
                </c:pt>
                <c:pt idx="465">
                  <c:v>44266</c:v>
                </c:pt>
                <c:pt idx="466">
                  <c:v>44265</c:v>
                </c:pt>
                <c:pt idx="467">
                  <c:v>44264</c:v>
                </c:pt>
                <c:pt idx="468">
                  <c:v>44263</c:v>
                </c:pt>
                <c:pt idx="469">
                  <c:v>44262</c:v>
                </c:pt>
                <c:pt idx="470">
                  <c:v>44261</c:v>
                </c:pt>
                <c:pt idx="471">
                  <c:v>44260</c:v>
                </c:pt>
                <c:pt idx="472">
                  <c:v>44259</c:v>
                </c:pt>
                <c:pt idx="473">
                  <c:v>44258</c:v>
                </c:pt>
                <c:pt idx="474">
                  <c:v>44257</c:v>
                </c:pt>
                <c:pt idx="475">
                  <c:v>44256</c:v>
                </c:pt>
                <c:pt idx="476">
                  <c:v>44255</c:v>
                </c:pt>
                <c:pt idx="477">
                  <c:v>44254</c:v>
                </c:pt>
                <c:pt idx="478">
                  <c:v>44253</c:v>
                </c:pt>
                <c:pt idx="479">
                  <c:v>44252</c:v>
                </c:pt>
                <c:pt idx="480">
                  <c:v>44251</c:v>
                </c:pt>
                <c:pt idx="481">
                  <c:v>44250</c:v>
                </c:pt>
                <c:pt idx="482">
                  <c:v>44249</c:v>
                </c:pt>
                <c:pt idx="483">
                  <c:v>44248</c:v>
                </c:pt>
                <c:pt idx="484">
                  <c:v>44247</c:v>
                </c:pt>
                <c:pt idx="485">
                  <c:v>44246</c:v>
                </c:pt>
                <c:pt idx="486">
                  <c:v>44245</c:v>
                </c:pt>
                <c:pt idx="487">
                  <c:v>44244</c:v>
                </c:pt>
                <c:pt idx="488">
                  <c:v>44243</c:v>
                </c:pt>
                <c:pt idx="489">
                  <c:v>44242</c:v>
                </c:pt>
                <c:pt idx="490">
                  <c:v>44241</c:v>
                </c:pt>
                <c:pt idx="491">
                  <c:v>44240</c:v>
                </c:pt>
                <c:pt idx="492">
                  <c:v>44239</c:v>
                </c:pt>
                <c:pt idx="493">
                  <c:v>44238</c:v>
                </c:pt>
                <c:pt idx="494">
                  <c:v>44237</c:v>
                </c:pt>
                <c:pt idx="495">
                  <c:v>44236</c:v>
                </c:pt>
                <c:pt idx="496">
                  <c:v>44235</c:v>
                </c:pt>
                <c:pt idx="497">
                  <c:v>44234</c:v>
                </c:pt>
                <c:pt idx="498">
                  <c:v>44233</c:v>
                </c:pt>
                <c:pt idx="499">
                  <c:v>44232</c:v>
                </c:pt>
                <c:pt idx="500">
                  <c:v>44231</c:v>
                </c:pt>
                <c:pt idx="501">
                  <c:v>44230</c:v>
                </c:pt>
                <c:pt idx="502">
                  <c:v>44229</c:v>
                </c:pt>
                <c:pt idx="503">
                  <c:v>44228</c:v>
                </c:pt>
                <c:pt idx="504">
                  <c:v>44227</c:v>
                </c:pt>
                <c:pt idx="505">
                  <c:v>44226</c:v>
                </c:pt>
                <c:pt idx="506">
                  <c:v>44225</c:v>
                </c:pt>
                <c:pt idx="507">
                  <c:v>44224</c:v>
                </c:pt>
                <c:pt idx="508">
                  <c:v>44223</c:v>
                </c:pt>
                <c:pt idx="509">
                  <c:v>44222</c:v>
                </c:pt>
                <c:pt idx="510">
                  <c:v>44221</c:v>
                </c:pt>
                <c:pt idx="511">
                  <c:v>44220</c:v>
                </c:pt>
                <c:pt idx="512">
                  <c:v>44219</c:v>
                </c:pt>
                <c:pt idx="513">
                  <c:v>44218</c:v>
                </c:pt>
                <c:pt idx="514">
                  <c:v>44217</c:v>
                </c:pt>
                <c:pt idx="515">
                  <c:v>44216</c:v>
                </c:pt>
                <c:pt idx="516">
                  <c:v>44215</c:v>
                </c:pt>
                <c:pt idx="517">
                  <c:v>44214</c:v>
                </c:pt>
                <c:pt idx="518">
                  <c:v>44213</c:v>
                </c:pt>
                <c:pt idx="519">
                  <c:v>44212</c:v>
                </c:pt>
                <c:pt idx="520">
                  <c:v>44211</c:v>
                </c:pt>
                <c:pt idx="521">
                  <c:v>44210</c:v>
                </c:pt>
                <c:pt idx="522">
                  <c:v>44209</c:v>
                </c:pt>
                <c:pt idx="523">
                  <c:v>44208</c:v>
                </c:pt>
                <c:pt idx="524">
                  <c:v>44207</c:v>
                </c:pt>
                <c:pt idx="525">
                  <c:v>44206</c:v>
                </c:pt>
                <c:pt idx="526">
                  <c:v>44205</c:v>
                </c:pt>
                <c:pt idx="527">
                  <c:v>44204</c:v>
                </c:pt>
                <c:pt idx="528">
                  <c:v>44203</c:v>
                </c:pt>
                <c:pt idx="529">
                  <c:v>44202</c:v>
                </c:pt>
                <c:pt idx="530">
                  <c:v>44201</c:v>
                </c:pt>
                <c:pt idx="531">
                  <c:v>44200</c:v>
                </c:pt>
                <c:pt idx="532">
                  <c:v>44199</c:v>
                </c:pt>
                <c:pt idx="533">
                  <c:v>44198</c:v>
                </c:pt>
                <c:pt idx="534">
                  <c:v>44197</c:v>
                </c:pt>
                <c:pt idx="535">
                  <c:v>44196</c:v>
                </c:pt>
                <c:pt idx="536">
                  <c:v>44195</c:v>
                </c:pt>
                <c:pt idx="537">
                  <c:v>44194</c:v>
                </c:pt>
                <c:pt idx="538">
                  <c:v>44193</c:v>
                </c:pt>
                <c:pt idx="539">
                  <c:v>44192</c:v>
                </c:pt>
                <c:pt idx="540">
                  <c:v>44191</c:v>
                </c:pt>
                <c:pt idx="541">
                  <c:v>44190</c:v>
                </c:pt>
                <c:pt idx="542">
                  <c:v>44189</c:v>
                </c:pt>
                <c:pt idx="543">
                  <c:v>44188</c:v>
                </c:pt>
                <c:pt idx="544">
                  <c:v>44187</c:v>
                </c:pt>
                <c:pt idx="545">
                  <c:v>44186</c:v>
                </c:pt>
                <c:pt idx="546">
                  <c:v>44185</c:v>
                </c:pt>
                <c:pt idx="547">
                  <c:v>44184</c:v>
                </c:pt>
                <c:pt idx="548">
                  <c:v>44183</c:v>
                </c:pt>
                <c:pt idx="549">
                  <c:v>44182</c:v>
                </c:pt>
                <c:pt idx="550">
                  <c:v>44181</c:v>
                </c:pt>
                <c:pt idx="551">
                  <c:v>44180</c:v>
                </c:pt>
                <c:pt idx="552">
                  <c:v>44179</c:v>
                </c:pt>
                <c:pt idx="553">
                  <c:v>44178</c:v>
                </c:pt>
                <c:pt idx="554">
                  <c:v>44177</c:v>
                </c:pt>
                <c:pt idx="555">
                  <c:v>44176</c:v>
                </c:pt>
                <c:pt idx="556">
                  <c:v>44175</c:v>
                </c:pt>
                <c:pt idx="557">
                  <c:v>44174</c:v>
                </c:pt>
                <c:pt idx="558">
                  <c:v>44173</c:v>
                </c:pt>
                <c:pt idx="559">
                  <c:v>44172</c:v>
                </c:pt>
                <c:pt idx="560">
                  <c:v>44171</c:v>
                </c:pt>
                <c:pt idx="561">
                  <c:v>44170</c:v>
                </c:pt>
                <c:pt idx="562">
                  <c:v>44169</c:v>
                </c:pt>
                <c:pt idx="563">
                  <c:v>44168</c:v>
                </c:pt>
                <c:pt idx="564">
                  <c:v>44167</c:v>
                </c:pt>
                <c:pt idx="565">
                  <c:v>44166</c:v>
                </c:pt>
                <c:pt idx="566">
                  <c:v>44165</c:v>
                </c:pt>
                <c:pt idx="567">
                  <c:v>44164</c:v>
                </c:pt>
                <c:pt idx="568">
                  <c:v>44163</c:v>
                </c:pt>
                <c:pt idx="569">
                  <c:v>44162</c:v>
                </c:pt>
                <c:pt idx="570">
                  <c:v>44161</c:v>
                </c:pt>
                <c:pt idx="571">
                  <c:v>44160</c:v>
                </c:pt>
                <c:pt idx="572">
                  <c:v>44159</c:v>
                </c:pt>
                <c:pt idx="573">
                  <c:v>44158</c:v>
                </c:pt>
                <c:pt idx="574">
                  <c:v>44157</c:v>
                </c:pt>
                <c:pt idx="575">
                  <c:v>44156</c:v>
                </c:pt>
                <c:pt idx="576">
                  <c:v>44155</c:v>
                </c:pt>
                <c:pt idx="577">
                  <c:v>44154</c:v>
                </c:pt>
                <c:pt idx="578">
                  <c:v>44153</c:v>
                </c:pt>
                <c:pt idx="579">
                  <c:v>44152</c:v>
                </c:pt>
                <c:pt idx="580">
                  <c:v>44151</c:v>
                </c:pt>
                <c:pt idx="581">
                  <c:v>44150</c:v>
                </c:pt>
                <c:pt idx="582">
                  <c:v>44149</c:v>
                </c:pt>
                <c:pt idx="583">
                  <c:v>44148</c:v>
                </c:pt>
                <c:pt idx="584">
                  <c:v>44147</c:v>
                </c:pt>
                <c:pt idx="585">
                  <c:v>44146</c:v>
                </c:pt>
                <c:pt idx="586">
                  <c:v>44145</c:v>
                </c:pt>
                <c:pt idx="587">
                  <c:v>44144</c:v>
                </c:pt>
                <c:pt idx="588">
                  <c:v>44143</c:v>
                </c:pt>
                <c:pt idx="589">
                  <c:v>44142</c:v>
                </c:pt>
                <c:pt idx="590">
                  <c:v>44141</c:v>
                </c:pt>
                <c:pt idx="591">
                  <c:v>44140</c:v>
                </c:pt>
                <c:pt idx="592">
                  <c:v>44139</c:v>
                </c:pt>
                <c:pt idx="593">
                  <c:v>44138</c:v>
                </c:pt>
                <c:pt idx="594">
                  <c:v>44137</c:v>
                </c:pt>
                <c:pt idx="595">
                  <c:v>44136</c:v>
                </c:pt>
                <c:pt idx="596">
                  <c:v>44135</c:v>
                </c:pt>
                <c:pt idx="597">
                  <c:v>44134</c:v>
                </c:pt>
                <c:pt idx="598">
                  <c:v>44133</c:v>
                </c:pt>
                <c:pt idx="599">
                  <c:v>44132</c:v>
                </c:pt>
                <c:pt idx="600">
                  <c:v>44131</c:v>
                </c:pt>
                <c:pt idx="601">
                  <c:v>44130</c:v>
                </c:pt>
                <c:pt idx="602">
                  <c:v>44129</c:v>
                </c:pt>
                <c:pt idx="603">
                  <c:v>44128</c:v>
                </c:pt>
                <c:pt idx="604">
                  <c:v>44127</c:v>
                </c:pt>
                <c:pt idx="605">
                  <c:v>44126</c:v>
                </c:pt>
                <c:pt idx="606">
                  <c:v>44125</c:v>
                </c:pt>
                <c:pt idx="607">
                  <c:v>44124</c:v>
                </c:pt>
                <c:pt idx="608">
                  <c:v>44123</c:v>
                </c:pt>
                <c:pt idx="609">
                  <c:v>44122</c:v>
                </c:pt>
                <c:pt idx="610">
                  <c:v>44121</c:v>
                </c:pt>
                <c:pt idx="611">
                  <c:v>44120</c:v>
                </c:pt>
                <c:pt idx="612">
                  <c:v>44119</c:v>
                </c:pt>
                <c:pt idx="613">
                  <c:v>44118</c:v>
                </c:pt>
                <c:pt idx="614">
                  <c:v>44117</c:v>
                </c:pt>
                <c:pt idx="615">
                  <c:v>44116</c:v>
                </c:pt>
                <c:pt idx="616">
                  <c:v>44115</c:v>
                </c:pt>
                <c:pt idx="617">
                  <c:v>44114</c:v>
                </c:pt>
                <c:pt idx="618">
                  <c:v>44113</c:v>
                </c:pt>
                <c:pt idx="619">
                  <c:v>44112</c:v>
                </c:pt>
                <c:pt idx="620">
                  <c:v>44111</c:v>
                </c:pt>
                <c:pt idx="621">
                  <c:v>44110</c:v>
                </c:pt>
                <c:pt idx="622">
                  <c:v>44109</c:v>
                </c:pt>
                <c:pt idx="623">
                  <c:v>44108</c:v>
                </c:pt>
                <c:pt idx="624">
                  <c:v>44107</c:v>
                </c:pt>
                <c:pt idx="625">
                  <c:v>44106</c:v>
                </c:pt>
                <c:pt idx="626">
                  <c:v>44105</c:v>
                </c:pt>
                <c:pt idx="627">
                  <c:v>44104</c:v>
                </c:pt>
                <c:pt idx="628">
                  <c:v>44103</c:v>
                </c:pt>
                <c:pt idx="629">
                  <c:v>44102</c:v>
                </c:pt>
                <c:pt idx="630">
                  <c:v>44101</c:v>
                </c:pt>
                <c:pt idx="631">
                  <c:v>44100</c:v>
                </c:pt>
                <c:pt idx="632">
                  <c:v>44099</c:v>
                </c:pt>
                <c:pt idx="633">
                  <c:v>44098</c:v>
                </c:pt>
                <c:pt idx="634">
                  <c:v>44097</c:v>
                </c:pt>
                <c:pt idx="635">
                  <c:v>44096</c:v>
                </c:pt>
                <c:pt idx="636">
                  <c:v>44095</c:v>
                </c:pt>
                <c:pt idx="637">
                  <c:v>44094</c:v>
                </c:pt>
                <c:pt idx="638">
                  <c:v>44093</c:v>
                </c:pt>
                <c:pt idx="639">
                  <c:v>44092</c:v>
                </c:pt>
                <c:pt idx="640">
                  <c:v>44091</c:v>
                </c:pt>
                <c:pt idx="641">
                  <c:v>44090</c:v>
                </c:pt>
                <c:pt idx="642">
                  <c:v>44089</c:v>
                </c:pt>
                <c:pt idx="643">
                  <c:v>44088</c:v>
                </c:pt>
                <c:pt idx="644">
                  <c:v>44087</c:v>
                </c:pt>
                <c:pt idx="645">
                  <c:v>44086</c:v>
                </c:pt>
                <c:pt idx="646">
                  <c:v>44085</c:v>
                </c:pt>
                <c:pt idx="647">
                  <c:v>44084</c:v>
                </c:pt>
                <c:pt idx="648">
                  <c:v>44083</c:v>
                </c:pt>
                <c:pt idx="649">
                  <c:v>44082</c:v>
                </c:pt>
                <c:pt idx="650">
                  <c:v>44081</c:v>
                </c:pt>
                <c:pt idx="651">
                  <c:v>44080</c:v>
                </c:pt>
                <c:pt idx="652">
                  <c:v>44079</c:v>
                </c:pt>
                <c:pt idx="653">
                  <c:v>44078</c:v>
                </c:pt>
                <c:pt idx="654">
                  <c:v>44077</c:v>
                </c:pt>
                <c:pt idx="655">
                  <c:v>44076</c:v>
                </c:pt>
                <c:pt idx="656">
                  <c:v>44075</c:v>
                </c:pt>
                <c:pt idx="657">
                  <c:v>44074</c:v>
                </c:pt>
                <c:pt idx="658">
                  <c:v>44073</c:v>
                </c:pt>
                <c:pt idx="659">
                  <c:v>44072</c:v>
                </c:pt>
                <c:pt idx="660">
                  <c:v>44071</c:v>
                </c:pt>
                <c:pt idx="661">
                  <c:v>44070</c:v>
                </c:pt>
                <c:pt idx="662">
                  <c:v>44069</c:v>
                </c:pt>
                <c:pt idx="663">
                  <c:v>44068</c:v>
                </c:pt>
                <c:pt idx="664">
                  <c:v>44067</c:v>
                </c:pt>
                <c:pt idx="665">
                  <c:v>44066</c:v>
                </c:pt>
                <c:pt idx="666">
                  <c:v>44065</c:v>
                </c:pt>
                <c:pt idx="667">
                  <c:v>44064</c:v>
                </c:pt>
                <c:pt idx="668">
                  <c:v>44063</c:v>
                </c:pt>
                <c:pt idx="669">
                  <c:v>44062</c:v>
                </c:pt>
                <c:pt idx="670">
                  <c:v>44061</c:v>
                </c:pt>
                <c:pt idx="671">
                  <c:v>44060</c:v>
                </c:pt>
                <c:pt idx="672">
                  <c:v>44059</c:v>
                </c:pt>
                <c:pt idx="673">
                  <c:v>44058</c:v>
                </c:pt>
                <c:pt idx="674">
                  <c:v>44057</c:v>
                </c:pt>
                <c:pt idx="675">
                  <c:v>44056</c:v>
                </c:pt>
                <c:pt idx="676">
                  <c:v>44055</c:v>
                </c:pt>
                <c:pt idx="677">
                  <c:v>44054</c:v>
                </c:pt>
                <c:pt idx="678">
                  <c:v>44053</c:v>
                </c:pt>
                <c:pt idx="679">
                  <c:v>44052</c:v>
                </c:pt>
                <c:pt idx="680">
                  <c:v>44051</c:v>
                </c:pt>
                <c:pt idx="681">
                  <c:v>44050</c:v>
                </c:pt>
                <c:pt idx="682">
                  <c:v>44049</c:v>
                </c:pt>
                <c:pt idx="683">
                  <c:v>44048</c:v>
                </c:pt>
                <c:pt idx="684">
                  <c:v>44047</c:v>
                </c:pt>
                <c:pt idx="685">
                  <c:v>44046</c:v>
                </c:pt>
                <c:pt idx="686">
                  <c:v>44045</c:v>
                </c:pt>
                <c:pt idx="687">
                  <c:v>44044</c:v>
                </c:pt>
                <c:pt idx="688">
                  <c:v>44043</c:v>
                </c:pt>
                <c:pt idx="689">
                  <c:v>44042</c:v>
                </c:pt>
                <c:pt idx="690">
                  <c:v>44041</c:v>
                </c:pt>
                <c:pt idx="691">
                  <c:v>44040</c:v>
                </c:pt>
                <c:pt idx="692">
                  <c:v>44039</c:v>
                </c:pt>
                <c:pt idx="693">
                  <c:v>44038</c:v>
                </c:pt>
                <c:pt idx="694">
                  <c:v>44037</c:v>
                </c:pt>
                <c:pt idx="695">
                  <c:v>44036</c:v>
                </c:pt>
                <c:pt idx="696">
                  <c:v>44035</c:v>
                </c:pt>
                <c:pt idx="697">
                  <c:v>44034</c:v>
                </c:pt>
                <c:pt idx="698">
                  <c:v>44033</c:v>
                </c:pt>
                <c:pt idx="699">
                  <c:v>44032</c:v>
                </c:pt>
                <c:pt idx="700">
                  <c:v>44031</c:v>
                </c:pt>
                <c:pt idx="701">
                  <c:v>44030</c:v>
                </c:pt>
                <c:pt idx="702">
                  <c:v>44029</c:v>
                </c:pt>
                <c:pt idx="703">
                  <c:v>44028</c:v>
                </c:pt>
                <c:pt idx="704">
                  <c:v>44027</c:v>
                </c:pt>
                <c:pt idx="705">
                  <c:v>44026</c:v>
                </c:pt>
                <c:pt idx="706">
                  <c:v>44025</c:v>
                </c:pt>
                <c:pt idx="707">
                  <c:v>44024</c:v>
                </c:pt>
                <c:pt idx="708">
                  <c:v>44023</c:v>
                </c:pt>
                <c:pt idx="709">
                  <c:v>44022</c:v>
                </c:pt>
                <c:pt idx="710">
                  <c:v>44021</c:v>
                </c:pt>
                <c:pt idx="711">
                  <c:v>44020</c:v>
                </c:pt>
                <c:pt idx="712">
                  <c:v>44019</c:v>
                </c:pt>
                <c:pt idx="713">
                  <c:v>44018</c:v>
                </c:pt>
                <c:pt idx="714">
                  <c:v>44017</c:v>
                </c:pt>
                <c:pt idx="715">
                  <c:v>44016</c:v>
                </c:pt>
                <c:pt idx="716">
                  <c:v>44015</c:v>
                </c:pt>
                <c:pt idx="717">
                  <c:v>44014</c:v>
                </c:pt>
                <c:pt idx="718">
                  <c:v>44013</c:v>
                </c:pt>
                <c:pt idx="719">
                  <c:v>44012</c:v>
                </c:pt>
                <c:pt idx="720">
                  <c:v>44011</c:v>
                </c:pt>
                <c:pt idx="721">
                  <c:v>44010</c:v>
                </c:pt>
                <c:pt idx="722">
                  <c:v>44009</c:v>
                </c:pt>
                <c:pt idx="723">
                  <c:v>44008</c:v>
                </c:pt>
                <c:pt idx="724">
                  <c:v>44007</c:v>
                </c:pt>
                <c:pt idx="725">
                  <c:v>44006</c:v>
                </c:pt>
                <c:pt idx="726">
                  <c:v>44005</c:v>
                </c:pt>
                <c:pt idx="727">
                  <c:v>44004</c:v>
                </c:pt>
                <c:pt idx="728">
                  <c:v>44003</c:v>
                </c:pt>
                <c:pt idx="729">
                  <c:v>44002</c:v>
                </c:pt>
                <c:pt idx="730">
                  <c:v>44001</c:v>
                </c:pt>
                <c:pt idx="731">
                  <c:v>44000</c:v>
                </c:pt>
                <c:pt idx="732">
                  <c:v>43999</c:v>
                </c:pt>
                <c:pt idx="733">
                  <c:v>43998</c:v>
                </c:pt>
                <c:pt idx="734">
                  <c:v>43997</c:v>
                </c:pt>
                <c:pt idx="735">
                  <c:v>43996</c:v>
                </c:pt>
                <c:pt idx="736">
                  <c:v>43995</c:v>
                </c:pt>
                <c:pt idx="737">
                  <c:v>43994</c:v>
                </c:pt>
                <c:pt idx="738">
                  <c:v>43993</c:v>
                </c:pt>
                <c:pt idx="739">
                  <c:v>43992</c:v>
                </c:pt>
                <c:pt idx="740">
                  <c:v>43991</c:v>
                </c:pt>
                <c:pt idx="741">
                  <c:v>43990</c:v>
                </c:pt>
                <c:pt idx="742">
                  <c:v>43989</c:v>
                </c:pt>
                <c:pt idx="743">
                  <c:v>43988</c:v>
                </c:pt>
                <c:pt idx="744">
                  <c:v>43987</c:v>
                </c:pt>
                <c:pt idx="745">
                  <c:v>43986</c:v>
                </c:pt>
                <c:pt idx="746">
                  <c:v>43985</c:v>
                </c:pt>
                <c:pt idx="747">
                  <c:v>43984</c:v>
                </c:pt>
                <c:pt idx="748">
                  <c:v>43983</c:v>
                </c:pt>
                <c:pt idx="749">
                  <c:v>43982</c:v>
                </c:pt>
                <c:pt idx="750">
                  <c:v>43981</c:v>
                </c:pt>
                <c:pt idx="751">
                  <c:v>43980</c:v>
                </c:pt>
                <c:pt idx="752">
                  <c:v>43979</c:v>
                </c:pt>
                <c:pt idx="753">
                  <c:v>43978</c:v>
                </c:pt>
                <c:pt idx="754">
                  <c:v>43977</c:v>
                </c:pt>
                <c:pt idx="755">
                  <c:v>43976</c:v>
                </c:pt>
                <c:pt idx="756">
                  <c:v>43975</c:v>
                </c:pt>
                <c:pt idx="757">
                  <c:v>43974</c:v>
                </c:pt>
                <c:pt idx="758">
                  <c:v>43973</c:v>
                </c:pt>
                <c:pt idx="759">
                  <c:v>43972</c:v>
                </c:pt>
                <c:pt idx="760">
                  <c:v>43971</c:v>
                </c:pt>
                <c:pt idx="761">
                  <c:v>43970</c:v>
                </c:pt>
                <c:pt idx="762">
                  <c:v>43969</c:v>
                </c:pt>
                <c:pt idx="763">
                  <c:v>43968</c:v>
                </c:pt>
                <c:pt idx="764">
                  <c:v>43967</c:v>
                </c:pt>
                <c:pt idx="765">
                  <c:v>43966</c:v>
                </c:pt>
                <c:pt idx="766">
                  <c:v>43965</c:v>
                </c:pt>
                <c:pt idx="767">
                  <c:v>43964</c:v>
                </c:pt>
                <c:pt idx="768">
                  <c:v>43963</c:v>
                </c:pt>
                <c:pt idx="769">
                  <c:v>43962</c:v>
                </c:pt>
                <c:pt idx="770">
                  <c:v>43961</c:v>
                </c:pt>
                <c:pt idx="771">
                  <c:v>43960</c:v>
                </c:pt>
                <c:pt idx="772">
                  <c:v>43959</c:v>
                </c:pt>
                <c:pt idx="773">
                  <c:v>43958</c:v>
                </c:pt>
                <c:pt idx="774">
                  <c:v>43957</c:v>
                </c:pt>
                <c:pt idx="775">
                  <c:v>43956</c:v>
                </c:pt>
                <c:pt idx="776">
                  <c:v>43955</c:v>
                </c:pt>
                <c:pt idx="777">
                  <c:v>43954</c:v>
                </c:pt>
                <c:pt idx="778">
                  <c:v>43953</c:v>
                </c:pt>
                <c:pt idx="779">
                  <c:v>43952</c:v>
                </c:pt>
                <c:pt idx="780">
                  <c:v>43951</c:v>
                </c:pt>
                <c:pt idx="781">
                  <c:v>43950</c:v>
                </c:pt>
                <c:pt idx="782">
                  <c:v>43949</c:v>
                </c:pt>
                <c:pt idx="783">
                  <c:v>43948</c:v>
                </c:pt>
                <c:pt idx="784">
                  <c:v>43947</c:v>
                </c:pt>
                <c:pt idx="785">
                  <c:v>43946</c:v>
                </c:pt>
                <c:pt idx="786">
                  <c:v>43945</c:v>
                </c:pt>
                <c:pt idx="787">
                  <c:v>43944</c:v>
                </c:pt>
                <c:pt idx="788">
                  <c:v>43943</c:v>
                </c:pt>
                <c:pt idx="789">
                  <c:v>43942</c:v>
                </c:pt>
                <c:pt idx="790">
                  <c:v>43941</c:v>
                </c:pt>
                <c:pt idx="791">
                  <c:v>43940</c:v>
                </c:pt>
                <c:pt idx="792">
                  <c:v>43939</c:v>
                </c:pt>
                <c:pt idx="793">
                  <c:v>43938</c:v>
                </c:pt>
                <c:pt idx="794">
                  <c:v>43937</c:v>
                </c:pt>
                <c:pt idx="795">
                  <c:v>43936</c:v>
                </c:pt>
                <c:pt idx="796">
                  <c:v>43935</c:v>
                </c:pt>
                <c:pt idx="797">
                  <c:v>43934</c:v>
                </c:pt>
                <c:pt idx="798">
                  <c:v>43933</c:v>
                </c:pt>
                <c:pt idx="799">
                  <c:v>43932</c:v>
                </c:pt>
                <c:pt idx="800">
                  <c:v>43931</c:v>
                </c:pt>
                <c:pt idx="801">
                  <c:v>43930</c:v>
                </c:pt>
                <c:pt idx="802">
                  <c:v>43929</c:v>
                </c:pt>
                <c:pt idx="803">
                  <c:v>43928</c:v>
                </c:pt>
                <c:pt idx="804">
                  <c:v>43927</c:v>
                </c:pt>
                <c:pt idx="805">
                  <c:v>43926</c:v>
                </c:pt>
                <c:pt idx="806">
                  <c:v>43925</c:v>
                </c:pt>
                <c:pt idx="807">
                  <c:v>43924</c:v>
                </c:pt>
                <c:pt idx="808">
                  <c:v>43923</c:v>
                </c:pt>
                <c:pt idx="809">
                  <c:v>43922</c:v>
                </c:pt>
                <c:pt idx="810">
                  <c:v>43921</c:v>
                </c:pt>
                <c:pt idx="811">
                  <c:v>43920</c:v>
                </c:pt>
                <c:pt idx="812">
                  <c:v>43919</c:v>
                </c:pt>
                <c:pt idx="813">
                  <c:v>43918</c:v>
                </c:pt>
                <c:pt idx="814">
                  <c:v>43917</c:v>
                </c:pt>
                <c:pt idx="815">
                  <c:v>43916</c:v>
                </c:pt>
                <c:pt idx="816">
                  <c:v>43915</c:v>
                </c:pt>
                <c:pt idx="817">
                  <c:v>43914</c:v>
                </c:pt>
                <c:pt idx="818">
                  <c:v>43913</c:v>
                </c:pt>
                <c:pt idx="819">
                  <c:v>43912</c:v>
                </c:pt>
                <c:pt idx="820">
                  <c:v>43911</c:v>
                </c:pt>
                <c:pt idx="821">
                  <c:v>43910</c:v>
                </c:pt>
                <c:pt idx="822">
                  <c:v>43909</c:v>
                </c:pt>
                <c:pt idx="823">
                  <c:v>43908</c:v>
                </c:pt>
                <c:pt idx="824">
                  <c:v>43907</c:v>
                </c:pt>
                <c:pt idx="825">
                  <c:v>43906</c:v>
                </c:pt>
                <c:pt idx="826">
                  <c:v>43905</c:v>
                </c:pt>
                <c:pt idx="827">
                  <c:v>43904</c:v>
                </c:pt>
                <c:pt idx="828">
                  <c:v>43903</c:v>
                </c:pt>
                <c:pt idx="829">
                  <c:v>43902</c:v>
                </c:pt>
                <c:pt idx="830">
                  <c:v>43901</c:v>
                </c:pt>
                <c:pt idx="831">
                  <c:v>43900</c:v>
                </c:pt>
                <c:pt idx="832">
                  <c:v>43899</c:v>
                </c:pt>
                <c:pt idx="833">
                  <c:v>43898</c:v>
                </c:pt>
                <c:pt idx="834">
                  <c:v>43897</c:v>
                </c:pt>
                <c:pt idx="835">
                  <c:v>43896</c:v>
                </c:pt>
                <c:pt idx="836">
                  <c:v>43895</c:v>
                </c:pt>
                <c:pt idx="837">
                  <c:v>43894</c:v>
                </c:pt>
                <c:pt idx="838">
                  <c:v>43893</c:v>
                </c:pt>
                <c:pt idx="839">
                  <c:v>43892</c:v>
                </c:pt>
                <c:pt idx="840">
                  <c:v>43891</c:v>
                </c:pt>
                <c:pt idx="841">
                  <c:v>43890</c:v>
                </c:pt>
                <c:pt idx="842">
                  <c:v>43889</c:v>
                </c:pt>
                <c:pt idx="843">
                  <c:v>43888</c:v>
                </c:pt>
                <c:pt idx="844">
                  <c:v>43887</c:v>
                </c:pt>
                <c:pt idx="845">
                  <c:v>43886</c:v>
                </c:pt>
                <c:pt idx="846">
                  <c:v>43885</c:v>
                </c:pt>
                <c:pt idx="847">
                  <c:v>43884</c:v>
                </c:pt>
                <c:pt idx="848">
                  <c:v>43883</c:v>
                </c:pt>
                <c:pt idx="849">
                  <c:v>43882</c:v>
                </c:pt>
                <c:pt idx="850">
                  <c:v>43881</c:v>
                </c:pt>
                <c:pt idx="851">
                  <c:v>43880</c:v>
                </c:pt>
                <c:pt idx="852">
                  <c:v>43879</c:v>
                </c:pt>
                <c:pt idx="853">
                  <c:v>43878</c:v>
                </c:pt>
                <c:pt idx="854">
                  <c:v>43877</c:v>
                </c:pt>
                <c:pt idx="855">
                  <c:v>43876</c:v>
                </c:pt>
                <c:pt idx="856">
                  <c:v>43875</c:v>
                </c:pt>
                <c:pt idx="857">
                  <c:v>43874</c:v>
                </c:pt>
                <c:pt idx="858">
                  <c:v>43873</c:v>
                </c:pt>
                <c:pt idx="859">
                  <c:v>43872</c:v>
                </c:pt>
                <c:pt idx="860">
                  <c:v>43871</c:v>
                </c:pt>
                <c:pt idx="861">
                  <c:v>43870</c:v>
                </c:pt>
                <c:pt idx="862">
                  <c:v>43869</c:v>
                </c:pt>
                <c:pt idx="863">
                  <c:v>43868</c:v>
                </c:pt>
                <c:pt idx="864">
                  <c:v>43867</c:v>
                </c:pt>
                <c:pt idx="865">
                  <c:v>43866</c:v>
                </c:pt>
                <c:pt idx="866">
                  <c:v>43865</c:v>
                </c:pt>
                <c:pt idx="867">
                  <c:v>43864</c:v>
                </c:pt>
                <c:pt idx="868">
                  <c:v>43863</c:v>
                </c:pt>
                <c:pt idx="869">
                  <c:v>43862</c:v>
                </c:pt>
                <c:pt idx="870">
                  <c:v>43861</c:v>
                </c:pt>
                <c:pt idx="871">
                  <c:v>43860</c:v>
                </c:pt>
                <c:pt idx="872">
                  <c:v>43859</c:v>
                </c:pt>
                <c:pt idx="873">
                  <c:v>43858</c:v>
                </c:pt>
                <c:pt idx="874">
                  <c:v>43857</c:v>
                </c:pt>
                <c:pt idx="875">
                  <c:v>43856</c:v>
                </c:pt>
                <c:pt idx="876">
                  <c:v>43855</c:v>
                </c:pt>
                <c:pt idx="877">
                  <c:v>43854</c:v>
                </c:pt>
                <c:pt idx="878">
                  <c:v>43853</c:v>
                </c:pt>
                <c:pt idx="879">
                  <c:v>43852</c:v>
                </c:pt>
                <c:pt idx="880">
                  <c:v>43851</c:v>
                </c:pt>
                <c:pt idx="881">
                  <c:v>43850</c:v>
                </c:pt>
                <c:pt idx="882">
                  <c:v>43849</c:v>
                </c:pt>
                <c:pt idx="883">
                  <c:v>43848</c:v>
                </c:pt>
                <c:pt idx="884">
                  <c:v>43847</c:v>
                </c:pt>
                <c:pt idx="885">
                  <c:v>43846</c:v>
                </c:pt>
                <c:pt idx="886">
                  <c:v>43845</c:v>
                </c:pt>
                <c:pt idx="887">
                  <c:v>43844</c:v>
                </c:pt>
                <c:pt idx="888">
                  <c:v>43843</c:v>
                </c:pt>
                <c:pt idx="889">
                  <c:v>43842</c:v>
                </c:pt>
                <c:pt idx="890">
                  <c:v>43841</c:v>
                </c:pt>
                <c:pt idx="891">
                  <c:v>43840</c:v>
                </c:pt>
                <c:pt idx="892">
                  <c:v>43839</c:v>
                </c:pt>
                <c:pt idx="893">
                  <c:v>43838</c:v>
                </c:pt>
                <c:pt idx="894">
                  <c:v>43837</c:v>
                </c:pt>
                <c:pt idx="895">
                  <c:v>43836</c:v>
                </c:pt>
                <c:pt idx="896">
                  <c:v>43835</c:v>
                </c:pt>
                <c:pt idx="897">
                  <c:v>43834</c:v>
                </c:pt>
                <c:pt idx="898">
                  <c:v>43833</c:v>
                </c:pt>
                <c:pt idx="899">
                  <c:v>43832</c:v>
                </c:pt>
                <c:pt idx="900">
                  <c:v>43831</c:v>
                </c:pt>
                <c:pt idx="901">
                  <c:v>43830</c:v>
                </c:pt>
                <c:pt idx="902">
                  <c:v>43829</c:v>
                </c:pt>
                <c:pt idx="903">
                  <c:v>43828</c:v>
                </c:pt>
                <c:pt idx="904">
                  <c:v>43827</c:v>
                </c:pt>
                <c:pt idx="905">
                  <c:v>43826</c:v>
                </c:pt>
                <c:pt idx="906">
                  <c:v>43825</c:v>
                </c:pt>
                <c:pt idx="907">
                  <c:v>43824</c:v>
                </c:pt>
                <c:pt idx="908">
                  <c:v>43823</c:v>
                </c:pt>
                <c:pt idx="909">
                  <c:v>43822</c:v>
                </c:pt>
                <c:pt idx="910">
                  <c:v>43821</c:v>
                </c:pt>
                <c:pt idx="911">
                  <c:v>43820</c:v>
                </c:pt>
                <c:pt idx="912">
                  <c:v>43819</c:v>
                </c:pt>
                <c:pt idx="913">
                  <c:v>43818</c:v>
                </c:pt>
                <c:pt idx="914">
                  <c:v>43817</c:v>
                </c:pt>
                <c:pt idx="915">
                  <c:v>43816</c:v>
                </c:pt>
                <c:pt idx="916">
                  <c:v>43815</c:v>
                </c:pt>
                <c:pt idx="917">
                  <c:v>43814</c:v>
                </c:pt>
                <c:pt idx="918">
                  <c:v>43813</c:v>
                </c:pt>
                <c:pt idx="919">
                  <c:v>43812</c:v>
                </c:pt>
                <c:pt idx="920">
                  <c:v>43811</c:v>
                </c:pt>
                <c:pt idx="921">
                  <c:v>43810</c:v>
                </c:pt>
                <c:pt idx="922">
                  <c:v>43809</c:v>
                </c:pt>
                <c:pt idx="923">
                  <c:v>43808</c:v>
                </c:pt>
                <c:pt idx="924">
                  <c:v>43807</c:v>
                </c:pt>
                <c:pt idx="925">
                  <c:v>43806</c:v>
                </c:pt>
                <c:pt idx="926">
                  <c:v>43805</c:v>
                </c:pt>
                <c:pt idx="927">
                  <c:v>43804</c:v>
                </c:pt>
                <c:pt idx="928">
                  <c:v>43803</c:v>
                </c:pt>
                <c:pt idx="929">
                  <c:v>43802</c:v>
                </c:pt>
                <c:pt idx="930">
                  <c:v>43801</c:v>
                </c:pt>
                <c:pt idx="931">
                  <c:v>43800</c:v>
                </c:pt>
                <c:pt idx="932">
                  <c:v>43799</c:v>
                </c:pt>
                <c:pt idx="933">
                  <c:v>43798</c:v>
                </c:pt>
                <c:pt idx="934">
                  <c:v>43797</c:v>
                </c:pt>
                <c:pt idx="935">
                  <c:v>43796</c:v>
                </c:pt>
                <c:pt idx="936">
                  <c:v>43795</c:v>
                </c:pt>
                <c:pt idx="937">
                  <c:v>43794</c:v>
                </c:pt>
                <c:pt idx="938">
                  <c:v>43793</c:v>
                </c:pt>
                <c:pt idx="939">
                  <c:v>43792</c:v>
                </c:pt>
                <c:pt idx="940">
                  <c:v>43791</c:v>
                </c:pt>
                <c:pt idx="941">
                  <c:v>43790</c:v>
                </c:pt>
                <c:pt idx="942">
                  <c:v>43789</c:v>
                </c:pt>
                <c:pt idx="943">
                  <c:v>43788</c:v>
                </c:pt>
                <c:pt idx="944">
                  <c:v>43787</c:v>
                </c:pt>
                <c:pt idx="945">
                  <c:v>43786</c:v>
                </c:pt>
                <c:pt idx="946">
                  <c:v>43785</c:v>
                </c:pt>
                <c:pt idx="947">
                  <c:v>43784</c:v>
                </c:pt>
                <c:pt idx="948">
                  <c:v>43783</c:v>
                </c:pt>
                <c:pt idx="949">
                  <c:v>43782</c:v>
                </c:pt>
                <c:pt idx="950">
                  <c:v>43781</c:v>
                </c:pt>
                <c:pt idx="951">
                  <c:v>43780</c:v>
                </c:pt>
                <c:pt idx="952">
                  <c:v>43779</c:v>
                </c:pt>
                <c:pt idx="953">
                  <c:v>43778</c:v>
                </c:pt>
                <c:pt idx="954">
                  <c:v>43777</c:v>
                </c:pt>
                <c:pt idx="955">
                  <c:v>43776</c:v>
                </c:pt>
                <c:pt idx="956">
                  <c:v>43775</c:v>
                </c:pt>
                <c:pt idx="957">
                  <c:v>43774</c:v>
                </c:pt>
                <c:pt idx="958">
                  <c:v>43773</c:v>
                </c:pt>
                <c:pt idx="959">
                  <c:v>43772</c:v>
                </c:pt>
                <c:pt idx="960">
                  <c:v>43771</c:v>
                </c:pt>
                <c:pt idx="961">
                  <c:v>43770</c:v>
                </c:pt>
                <c:pt idx="962">
                  <c:v>43769</c:v>
                </c:pt>
                <c:pt idx="963">
                  <c:v>43768</c:v>
                </c:pt>
                <c:pt idx="964">
                  <c:v>43767</c:v>
                </c:pt>
                <c:pt idx="965">
                  <c:v>43766</c:v>
                </c:pt>
                <c:pt idx="966">
                  <c:v>43765</c:v>
                </c:pt>
                <c:pt idx="967">
                  <c:v>43764</c:v>
                </c:pt>
                <c:pt idx="968">
                  <c:v>43763</c:v>
                </c:pt>
                <c:pt idx="969">
                  <c:v>43762</c:v>
                </c:pt>
                <c:pt idx="970">
                  <c:v>43761</c:v>
                </c:pt>
                <c:pt idx="971">
                  <c:v>43760</c:v>
                </c:pt>
                <c:pt idx="972">
                  <c:v>43759</c:v>
                </c:pt>
                <c:pt idx="973">
                  <c:v>43758</c:v>
                </c:pt>
                <c:pt idx="974">
                  <c:v>43757</c:v>
                </c:pt>
                <c:pt idx="975">
                  <c:v>43756</c:v>
                </c:pt>
                <c:pt idx="976">
                  <c:v>43755</c:v>
                </c:pt>
                <c:pt idx="977">
                  <c:v>43754</c:v>
                </c:pt>
                <c:pt idx="978">
                  <c:v>43753</c:v>
                </c:pt>
                <c:pt idx="979">
                  <c:v>43752</c:v>
                </c:pt>
                <c:pt idx="980">
                  <c:v>43751</c:v>
                </c:pt>
                <c:pt idx="981">
                  <c:v>43750</c:v>
                </c:pt>
                <c:pt idx="982">
                  <c:v>43749</c:v>
                </c:pt>
                <c:pt idx="983">
                  <c:v>43748</c:v>
                </c:pt>
                <c:pt idx="984">
                  <c:v>43747</c:v>
                </c:pt>
                <c:pt idx="985">
                  <c:v>43746</c:v>
                </c:pt>
                <c:pt idx="986">
                  <c:v>43745</c:v>
                </c:pt>
                <c:pt idx="987">
                  <c:v>43744</c:v>
                </c:pt>
                <c:pt idx="988">
                  <c:v>43743</c:v>
                </c:pt>
                <c:pt idx="989">
                  <c:v>43742</c:v>
                </c:pt>
                <c:pt idx="990">
                  <c:v>43741</c:v>
                </c:pt>
                <c:pt idx="991">
                  <c:v>43740</c:v>
                </c:pt>
                <c:pt idx="992">
                  <c:v>43739</c:v>
                </c:pt>
                <c:pt idx="993">
                  <c:v>43738</c:v>
                </c:pt>
                <c:pt idx="994">
                  <c:v>43737</c:v>
                </c:pt>
                <c:pt idx="995">
                  <c:v>43736</c:v>
                </c:pt>
                <c:pt idx="996">
                  <c:v>43735</c:v>
                </c:pt>
                <c:pt idx="997">
                  <c:v>43734</c:v>
                </c:pt>
                <c:pt idx="998">
                  <c:v>43733</c:v>
                </c:pt>
                <c:pt idx="999">
                  <c:v>43732</c:v>
                </c:pt>
                <c:pt idx="1000">
                  <c:v>43731</c:v>
                </c:pt>
                <c:pt idx="1001">
                  <c:v>43730</c:v>
                </c:pt>
                <c:pt idx="1002">
                  <c:v>43729</c:v>
                </c:pt>
                <c:pt idx="1003">
                  <c:v>43728</c:v>
                </c:pt>
                <c:pt idx="1004">
                  <c:v>43727</c:v>
                </c:pt>
                <c:pt idx="1005">
                  <c:v>43726</c:v>
                </c:pt>
                <c:pt idx="1006">
                  <c:v>43725</c:v>
                </c:pt>
                <c:pt idx="1007">
                  <c:v>43724</c:v>
                </c:pt>
                <c:pt idx="1008">
                  <c:v>43723</c:v>
                </c:pt>
                <c:pt idx="1009">
                  <c:v>43722</c:v>
                </c:pt>
                <c:pt idx="1010">
                  <c:v>43721</c:v>
                </c:pt>
                <c:pt idx="1011">
                  <c:v>43720</c:v>
                </c:pt>
                <c:pt idx="1012">
                  <c:v>43719</c:v>
                </c:pt>
                <c:pt idx="1013">
                  <c:v>43718</c:v>
                </c:pt>
                <c:pt idx="1014">
                  <c:v>43717</c:v>
                </c:pt>
                <c:pt idx="1015">
                  <c:v>43716</c:v>
                </c:pt>
                <c:pt idx="1016">
                  <c:v>43715</c:v>
                </c:pt>
                <c:pt idx="1017">
                  <c:v>43714</c:v>
                </c:pt>
                <c:pt idx="1018">
                  <c:v>43713</c:v>
                </c:pt>
                <c:pt idx="1019">
                  <c:v>43712</c:v>
                </c:pt>
                <c:pt idx="1020">
                  <c:v>43711</c:v>
                </c:pt>
                <c:pt idx="1021">
                  <c:v>43710</c:v>
                </c:pt>
                <c:pt idx="1022">
                  <c:v>43709</c:v>
                </c:pt>
                <c:pt idx="1023">
                  <c:v>43708</c:v>
                </c:pt>
                <c:pt idx="1024">
                  <c:v>43707</c:v>
                </c:pt>
                <c:pt idx="1025">
                  <c:v>43706</c:v>
                </c:pt>
                <c:pt idx="1026">
                  <c:v>43705</c:v>
                </c:pt>
                <c:pt idx="1027">
                  <c:v>43704</c:v>
                </c:pt>
                <c:pt idx="1028">
                  <c:v>43703</c:v>
                </c:pt>
                <c:pt idx="1029">
                  <c:v>43702</c:v>
                </c:pt>
                <c:pt idx="1030">
                  <c:v>43701</c:v>
                </c:pt>
                <c:pt idx="1031">
                  <c:v>43700</c:v>
                </c:pt>
                <c:pt idx="1032">
                  <c:v>43699</c:v>
                </c:pt>
                <c:pt idx="1033">
                  <c:v>43698</c:v>
                </c:pt>
                <c:pt idx="1034">
                  <c:v>43697</c:v>
                </c:pt>
                <c:pt idx="1035">
                  <c:v>43696</c:v>
                </c:pt>
                <c:pt idx="1036">
                  <c:v>43695</c:v>
                </c:pt>
                <c:pt idx="1037">
                  <c:v>43694</c:v>
                </c:pt>
                <c:pt idx="1038">
                  <c:v>43693</c:v>
                </c:pt>
                <c:pt idx="1039">
                  <c:v>43692</c:v>
                </c:pt>
                <c:pt idx="1040">
                  <c:v>43691</c:v>
                </c:pt>
                <c:pt idx="1041">
                  <c:v>43690</c:v>
                </c:pt>
                <c:pt idx="1042">
                  <c:v>43689</c:v>
                </c:pt>
                <c:pt idx="1043">
                  <c:v>43688</c:v>
                </c:pt>
                <c:pt idx="1044">
                  <c:v>43687</c:v>
                </c:pt>
                <c:pt idx="1045">
                  <c:v>43686</c:v>
                </c:pt>
                <c:pt idx="1046">
                  <c:v>43685</c:v>
                </c:pt>
                <c:pt idx="1047">
                  <c:v>43684</c:v>
                </c:pt>
                <c:pt idx="1048">
                  <c:v>43683</c:v>
                </c:pt>
                <c:pt idx="1049">
                  <c:v>43702</c:v>
                </c:pt>
                <c:pt idx="1050">
                  <c:v>43701</c:v>
                </c:pt>
                <c:pt idx="1051">
                  <c:v>43700</c:v>
                </c:pt>
                <c:pt idx="1052">
                  <c:v>43699</c:v>
                </c:pt>
                <c:pt idx="1053">
                  <c:v>43698</c:v>
                </c:pt>
                <c:pt idx="1054">
                  <c:v>43697</c:v>
                </c:pt>
                <c:pt idx="1055">
                  <c:v>43696</c:v>
                </c:pt>
                <c:pt idx="1056">
                  <c:v>43695</c:v>
                </c:pt>
                <c:pt idx="1057">
                  <c:v>43694</c:v>
                </c:pt>
                <c:pt idx="1058">
                  <c:v>43693</c:v>
                </c:pt>
                <c:pt idx="1059">
                  <c:v>43692</c:v>
                </c:pt>
                <c:pt idx="1060">
                  <c:v>43691</c:v>
                </c:pt>
                <c:pt idx="1061">
                  <c:v>43690</c:v>
                </c:pt>
                <c:pt idx="1062">
                  <c:v>43689</c:v>
                </c:pt>
                <c:pt idx="1063">
                  <c:v>43689</c:v>
                </c:pt>
                <c:pt idx="1064">
                  <c:v>43688</c:v>
                </c:pt>
                <c:pt idx="1065">
                  <c:v>43687</c:v>
                </c:pt>
                <c:pt idx="1066">
                  <c:v>43686</c:v>
                </c:pt>
                <c:pt idx="1067">
                  <c:v>43685</c:v>
                </c:pt>
                <c:pt idx="1068">
                  <c:v>43684</c:v>
                </c:pt>
                <c:pt idx="1069">
                  <c:v>43683</c:v>
                </c:pt>
                <c:pt idx="1070">
                  <c:v>43682</c:v>
                </c:pt>
                <c:pt idx="1071">
                  <c:v>43681</c:v>
                </c:pt>
                <c:pt idx="1072">
                  <c:v>43680</c:v>
                </c:pt>
                <c:pt idx="1073">
                  <c:v>43679</c:v>
                </c:pt>
                <c:pt idx="1074">
                  <c:v>43678</c:v>
                </c:pt>
                <c:pt idx="1075">
                  <c:v>43677</c:v>
                </c:pt>
                <c:pt idx="1076">
                  <c:v>43676</c:v>
                </c:pt>
                <c:pt idx="1077">
                  <c:v>43675</c:v>
                </c:pt>
                <c:pt idx="1078">
                  <c:v>43674</c:v>
                </c:pt>
                <c:pt idx="1079">
                  <c:v>43673</c:v>
                </c:pt>
                <c:pt idx="1080">
                  <c:v>43672</c:v>
                </c:pt>
                <c:pt idx="1081">
                  <c:v>43671</c:v>
                </c:pt>
                <c:pt idx="1082">
                  <c:v>43670</c:v>
                </c:pt>
                <c:pt idx="1083">
                  <c:v>43669</c:v>
                </c:pt>
                <c:pt idx="1084">
                  <c:v>43668</c:v>
                </c:pt>
                <c:pt idx="1085">
                  <c:v>43667</c:v>
                </c:pt>
                <c:pt idx="1086">
                  <c:v>43666</c:v>
                </c:pt>
                <c:pt idx="1087">
                  <c:v>43665</c:v>
                </c:pt>
                <c:pt idx="1088">
                  <c:v>43664</c:v>
                </c:pt>
                <c:pt idx="1089">
                  <c:v>43663</c:v>
                </c:pt>
                <c:pt idx="1090">
                  <c:v>43662</c:v>
                </c:pt>
                <c:pt idx="1091">
                  <c:v>43661</c:v>
                </c:pt>
                <c:pt idx="1092">
                  <c:v>43660</c:v>
                </c:pt>
                <c:pt idx="1093">
                  <c:v>43659</c:v>
                </c:pt>
                <c:pt idx="1094">
                  <c:v>43658</c:v>
                </c:pt>
                <c:pt idx="1095">
                  <c:v>43657</c:v>
                </c:pt>
                <c:pt idx="1096">
                  <c:v>43656</c:v>
                </c:pt>
                <c:pt idx="1097">
                  <c:v>43655</c:v>
                </c:pt>
                <c:pt idx="1098">
                  <c:v>43654</c:v>
                </c:pt>
                <c:pt idx="1099">
                  <c:v>43653</c:v>
                </c:pt>
                <c:pt idx="1100">
                  <c:v>43652</c:v>
                </c:pt>
                <c:pt idx="1101">
                  <c:v>43651</c:v>
                </c:pt>
                <c:pt idx="1102">
                  <c:v>43650</c:v>
                </c:pt>
                <c:pt idx="1103">
                  <c:v>43649</c:v>
                </c:pt>
                <c:pt idx="1104">
                  <c:v>43648</c:v>
                </c:pt>
                <c:pt idx="1105">
                  <c:v>43647</c:v>
                </c:pt>
                <c:pt idx="1106">
                  <c:v>43646</c:v>
                </c:pt>
                <c:pt idx="1107">
                  <c:v>43645</c:v>
                </c:pt>
                <c:pt idx="1108">
                  <c:v>43644</c:v>
                </c:pt>
                <c:pt idx="1109">
                  <c:v>43643</c:v>
                </c:pt>
                <c:pt idx="1110">
                  <c:v>43642</c:v>
                </c:pt>
                <c:pt idx="1111">
                  <c:v>43641</c:v>
                </c:pt>
                <c:pt idx="1112">
                  <c:v>43640</c:v>
                </c:pt>
                <c:pt idx="1113">
                  <c:v>43639</c:v>
                </c:pt>
                <c:pt idx="1114">
                  <c:v>43638</c:v>
                </c:pt>
                <c:pt idx="1115">
                  <c:v>43637</c:v>
                </c:pt>
                <c:pt idx="1116">
                  <c:v>43636</c:v>
                </c:pt>
                <c:pt idx="1117">
                  <c:v>43635</c:v>
                </c:pt>
                <c:pt idx="1118">
                  <c:v>43634</c:v>
                </c:pt>
                <c:pt idx="1119">
                  <c:v>43633</c:v>
                </c:pt>
                <c:pt idx="1120">
                  <c:v>43632</c:v>
                </c:pt>
                <c:pt idx="1121">
                  <c:v>43631</c:v>
                </c:pt>
                <c:pt idx="1122">
                  <c:v>43630</c:v>
                </c:pt>
                <c:pt idx="1123">
                  <c:v>43629</c:v>
                </c:pt>
                <c:pt idx="1124">
                  <c:v>43628</c:v>
                </c:pt>
                <c:pt idx="1125">
                  <c:v>43627</c:v>
                </c:pt>
                <c:pt idx="1126">
                  <c:v>43626</c:v>
                </c:pt>
                <c:pt idx="1127">
                  <c:v>43625</c:v>
                </c:pt>
                <c:pt idx="1128">
                  <c:v>43624</c:v>
                </c:pt>
                <c:pt idx="1129">
                  <c:v>43623</c:v>
                </c:pt>
                <c:pt idx="1130">
                  <c:v>43622</c:v>
                </c:pt>
                <c:pt idx="1131">
                  <c:v>43621</c:v>
                </c:pt>
                <c:pt idx="1132">
                  <c:v>43620</c:v>
                </c:pt>
                <c:pt idx="1133">
                  <c:v>43619</c:v>
                </c:pt>
                <c:pt idx="1134">
                  <c:v>43618</c:v>
                </c:pt>
                <c:pt idx="1135">
                  <c:v>43617</c:v>
                </c:pt>
                <c:pt idx="1136">
                  <c:v>43616</c:v>
                </c:pt>
                <c:pt idx="1137">
                  <c:v>43615</c:v>
                </c:pt>
                <c:pt idx="1138">
                  <c:v>43614</c:v>
                </c:pt>
                <c:pt idx="1139">
                  <c:v>43613</c:v>
                </c:pt>
                <c:pt idx="1140">
                  <c:v>43612</c:v>
                </c:pt>
                <c:pt idx="1141">
                  <c:v>43611</c:v>
                </c:pt>
                <c:pt idx="1142">
                  <c:v>43610</c:v>
                </c:pt>
                <c:pt idx="1143">
                  <c:v>43609</c:v>
                </c:pt>
                <c:pt idx="1144">
                  <c:v>43608</c:v>
                </c:pt>
                <c:pt idx="1145">
                  <c:v>43607</c:v>
                </c:pt>
                <c:pt idx="1146">
                  <c:v>43606</c:v>
                </c:pt>
                <c:pt idx="1147">
                  <c:v>43605</c:v>
                </c:pt>
                <c:pt idx="1148">
                  <c:v>43604</c:v>
                </c:pt>
                <c:pt idx="1149">
                  <c:v>43603</c:v>
                </c:pt>
                <c:pt idx="1150">
                  <c:v>43602</c:v>
                </c:pt>
                <c:pt idx="1151">
                  <c:v>43601</c:v>
                </c:pt>
                <c:pt idx="1152">
                  <c:v>43600</c:v>
                </c:pt>
                <c:pt idx="1153">
                  <c:v>43599</c:v>
                </c:pt>
                <c:pt idx="1154">
                  <c:v>43598</c:v>
                </c:pt>
                <c:pt idx="1155">
                  <c:v>43597</c:v>
                </c:pt>
                <c:pt idx="1156">
                  <c:v>43596</c:v>
                </c:pt>
                <c:pt idx="1157">
                  <c:v>43595</c:v>
                </c:pt>
                <c:pt idx="1158">
                  <c:v>43594</c:v>
                </c:pt>
                <c:pt idx="1159">
                  <c:v>43593</c:v>
                </c:pt>
                <c:pt idx="1160">
                  <c:v>43592</c:v>
                </c:pt>
                <c:pt idx="1161">
                  <c:v>43591</c:v>
                </c:pt>
                <c:pt idx="1162">
                  <c:v>43590</c:v>
                </c:pt>
                <c:pt idx="1163">
                  <c:v>43589</c:v>
                </c:pt>
                <c:pt idx="1164">
                  <c:v>43588</c:v>
                </c:pt>
                <c:pt idx="1165">
                  <c:v>43587</c:v>
                </c:pt>
                <c:pt idx="1166">
                  <c:v>43586</c:v>
                </c:pt>
                <c:pt idx="1167">
                  <c:v>43585</c:v>
                </c:pt>
                <c:pt idx="1168">
                  <c:v>43584</c:v>
                </c:pt>
                <c:pt idx="1169">
                  <c:v>43583</c:v>
                </c:pt>
                <c:pt idx="1170">
                  <c:v>43582</c:v>
                </c:pt>
                <c:pt idx="1171">
                  <c:v>43581</c:v>
                </c:pt>
                <c:pt idx="1172">
                  <c:v>43580</c:v>
                </c:pt>
                <c:pt idx="1173">
                  <c:v>43579</c:v>
                </c:pt>
                <c:pt idx="1174">
                  <c:v>43578</c:v>
                </c:pt>
                <c:pt idx="1175">
                  <c:v>43577</c:v>
                </c:pt>
                <c:pt idx="1176">
                  <c:v>43576</c:v>
                </c:pt>
                <c:pt idx="1177">
                  <c:v>43575</c:v>
                </c:pt>
                <c:pt idx="1178">
                  <c:v>43574</c:v>
                </c:pt>
                <c:pt idx="1179">
                  <c:v>43573</c:v>
                </c:pt>
                <c:pt idx="1180">
                  <c:v>43572</c:v>
                </c:pt>
                <c:pt idx="1181">
                  <c:v>43571</c:v>
                </c:pt>
                <c:pt idx="1182">
                  <c:v>43570</c:v>
                </c:pt>
                <c:pt idx="1183">
                  <c:v>43569</c:v>
                </c:pt>
                <c:pt idx="1184">
                  <c:v>43568</c:v>
                </c:pt>
                <c:pt idx="1185">
                  <c:v>43567</c:v>
                </c:pt>
                <c:pt idx="1186">
                  <c:v>43566</c:v>
                </c:pt>
                <c:pt idx="1187">
                  <c:v>43565</c:v>
                </c:pt>
                <c:pt idx="1188">
                  <c:v>43564</c:v>
                </c:pt>
                <c:pt idx="1189">
                  <c:v>43563</c:v>
                </c:pt>
                <c:pt idx="1190">
                  <c:v>43562</c:v>
                </c:pt>
                <c:pt idx="1191">
                  <c:v>43561</c:v>
                </c:pt>
                <c:pt idx="1192">
                  <c:v>43560</c:v>
                </c:pt>
                <c:pt idx="1193">
                  <c:v>43559</c:v>
                </c:pt>
                <c:pt idx="1194">
                  <c:v>43558</c:v>
                </c:pt>
                <c:pt idx="1195">
                  <c:v>43557</c:v>
                </c:pt>
                <c:pt idx="1196">
                  <c:v>43556</c:v>
                </c:pt>
                <c:pt idx="1197">
                  <c:v>43555</c:v>
                </c:pt>
                <c:pt idx="1198">
                  <c:v>43554</c:v>
                </c:pt>
                <c:pt idx="1199">
                  <c:v>43553</c:v>
                </c:pt>
                <c:pt idx="1200">
                  <c:v>43552</c:v>
                </c:pt>
                <c:pt idx="1201">
                  <c:v>43551</c:v>
                </c:pt>
                <c:pt idx="1202">
                  <c:v>43550</c:v>
                </c:pt>
                <c:pt idx="1203">
                  <c:v>43549</c:v>
                </c:pt>
                <c:pt idx="1204">
                  <c:v>43548</c:v>
                </c:pt>
                <c:pt idx="1205">
                  <c:v>43547</c:v>
                </c:pt>
                <c:pt idx="1206">
                  <c:v>43546</c:v>
                </c:pt>
                <c:pt idx="1207">
                  <c:v>43545</c:v>
                </c:pt>
                <c:pt idx="1208">
                  <c:v>43544</c:v>
                </c:pt>
                <c:pt idx="1209">
                  <c:v>43543</c:v>
                </c:pt>
                <c:pt idx="1210">
                  <c:v>43542</c:v>
                </c:pt>
                <c:pt idx="1211">
                  <c:v>43541</c:v>
                </c:pt>
                <c:pt idx="1212">
                  <c:v>43540</c:v>
                </c:pt>
                <c:pt idx="1213">
                  <c:v>43539</c:v>
                </c:pt>
                <c:pt idx="1214">
                  <c:v>43538</c:v>
                </c:pt>
                <c:pt idx="1215">
                  <c:v>43537</c:v>
                </c:pt>
                <c:pt idx="1216">
                  <c:v>43536</c:v>
                </c:pt>
                <c:pt idx="1217">
                  <c:v>43535</c:v>
                </c:pt>
                <c:pt idx="1218">
                  <c:v>43534</c:v>
                </c:pt>
                <c:pt idx="1219">
                  <c:v>43533</c:v>
                </c:pt>
                <c:pt idx="1220">
                  <c:v>43532</c:v>
                </c:pt>
                <c:pt idx="1221">
                  <c:v>43531</c:v>
                </c:pt>
                <c:pt idx="1222">
                  <c:v>43530</c:v>
                </c:pt>
                <c:pt idx="1223">
                  <c:v>43529</c:v>
                </c:pt>
                <c:pt idx="1224">
                  <c:v>43528</c:v>
                </c:pt>
                <c:pt idx="1225">
                  <c:v>43527</c:v>
                </c:pt>
                <c:pt idx="1226">
                  <c:v>43526</c:v>
                </c:pt>
                <c:pt idx="1227">
                  <c:v>43525</c:v>
                </c:pt>
                <c:pt idx="1228">
                  <c:v>43524</c:v>
                </c:pt>
                <c:pt idx="1229">
                  <c:v>43523</c:v>
                </c:pt>
                <c:pt idx="1230">
                  <c:v>43522</c:v>
                </c:pt>
                <c:pt idx="1231">
                  <c:v>43521</c:v>
                </c:pt>
                <c:pt idx="1232">
                  <c:v>43520</c:v>
                </c:pt>
                <c:pt idx="1233">
                  <c:v>43519</c:v>
                </c:pt>
                <c:pt idx="1234">
                  <c:v>43518</c:v>
                </c:pt>
                <c:pt idx="1235">
                  <c:v>43517</c:v>
                </c:pt>
                <c:pt idx="1236">
                  <c:v>43516</c:v>
                </c:pt>
                <c:pt idx="1237">
                  <c:v>43515</c:v>
                </c:pt>
                <c:pt idx="1238">
                  <c:v>43514</c:v>
                </c:pt>
                <c:pt idx="1239">
                  <c:v>43513</c:v>
                </c:pt>
                <c:pt idx="1240">
                  <c:v>43512</c:v>
                </c:pt>
                <c:pt idx="1241">
                  <c:v>43511</c:v>
                </c:pt>
                <c:pt idx="1242">
                  <c:v>43510</c:v>
                </c:pt>
                <c:pt idx="1243">
                  <c:v>43509</c:v>
                </c:pt>
                <c:pt idx="1244">
                  <c:v>43508</c:v>
                </c:pt>
                <c:pt idx="1245">
                  <c:v>43507</c:v>
                </c:pt>
                <c:pt idx="1246">
                  <c:v>43506</c:v>
                </c:pt>
                <c:pt idx="1247">
                  <c:v>43505</c:v>
                </c:pt>
                <c:pt idx="1248">
                  <c:v>43504</c:v>
                </c:pt>
                <c:pt idx="1249">
                  <c:v>43503</c:v>
                </c:pt>
                <c:pt idx="1250">
                  <c:v>43502</c:v>
                </c:pt>
                <c:pt idx="1251">
                  <c:v>43501</c:v>
                </c:pt>
                <c:pt idx="1252">
                  <c:v>43500</c:v>
                </c:pt>
                <c:pt idx="1253">
                  <c:v>43499</c:v>
                </c:pt>
                <c:pt idx="1254">
                  <c:v>43498</c:v>
                </c:pt>
                <c:pt idx="1255">
                  <c:v>43497</c:v>
                </c:pt>
                <c:pt idx="1256">
                  <c:v>43496</c:v>
                </c:pt>
                <c:pt idx="1257">
                  <c:v>43495</c:v>
                </c:pt>
                <c:pt idx="1258">
                  <c:v>43494</c:v>
                </c:pt>
                <c:pt idx="1259">
                  <c:v>43493</c:v>
                </c:pt>
                <c:pt idx="1260">
                  <c:v>43492</c:v>
                </c:pt>
                <c:pt idx="1261">
                  <c:v>43491</c:v>
                </c:pt>
                <c:pt idx="1262">
                  <c:v>43490</c:v>
                </c:pt>
                <c:pt idx="1263">
                  <c:v>43489</c:v>
                </c:pt>
                <c:pt idx="1264">
                  <c:v>43488</c:v>
                </c:pt>
                <c:pt idx="1265">
                  <c:v>43487</c:v>
                </c:pt>
                <c:pt idx="1266">
                  <c:v>43486</c:v>
                </c:pt>
                <c:pt idx="1267">
                  <c:v>43485</c:v>
                </c:pt>
                <c:pt idx="1268">
                  <c:v>43484</c:v>
                </c:pt>
                <c:pt idx="1269">
                  <c:v>43483</c:v>
                </c:pt>
                <c:pt idx="1270">
                  <c:v>43482</c:v>
                </c:pt>
                <c:pt idx="1271">
                  <c:v>43481</c:v>
                </c:pt>
                <c:pt idx="1272">
                  <c:v>43480</c:v>
                </c:pt>
                <c:pt idx="1273">
                  <c:v>43479</c:v>
                </c:pt>
                <c:pt idx="1274">
                  <c:v>43478</c:v>
                </c:pt>
                <c:pt idx="1275">
                  <c:v>43477</c:v>
                </c:pt>
                <c:pt idx="1276">
                  <c:v>43476</c:v>
                </c:pt>
                <c:pt idx="1277">
                  <c:v>43475</c:v>
                </c:pt>
                <c:pt idx="1278">
                  <c:v>43474</c:v>
                </c:pt>
                <c:pt idx="1279">
                  <c:v>43473</c:v>
                </c:pt>
                <c:pt idx="1280">
                  <c:v>43472</c:v>
                </c:pt>
                <c:pt idx="1281">
                  <c:v>43471</c:v>
                </c:pt>
                <c:pt idx="1282">
                  <c:v>43470</c:v>
                </c:pt>
                <c:pt idx="1283">
                  <c:v>43469</c:v>
                </c:pt>
                <c:pt idx="1284">
                  <c:v>43468</c:v>
                </c:pt>
                <c:pt idx="1285">
                  <c:v>43467</c:v>
                </c:pt>
                <c:pt idx="1286">
                  <c:v>43466</c:v>
                </c:pt>
                <c:pt idx="1287">
                  <c:v>43465</c:v>
                </c:pt>
                <c:pt idx="1288">
                  <c:v>43464</c:v>
                </c:pt>
                <c:pt idx="1289">
                  <c:v>43463</c:v>
                </c:pt>
                <c:pt idx="1290">
                  <c:v>43462</c:v>
                </c:pt>
                <c:pt idx="1291">
                  <c:v>43461</c:v>
                </c:pt>
                <c:pt idx="1292">
                  <c:v>43460</c:v>
                </c:pt>
                <c:pt idx="1293">
                  <c:v>43459</c:v>
                </c:pt>
                <c:pt idx="1294">
                  <c:v>43458</c:v>
                </c:pt>
                <c:pt idx="1295">
                  <c:v>43457</c:v>
                </c:pt>
                <c:pt idx="1296">
                  <c:v>43456</c:v>
                </c:pt>
                <c:pt idx="1297">
                  <c:v>43455</c:v>
                </c:pt>
                <c:pt idx="1298">
                  <c:v>43454</c:v>
                </c:pt>
                <c:pt idx="1299">
                  <c:v>43453</c:v>
                </c:pt>
                <c:pt idx="1300">
                  <c:v>43452</c:v>
                </c:pt>
                <c:pt idx="1301">
                  <c:v>43451</c:v>
                </c:pt>
                <c:pt idx="1302">
                  <c:v>43450</c:v>
                </c:pt>
                <c:pt idx="1303">
                  <c:v>43449</c:v>
                </c:pt>
                <c:pt idx="1304">
                  <c:v>43448</c:v>
                </c:pt>
                <c:pt idx="1305">
                  <c:v>43447</c:v>
                </c:pt>
                <c:pt idx="1306">
                  <c:v>43446</c:v>
                </c:pt>
                <c:pt idx="1307">
                  <c:v>43445</c:v>
                </c:pt>
                <c:pt idx="1308">
                  <c:v>43444</c:v>
                </c:pt>
                <c:pt idx="1309">
                  <c:v>43443</c:v>
                </c:pt>
                <c:pt idx="1310">
                  <c:v>43442</c:v>
                </c:pt>
                <c:pt idx="1311">
                  <c:v>43441</c:v>
                </c:pt>
                <c:pt idx="1312">
                  <c:v>43440</c:v>
                </c:pt>
                <c:pt idx="1313">
                  <c:v>43439</c:v>
                </c:pt>
                <c:pt idx="1314">
                  <c:v>43438</c:v>
                </c:pt>
                <c:pt idx="1315">
                  <c:v>43437</c:v>
                </c:pt>
                <c:pt idx="1316">
                  <c:v>43436</c:v>
                </c:pt>
                <c:pt idx="1317">
                  <c:v>43435</c:v>
                </c:pt>
                <c:pt idx="1318">
                  <c:v>43434</c:v>
                </c:pt>
                <c:pt idx="1319">
                  <c:v>43433</c:v>
                </c:pt>
                <c:pt idx="1320">
                  <c:v>43432</c:v>
                </c:pt>
                <c:pt idx="1321">
                  <c:v>43431</c:v>
                </c:pt>
                <c:pt idx="1322">
                  <c:v>43430</c:v>
                </c:pt>
                <c:pt idx="1323">
                  <c:v>43429</c:v>
                </c:pt>
                <c:pt idx="1324">
                  <c:v>43428</c:v>
                </c:pt>
                <c:pt idx="1325">
                  <c:v>43427</c:v>
                </c:pt>
                <c:pt idx="1326">
                  <c:v>43426</c:v>
                </c:pt>
                <c:pt idx="1327">
                  <c:v>43425</c:v>
                </c:pt>
                <c:pt idx="1328">
                  <c:v>43424</c:v>
                </c:pt>
                <c:pt idx="1329">
                  <c:v>43423</c:v>
                </c:pt>
                <c:pt idx="1330">
                  <c:v>43422</c:v>
                </c:pt>
                <c:pt idx="1331">
                  <c:v>43421</c:v>
                </c:pt>
                <c:pt idx="1332">
                  <c:v>43420</c:v>
                </c:pt>
                <c:pt idx="1333">
                  <c:v>43419</c:v>
                </c:pt>
                <c:pt idx="1334">
                  <c:v>43418</c:v>
                </c:pt>
                <c:pt idx="1335">
                  <c:v>43417</c:v>
                </c:pt>
                <c:pt idx="1336">
                  <c:v>43416</c:v>
                </c:pt>
                <c:pt idx="1337">
                  <c:v>43415</c:v>
                </c:pt>
                <c:pt idx="1338">
                  <c:v>43414</c:v>
                </c:pt>
                <c:pt idx="1339">
                  <c:v>43413</c:v>
                </c:pt>
                <c:pt idx="1340">
                  <c:v>43412</c:v>
                </c:pt>
                <c:pt idx="1341">
                  <c:v>43411</c:v>
                </c:pt>
                <c:pt idx="1342">
                  <c:v>43410</c:v>
                </c:pt>
                <c:pt idx="1343">
                  <c:v>43409</c:v>
                </c:pt>
                <c:pt idx="1344">
                  <c:v>43408</c:v>
                </c:pt>
                <c:pt idx="1345">
                  <c:v>43407</c:v>
                </c:pt>
                <c:pt idx="1346">
                  <c:v>43406</c:v>
                </c:pt>
                <c:pt idx="1347">
                  <c:v>43405</c:v>
                </c:pt>
                <c:pt idx="1348">
                  <c:v>43404</c:v>
                </c:pt>
                <c:pt idx="1349">
                  <c:v>43403</c:v>
                </c:pt>
                <c:pt idx="1350">
                  <c:v>43402</c:v>
                </c:pt>
                <c:pt idx="1351">
                  <c:v>43401</c:v>
                </c:pt>
                <c:pt idx="1352">
                  <c:v>43400</c:v>
                </c:pt>
                <c:pt idx="1353">
                  <c:v>43399</c:v>
                </c:pt>
                <c:pt idx="1354">
                  <c:v>43398</c:v>
                </c:pt>
                <c:pt idx="1355">
                  <c:v>43397</c:v>
                </c:pt>
                <c:pt idx="1356">
                  <c:v>43396</c:v>
                </c:pt>
                <c:pt idx="1357">
                  <c:v>43395</c:v>
                </c:pt>
                <c:pt idx="1358">
                  <c:v>43394</c:v>
                </c:pt>
                <c:pt idx="1359">
                  <c:v>43393</c:v>
                </c:pt>
                <c:pt idx="1360">
                  <c:v>43392</c:v>
                </c:pt>
                <c:pt idx="1361">
                  <c:v>43391</c:v>
                </c:pt>
                <c:pt idx="1362">
                  <c:v>43390</c:v>
                </c:pt>
                <c:pt idx="1363">
                  <c:v>43389</c:v>
                </c:pt>
                <c:pt idx="1364">
                  <c:v>43388</c:v>
                </c:pt>
                <c:pt idx="1365">
                  <c:v>43387</c:v>
                </c:pt>
                <c:pt idx="1366">
                  <c:v>43386</c:v>
                </c:pt>
                <c:pt idx="1367">
                  <c:v>43385</c:v>
                </c:pt>
                <c:pt idx="1368">
                  <c:v>43384</c:v>
                </c:pt>
                <c:pt idx="1369">
                  <c:v>43383</c:v>
                </c:pt>
                <c:pt idx="1370">
                  <c:v>43382</c:v>
                </c:pt>
                <c:pt idx="1371">
                  <c:v>43381</c:v>
                </c:pt>
                <c:pt idx="1372">
                  <c:v>43380</c:v>
                </c:pt>
                <c:pt idx="1373">
                  <c:v>43379</c:v>
                </c:pt>
                <c:pt idx="1374">
                  <c:v>43378</c:v>
                </c:pt>
                <c:pt idx="1375">
                  <c:v>43377</c:v>
                </c:pt>
                <c:pt idx="1376">
                  <c:v>43376</c:v>
                </c:pt>
                <c:pt idx="1377">
                  <c:v>43375</c:v>
                </c:pt>
                <c:pt idx="1378">
                  <c:v>43374</c:v>
                </c:pt>
                <c:pt idx="1379">
                  <c:v>43373</c:v>
                </c:pt>
                <c:pt idx="1380">
                  <c:v>43372</c:v>
                </c:pt>
                <c:pt idx="1381">
                  <c:v>43371</c:v>
                </c:pt>
                <c:pt idx="1382">
                  <c:v>43370</c:v>
                </c:pt>
                <c:pt idx="1383">
                  <c:v>43369</c:v>
                </c:pt>
                <c:pt idx="1384">
                  <c:v>43368</c:v>
                </c:pt>
                <c:pt idx="1385">
                  <c:v>43367</c:v>
                </c:pt>
                <c:pt idx="1386">
                  <c:v>43366</c:v>
                </c:pt>
                <c:pt idx="1387">
                  <c:v>43365</c:v>
                </c:pt>
                <c:pt idx="1388">
                  <c:v>43364</c:v>
                </c:pt>
                <c:pt idx="1389">
                  <c:v>43363</c:v>
                </c:pt>
                <c:pt idx="1390">
                  <c:v>43362</c:v>
                </c:pt>
                <c:pt idx="1391">
                  <c:v>43361</c:v>
                </c:pt>
                <c:pt idx="1392">
                  <c:v>43360</c:v>
                </c:pt>
                <c:pt idx="1393">
                  <c:v>43359</c:v>
                </c:pt>
                <c:pt idx="1394">
                  <c:v>43358</c:v>
                </c:pt>
                <c:pt idx="1395">
                  <c:v>43357</c:v>
                </c:pt>
                <c:pt idx="1396">
                  <c:v>43356</c:v>
                </c:pt>
                <c:pt idx="1397">
                  <c:v>43355</c:v>
                </c:pt>
                <c:pt idx="1398">
                  <c:v>43354</c:v>
                </c:pt>
                <c:pt idx="1399">
                  <c:v>43353</c:v>
                </c:pt>
                <c:pt idx="1400">
                  <c:v>43352</c:v>
                </c:pt>
                <c:pt idx="1401">
                  <c:v>43351</c:v>
                </c:pt>
                <c:pt idx="1402">
                  <c:v>43350</c:v>
                </c:pt>
                <c:pt idx="1403">
                  <c:v>43349</c:v>
                </c:pt>
                <c:pt idx="1404">
                  <c:v>43348</c:v>
                </c:pt>
                <c:pt idx="1405">
                  <c:v>43347</c:v>
                </c:pt>
                <c:pt idx="1406">
                  <c:v>43346</c:v>
                </c:pt>
                <c:pt idx="1407">
                  <c:v>43345</c:v>
                </c:pt>
                <c:pt idx="1408">
                  <c:v>43344</c:v>
                </c:pt>
                <c:pt idx="1409">
                  <c:v>43343</c:v>
                </c:pt>
                <c:pt idx="1410">
                  <c:v>43342</c:v>
                </c:pt>
                <c:pt idx="1411">
                  <c:v>43341</c:v>
                </c:pt>
                <c:pt idx="1412">
                  <c:v>43340</c:v>
                </c:pt>
                <c:pt idx="1413">
                  <c:v>43339</c:v>
                </c:pt>
                <c:pt idx="1414">
                  <c:v>43338</c:v>
                </c:pt>
                <c:pt idx="1415">
                  <c:v>43337</c:v>
                </c:pt>
                <c:pt idx="1416">
                  <c:v>43336</c:v>
                </c:pt>
                <c:pt idx="1417">
                  <c:v>43335</c:v>
                </c:pt>
                <c:pt idx="1418">
                  <c:v>43334</c:v>
                </c:pt>
                <c:pt idx="1419">
                  <c:v>43333</c:v>
                </c:pt>
                <c:pt idx="1420">
                  <c:v>43332</c:v>
                </c:pt>
                <c:pt idx="1421">
                  <c:v>43331</c:v>
                </c:pt>
                <c:pt idx="1422">
                  <c:v>43330</c:v>
                </c:pt>
                <c:pt idx="1423">
                  <c:v>43329</c:v>
                </c:pt>
                <c:pt idx="1424">
                  <c:v>43328</c:v>
                </c:pt>
                <c:pt idx="1425">
                  <c:v>43327</c:v>
                </c:pt>
                <c:pt idx="1426">
                  <c:v>43326</c:v>
                </c:pt>
                <c:pt idx="1427">
                  <c:v>43325</c:v>
                </c:pt>
                <c:pt idx="1428">
                  <c:v>43324</c:v>
                </c:pt>
                <c:pt idx="1429">
                  <c:v>43323</c:v>
                </c:pt>
                <c:pt idx="1430">
                  <c:v>43322</c:v>
                </c:pt>
                <c:pt idx="1431">
                  <c:v>43321</c:v>
                </c:pt>
                <c:pt idx="1432">
                  <c:v>43320</c:v>
                </c:pt>
                <c:pt idx="1433">
                  <c:v>43319</c:v>
                </c:pt>
                <c:pt idx="1434">
                  <c:v>43318</c:v>
                </c:pt>
                <c:pt idx="1435">
                  <c:v>43317</c:v>
                </c:pt>
                <c:pt idx="1436">
                  <c:v>43316</c:v>
                </c:pt>
                <c:pt idx="1437">
                  <c:v>43315</c:v>
                </c:pt>
                <c:pt idx="1438">
                  <c:v>43314</c:v>
                </c:pt>
                <c:pt idx="1439">
                  <c:v>43313</c:v>
                </c:pt>
                <c:pt idx="1440">
                  <c:v>43312</c:v>
                </c:pt>
                <c:pt idx="1441">
                  <c:v>43311</c:v>
                </c:pt>
                <c:pt idx="1442">
                  <c:v>43310</c:v>
                </c:pt>
                <c:pt idx="1443">
                  <c:v>43309</c:v>
                </c:pt>
                <c:pt idx="1444">
                  <c:v>43308</c:v>
                </c:pt>
                <c:pt idx="1445">
                  <c:v>43307</c:v>
                </c:pt>
                <c:pt idx="1446">
                  <c:v>43306</c:v>
                </c:pt>
                <c:pt idx="1447">
                  <c:v>43305</c:v>
                </c:pt>
                <c:pt idx="1448">
                  <c:v>43304</c:v>
                </c:pt>
                <c:pt idx="1449">
                  <c:v>43303</c:v>
                </c:pt>
                <c:pt idx="1450">
                  <c:v>43302</c:v>
                </c:pt>
                <c:pt idx="1451">
                  <c:v>43301</c:v>
                </c:pt>
                <c:pt idx="1452">
                  <c:v>43300</c:v>
                </c:pt>
                <c:pt idx="1453">
                  <c:v>43299</c:v>
                </c:pt>
                <c:pt idx="1454">
                  <c:v>43298</c:v>
                </c:pt>
                <c:pt idx="1455">
                  <c:v>43297</c:v>
                </c:pt>
                <c:pt idx="1456">
                  <c:v>43296</c:v>
                </c:pt>
                <c:pt idx="1457">
                  <c:v>43295</c:v>
                </c:pt>
                <c:pt idx="1458">
                  <c:v>43294</c:v>
                </c:pt>
                <c:pt idx="1459">
                  <c:v>43293</c:v>
                </c:pt>
                <c:pt idx="1460">
                  <c:v>43292</c:v>
                </c:pt>
                <c:pt idx="1461">
                  <c:v>43291</c:v>
                </c:pt>
                <c:pt idx="1462">
                  <c:v>43290</c:v>
                </c:pt>
                <c:pt idx="1463">
                  <c:v>43289</c:v>
                </c:pt>
                <c:pt idx="1464">
                  <c:v>43288</c:v>
                </c:pt>
                <c:pt idx="1465">
                  <c:v>43287</c:v>
                </c:pt>
                <c:pt idx="1466">
                  <c:v>43286</c:v>
                </c:pt>
                <c:pt idx="1467">
                  <c:v>43285</c:v>
                </c:pt>
                <c:pt idx="1468">
                  <c:v>43284</c:v>
                </c:pt>
                <c:pt idx="1469">
                  <c:v>43283</c:v>
                </c:pt>
                <c:pt idx="1470">
                  <c:v>43282</c:v>
                </c:pt>
                <c:pt idx="1471">
                  <c:v>43281</c:v>
                </c:pt>
                <c:pt idx="1472">
                  <c:v>43280</c:v>
                </c:pt>
                <c:pt idx="1473">
                  <c:v>43279</c:v>
                </c:pt>
                <c:pt idx="1474">
                  <c:v>43278</c:v>
                </c:pt>
                <c:pt idx="1475">
                  <c:v>43277</c:v>
                </c:pt>
                <c:pt idx="1476">
                  <c:v>43276</c:v>
                </c:pt>
                <c:pt idx="1477">
                  <c:v>43275</c:v>
                </c:pt>
                <c:pt idx="1478">
                  <c:v>43274</c:v>
                </c:pt>
                <c:pt idx="1479">
                  <c:v>43273</c:v>
                </c:pt>
                <c:pt idx="1480">
                  <c:v>43272</c:v>
                </c:pt>
                <c:pt idx="1481">
                  <c:v>43271</c:v>
                </c:pt>
                <c:pt idx="1482">
                  <c:v>43270</c:v>
                </c:pt>
                <c:pt idx="1483">
                  <c:v>43269</c:v>
                </c:pt>
                <c:pt idx="1484">
                  <c:v>43268</c:v>
                </c:pt>
                <c:pt idx="1485">
                  <c:v>43267</c:v>
                </c:pt>
                <c:pt idx="1486">
                  <c:v>43266</c:v>
                </c:pt>
                <c:pt idx="1487">
                  <c:v>43265</c:v>
                </c:pt>
                <c:pt idx="1488">
                  <c:v>43264</c:v>
                </c:pt>
                <c:pt idx="1489">
                  <c:v>43263</c:v>
                </c:pt>
                <c:pt idx="1490">
                  <c:v>43262</c:v>
                </c:pt>
                <c:pt idx="1491">
                  <c:v>43261</c:v>
                </c:pt>
                <c:pt idx="1492">
                  <c:v>43260</c:v>
                </c:pt>
                <c:pt idx="1493">
                  <c:v>43259</c:v>
                </c:pt>
                <c:pt idx="1494">
                  <c:v>43258</c:v>
                </c:pt>
                <c:pt idx="1495">
                  <c:v>43257</c:v>
                </c:pt>
                <c:pt idx="1496">
                  <c:v>43256</c:v>
                </c:pt>
                <c:pt idx="1497">
                  <c:v>43255</c:v>
                </c:pt>
                <c:pt idx="1498">
                  <c:v>43254</c:v>
                </c:pt>
                <c:pt idx="1499">
                  <c:v>43253</c:v>
                </c:pt>
                <c:pt idx="1500">
                  <c:v>43252</c:v>
                </c:pt>
                <c:pt idx="1501">
                  <c:v>43251</c:v>
                </c:pt>
                <c:pt idx="1502">
                  <c:v>43250</c:v>
                </c:pt>
                <c:pt idx="1503">
                  <c:v>43249</c:v>
                </c:pt>
                <c:pt idx="1504">
                  <c:v>43248</c:v>
                </c:pt>
                <c:pt idx="1505">
                  <c:v>43247</c:v>
                </c:pt>
                <c:pt idx="1506">
                  <c:v>43246</c:v>
                </c:pt>
                <c:pt idx="1507">
                  <c:v>43245</c:v>
                </c:pt>
                <c:pt idx="1508">
                  <c:v>43244</c:v>
                </c:pt>
                <c:pt idx="1509">
                  <c:v>43243</c:v>
                </c:pt>
                <c:pt idx="1510">
                  <c:v>43242</c:v>
                </c:pt>
                <c:pt idx="1511">
                  <c:v>43241</c:v>
                </c:pt>
                <c:pt idx="1512">
                  <c:v>43240</c:v>
                </c:pt>
                <c:pt idx="1513">
                  <c:v>43239</c:v>
                </c:pt>
                <c:pt idx="1514">
                  <c:v>43238</c:v>
                </c:pt>
                <c:pt idx="1515">
                  <c:v>43237</c:v>
                </c:pt>
                <c:pt idx="1516">
                  <c:v>43236</c:v>
                </c:pt>
                <c:pt idx="1517">
                  <c:v>43235</c:v>
                </c:pt>
                <c:pt idx="1518">
                  <c:v>43234</c:v>
                </c:pt>
                <c:pt idx="1519">
                  <c:v>43233</c:v>
                </c:pt>
                <c:pt idx="1520">
                  <c:v>43232</c:v>
                </c:pt>
                <c:pt idx="1521">
                  <c:v>43231</c:v>
                </c:pt>
                <c:pt idx="1522">
                  <c:v>43230</c:v>
                </c:pt>
                <c:pt idx="1523">
                  <c:v>43229</c:v>
                </c:pt>
                <c:pt idx="1524">
                  <c:v>43228</c:v>
                </c:pt>
                <c:pt idx="1525">
                  <c:v>43227</c:v>
                </c:pt>
                <c:pt idx="1526">
                  <c:v>43226</c:v>
                </c:pt>
                <c:pt idx="1527">
                  <c:v>43225</c:v>
                </c:pt>
                <c:pt idx="1528">
                  <c:v>43224</c:v>
                </c:pt>
                <c:pt idx="1529">
                  <c:v>43223</c:v>
                </c:pt>
                <c:pt idx="1530">
                  <c:v>43222</c:v>
                </c:pt>
                <c:pt idx="1531">
                  <c:v>43221</c:v>
                </c:pt>
                <c:pt idx="1532">
                  <c:v>43220</c:v>
                </c:pt>
                <c:pt idx="1533">
                  <c:v>43219</c:v>
                </c:pt>
                <c:pt idx="1534">
                  <c:v>43218</c:v>
                </c:pt>
                <c:pt idx="1535">
                  <c:v>43217</c:v>
                </c:pt>
                <c:pt idx="1536">
                  <c:v>43216</c:v>
                </c:pt>
                <c:pt idx="1537">
                  <c:v>43215</c:v>
                </c:pt>
                <c:pt idx="1538">
                  <c:v>43214</c:v>
                </c:pt>
                <c:pt idx="1539">
                  <c:v>43213</c:v>
                </c:pt>
                <c:pt idx="1540">
                  <c:v>43212</c:v>
                </c:pt>
                <c:pt idx="1541">
                  <c:v>43211</c:v>
                </c:pt>
                <c:pt idx="1542">
                  <c:v>43210</c:v>
                </c:pt>
                <c:pt idx="1543">
                  <c:v>43209</c:v>
                </c:pt>
                <c:pt idx="1544">
                  <c:v>43208</c:v>
                </c:pt>
                <c:pt idx="1545">
                  <c:v>43207</c:v>
                </c:pt>
                <c:pt idx="1546">
                  <c:v>43206</c:v>
                </c:pt>
                <c:pt idx="1547">
                  <c:v>43205</c:v>
                </c:pt>
                <c:pt idx="1548">
                  <c:v>43204</c:v>
                </c:pt>
                <c:pt idx="1549">
                  <c:v>43203</c:v>
                </c:pt>
                <c:pt idx="1550">
                  <c:v>43202</c:v>
                </c:pt>
                <c:pt idx="1551">
                  <c:v>43201</c:v>
                </c:pt>
                <c:pt idx="1552">
                  <c:v>43200</c:v>
                </c:pt>
                <c:pt idx="1553">
                  <c:v>43199</c:v>
                </c:pt>
                <c:pt idx="1554">
                  <c:v>43198</c:v>
                </c:pt>
                <c:pt idx="1555">
                  <c:v>43197</c:v>
                </c:pt>
                <c:pt idx="1556">
                  <c:v>43196</c:v>
                </c:pt>
                <c:pt idx="1557">
                  <c:v>43195</c:v>
                </c:pt>
                <c:pt idx="1558">
                  <c:v>43194</c:v>
                </c:pt>
                <c:pt idx="1559">
                  <c:v>43193</c:v>
                </c:pt>
                <c:pt idx="1560">
                  <c:v>43192</c:v>
                </c:pt>
                <c:pt idx="1561">
                  <c:v>43191</c:v>
                </c:pt>
                <c:pt idx="1562">
                  <c:v>43190</c:v>
                </c:pt>
                <c:pt idx="1563">
                  <c:v>43189</c:v>
                </c:pt>
                <c:pt idx="1564">
                  <c:v>43188</c:v>
                </c:pt>
                <c:pt idx="1565">
                  <c:v>43187</c:v>
                </c:pt>
                <c:pt idx="1566">
                  <c:v>43186</c:v>
                </c:pt>
                <c:pt idx="1567">
                  <c:v>43185</c:v>
                </c:pt>
                <c:pt idx="1568">
                  <c:v>43184</c:v>
                </c:pt>
                <c:pt idx="1569">
                  <c:v>43183</c:v>
                </c:pt>
                <c:pt idx="1570">
                  <c:v>43182</c:v>
                </c:pt>
                <c:pt idx="1571">
                  <c:v>43181</c:v>
                </c:pt>
                <c:pt idx="1572">
                  <c:v>43180</c:v>
                </c:pt>
                <c:pt idx="1573">
                  <c:v>43179</c:v>
                </c:pt>
                <c:pt idx="1574">
                  <c:v>43178</c:v>
                </c:pt>
                <c:pt idx="1575">
                  <c:v>43177</c:v>
                </c:pt>
                <c:pt idx="1576">
                  <c:v>43176</c:v>
                </c:pt>
                <c:pt idx="1577">
                  <c:v>43175</c:v>
                </c:pt>
                <c:pt idx="1578">
                  <c:v>43174</c:v>
                </c:pt>
                <c:pt idx="1579">
                  <c:v>43173</c:v>
                </c:pt>
                <c:pt idx="1580">
                  <c:v>43172</c:v>
                </c:pt>
                <c:pt idx="1581">
                  <c:v>43171</c:v>
                </c:pt>
                <c:pt idx="1582">
                  <c:v>43170</c:v>
                </c:pt>
                <c:pt idx="1583">
                  <c:v>43169</c:v>
                </c:pt>
                <c:pt idx="1584">
                  <c:v>43168</c:v>
                </c:pt>
                <c:pt idx="1585">
                  <c:v>43167</c:v>
                </c:pt>
                <c:pt idx="1586">
                  <c:v>43166</c:v>
                </c:pt>
                <c:pt idx="1587">
                  <c:v>43165</c:v>
                </c:pt>
                <c:pt idx="1588">
                  <c:v>43164</c:v>
                </c:pt>
                <c:pt idx="1589">
                  <c:v>43163</c:v>
                </c:pt>
                <c:pt idx="1590">
                  <c:v>43162</c:v>
                </c:pt>
                <c:pt idx="1591">
                  <c:v>43161</c:v>
                </c:pt>
                <c:pt idx="1592">
                  <c:v>43160</c:v>
                </c:pt>
                <c:pt idx="1593">
                  <c:v>43159</c:v>
                </c:pt>
                <c:pt idx="1594">
                  <c:v>43158</c:v>
                </c:pt>
                <c:pt idx="1595">
                  <c:v>43157</c:v>
                </c:pt>
                <c:pt idx="1596">
                  <c:v>43156</c:v>
                </c:pt>
                <c:pt idx="1597">
                  <c:v>43155</c:v>
                </c:pt>
                <c:pt idx="1598">
                  <c:v>43154</c:v>
                </c:pt>
                <c:pt idx="1599">
                  <c:v>43153</c:v>
                </c:pt>
                <c:pt idx="1600">
                  <c:v>43152</c:v>
                </c:pt>
                <c:pt idx="1601">
                  <c:v>43151</c:v>
                </c:pt>
                <c:pt idx="1602">
                  <c:v>43150</c:v>
                </c:pt>
                <c:pt idx="1603">
                  <c:v>43149</c:v>
                </c:pt>
                <c:pt idx="1604">
                  <c:v>43148</c:v>
                </c:pt>
                <c:pt idx="1605">
                  <c:v>43147</c:v>
                </c:pt>
                <c:pt idx="1606">
                  <c:v>43146</c:v>
                </c:pt>
                <c:pt idx="1607">
                  <c:v>43145</c:v>
                </c:pt>
                <c:pt idx="1608">
                  <c:v>43144</c:v>
                </c:pt>
                <c:pt idx="1609">
                  <c:v>43143</c:v>
                </c:pt>
                <c:pt idx="1610">
                  <c:v>43142</c:v>
                </c:pt>
                <c:pt idx="1611">
                  <c:v>43141</c:v>
                </c:pt>
                <c:pt idx="1612">
                  <c:v>43140</c:v>
                </c:pt>
                <c:pt idx="1613">
                  <c:v>43139</c:v>
                </c:pt>
                <c:pt idx="1614">
                  <c:v>43138</c:v>
                </c:pt>
                <c:pt idx="1615">
                  <c:v>43137</c:v>
                </c:pt>
                <c:pt idx="1616">
                  <c:v>43136</c:v>
                </c:pt>
                <c:pt idx="1617">
                  <c:v>43135</c:v>
                </c:pt>
                <c:pt idx="1618">
                  <c:v>43134</c:v>
                </c:pt>
                <c:pt idx="1619">
                  <c:v>43133</c:v>
                </c:pt>
                <c:pt idx="1620">
                  <c:v>43132</c:v>
                </c:pt>
                <c:pt idx="1621">
                  <c:v>43131</c:v>
                </c:pt>
                <c:pt idx="1622">
                  <c:v>43130</c:v>
                </c:pt>
                <c:pt idx="1623">
                  <c:v>43129</c:v>
                </c:pt>
                <c:pt idx="1624">
                  <c:v>43128</c:v>
                </c:pt>
                <c:pt idx="1625">
                  <c:v>43127</c:v>
                </c:pt>
                <c:pt idx="1626">
                  <c:v>43126</c:v>
                </c:pt>
                <c:pt idx="1627">
                  <c:v>43125</c:v>
                </c:pt>
                <c:pt idx="1628">
                  <c:v>43124</c:v>
                </c:pt>
                <c:pt idx="1629">
                  <c:v>43123</c:v>
                </c:pt>
                <c:pt idx="1630">
                  <c:v>43122</c:v>
                </c:pt>
                <c:pt idx="1631">
                  <c:v>43121</c:v>
                </c:pt>
                <c:pt idx="1632">
                  <c:v>43120</c:v>
                </c:pt>
                <c:pt idx="1633">
                  <c:v>43119</c:v>
                </c:pt>
                <c:pt idx="1634">
                  <c:v>43118</c:v>
                </c:pt>
                <c:pt idx="1635">
                  <c:v>43117</c:v>
                </c:pt>
                <c:pt idx="1636">
                  <c:v>43116</c:v>
                </c:pt>
                <c:pt idx="1637">
                  <c:v>43115</c:v>
                </c:pt>
                <c:pt idx="1638">
                  <c:v>43114</c:v>
                </c:pt>
                <c:pt idx="1639">
                  <c:v>43113</c:v>
                </c:pt>
                <c:pt idx="1640">
                  <c:v>43112</c:v>
                </c:pt>
                <c:pt idx="1641">
                  <c:v>43111</c:v>
                </c:pt>
                <c:pt idx="1642">
                  <c:v>43110</c:v>
                </c:pt>
                <c:pt idx="1643">
                  <c:v>43109</c:v>
                </c:pt>
                <c:pt idx="1644">
                  <c:v>43108</c:v>
                </c:pt>
                <c:pt idx="1645">
                  <c:v>43107</c:v>
                </c:pt>
                <c:pt idx="1646">
                  <c:v>43106</c:v>
                </c:pt>
                <c:pt idx="1647">
                  <c:v>43105</c:v>
                </c:pt>
                <c:pt idx="1648">
                  <c:v>43104</c:v>
                </c:pt>
                <c:pt idx="1649">
                  <c:v>43103</c:v>
                </c:pt>
                <c:pt idx="1650">
                  <c:v>43102</c:v>
                </c:pt>
                <c:pt idx="1651">
                  <c:v>43101</c:v>
                </c:pt>
                <c:pt idx="1652">
                  <c:v>43100</c:v>
                </c:pt>
                <c:pt idx="1653">
                  <c:v>43099</c:v>
                </c:pt>
                <c:pt idx="1654">
                  <c:v>43098</c:v>
                </c:pt>
                <c:pt idx="1655">
                  <c:v>43097</c:v>
                </c:pt>
                <c:pt idx="1656">
                  <c:v>43096</c:v>
                </c:pt>
                <c:pt idx="1657">
                  <c:v>43095</c:v>
                </c:pt>
                <c:pt idx="1658">
                  <c:v>43094</c:v>
                </c:pt>
                <c:pt idx="1659">
                  <c:v>43093</c:v>
                </c:pt>
                <c:pt idx="1660">
                  <c:v>43092</c:v>
                </c:pt>
                <c:pt idx="1661">
                  <c:v>43091</c:v>
                </c:pt>
                <c:pt idx="1662">
                  <c:v>43090</c:v>
                </c:pt>
                <c:pt idx="1663">
                  <c:v>43089</c:v>
                </c:pt>
                <c:pt idx="1664">
                  <c:v>43088</c:v>
                </c:pt>
                <c:pt idx="1665">
                  <c:v>43087</c:v>
                </c:pt>
                <c:pt idx="1666">
                  <c:v>43086</c:v>
                </c:pt>
                <c:pt idx="1667">
                  <c:v>43085</c:v>
                </c:pt>
                <c:pt idx="1668">
                  <c:v>43084</c:v>
                </c:pt>
                <c:pt idx="1669">
                  <c:v>43083</c:v>
                </c:pt>
                <c:pt idx="1670">
                  <c:v>43082</c:v>
                </c:pt>
                <c:pt idx="1671">
                  <c:v>43081</c:v>
                </c:pt>
                <c:pt idx="1672">
                  <c:v>43080</c:v>
                </c:pt>
                <c:pt idx="1673">
                  <c:v>43079</c:v>
                </c:pt>
                <c:pt idx="1674">
                  <c:v>43078</c:v>
                </c:pt>
                <c:pt idx="1675">
                  <c:v>43077</c:v>
                </c:pt>
                <c:pt idx="1676">
                  <c:v>43076</c:v>
                </c:pt>
                <c:pt idx="1677">
                  <c:v>43075</c:v>
                </c:pt>
                <c:pt idx="1678">
                  <c:v>43074</c:v>
                </c:pt>
                <c:pt idx="1679">
                  <c:v>43073</c:v>
                </c:pt>
                <c:pt idx="1680">
                  <c:v>43072</c:v>
                </c:pt>
                <c:pt idx="1681">
                  <c:v>43071</c:v>
                </c:pt>
                <c:pt idx="1682">
                  <c:v>43070</c:v>
                </c:pt>
                <c:pt idx="1683">
                  <c:v>43069</c:v>
                </c:pt>
                <c:pt idx="1684">
                  <c:v>43068</c:v>
                </c:pt>
                <c:pt idx="1685">
                  <c:v>43067</c:v>
                </c:pt>
                <c:pt idx="1686">
                  <c:v>43066</c:v>
                </c:pt>
                <c:pt idx="1687">
                  <c:v>43065</c:v>
                </c:pt>
                <c:pt idx="1688">
                  <c:v>43064</c:v>
                </c:pt>
                <c:pt idx="1689">
                  <c:v>43063</c:v>
                </c:pt>
                <c:pt idx="1690">
                  <c:v>43062</c:v>
                </c:pt>
                <c:pt idx="1691">
                  <c:v>43061</c:v>
                </c:pt>
                <c:pt idx="1692">
                  <c:v>43060</c:v>
                </c:pt>
                <c:pt idx="1693">
                  <c:v>43059</c:v>
                </c:pt>
                <c:pt idx="1694">
                  <c:v>43058</c:v>
                </c:pt>
                <c:pt idx="1695">
                  <c:v>43057</c:v>
                </c:pt>
                <c:pt idx="1696">
                  <c:v>43056</c:v>
                </c:pt>
                <c:pt idx="1697">
                  <c:v>43055</c:v>
                </c:pt>
                <c:pt idx="1698">
                  <c:v>43054</c:v>
                </c:pt>
                <c:pt idx="1699">
                  <c:v>43053</c:v>
                </c:pt>
                <c:pt idx="1700">
                  <c:v>43052</c:v>
                </c:pt>
                <c:pt idx="1701">
                  <c:v>43051</c:v>
                </c:pt>
                <c:pt idx="1702">
                  <c:v>43050</c:v>
                </c:pt>
                <c:pt idx="1703">
                  <c:v>43049</c:v>
                </c:pt>
                <c:pt idx="1704">
                  <c:v>43048</c:v>
                </c:pt>
                <c:pt idx="1705">
                  <c:v>43047</c:v>
                </c:pt>
                <c:pt idx="1706">
                  <c:v>43046</c:v>
                </c:pt>
                <c:pt idx="1707">
                  <c:v>43045</c:v>
                </c:pt>
                <c:pt idx="1708">
                  <c:v>43044</c:v>
                </c:pt>
                <c:pt idx="1709">
                  <c:v>43043</c:v>
                </c:pt>
                <c:pt idx="1710">
                  <c:v>43042</c:v>
                </c:pt>
                <c:pt idx="1711">
                  <c:v>43041</c:v>
                </c:pt>
                <c:pt idx="1712">
                  <c:v>43040</c:v>
                </c:pt>
                <c:pt idx="1713">
                  <c:v>43039</c:v>
                </c:pt>
                <c:pt idx="1714">
                  <c:v>43038</c:v>
                </c:pt>
                <c:pt idx="1715">
                  <c:v>43037</c:v>
                </c:pt>
                <c:pt idx="1716">
                  <c:v>43036</c:v>
                </c:pt>
                <c:pt idx="1717">
                  <c:v>43035</c:v>
                </c:pt>
                <c:pt idx="1718">
                  <c:v>43034</c:v>
                </c:pt>
                <c:pt idx="1719">
                  <c:v>43033</c:v>
                </c:pt>
                <c:pt idx="1720">
                  <c:v>43032</c:v>
                </c:pt>
                <c:pt idx="1721">
                  <c:v>43031</c:v>
                </c:pt>
                <c:pt idx="1722">
                  <c:v>43030</c:v>
                </c:pt>
                <c:pt idx="1723">
                  <c:v>43029</c:v>
                </c:pt>
                <c:pt idx="1724">
                  <c:v>43028</c:v>
                </c:pt>
                <c:pt idx="1725">
                  <c:v>43027</c:v>
                </c:pt>
                <c:pt idx="1726">
                  <c:v>43026</c:v>
                </c:pt>
                <c:pt idx="1727">
                  <c:v>43025</c:v>
                </c:pt>
                <c:pt idx="1728">
                  <c:v>43024</c:v>
                </c:pt>
                <c:pt idx="1729">
                  <c:v>43023</c:v>
                </c:pt>
                <c:pt idx="1730">
                  <c:v>43022</c:v>
                </c:pt>
                <c:pt idx="1731">
                  <c:v>43021</c:v>
                </c:pt>
                <c:pt idx="1732">
                  <c:v>43020</c:v>
                </c:pt>
                <c:pt idx="1733">
                  <c:v>43019</c:v>
                </c:pt>
                <c:pt idx="1734">
                  <c:v>43018</c:v>
                </c:pt>
                <c:pt idx="1735">
                  <c:v>43017</c:v>
                </c:pt>
                <c:pt idx="1736">
                  <c:v>43016</c:v>
                </c:pt>
                <c:pt idx="1737">
                  <c:v>43015</c:v>
                </c:pt>
                <c:pt idx="1738">
                  <c:v>43014</c:v>
                </c:pt>
                <c:pt idx="1739">
                  <c:v>43013</c:v>
                </c:pt>
                <c:pt idx="1740">
                  <c:v>43012</c:v>
                </c:pt>
                <c:pt idx="1741">
                  <c:v>43011</c:v>
                </c:pt>
                <c:pt idx="1742">
                  <c:v>43010</c:v>
                </c:pt>
                <c:pt idx="1743">
                  <c:v>43009</c:v>
                </c:pt>
                <c:pt idx="1744">
                  <c:v>43008</c:v>
                </c:pt>
                <c:pt idx="1745">
                  <c:v>43007</c:v>
                </c:pt>
                <c:pt idx="1746">
                  <c:v>43006</c:v>
                </c:pt>
                <c:pt idx="1747">
                  <c:v>43005</c:v>
                </c:pt>
                <c:pt idx="1748">
                  <c:v>43004</c:v>
                </c:pt>
                <c:pt idx="1749">
                  <c:v>43003</c:v>
                </c:pt>
                <c:pt idx="1750">
                  <c:v>43002</c:v>
                </c:pt>
                <c:pt idx="1751">
                  <c:v>43001</c:v>
                </c:pt>
                <c:pt idx="1752">
                  <c:v>43000</c:v>
                </c:pt>
                <c:pt idx="1753">
                  <c:v>42999</c:v>
                </c:pt>
                <c:pt idx="1754">
                  <c:v>42998</c:v>
                </c:pt>
                <c:pt idx="1755">
                  <c:v>42997</c:v>
                </c:pt>
                <c:pt idx="1756">
                  <c:v>42996</c:v>
                </c:pt>
                <c:pt idx="1757">
                  <c:v>42995</c:v>
                </c:pt>
                <c:pt idx="1758">
                  <c:v>42994</c:v>
                </c:pt>
                <c:pt idx="1759">
                  <c:v>42993</c:v>
                </c:pt>
                <c:pt idx="1760">
                  <c:v>42992</c:v>
                </c:pt>
                <c:pt idx="1761">
                  <c:v>42991</c:v>
                </c:pt>
                <c:pt idx="1762">
                  <c:v>42990</c:v>
                </c:pt>
                <c:pt idx="1763">
                  <c:v>42989</c:v>
                </c:pt>
                <c:pt idx="1764">
                  <c:v>42988</c:v>
                </c:pt>
                <c:pt idx="1765">
                  <c:v>42987</c:v>
                </c:pt>
                <c:pt idx="1766">
                  <c:v>42986</c:v>
                </c:pt>
                <c:pt idx="1767">
                  <c:v>42985</c:v>
                </c:pt>
                <c:pt idx="1768">
                  <c:v>42984</c:v>
                </c:pt>
                <c:pt idx="1769">
                  <c:v>42983</c:v>
                </c:pt>
                <c:pt idx="1770">
                  <c:v>42982</c:v>
                </c:pt>
                <c:pt idx="1771">
                  <c:v>42981</c:v>
                </c:pt>
                <c:pt idx="1772">
                  <c:v>42980</c:v>
                </c:pt>
                <c:pt idx="1773">
                  <c:v>42979</c:v>
                </c:pt>
                <c:pt idx="1774">
                  <c:v>42978</c:v>
                </c:pt>
                <c:pt idx="1775">
                  <c:v>42977</c:v>
                </c:pt>
                <c:pt idx="1776">
                  <c:v>42976</c:v>
                </c:pt>
                <c:pt idx="1777">
                  <c:v>42975</c:v>
                </c:pt>
                <c:pt idx="1778">
                  <c:v>42974</c:v>
                </c:pt>
                <c:pt idx="1779">
                  <c:v>42973</c:v>
                </c:pt>
                <c:pt idx="1780">
                  <c:v>42972</c:v>
                </c:pt>
                <c:pt idx="1781">
                  <c:v>42971</c:v>
                </c:pt>
                <c:pt idx="1782">
                  <c:v>42970</c:v>
                </c:pt>
                <c:pt idx="1783">
                  <c:v>42969</c:v>
                </c:pt>
                <c:pt idx="1784">
                  <c:v>42968</c:v>
                </c:pt>
                <c:pt idx="1785">
                  <c:v>42967</c:v>
                </c:pt>
                <c:pt idx="1786">
                  <c:v>42966</c:v>
                </c:pt>
                <c:pt idx="1787">
                  <c:v>42965</c:v>
                </c:pt>
                <c:pt idx="1788">
                  <c:v>42964</c:v>
                </c:pt>
                <c:pt idx="1789">
                  <c:v>42963</c:v>
                </c:pt>
                <c:pt idx="1790">
                  <c:v>42962</c:v>
                </c:pt>
                <c:pt idx="1791">
                  <c:v>42961</c:v>
                </c:pt>
                <c:pt idx="1792">
                  <c:v>42960</c:v>
                </c:pt>
                <c:pt idx="1793">
                  <c:v>42959</c:v>
                </c:pt>
                <c:pt idx="1794">
                  <c:v>42958</c:v>
                </c:pt>
                <c:pt idx="1795">
                  <c:v>42957</c:v>
                </c:pt>
                <c:pt idx="1796">
                  <c:v>42956</c:v>
                </c:pt>
                <c:pt idx="1797">
                  <c:v>42955</c:v>
                </c:pt>
                <c:pt idx="1798">
                  <c:v>42954</c:v>
                </c:pt>
                <c:pt idx="1799">
                  <c:v>42953</c:v>
                </c:pt>
                <c:pt idx="1800">
                  <c:v>42952</c:v>
                </c:pt>
                <c:pt idx="1801">
                  <c:v>42951</c:v>
                </c:pt>
                <c:pt idx="1802">
                  <c:v>42950</c:v>
                </c:pt>
                <c:pt idx="1803">
                  <c:v>42949</c:v>
                </c:pt>
                <c:pt idx="1804">
                  <c:v>42948</c:v>
                </c:pt>
                <c:pt idx="1805">
                  <c:v>42947</c:v>
                </c:pt>
                <c:pt idx="1806">
                  <c:v>42946</c:v>
                </c:pt>
                <c:pt idx="1807">
                  <c:v>42945</c:v>
                </c:pt>
                <c:pt idx="1808">
                  <c:v>42944</c:v>
                </c:pt>
                <c:pt idx="1809">
                  <c:v>42943</c:v>
                </c:pt>
                <c:pt idx="1810">
                  <c:v>42942</c:v>
                </c:pt>
                <c:pt idx="1811">
                  <c:v>42941</c:v>
                </c:pt>
                <c:pt idx="1812">
                  <c:v>42940</c:v>
                </c:pt>
                <c:pt idx="1813">
                  <c:v>42939</c:v>
                </c:pt>
                <c:pt idx="1814">
                  <c:v>42938</c:v>
                </c:pt>
                <c:pt idx="1815">
                  <c:v>42937</c:v>
                </c:pt>
                <c:pt idx="1816">
                  <c:v>42936</c:v>
                </c:pt>
                <c:pt idx="1817">
                  <c:v>42935</c:v>
                </c:pt>
                <c:pt idx="1818">
                  <c:v>42934</c:v>
                </c:pt>
                <c:pt idx="1819">
                  <c:v>42933</c:v>
                </c:pt>
                <c:pt idx="1820">
                  <c:v>42932</c:v>
                </c:pt>
                <c:pt idx="1821">
                  <c:v>42931</c:v>
                </c:pt>
                <c:pt idx="1822">
                  <c:v>42930</c:v>
                </c:pt>
                <c:pt idx="1823">
                  <c:v>42929</c:v>
                </c:pt>
                <c:pt idx="1824">
                  <c:v>42928</c:v>
                </c:pt>
                <c:pt idx="1825">
                  <c:v>42927</c:v>
                </c:pt>
                <c:pt idx="1826">
                  <c:v>42926</c:v>
                </c:pt>
                <c:pt idx="1827">
                  <c:v>42925</c:v>
                </c:pt>
                <c:pt idx="1828">
                  <c:v>42924</c:v>
                </c:pt>
                <c:pt idx="1829">
                  <c:v>42923</c:v>
                </c:pt>
                <c:pt idx="1830">
                  <c:v>42922</c:v>
                </c:pt>
                <c:pt idx="1831">
                  <c:v>42921</c:v>
                </c:pt>
                <c:pt idx="1832">
                  <c:v>42920</c:v>
                </c:pt>
                <c:pt idx="1833">
                  <c:v>42919</c:v>
                </c:pt>
                <c:pt idx="1834">
                  <c:v>42918</c:v>
                </c:pt>
                <c:pt idx="1835">
                  <c:v>42917</c:v>
                </c:pt>
                <c:pt idx="1836">
                  <c:v>42916</c:v>
                </c:pt>
                <c:pt idx="1837">
                  <c:v>42915</c:v>
                </c:pt>
                <c:pt idx="1838">
                  <c:v>42914</c:v>
                </c:pt>
                <c:pt idx="1839">
                  <c:v>42913</c:v>
                </c:pt>
                <c:pt idx="1840">
                  <c:v>42912</c:v>
                </c:pt>
                <c:pt idx="1841">
                  <c:v>42911</c:v>
                </c:pt>
                <c:pt idx="1842">
                  <c:v>42910</c:v>
                </c:pt>
                <c:pt idx="1843">
                  <c:v>42909</c:v>
                </c:pt>
                <c:pt idx="1844">
                  <c:v>42908</c:v>
                </c:pt>
                <c:pt idx="1845">
                  <c:v>42907</c:v>
                </c:pt>
                <c:pt idx="1846">
                  <c:v>42906</c:v>
                </c:pt>
                <c:pt idx="1847">
                  <c:v>42905</c:v>
                </c:pt>
                <c:pt idx="1848">
                  <c:v>42904</c:v>
                </c:pt>
                <c:pt idx="1849">
                  <c:v>42903</c:v>
                </c:pt>
                <c:pt idx="1850">
                  <c:v>42902</c:v>
                </c:pt>
                <c:pt idx="1851">
                  <c:v>42901</c:v>
                </c:pt>
                <c:pt idx="1852">
                  <c:v>42900</c:v>
                </c:pt>
                <c:pt idx="1853">
                  <c:v>42899</c:v>
                </c:pt>
                <c:pt idx="1854">
                  <c:v>42898</c:v>
                </c:pt>
                <c:pt idx="1855">
                  <c:v>42897</c:v>
                </c:pt>
                <c:pt idx="1856">
                  <c:v>42896</c:v>
                </c:pt>
                <c:pt idx="1857">
                  <c:v>42895</c:v>
                </c:pt>
                <c:pt idx="1858">
                  <c:v>42894</c:v>
                </c:pt>
                <c:pt idx="1859">
                  <c:v>42893</c:v>
                </c:pt>
                <c:pt idx="1860">
                  <c:v>42892</c:v>
                </c:pt>
                <c:pt idx="1861">
                  <c:v>42891</c:v>
                </c:pt>
                <c:pt idx="1862">
                  <c:v>42890</c:v>
                </c:pt>
                <c:pt idx="1863">
                  <c:v>42889</c:v>
                </c:pt>
                <c:pt idx="1864">
                  <c:v>42888</c:v>
                </c:pt>
                <c:pt idx="1865">
                  <c:v>42887</c:v>
                </c:pt>
                <c:pt idx="1866">
                  <c:v>42886</c:v>
                </c:pt>
                <c:pt idx="1867">
                  <c:v>42885</c:v>
                </c:pt>
                <c:pt idx="1868">
                  <c:v>42884</c:v>
                </c:pt>
                <c:pt idx="1869">
                  <c:v>42883</c:v>
                </c:pt>
                <c:pt idx="1870">
                  <c:v>42882</c:v>
                </c:pt>
                <c:pt idx="1871">
                  <c:v>42881</c:v>
                </c:pt>
                <c:pt idx="1872">
                  <c:v>42880</c:v>
                </c:pt>
                <c:pt idx="1873">
                  <c:v>42879</c:v>
                </c:pt>
                <c:pt idx="1874">
                  <c:v>42878</c:v>
                </c:pt>
                <c:pt idx="1875">
                  <c:v>42877</c:v>
                </c:pt>
                <c:pt idx="1876">
                  <c:v>42876</c:v>
                </c:pt>
                <c:pt idx="1877">
                  <c:v>42875</c:v>
                </c:pt>
                <c:pt idx="1878">
                  <c:v>42874</c:v>
                </c:pt>
                <c:pt idx="1879">
                  <c:v>42873</c:v>
                </c:pt>
                <c:pt idx="1880">
                  <c:v>42872</c:v>
                </c:pt>
                <c:pt idx="1881">
                  <c:v>42871</c:v>
                </c:pt>
                <c:pt idx="1882">
                  <c:v>42870</c:v>
                </c:pt>
                <c:pt idx="1883">
                  <c:v>42869</c:v>
                </c:pt>
                <c:pt idx="1884">
                  <c:v>42868</c:v>
                </c:pt>
                <c:pt idx="1885">
                  <c:v>42867</c:v>
                </c:pt>
                <c:pt idx="1886">
                  <c:v>42866</c:v>
                </c:pt>
                <c:pt idx="1887">
                  <c:v>42865</c:v>
                </c:pt>
                <c:pt idx="1888">
                  <c:v>42864</c:v>
                </c:pt>
                <c:pt idx="1889">
                  <c:v>42863</c:v>
                </c:pt>
                <c:pt idx="1890">
                  <c:v>42862</c:v>
                </c:pt>
                <c:pt idx="1891">
                  <c:v>42861</c:v>
                </c:pt>
                <c:pt idx="1892">
                  <c:v>42860</c:v>
                </c:pt>
                <c:pt idx="1893">
                  <c:v>42859</c:v>
                </c:pt>
                <c:pt idx="1894">
                  <c:v>42858</c:v>
                </c:pt>
                <c:pt idx="1895">
                  <c:v>42857</c:v>
                </c:pt>
                <c:pt idx="1896">
                  <c:v>42856</c:v>
                </c:pt>
                <c:pt idx="1897">
                  <c:v>42855</c:v>
                </c:pt>
                <c:pt idx="1898">
                  <c:v>42854</c:v>
                </c:pt>
                <c:pt idx="1899">
                  <c:v>42853</c:v>
                </c:pt>
                <c:pt idx="1900">
                  <c:v>42852</c:v>
                </c:pt>
                <c:pt idx="1901">
                  <c:v>42851</c:v>
                </c:pt>
                <c:pt idx="1902">
                  <c:v>42850</c:v>
                </c:pt>
                <c:pt idx="1903">
                  <c:v>42849</c:v>
                </c:pt>
                <c:pt idx="1904">
                  <c:v>42848</c:v>
                </c:pt>
                <c:pt idx="1905">
                  <c:v>42847</c:v>
                </c:pt>
                <c:pt idx="1906">
                  <c:v>42846</c:v>
                </c:pt>
                <c:pt idx="1907">
                  <c:v>42845</c:v>
                </c:pt>
                <c:pt idx="1908">
                  <c:v>42844</c:v>
                </c:pt>
                <c:pt idx="1909">
                  <c:v>42843</c:v>
                </c:pt>
                <c:pt idx="1910">
                  <c:v>42842</c:v>
                </c:pt>
                <c:pt idx="1911">
                  <c:v>42841</c:v>
                </c:pt>
                <c:pt idx="1912">
                  <c:v>42840</c:v>
                </c:pt>
                <c:pt idx="1913">
                  <c:v>42839</c:v>
                </c:pt>
                <c:pt idx="1914">
                  <c:v>42838</c:v>
                </c:pt>
                <c:pt idx="1915">
                  <c:v>42837</c:v>
                </c:pt>
                <c:pt idx="1916">
                  <c:v>42836</c:v>
                </c:pt>
                <c:pt idx="1917">
                  <c:v>42835</c:v>
                </c:pt>
                <c:pt idx="1918">
                  <c:v>42834</c:v>
                </c:pt>
                <c:pt idx="1919">
                  <c:v>42833</c:v>
                </c:pt>
                <c:pt idx="1920">
                  <c:v>42832</c:v>
                </c:pt>
                <c:pt idx="1921">
                  <c:v>42831</c:v>
                </c:pt>
                <c:pt idx="1922">
                  <c:v>42830</c:v>
                </c:pt>
                <c:pt idx="1923">
                  <c:v>42829</c:v>
                </c:pt>
                <c:pt idx="1924">
                  <c:v>42828</c:v>
                </c:pt>
                <c:pt idx="1925">
                  <c:v>42827</c:v>
                </c:pt>
                <c:pt idx="1926">
                  <c:v>42826</c:v>
                </c:pt>
                <c:pt idx="1927">
                  <c:v>42825</c:v>
                </c:pt>
                <c:pt idx="1928">
                  <c:v>42824</c:v>
                </c:pt>
                <c:pt idx="1929">
                  <c:v>42823</c:v>
                </c:pt>
                <c:pt idx="1930">
                  <c:v>42822</c:v>
                </c:pt>
                <c:pt idx="1931">
                  <c:v>42821</c:v>
                </c:pt>
                <c:pt idx="1932">
                  <c:v>42820</c:v>
                </c:pt>
                <c:pt idx="1933">
                  <c:v>42819</c:v>
                </c:pt>
                <c:pt idx="1934">
                  <c:v>42818</c:v>
                </c:pt>
                <c:pt idx="1935">
                  <c:v>42817</c:v>
                </c:pt>
                <c:pt idx="1936">
                  <c:v>42816</c:v>
                </c:pt>
                <c:pt idx="1937">
                  <c:v>42815</c:v>
                </c:pt>
                <c:pt idx="1938">
                  <c:v>42814</c:v>
                </c:pt>
                <c:pt idx="1939">
                  <c:v>42813</c:v>
                </c:pt>
                <c:pt idx="1940">
                  <c:v>42812</c:v>
                </c:pt>
                <c:pt idx="1941">
                  <c:v>42811</c:v>
                </c:pt>
                <c:pt idx="1942">
                  <c:v>42810</c:v>
                </c:pt>
                <c:pt idx="1943">
                  <c:v>42809</c:v>
                </c:pt>
                <c:pt idx="1944">
                  <c:v>42808</c:v>
                </c:pt>
                <c:pt idx="1945">
                  <c:v>42807</c:v>
                </c:pt>
                <c:pt idx="1946">
                  <c:v>42806</c:v>
                </c:pt>
                <c:pt idx="1947">
                  <c:v>42805</c:v>
                </c:pt>
                <c:pt idx="1948">
                  <c:v>42804</c:v>
                </c:pt>
                <c:pt idx="1949">
                  <c:v>42803</c:v>
                </c:pt>
                <c:pt idx="1950">
                  <c:v>42802</c:v>
                </c:pt>
                <c:pt idx="1951">
                  <c:v>42801</c:v>
                </c:pt>
                <c:pt idx="1952">
                  <c:v>42800</c:v>
                </c:pt>
                <c:pt idx="1953">
                  <c:v>42799</c:v>
                </c:pt>
                <c:pt idx="1954">
                  <c:v>42798</c:v>
                </c:pt>
                <c:pt idx="1955">
                  <c:v>42797</c:v>
                </c:pt>
                <c:pt idx="1956">
                  <c:v>42796</c:v>
                </c:pt>
                <c:pt idx="1957">
                  <c:v>42795</c:v>
                </c:pt>
                <c:pt idx="1958">
                  <c:v>42794</c:v>
                </c:pt>
                <c:pt idx="1959">
                  <c:v>42793</c:v>
                </c:pt>
                <c:pt idx="1960">
                  <c:v>42792</c:v>
                </c:pt>
                <c:pt idx="1961">
                  <c:v>42791</c:v>
                </c:pt>
                <c:pt idx="1962">
                  <c:v>42790</c:v>
                </c:pt>
                <c:pt idx="1963">
                  <c:v>42789</c:v>
                </c:pt>
                <c:pt idx="1964">
                  <c:v>42788</c:v>
                </c:pt>
                <c:pt idx="1965">
                  <c:v>42787</c:v>
                </c:pt>
                <c:pt idx="1966">
                  <c:v>42786</c:v>
                </c:pt>
                <c:pt idx="1967">
                  <c:v>42785</c:v>
                </c:pt>
                <c:pt idx="1968">
                  <c:v>42784</c:v>
                </c:pt>
                <c:pt idx="1969">
                  <c:v>42783</c:v>
                </c:pt>
                <c:pt idx="1970">
                  <c:v>42782</c:v>
                </c:pt>
                <c:pt idx="1971">
                  <c:v>42781</c:v>
                </c:pt>
                <c:pt idx="1972">
                  <c:v>42780</c:v>
                </c:pt>
                <c:pt idx="1973">
                  <c:v>42779</c:v>
                </c:pt>
                <c:pt idx="1974">
                  <c:v>42778</c:v>
                </c:pt>
                <c:pt idx="1975">
                  <c:v>42777</c:v>
                </c:pt>
                <c:pt idx="1976">
                  <c:v>42776</c:v>
                </c:pt>
                <c:pt idx="1977">
                  <c:v>42775</c:v>
                </c:pt>
                <c:pt idx="1978">
                  <c:v>42774</c:v>
                </c:pt>
                <c:pt idx="1979">
                  <c:v>42773</c:v>
                </c:pt>
                <c:pt idx="1980">
                  <c:v>42772</c:v>
                </c:pt>
                <c:pt idx="1981">
                  <c:v>42771</c:v>
                </c:pt>
                <c:pt idx="1982">
                  <c:v>42770</c:v>
                </c:pt>
                <c:pt idx="1983">
                  <c:v>42769</c:v>
                </c:pt>
                <c:pt idx="1984">
                  <c:v>42768</c:v>
                </c:pt>
                <c:pt idx="1985">
                  <c:v>42767</c:v>
                </c:pt>
                <c:pt idx="1986">
                  <c:v>42766</c:v>
                </c:pt>
                <c:pt idx="1987">
                  <c:v>42765</c:v>
                </c:pt>
                <c:pt idx="1988">
                  <c:v>42764</c:v>
                </c:pt>
                <c:pt idx="1989">
                  <c:v>42763</c:v>
                </c:pt>
                <c:pt idx="1990">
                  <c:v>42762</c:v>
                </c:pt>
                <c:pt idx="1991">
                  <c:v>42761</c:v>
                </c:pt>
                <c:pt idx="1992">
                  <c:v>42760</c:v>
                </c:pt>
                <c:pt idx="1993">
                  <c:v>42759</c:v>
                </c:pt>
                <c:pt idx="1994">
                  <c:v>42758</c:v>
                </c:pt>
                <c:pt idx="1995">
                  <c:v>42757</c:v>
                </c:pt>
                <c:pt idx="1996">
                  <c:v>42756</c:v>
                </c:pt>
                <c:pt idx="1997">
                  <c:v>42755</c:v>
                </c:pt>
                <c:pt idx="1998">
                  <c:v>42754</c:v>
                </c:pt>
                <c:pt idx="1999">
                  <c:v>42753</c:v>
                </c:pt>
                <c:pt idx="2000">
                  <c:v>42752</c:v>
                </c:pt>
                <c:pt idx="2001">
                  <c:v>42751</c:v>
                </c:pt>
                <c:pt idx="2002">
                  <c:v>42750</c:v>
                </c:pt>
                <c:pt idx="2003">
                  <c:v>42749</c:v>
                </c:pt>
                <c:pt idx="2004">
                  <c:v>42748</c:v>
                </c:pt>
                <c:pt idx="2005">
                  <c:v>42747</c:v>
                </c:pt>
                <c:pt idx="2006">
                  <c:v>42746</c:v>
                </c:pt>
                <c:pt idx="2007">
                  <c:v>42745</c:v>
                </c:pt>
                <c:pt idx="2008">
                  <c:v>42744</c:v>
                </c:pt>
                <c:pt idx="2009">
                  <c:v>42743</c:v>
                </c:pt>
                <c:pt idx="2010">
                  <c:v>42742</c:v>
                </c:pt>
                <c:pt idx="2011">
                  <c:v>42741</c:v>
                </c:pt>
                <c:pt idx="2012">
                  <c:v>42740</c:v>
                </c:pt>
                <c:pt idx="2013">
                  <c:v>42739</c:v>
                </c:pt>
                <c:pt idx="2014">
                  <c:v>42738</c:v>
                </c:pt>
                <c:pt idx="2015">
                  <c:v>42737</c:v>
                </c:pt>
                <c:pt idx="2016">
                  <c:v>42736</c:v>
                </c:pt>
                <c:pt idx="2017">
                  <c:v>42735</c:v>
                </c:pt>
                <c:pt idx="2018">
                  <c:v>42734</c:v>
                </c:pt>
                <c:pt idx="2019">
                  <c:v>42733</c:v>
                </c:pt>
                <c:pt idx="2020">
                  <c:v>42732</c:v>
                </c:pt>
                <c:pt idx="2021">
                  <c:v>42731</c:v>
                </c:pt>
                <c:pt idx="2022">
                  <c:v>42730</c:v>
                </c:pt>
                <c:pt idx="2023">
                  <c:v>42729</c:v>
                </c:pt>
                <c:pt idx="2024">
                  <c:v>42728</c:v>
                </c:pt>
                <c:pt idx="2025">
                  <c:v>42727</c:v>
                </c:pt>
                <c:pt idx="2026">
                  <c:v>42726</c:v>
                </c:pt>
                <c:pt idx="2027">
                  <c:v>42725</c:v>
                </c:pt>
                <c:pt idx="2028">
                  <c:v>42724</c:v>
                </c:pt>
                <c:pt idx="2029">
                  <c:v>42723</c:v>
                </c:pt>
                <c:pt idx="2030">
                  <c:v>42722</c:v>
                </c:pt>
                <c:pt idx="2031">
                  <c:v>42721</c:v>
                </c:pt>
                <c:pt idx="2032">
                  <c:v>42720</c:v>
                </c:pt>
                <c:pt idx="2033">
                  <c:v>42719</c:v>
                </c:pt>
                <c:pt idx="2034">
                  <c:v>42718</c:v>
                </c:pt>
                <c:pt idx="2035">
                  <c:v>42717</c:v>
                </c:pt>
                <c:pt idx="2036">
                  <c:v>42716</c:v>
                </c:pt>
                <c:pt idx="2037">
                  <c:v>42715</c:v>
                </c:pt>
                <c:pt idx="2038">
                  <c:v>42714</c:v>
                </c:pt>
                <c:pt idx="2039">
                  <c:v>42713</c:v>
                </c:pt>
                <c:pt idx="2040">
                  <c:v>42712</c:v>
                </c:pt>
                <c:pt idx="2041">
                  <c:v>42711</c:v>
                </c:pt>
                <c:pt idx="2042">
                  <c:v>42710</c:v>
                </c:pt>
                <c:pt idx="2043">
                  <c:v>42709</c:v>
                </c:pt>
                <c:pt idx="2044">
                  <c:v>42708</c:v>
                </c:pt>
                <c:pt idx="2045">
                  <c:v>42707</c:v>
                </c:pt>
                <c:pt idx="2046">
                  <c:v>42706</c:v>
                </c:pt>
                <c:pt idx="2047">
                  <c:v>42705</c:v>
                </c:pt>
                <c:pt idx="2048">
                  <c:v>42704</c:v>
                </c:pt>
                <c:pt idx="2049">
                  <c:v>42703</c:v>
                </c:pt>
                <c:pt idx="2050">
                  <c:v>42702</c:v>
                </c:pt>
                <c:pt idx="2051">
                  <c:v>42701</c:v>
                </c:pt>
                <c:pt idx="2052">
                  <c:v>42700</c:v>
                </c:pt>
                <c:pt idx="2053">
                  <c:v>42699</c:v>
                </c:pt>
                <c:pt idx="2054">
                  <c:v>42698</c:v>
                </c:pt>
                <c:pt idx="2055">
                  <c:v>42697</c:v>
                </c:pt>
                <c:pt idx="2056">
                  <c:v>42696</c:v>
                </c:pt>
                <c:pt idx="2057">
                  <c:v>42695</c:v>
                </c:pt>
                <c:pt idx="2058">
                  <c:v>42694</c:v>
                </c:pt>
                <c:pt idx="2059">
                  <c:v>42693</c:v>
                </c:pt>
                <c:pt idx="2060">
                  <c:v>42692</c:v>
                </c:pt>
                <c:pt idx="2061">
                  <c:v>42691</c:v>
                </c:pt>
                <c:pt idx="2062">
                  <c:v>42690</c:v>
                </c:pt>
                <c:pt idx="2063">
                  <c:v>42689</c:v>
                </c:pt>
                <c:pt idx="2064">
                  <c:v>42688</c:v>
                </c:pt>
                <c:pt idx="2065">
                  <c:v>42687</c:v>
                </c:pt>
                <c:pt idx="2066">
                  <c:v>42686</c:v>
                </c:pt>
                <c:pt idx="2067">
                  <c:v>42685</c:v>
                </c:pt>
                <c:pt idx="2068">
                  <c:v>42684</c:v>
                </c:pt>
                <c:pt idx="2069">
                  <c:v>42683</c:v>
                </c:pt>
                <c:pt idx="2070">
                  <c:v>42682</c:v>
                </c:pt>
                <c:pt idx="2071">
                  <c:v>42681</c:v>
                </c:pt>
                <c:pt idx="2072">
                  <c:v>42680</c:v>
                </c:pt>
                <c:pt idx="2073">
                  <c:v>42679</c:v>
                </c:pt>
                <c:pt idx="2074">
                  <c:v>42678</c:v>
                </c:pt>
                <c:pt idx="2075">
                  <c:v>42677</c:v>
                </c:pt>
                <c:pt idx="2076">
                  <c:v>42676</c:v>
                </c:pt>
                <c:pt idx="2077">
                  <c:v>42675</c:v>
                </c:pt>
                <c:pt idx="2078">
                  <c:v>42674</c:v>
                </c:pt>
                <c:pt idx="2079">
                  <c:v>42673</c:v>
                </c:pt>
                <c:pt idx="2080">
                  <c:v>42672</c:v>
                </c:pt>
                <c:pt idx="2081">
                  <c:v>42671</c:v>
                </c:pt>
                <c:pt idx="2082">
                  <c:v>42670</c:v>
                </c:pt>
                <c:pt idx="2083">
                  <c:v>42669</c:v>
                </c:pt>
                <c:pt idx="2084">
                  <c:v>42668</c:v>
                </c:pt>
                <c:pt idx="2085">
                  <c:v>42667</c:v>
                </c:pt>
                <c:pt idx="2086">
                  <c:v>42666</c:v>
                </c:pt>
                <c:pt idx="2087">
                  <c:v>42665</c:v>
                </c:pt>
                <c:pt idx="2088">
                  <c:v>42664</c:v>
                </c:pt>
                <c:pt idx="2089">
                  <c:v>42663</c:v>
                </c:pt>
                <c:pt idx="2090">
                  <c:v>42662</c:v>
                </c:pt>
                <c:pt idx="2091">
                  <c:v>42661</c:v>
                </c:pt>
                <c:pt idx="2092">
                  <c:v>42660</c:v>
                </c:pt>
                <c:pt idx="2093">
                  <c:v>42659</c:v>
                </c:pt>
                <c:pt idx="2094">
                  <c:v>42658</c:v>
                </c:pt>
                <c:pt idx="2095">
                  <c:v>42657</c:v>
                </c:pt>
                <c:pt idx="2096">
                  <c:v>42656</c:v>
                </c:pt>
                <c:pt idx="2097">
                  <c:v>42655</c:v>
                </c:pt>
                <c:pt idx="2098">
                  <c:v>42654</c:v>
                </c:pt>
                <c:pt idx="2099">
                  <c:v>42653</c:v>
                </c:pt>
                <c:pt idx="2100">
                  <c:v>42652</c:v>
                </c:pt>
                <c:pt idx="2101">
                  <c:v>42651</c:v>
                </c:pt>
                <c:pt idx="2102">
                  <c:v>42650</c:v>
                </c:pt>
                <c:pt idx="2103">
                  <c:v>42649</c:v>
                </c:pt>
                <c:pt idx="2104">
                  <c:v>42648</c:v>
                </c:pt>
                <c:pt idx="2105">
                  <c:v>42647</c:v>
                </c:pt>
                <c:pt idx="2106">
                  <c:v>42646</c:v>
                </c:pt>
                <c:pt idx="2107">
                  <c:v>42645</c:v>
                </c:pt>
                <c:pt idx="2108">
                  <c:v>42644</c:v>
                </c:pt>
                <c:pt idx="2109">
                  <c:v>42643</c:v>
                </c:pt>
                <c:pt idx="2110">
                  <c:v>42642</c:v>
                </c:pt>
                <c:pt idx="2111">
                  <c:v>42641</c:v>
                </c:pt>
                <c:pt idx="2112">
                  <c:v>42640</c:v>
                </c:pt>
                <c:pt idx="2113">
                  <c:v>42639</c:v>
                </c:pt>
                <c:pt idx="2114">
                  <c:v>42638</c:v>
                </c:pt>
                <c:pt idx="2115">
                  <c:v>42637</c:v>
                </c:pt>
                <c:pt idx="2116">
                  <c:v>42636</c:v>
                </c:pt>
                <c:pt idx="2117">
                  <c:v>42635</c:v>
                </c:pt>
                <c:pt idx="2118">
                  <c:v>42634</c:v>
                </c:pt>
                <c:pt idx="2119">
                  <c:v>42633</c:v>
                </c:pt>
                <c:pt idx="2120">
                  <c:v>42632</c:v>
                </c:pt>
                <c:pt idx="2121">
                  <c:v>42631</c:v>
                </c:pt>
                <c:pt idx="2122">
                  <c:v>42630</c:v>
                </c:pt>
                <c:pt idx="2123">
                  <c:v>42629</c:v>
                </c:pt>
                <c:pt idx="2124">
                  <c:v>42628</c:v>
                </c:pt>
                <c:pt idx="2125">
                  <c:v>42627</c:v>
                </c:pt>
                <c:pt idx="2126">
                  <c:v>42626</c:v>
                </c:pt>
                <c:pt idx="2127">
                  <c:v>42625</c:v>
                </c:pt>
                <c:pt idx="2128">
                  <c:v>42624</c:v>
                </c:pt>
                <c:pt idx="2129">
                  <c:v>42623</c:v>
                </c:pt>
                <c:pt idx="2130">
                  <c:v>42622</c:v>
                </c:pt>
                <c:pt idx="2131">
                  <c:v>42621</c:v>
                </c:pt>
                <c:pt idx="2132">
                  <c:v>42620</c:v>
                </c:pt>
                <c:pt idx="2133">
                  <c:v>42619</c:v>
                </c:pt>
                <c:pt idx="2134">
                  <c:v>42618</c:v>
                </c:pt>
                <c:pt idx="2135">
                  <c:v>42617</c:v>
                </c:pt>
                <c:pt idx="2136">
                  <c:v>42616</c:v>
                </c:pt>
                <c:pt idx="2137">
                  <c:v>42615</c:v>
                </c:pt>
                <c:pt idx="2138">
                  <c:v>42614</c:v>
                </c:pt>
                <c:pt idx="2139">
                  <c:v>42613</c:v>
                </c:pt>
                <c:pt idx="2140">
                  <c:v>42612</c:v>
                </c:pt>
                <c:pt idx="2141">
                  <c:v>42611</c:v>
                </c:pt>
                <c:pt idx="2142">
                  <c:v>42610</c:v>
                </c:pt>
                <c:pt idx="2143">
                  <c:v>42609</c:v>
                </c:pt>
                <c:pt idx="2144">
                  <c:v>42608</c:v>
                </c:pt>
                <c:pt idx="2145">
                  <c:v>42607</c:v>
                </c:pt>
                <c:pt idx="2146">
                  <c:v>42606</c:v>
                </c:pt>
                <c:pt idx="2147">
                  <c:v>42605</c:v>
                </c:pt>
                <c:pt idx="2148">
                  <c:v>42604</c:v>
                </c:pt>
                <c:pt idx="2149">
                  <c:v>42603</c:v>
                </c:pt>
                <c:pt idx="2150">
                  <c:v>42602</c:v>
                </c:pt>
                <c:pt idx="2151">
                  <c:v>42601</c:v>
                </c:pt>
                <c:pt idx="2152">
                  <c:v>42600</c:v>
                </c:pt>
                <c:pt idx="2153">
                  <c:v>42599</c:v>
                </c:pt>
                <c:pt idx="2154">
                  <c:v>42598</c:v>
                </c:pt>
                <c:pt idx="2155">
                  <c:v>42597</c:v>
                </c:pt>
                <c:pt idx="2156">
                  <c:v>42596</c:v>
                </c:pt>
                <c:pt idx="2157">
                  <c:v>42595</c:v>
                </c:pt>
                <c:pt idx="2158">
                  <c:v>42594</c:v>
                </c:pt>
                <c:pt idx="2159">
                  <c:v>42593</c:v>
                </c:pt>
                <c:pt idx="2160">
                  <c:v>42592</c:v>
                </c:pt>
                <c:pt idx="2161">
                  <c:v>42591</c:v>
                </c:pt>
                <c:pt idx="2162">
                  <c:v>42590</c:v>
                </c:pt>
                <c:pt idx="2163">
                  <c:v>42589</c:v>
                </c:pt>
                <c:pt idx="2164">
                  <c:v>42588</c:v>
                </c:pt>
                <c:pt idx="2165">
                  <c:v>42587</c:v>
                </c:pt>
                <c:pt idx="2166">
                  <c:v>42586</c:v>
                </c:pt>
                <c:pt idx="2167">
                  <c:v>42585</c:v>
                </c:pt>
                <c:pt idx="2168">
                  <c:v>42584</c:v>
                </c:pt>
                <c:pt idx="2169">
                  <c:v>42583</c:v>
                </c:pt>
                <c:pt idx="2170">
                  <c:v>42582</c:v>
                </c:pt>
                <c:pt idx="2171">
                  <c:v>42581</c:v>
                </c:pt>
                <c:pt idx="2172">
                  <c:v>42580</c:v>
                </c:pt>
                <c:pt idx="2173">
                  <c:v>42579</c:v>
                </c:pt>
                <c:pt idx="2174">
                  <c:v>42578</c:v>
                </c:pt>
                <c:pt idx="2175">
                  <c:v>42577</c:v>
                </c:pt>
                <c:pt idx="2176">
                  <c:v>42576</c:v>
                </c:pt>
                <c:pt idx="2177">
                  <c:v>42575</c:v>
                </c:pt>
                <c:pt idx="2178">
                  <c:v>42574</c:v>
                </c:pt>
                <c:pt idx="2179">
                  <c:v>42573</c:v>
                </c:pt>
                <c:pt idx="2180">
                  <c:v>42572</c:v>
                </c:pt>
                <c:pt idx="2181">
                  <c:v>42571</c:v>
                </c:pt>
                <c:pt idx="2182">
                  <c:v>42570</c:v>
                </c:pt>
                <c:pt idx="2183">
                  <c:v>42569</c:v>
                </c:pt>
                <c:pt idx="2184">
                  <c:v>42568</c:v>
                </c:pt>
                <c:pt idx="2185">
                  <c:v>42567</c:v>
                </c:pt>
                <c:pt idx="2186">
                  <c:v>42566</c:v>
                </c:pt>
                <c:pt idx="2187">
                  <c:v>42565</c:v>
                </c:pt>
                <c:pt idx="2188">
                  <c:v>42564</c:v>
                </c:pt>
                <c:pt idx="2189">
                  <c:v>42563</c:v>
                </c:pt>
                <c:pt idx="2190">
                  <c:v>42562</c:v>
                </c:pt>
                <c:pt idx="2191">
                  <c:v>42561</c:v>
                </c:pt>
                <c:pt idx="2192">
                  <c:v>42560</c:v>
                </c:pt>
                <c:pt idx="2193">
                  <c:v>42559</c:v>
                </c:pt>
                <c:pt idx="2194">
                  <c:v>42558</c:v>
                </c:pt>
                <c:pt idx="2195">
                  <c:v>42557</c:v>
                </c:pt>
                <c:pt idx="2196">
                  <c:v>42556</c:v>
                </c:pt>
                <c:pt idx="2197">
                  <c:v>42555</c:v>
                </c:pt>
                <c:pt idx="2198">
                  <c:v>42554</c:v>
                </c:pt>
                <c:pt idx="2199">
                  <c:v>42553</c:v>
                </c:pt>
                <c:pt idx="2200">
                  <c:v>42552</c:v>
                </c:pt>
                <c:pt idx="2201">
                  <c:v>42551</c:v>
                </c:pt>
                <c:pt idx="2202">
                  <c:v>42550</c:v>
                </c:pt>
                <c:pt idx="2203">
                  <c:v>42549</c:v>
                </c:pt>
                <c:pt idx="2204">
                  <c:v>42548</c:v>
                </c:pt>
                <c:pt idx="2205">
                  <c:v>42547</c:v>
                </c:pt>
                <c:pt idx="2206">
                  <c:v>42546</c:v>
                </c:pt>
                <c:pt idx="2207">
                  <c:v>42545</c:v>
                </c:pt>
                <c:pt idx="2208">
                  <c:v>42544</c:v>
                </c:pt>
                <c:pt idx="2209">
                  <c:v>42543</c:v>
                </c:pt>
                <c:pt idx="2210">
                  <c:v>42542</c:v>
                </c:pt>
                <c:pt idx="2211">
                  <c:v>42541</c:v>
                </c:pt>
                <c:pt idx="2212">
                  <c:v>42540</c:v>
                </c:pt>
                <c:pt idx="2213">
                  <c:v>42539</c:v>
                </c:pt>
                <c:pt idx="2214">
                  <c:v>42538</c:v>
                </c:pt>
                <c:pt idx="2215">
                  <c:v>42537</c:v>
                </c:pt>
                <c:pt idx="2216">
                  <c:v>42536</c:v>
                </c:pt>
                <c:pt idx="2217">
                  <c:v>42535</c:v>
                </c:pt>
                <c:pt idx="2218">
                  <c:v>42534</c:v>
                </c:pt>
                <c:pt idx="2219">
                  <c:v>42533</c:v>
                </c:pt>
                <c:pt idx="2220">
                  <c:v>42532</c:v>
                </c:pt>
                <c:pt idx="2221">
                  <c:v>42531</c:v>
                </c:pt>
                <c:pt idx="2222">
                  <c:v>42530</c:v>
                </c:pt>
                <c:pt idx="2223">
                  <c:v>42529</c:v>
                </c:pt>
                <c:pt idx="2224">
                  <c:v>42528</c:v>
                </c:pt>
                <c:pt idx="2225">
                  <c:v>42527</c:v>
                </c:pt>
                <c:pt idx="2226">
                  <c:v>42526</c:v>
                </c:pt>
                <c:pt idx="2227">
                  <c:v>42525</c:v>
                </c:pt>
                <c:pt idx="2228">
                  <c:v>42524</c:v>
                </c:pt>
                <c:pt idx="2229">
                  <c:v>42523</c:v>
                </c:pt>
                <c:pt idx="2230">
                  <c:v>42522</c:v>
                </c:pt>
                <c:pt idx="2231">
                  <c:v>42521</c:v>
                </c:pt>
                <c:pt idx="2232">
                  <c:v>42520</c:v>
                </c:pt>
                <c:pt idx="2233">
                  <c:v>42519</c:v>
                </c:pt>
                <c:pt idx="2234">
                  <c:v>42518</c:v>
                </c:pt>
                <c:pt idx="2235">
                  <c:v>42517</c:v>
                </c:pt>
                <c:pt idx="2236">
                  <c:v>42516</c:v>
                </c:pt>
                <c:pt idx="2237">
                  <c:v>42515</c:v>
                </c:pt>
                <c:pt idx="2238">
                  <c:v>42514</c:v>
                </c:pt>
                <c:pt idx="2239">
                  <c:v>42513</c:v>
                </c:pt>
                <c:pt idx="2240">
                  <c:v>42512</c:v>
                </c:pt>
                <c:pt idx="2241">
                  <c:v>42511</c:v>
                </c:pt>
                <c:pt idx="2242">
                  <c:v>42510</c:v>
                </c:pt>
                <c:pt idx="2243">
                  <c:v>42509</c:v>
                </c:pt>
                <c:pt idx="2244">
                  <c:v>42508</c:v>
                </c:pt>
                <c:pt idx="2245">
                  <c:v>42507</c:v>
                </c:pt>
                <c:pt idx="2246">
                  <c:v>42506</c:v>
                </c:pt>
                <c:pt idx="2247">
                  <c:v>42505</c:v>
                </c:pt>
                <c:pt idx="2248">
                  <c:v>42504</c:v>
                </c:pt>
                <c:pt idx="2249">
                  <c:v>42503</c:v>
                </c:pt>
                <c:pt idx="2250">
                  <c:v>42502</c:v>
                </c:pt>
                <c:pt idx="2251">
                  <c:v>42501</c:v>
                </c:pt>
                <c:pt idx="2252">
                  <c:v>42500</c:v>
                </c:pt>
                <c:pt idx="2253">
                  <c:v>42499</c:v>
                </c:pt>
                <c:pt idx="2254">
                  <c:v>42498</c:v>
                </c:pt>
                <c:pt idx="2255">
                  <c:v>42497</c:v>
                </c:pt>
                <c:pt idx="2256">
                  <c:v>42496</c:v>
                </c:pt>
                <c:pt idx="2257">
                  <c:v>42495</c:v>
                </c:pt>
                <c:pt idx="2258">
                  <c:v>42494</c:v>
                </c:pt>
                <c:pt idx="2259">
                  <c:v>42493</c:v>
                </c:pt>
                <c:pt idx="2260">
                  <c:v>42492</c:v>
                </c:pt>
                <c:pt idx="2261">
                  <c:v>42491</c:v>
                </c:pt>
                <c:pt idx="2262">
                  <c:v>42490</c:v>
                </c:pt>
                <c:pt idx="2263">
                  <c:v>42489</c:v>
                </c:pt>
                <c:pt idx="2264">
                  <c:v>42488</c:v>
                </c:pt>
                <c:pt idx="2265">
                  <c:v>42487</c:v>
                </c:pt>
                <c:pt idx="2266">
                  <c:v>42486</c:v>
                </c:pt>
                <c:pt idx="2267">
                  <c:v>42485</c:v>
                </c:pt>
                <c:pt idx="2268">
                  <c:v>42484</c:v>
                </c:pt>
                <c:pt idx="2269">
                  <c:v>42483</c:v>
                </c:pt>
                <c:pt idx="2270">
                  <c:v>42482</c:v>
                </c:pt>
                <c:pt idx="2271">
                  <c:v>42481</c:v>
                </c:pt>
                <c:pt idx="2272">
                  <c:v>42480</c:v>
                </c:pt>
                <c:pt idx="2273">
                  <c:v>42479</c:v>
                </c:pt>
                <c:pt idx="2274">
                  <c:v>42478</c:v>
                </c:pt>
                <c:pt idx="2275">
                  <c:v>42477</c:v>
                </c:pt>
                <c:pt idx="2276">
                  <c:v>42476</c:v>
                </c:pt>
                <c:pt idx="2277">
                  <c:v>42475</c:v>
                </c:pt>
                <c:pt idx="2278">
                  <c:v>42474</c:v>
                </c:pt>
                <c:pt idx="2279">
                  <c:v>42473</c:v>
                </c:pt>
                <c:pt idx="2280">
                  <c:v>42472</c:v>
                </c:pt>
                <c:pt idx="2281">
                  <c:v>42471</c:v>
                </c:pt>
                <c:pt idx="2282">
                  <c:v>42470</c:v>
                </c:pt>
                <c:pt idx="2283">
                  <c:v>42469</c:v>
                </c:pt>
                <c:pt idx="2284">
                  <c:v>42468</c:v>
                </c:pt>
                <c:pt idx="2285">
                  <c:v>42467</c:v>
                </c:pt>
                <c:pt idx="2286">
                  <c:v>42466</c:v>
                </c:pt>
                <c:pt idx="2287">
                  <c:v>42465</c:v>
                </c:pt>
                <c:pt idx="2288">
                  <c:v>42464</c:v>
                </c:pt>
                <c:pt idx="2289">
                  <c:v>42463</c:v>
                </c:pt>
                <c:pt idx="2290">
                  <c:v>42462</c:v>
                </c:pt>
                <c:pt idx="2291">
                  <c:v>42461</c:v>
                </c:pt>
                <c:pt idx="2292">
                  <c:v>42460</c:v>
                </c:pt>
                <c:pt idx="2293">
                  <c:v>42459</c:v>
                </c:pt>
                <c:pt idx="2294">
                  <c:v>42458</c:v>
                </c:pt>
                <c:pt idx="2295">
                  <c:v>42457</c:v>
                </c:pt>
                <c:pt idx="2296">
                  <c:v>42456</c:v>
                </c:pt>
                <c:pt idx="2297">
                  <c:v>42455</c:v>
                </c:pt>
                <c:pt idx="2298">
                  <c:v>42454</c:v>
                </c:pt>
                <c:pt idx="2299">
                  <c:v>42453</c:v>
                </c:pt>
                <c:pt idx="2300">
                  <c:v>42452</c:v>
                </c:pt>
                <c:pt idx="2301">
                  <c:v>42451</c:v>
                </c:pt>
                <c:pt idx="2302">
                  <c:v>42450</c:v>
                </c:pt>
                <c:pt idx="2303">
                  <c:v>42449</c:v>
                </c:pt>
                <c:pt idx="2304">
                  <c:v>42448</c:v>
                </c:pt>
                <c:pt idx="2305">
                  <c:v>42447</c:v>
                </c:pt>
                <c:pt idx="2306">
                  <c:v>42446</c:v>
                </c:pt>
                <c:pt idx="2307">
                  <c:v>42445</c:v>
                </c:pt>
                <c:pt idx="2308">
                  <c:v>42444</c:v>
                </c:pt>
                <c:pt idx="2309">
                  <c:v>42443</c:v>
                </c:pt>
                <c:pt idx="2310">
                  <c:v>42442</c:v>
                </c:pt>
                <c:pt idx="2311">
                  <c:v>42441</c:v>
                </c:pt>
                <c:pt idx="2312">
                  <c:v>42440</c:v>
                </c:pt>
                <c:pt idx="2313">
                  <c:v>42439</c:v>
                </c:pt>
                <c:pt idx="2314">
                  <c:v>42438</c:v>
                </c:pt>
                <c:pt idx="2315">
                  <c:v>42437</c:v>
                </c:pt>
                <c:pt idx="2316">
                  <c:v>42436</c:v>
                </c:pt>
                <c:pt idx="2317">
                  <c:v>42435</c:v>
                </c:pt>
                <c:pt idx="2318">
                  <c:v>42434</c:v>
                </c:pt>
                <c:pt idx="2319">
                  <c:v>42433</c:v>
                </c:pt>
                <c:pt idx="2320">
                  <c:v>42432</c:v>
                </c:pt>
                <c:pt idx="2321">
                  <c:v>42431</c:v>
                </c:pt>
                <c:pt idx="2322">
                  <c:v>42430</c:v>
                </c:pt>
                <c:pt idx="2323">
                  <c:v>42429</c:v>
                </c:pt>
                <c:pt idx="2324">
                  <c:v>42428</c:v>
                </c:pt>
                <c:pt idx="2325">
                  <c:v>42427</c:v>
                </c:pt>
                <c:pt idx="2326">
                  <c:v>42426</c:v>
                </c:pt>
                <c:pt idx="2327">
                  <c:v>42425</c:v>
                </c:pt>
                <c:pt idx="2328">
                  <c:v>42424</c:v>
                </c:pt>
                <c:pt idx="2329">
                  <c:v>42423</c:v>
                </c:pt>
                <c:pt idx="2330">
                  <c:v>42422</c:v>
                </c:pt>
                <c:pt idx="2331">
                  <c:v>42421</c:v>
                </c:pt>
                <c:pt idx="2332">
                  <c:v>42420</c:v>
                </c:pt>
                <c:pt idx="2333">
                  <c:v>42419</c:v>
                </c:pt>
                <c:pt idx="2334">
                  <c:v>42418</c:v>
                </c:pt>
                <c:pt idx="2335">
                  <c:v>42417</c:v>
                </c:pt>
                <c:pt idx="2336">
                  <c:v>42416</c:v>
                </c:pt>
                <c:pt idx="2337">
                  <c:v>42415</c:v>
                </c:pt>
                <c:pt idx="2338">
                  <c:v>42414</c:v>
                </c:pt>
                <c:pt idx="2339">
                  <c:v>42413</c:v>
                </c:pt>
                <c:pt idx="2340">
                  <c:v>42412</c:v>
                </c:pt>
                <c:pt idx="2341">
                  <c:v>42411</c:v>
                </c:pt>
                <c:pt idx="2342">
                  <c:v>42410</c:v>
                </c:pt>
                <c:pt idx="2343">
                  <c:v>42409</c:v>
                </c:pt>
                <c:pt idx="2344">
                  <c:v>42408</c:v>
                </c:pt>
                <c:pt idx="2345">
                  <c:v>42407</c:v>
                </c:pt>
                <c:pt idx="2346">
                  <c:v>42406</c:v>
                </c:pt>
                <c:pt idx="2347">
                  <c:v>42405</c:v>
                </c:pt>
                <c:pt idx="2348">
                  <c:v>42404</c:v>
                </c:pt>
                <c:pt idx="2349">
                  <c:v>42403</c:v>
                </c:pt>
                <c:pt idx="2350">
                  <c:v>42402</c:v>
                </c:pt>
                <c:pt idx="2351">
                  <c:v>42401</c:v>
                </c:pt>
                <c:pt idx="2352">
                  <c:v>42400</c:v>
                </c:pt>
                <c:pt idx="2353">
                  <c:v>42399</c:v>
                </c:pt>
                <c:pt idx="2354">
                  <c:v>42398</c:v>
                </c:pt>
                <c:pt idx="2355">
                  <c:v>42397</c:v>
                </c:pt>
                <c:pt idx="2356">
                  <c:v>42396</c:v>
                </c:pt>
                <c:pt idx="2357">
                  <c:v>42395</c:v>
                </c:pt>
                <c:pt idx="2358">
                  <c:v>42394</c:v>
                </c:pt>
                <c:pt idx="2359">
                  <c:v>42393</c:v>
                </c:pt>
                <c:pt idx="2360">
                  <c:v>42392</c:v>
                </c:pt>
                <c:pt idx="2361">
                  <c:v>42391</c:v>
                </c:pt>
                <c:pt idx="2362">
                  <c:v>42390</c:v>
                </c:pt>
                <c:pt idx="2363">
                  <c:v>42389</c:v>
                </c:pt>
                <c:pt idx="2364">
                  <c:v>42388</c:v>
                </c:pt>
                <c:pt idx="2365">
                  <c:v>42387</c:v>
                </c:pt>
                <c:pt idx="2366">
                  <c:v>42386</c:v>
                </c:pt>
                <c:pt idx="2367">
                  <c:v>42385</c:v>
                </c:pt>
                <c:pt idx="2368">
                  <c:v>42384</c:v>
                </c:pt>
                <c:pt idx="2369">
                  <c:v>42383</c:v>
                </c:pt>
                <c:pt idx="2370">
                  <c:v>42382</c:v>
                </c:pt>
                <c:pt idx="2371">
                  <c:v>42381</c:v>
                </c:pt>
                <c:pt idx="2372">
                  <c:v>42380</c:v>
                </c:pt>
                <c:pt idx="2373">
                  <c:v>42379</c:v>
                </c:pt>
                <c:pt idx="2374">
                  <c:v>42378</c:v>
                </c:pt>
                <c:pt idx="2375">
                  <c:v>42377</c:v>
                </c:pt>
                <c:pt idx="2376">
                  <c:v>42376</c:v>
                </c:pt>
                <c:pt idx="2377">
                  <c:v>42375</c:v>
                </c:pt>
                <c:pt idx="2378">
                  <c:v>42374</c:v>
                </c:pt>
                <c:pt idx="2379">
                  <c:v>42373</c:v>
                </c:pt>
                <c:pt idx="2380">
                  <c:v>42372</c:v>
                </c:pt>
                <c:pt idx="2381">
                  <c:v>42371</c:v>
                </c:pt>
                <c:pt idx="2382">
                  <c:v>42370</c:v>
                </c:pt>
                <c:pt idx="2383">
                  <c:v>42369</c:v>
                </c:pt>
                <c:pt idx="2384">
                  <c:v>42368</c:v>
                </c:pt>
                <c:pt idx="2385">
                  <c:v>42367</c:v>
                </c:pt>
                <c:pt idx="2386">
                  <c:v>42366</c:v>
                </c:pt>
                <c:pt idx="2387">
                  <c:v>42365</c:v>
                </c:pt>
                <c:pt idx="2388">
                  <c:v>42364</c:v>
                </c:pt>
                <c:pt idx="2389">
                  <c:v>42363</c:v>
                </c:pt>
                <c:pt idx="2390">
                  <c:v>42362</c:v>
                </c:pt>
                <c:pt idx="2391">
                  <c:v>42361</c:v>
                </c:pt>
                <c:pt idx="2392">
                  <c:v>42360</c:v>
                </c:pt>
                <c:pt idx="2393">
                  <c:v>42359</c:v>
                </c:pt>
                <c:pt idx="2394">
                  <c:v>42358</c:v>
                </c:pt>
                <c:pt idx="2395">
                  <c:v>42357</c:v>
                </c:pt>
                <c:pt idx="2396">
                  <c:v>42356</c:v>
                </c:pt>
                <c:pt idx="2397">
                  <c:v>42355</c:v>
                </c:pt>
                <c:pt idx="2398">
                  <c:v>42354</c:v>
                </c:pt>
                <c:pt idx="2399">
                  <c:v>42353</c:v>
                </c:pt>
                <c:pt idx="2400">
                  <c:v>42352</c:v>
                </c:pt>
                <c:pt idx="2401">
                  <c:v>42351</c:v>
                </c:pt>
                <c:pt idx="2402">
                  <c:v>42350</c:v>
                </c:pt>
                <c:pt idx="2403">
                  <c:v>42349</c:v>
                </c:pt>
                <c:pt idx="2404">
                  <c:v>42348</c:v>
                </c:pt>
                <c:pt idx="2405">
                  <c:v>42347</c:v>
                </c:pt>
                <c:pt idx="2406">
                  <c:v>42346</c:v>
                </c:pt>
                <c:pt idx="2407">
                  <c:v>42345</c:v>
                </c:pt>
                <c:pt idx="2408">
                  <c:v>42344</c:v>
                </c:pt>
                <c:pt idx="2409">
                  <c:v>42343</c:v>
                </c:pt>
                <c:pt idx="2410">
                  <c:v>42342</c:v>
                </c:pt>
                <c:pt idx="2411">
                  <c:v>42341</c:v>
                </c:pt>
                <c:pt idx="2412">
                  <c:v>42340</c:v>
                </c:pt>
                <c:pt idx="2413">
                  <c:v>42339</c:v>
                </c:pt>
                <c:pt idx="2414">
                  <c:v>42338</c:v>
                </c:pt>
                <c:pt idx="2415">
                  <c:v>42337</c:v>
                </c:pt>
                <c:pt idx="2416">
                  <c:v>42336</c:v>
                </c:pt>
                <c:pt idx="2417">
                  <c:v>42335</c:v>
                </c:pt>
                <c:pt idx="2418">
                  <c:v>42334</c:v>
                </c:pt>
                <c:pt idx="2419">
                  <c:v>42333</c:v>
                </c:pt>
                <c:pt idx="2420">
                  <c:v>42332</c:v>
                </c:pt>
                <c:pt idx="2421">
                  <c:v>42331</c:v>
                </c:pt>
                <c:pt idx="2422">
                  <c:v>42330</c:v>
                </c:pt>
                <c:pt idx="2423">
                  <c:v>42329</c:v>
                </c:pt>
                <c:pt idx="2424">
                  <c:v>42328</c:v>
                </c:pt>
                <c:pt idx="2425">
                  <c:v>42327</c:v>
                </c:pt>
                <c:pt idx="2426">
                  <c:v>42326</c:v>
                </c:pt>
                <c:pt idx="2427">
                  <c:v>42325</c:v>
                </c:pt>
                <c:pt idx="2428">
                  <c:v>42324</c:v>
                </c:pt>
                <c:pt idx="2429">
                  <c:v>42323</c:v>
                </c:pt>
                <c:pt idx="2430">
                  <c:v>42322</c:v>
                </c:pt>
                <c:pt idx="2431">
                  <c:v>42321</c:v>
                </c:pt>
                <c:pt idx="2432">
                  <c:v>42320</c:v>
                </c:pt>
                <c:pt idx="2433">
                  <c:v>42319</c:v>
                </c:pt>
                <c:pt idx="2434">
                  <c:v>42318</c:v>
                </c:pt>
                <c:pt idx="2435">
                  <c:v>42317</c:v>
                </c:pt>
                <c:pt idx="2436">
                  <c:v>42316</c:v>
                </c:pt>
                <c:pt idx="2437">
                  <c:v>42315</c:v>
                </c:pt>
                <c:pt idx="2438">
                  <c:v>42314</c:v>
                </c:pt>
                <c:pt idx="2439">
                  <c:v>42313</c:v>
                </c:pt>
                <c:pt idx="2440">
                  <c:v>42312</c:v>
                </c:pt>
                <c:pt idx="2441">
                  <c:v>42311</c:v>
                </c:pt>
                <c:pt idx="2442">
                  <c:v>42310</c:v>
                </c:pt>
                <c:pt idx="2443">
                  <c:v>42309</c:v>
                </c:pt>
                <c:pt idx="2444">
                  <c:v>42308</c:v>
                </c:pt>
                <c:pt idx="2445">
                  <c:v>42307</c:v>
                </c:pt>
                <c:pt idx="2446">
                  <c:v>42306</c:v>
                </c:pt>
                <c:pt idx="2447">
                  <c:v>42305</c:v>
                </c:pt>
                <c:pt idx="2448">
                  <c:v>42304</c:v>
                </c:pt>
                <c:pt idx="2449">
                  <c:v>42303</c:v>
                </c:pt>
                <c:pt idx="2450">
                  <c:v>42302</c:v>
                </c:pt>
                <c:pt idx="2451">
                  <c:v>42301</c:v>
                </c:pt>
                <c:pt idx="2452">
                  <c:v>42300</c:v>
                </c:pt>
                <c:pt idx="2453">
                  <c:v>42299</c:v>
                </c:pt>
                <c:pt idx="2454">
                  <c:v>42298</c:v>
                </c:pt>
                <c:pt idx="2455">
                  <c:v>42297</c:v>
                </c:pt>
                <c:pt idx="2456">
                  <c:v>42296</c:v>
                </c:pt>
                <c:pt idx="2457">
                  <c:v>42295</c:v>
                </c:pt>
                <c:pt idx="2458">
                  <c:v>42294</c:v>
                </c:pt>
                <c:pt idx="2459">
                  <c:v>42293</c:v>
                </c:pt>
                <c:pt idx="2460">
                  <c:v>42292</c:v>
                </c:pt>
                <c:pt idx="2461">
                  <c:v>42291</c:v>
                </c:pt>
                <c:pt idx="2462">
                  <c:v>42290</c:v>
                </c:pt>
                <c:pt idx="2463">
                  <c:v>42289</c:v>
                </c:pt>
                <c:pt idx="2464">
                  <c:v>42288</c:v>
                </c:pt>
                <c:pt idx="2465">
                  <c:v>42287</c:v>
                </c:pt>
                <c:pt idx="2466">
                  <c:v>42286</c:v>
                </c:pt>
                <c:pt idx="2467">
                  <c:v>42285</c:v>
                </c:pt>
                <c:pt idx="2468">
                  <c:v>42284</c:v>
                </c:pt>
                <c:pt idx="2469">
                  <c:v>42283</c:v>
                </c:pt>
                <c:pt idx="2470">
                  <c:v>42282</c:v>
                </c:pt>
                <c:pt idx="2471">
                  <c:v>42281</c:v>
                </c:pt>
                <c:pt idx="2472">
                  <c:v>42280</c:v>
                </c:pt>
                <c:pt idx="2473">
                  <c:v>42279</c:v>
                </c:pt>
                <c:pt idx="2474">
                  <c:v>42278</c:v>
                </c:pt>
                <c:pt idx="2475">
                  <c:v>42277</c:v>
                </c:pt>
                <c:pt idx="2476">
                  <c:v>42276</c:v>
                </c:pt>
                <c:pt idx="2477">
                  <c:v>42275</c:v>
                </c:pt>
                <c:pt idx="2478">
                  <c:v>42274</c:v>
                </c:pt>
                <c:pt idx="2479">
                  <c:v>42273</c:v>
                </c:pt>
                <c:pt idx="2480">
                  <c:v>42272</c:v>
                </c:pt>
                <c:pt idx="2481">
                  <c:v>42271</c:v>
                </c:pt>
                <c:pt idx="2482">
                  <c:v>42270</c:v>
                </c:pt>
                <c:pt idx="2483">
                  <c:v>42269</c:v>
                </c:pt>
                <c:pt idx="2484">
                  <c:v>42268</c:v>
                </c:pt>
                <c:pt idx="2485">
                  <c:v>42267</c:v>
                </c:pt>
                <c:pt idx="2486">
                  <c:v>42266</c:v>
                </c:pt>
                <c:pt idx="2487">
                  <c:v>42265</c:v>
                </c:pt>
                <c:pt idx="2488">
                  <c:v>42264</c:v>
                </c:pt>
                <c:pt idx="2489">
                  <c:v>42263</c:v>
                </c:pt>
                <c:pt idx="2490">
                  <c:v>42262</c:v>
                </c:pt>
                <c:pt idx="2491">
                  <c:v>42261</c:v>
                </c:pt>
                <c:pt idx="2492">
                  <c:v>42260</c:v>
                </c:pt>
                <c:pt idx="2493">
                  <c:v>42259</c:v>
                </c:pt>
                <c:pt idx="2494">
                  <c:v>42258</c:v>
                </c:pt>
                <c:pt idx="2495">
                  <c:v>42257</c:v>
                </c:pt>
                <c:pt idx="2496">
                  <c:v>42256</c:v>
                </c:pt>
                <c:pt idx="2497">
                  <c:v>42255</c:v>
                </c:pt>
                <c:pt idx="2498">
                  <c:v>42254</c:v>
                </c:pt>
                <c:pt idx="2499">
                  <c:v>42253</c:v>
                </c:pt>
                <c:pt idx="2500">
                  <c:v>42252</c:v>
                </c:pt>
                <c:pt idx="2501">
                  <c:v>42251</c:v>
                </c:pt>
                <c:pt idx="2502">
                  <c:v>42250</c:v>
                </c:pt>
                <c:pt idx="2503">
                  <c:v>42249</c:v>
                </c:pt>
                <c:pt idx="2504">
                  <c:v>42248</c:v>
                </c:pt>
                <c:pt idx="2505">
                  <c:v>42247</c:v>
                </c:pt>
                <c:pt idx="2506">
                  <c:v>42246</c:v>
                </c:pt>
                <c:pt idx="2507">
                  <c:v>42245</c:v>
                </c:pt>
                <c:pt idx="2508">
                  <c:v>42244</c:v>
                </c:pt>
                <c:pt idx="2509">
                  <c:v>42243</c:v>
                </c:pt>
                <c:pt idx="2510">
                  <c:v>42242</c:v>
                </c:pt>
                <c:pt idx="2511">
                  <c:v>42241</c:v>
                </c:pt>
                <c:pt idx="2512">
                  <c:v>42240</c:v>
                </c:pt>
                <c:pt idx="2513">
                  <c:v>42239</c:v>
                </c:pt>
                <c:pt idx="2514">
                  <c:v>42238</c:v>
                </c:pt>
                <c:pt idx="2515">
                  <c:v>42237</c:v>
                </c:pt>
                <c:pt idx="2516">
                  <c:v>42236</c:v>
                </c:pt>
                <c:pt idx="2517">
                  <c:v>42235</c:v>
                </c:pt>
                <c:pt idx="2518">
                  <c:v>42234</c:v>
                </c:pt>
                <c:pt idx="2519">
                  <c:v>42233</c:v>
                </c:pt>
                <c:pt idx="2520">
                  <c:v>42232</c:v>
                </c:pt>
                <c:pt idx="2521">
                  <c:v>42231</c:v>
                </c:pt>
                <c:pt idx="2522">
                  <c:v>42230</c:v>
                </c:pt>
                <c:pt idx="2523">
                  <c:v>42229</c:v>
                </c:pt>
                <c:pt idx="2524">
                  <c:v>42228</c:v>
                </c:pt>
                <c:pt idx="2525">
                  <c:v>42227</c:v>
                </c:pt>
                <c:pt idx="2526">
                  <c:v>42226</c:v>
                </c:pt>
                <c:pt idx="2527">
                  <c:v>42225</c:v>
                </c:pt>
                <c:pt idx="2528">
                  <c:v>42224</c:v>
                </c:pt>
                <c:pt idx="2529">
                  <c:v>42223</c:v>
                </c:pt>
                <c:pt idx="2530">
                  <c:v>42222</c:v>
                </c:pt>
                <c:pt idx="2531">
                  <c:v>42221</c:v>
                </c:pt>
                <c:pt idx="2532">
                  <c:v>42220</c:v>
                </c:pt>
                <c:pt idx="2533">
                  <c:v>42219</c:v>
                </c:pt>
                <c:pt idx="2534">
                  <c:v>42218</c:v>
                </c:pt>
                <c:pt idx="2535">
                  <c:v>42217</c:v>
                </c:pt>
                <c:pt idx="2536">
                  <c:v>42216</c:v>
                </c:pt>
                <c:pt idx="2537">
                  <c:v>42215</c:v>
                </c:pt>
                <c:pt idx="2538">
                  <c:v>42214</c:v>
                </c:pt>
                <c:pt idx="2539">
                  <c:v>42213</c:v>
                </c:pt>
                <c:pt idx="2540">
                  <c:v>42212</c:v>
                </c:pt>
                <c:pt idx="2541">
                  <c:v>42211</c:v>
                </c:pt>
                <c:pt idx="2542">
                  <c:v>42210</c:v>
                </c:pt>
                <c:pt idx="2543">
                  <c:v>42209</c:v>
                </c:pt>
                <c:pt idx="2544">
                  <c:v>42208</c:v>
                </c:pt>
                <c:pt idx="2545">
                  <c:v>42207</c:v>
                </c:pt>
                <c:pt idx="2546">
                  <c:v>42206</c:v>
                </c:pt>
                <c:pt idx="2547">
                  <c:v>42205</c:v>
                </c:pt>
                <c:pt idx="2548">
                  <c:v>42204</c:v>
                </c:pt>
                <c:pt idx="2549">
                  <c:v>42203</c:v>
                </c:pt>
                <c:pt idx="2550">
                  <c:v>42202</c:v>
                </c:pt>
                <c:pt idx="2551">
                  <c:v>42201</c:v>
                </c:pt>
                <c:pt idx="2552">
                  <c:v>42200</c:v>
                </c:pt>
                <c:pt idx="2553">
                  <c:v>42199</c:v>
                </c:pt>
                <c:pt idx="2554">
                  <c:v>42198</c:v>
                </c:pt>
                <c:pt idx="2555">
                  <c:v>42197</c:v>
                </c:pt>
                <c:pt idx="2556">
                  <c:v>42196</c:v>
                </c:pt>
                <c:pt idx="2557">
                  <c:v>42195</c:v>
                </c:pt>
                <c:pt idx="2558">
                  <c:v>42194</c:v>
                </c:pt>
                <c:pt idx="2559">
                  <c:v>42193</c:v>
                </c:pt>
                <c:pt idx="2560">
                  <c:v>42192</c:v>
                </c:pt>
                <c:pt idx="2561">
                  <c:v>42191</c:v>
                </c:pt>
                <c:pt idx="2562">
                  <c:v>42190</c:v>
                </c:pt>
                <c:pt idx="2563">
                  <c:v>42189</c:v>
                </c:pt>
                <c:pt idx="2564">
                  <c:v>42188</c:v>
                </c:pt>
                <c:pt idx="2565">
                  <c:v>42187</c:v>
                </c:pt>
                <c:pt idx="2566">
                  <c:v>42186</c:v>
                </c:pt>
                <c:pt idx="2567">
                  <c:v>42185</c:v>
                </c:pt>
                <c:pt idx="2568">
                  <c:v>42184</c:v>
                </c:pt>
                <c:pt idx="2569">
                  <c:v>42183</c:v>
                </c:pt>
                <c:pt idx="2570">
                  <c:v>42182</c:v>
                </c:pt>
                <c:pt idx="2571">
                  <c:v>42181</c:v>
                </c:pt>
                <c:pt idx="2572">
                  <c:v>42180</c:v>
                </c:pt>
                <c:pt idx="2573">
                  <c:v>42179</c:v>
                </c:pt>
                <c:pt idx="2574">
                  <c:v>42178</c:v>
                </c:pt>
                <c:pt idx="2575">
                  <c:v>42177</c:v>
                </c:pt>
                <c:pt idx="2576">
                  <c:v>42176</c:v>
                </c:pt>
                <c:pt idx="2577">
                  <c:v>42175</c:v>
                </c:pt>
                <c:pt idx="2578">
                  <c:v>42174</c:v>
                </c:pt>
                <c:pt idx="2579">
                  <c:v>42173</c:v>
                </c:pt>
                <c:pt idx="2580">
                  <c:v>42172</c:v>
                </c:pt>
                <c:pt idx="2581">
                  <c:v>42171</c:v>
                </c:pt>
                <c:pt idx="2582">
                  <c:v>42170</c:v>
                </c:pt>
                <c:pt idx="2583">
                  <c:v>42169</c:v>
                </c:pt>
                <c:pt idx="2584">
                  <c:v>42168</c:v>
                </c:pt>
                <c:pt idx="2585">
                  <c:v>42167</c:v>
                </c:pt>
                <c:pt idx="2586">
                  <c:v>42166</c:v>
                </c:pt>
                <c:pt idx="2587">
                  <c:v>42165</c:v>
                </c:pt>
                <c:pt idx="2588">
                  <c:v>42164</c:v>
                </c:pt>
                <c:pt idx="2589">
                  <c:v>42163</c:v>
                </c:pt>
                <c:pt idx="2590">
                  <c:v>42162</c:v>
                </c:pt>
                <c:pt idx="2591">
                  <c:v>42161</c:v>
                </c:pt>
                <c:pt idx="2592">
                  <c:v>42160</c:v>
                </c:pt>
                <c:pt idx="2593">
                  <c:v>42159</c:v>
                </c:pt>
                <c:pt idx="2594">
                  <c:v>42158</c:v>
                </c:pt>
                <c:pt idx="2595">
                  <c:v>42157</c:v>
                </c:pt>
                <c:pt idx="2596">
                  <c:v>42156</c:v>
                </c:pt>
                <c:pt idx="2597">
                  <c:v>42155</c:v>
                </c:pt>
                <c:pt idx="2598">
                  <c:v>42154</c:v>
                </c:pt>
                <c:pt idx="2599">
                  <c:v>42153</c:v>
                </c:pt>
                <c:pt idx="2600">
                  <c:v>42152</c:v>
                </c:pt>
                <c:pt idx="2601">
                  <c:v>42151</c:v>
                </c:pt>
                <c:pt idx="2602">
                  <c:v>42150</c:v>
                </c:pt>
                <c:pt idx="2603">
                  <c:v>42149</c:v>
                </c:pt>
                <c:pt idx="2604">
                  <c:v>42148</c:v>
                </c:pt>
                <c:pt idx="2605">
                  <c:v>42147</c:v>
                </c:pt>
                <c:pt idx="2606">
                  <c:v>42146</c:v>
                </c:pt>
                <c:pt idx="2607">
                  <c:v>42145</c:v>
                </c:pt>
                <c:pt idx="2608">
                  <c:v>42144</c:v>
                </c:pt>
                <c:pt idx="2609">
                  <c:v>42143</c:v>
                </c:pt>
                <c:pt idx="2610">
                  <c:v>42142</c:v>
                </c:pt>
                <c:pt idx="2611">
                  <c:v>42141</c:v>
                </c:pt>
                <c:pt idx="2612">
                  <c:v>42140</c:v>
                </c:pt>
                <c:pt idx="2613">
                  <c:v>42139</c:v>
                </c:pt>
                <c:pt idx="2614">
                  <c:v>42138</c:v>
                </c:pt>
                <c:pt idx="2615">
                  <c:v>42137</c:v>
                </c:pt>
                <c:pt idx="2616">
                  <c:v>42136</c:v>
                </c:pt>
                <c:pt idx="2617">
                  <c:v>42135</c:v>
                </c:pt>
                <c:pt idx="2618">
                  <c:v>42134</c:v>
                </c:pt>
                <c:pt idx="2619">
                  <c:v>42133</c:v>
                </c:pt>
                <c:pt idx="2620">
                  <c:v>42132</c:v>
                </c:pt>
                <c:pt idx="2621">
                  <c:v>42131</c:v>
                </c:pt>
                <c:pt idx="2622">
                  <c:v>42130</c:v>
                </c:pt>
                <c:pt idx="2623">
                  <c:v>42129</c:v>
                </c:pt>
                <c:pt idx="2624">
                  <c:v>42128</c:v>
                </c:pt>
                <c:pt idx="2625">
                  <c:v>42127</c:v>
                </c:pt>
                <c:pt idx="2626">
                  <c:v>42126</c:v>
                </c:pt>
                <c:pt idx="2627">
                  <c:v>42125</c:v>
                </c:pt>
                <c:pt idx="2628">
                  <c:v>42124</c:v>
                </c:pt>
                <c:pt idx="2629">
                  <c:v>42123</c:v>
                </c:pt>
                <c:pt idx="2630">
                  <c:v>42122</c:v>
                </c:pt>
                <c:pt idx="2631">
                  <c:v>42121</c:v>
                </c:pt>
                <c:pt idx="2632">
                  <c:v>42120</c:v>
                </c:pt>
                <c:pt idx="2633">
                  <c:v>42119</c:v>
                </c:pt>
                <c:pt idx="2634">
                  <c:v>42118</c:v>
                </c:pt>
                <c:pt idx="2635">
                  <c:v>42117</c:v>
                </c:pt>
                <c:pt idx="2636">
                  <c:v>42116</c:v>
                </c:pt>
                <c:pt idx="2637">
                  <c:v>42115</c:v>
                </c:pt>
                <c:pt idx="2638">
                  <c:v>42114</c:v>
                </c:pt>
                <c:pt idx="2639">
                  <c:v>42113</c:v>
                </c:pt>
                <c:pt idx="2640">
                  <c:v>42112</c:v>
                </c:pt>
                <c:pt idx="2641">
                  <c:v>42111</c:v>
                </c:pt>
                <c:pt idx="2642">
                  <c:v>42110</c:v>
                </c:pt>
                <c:pt idx="2643">
                  <c:v>42109</c:v>
                </c:pt>
                <c:pt idx="2644">
                  <c:v>42108</c:v>
                </c:pt>
                <c:pt idx="2645">
                  <c:v>42107</c:v>
                </c:pt>
                <c:pt idx="2646">
                  <c:v>42106</c:v>
                </c:pt>
                <c:pt idx="2647">
                  <c:v>42105</c:v>
                </c:pt>
                <c:pt idx="2648">
                  <c:v>42104</c:v>
                </c:pt>
                <c:pt idx="2649">
                  <c:v>42103</c:v>
                </c:pt>
                <c:pt idx="2650">
                  <c:v>42102</c:v>
                </c:pt>
                <c:pt idx="2651">
                  <c:v>42101</c:v>
                </c:pt>
                <c:pt idx="2652">
                  <c:v>42100</c:v>
                </c:pt>
                <c:pt idx="2653">
                  <c:v>42099</c:v>
                </c:pt>
                <c:pt idx="2654">
                  <c:v>42098</c:v>
                </c:pt>
                <c:pt idx="2655">
                  <c:v>42097</c:v>
                </c:pt>
                <c:pt idx="2656">
                  <c:v>42096</c:v>
                </c:pt>
                <c:pt idx="2657">
                  <c:v>42095</c:v>
                </c:pt>
                <c:pt idx="2658">
                  <c:v>42094</c:v>
                </c:pt>
                <c:pt idx="2659">
                  <c:v>42093</c:v>
                </c:pt>
                <c:pt idx="2660">
                  <c:v>42092</c:v>
                </c:pt>
                <c:pt idx="2661">
                  <c:v>42091</c:v>
                </c:pt>
                <c:pt idx="2662">
                  <c:v>42090</c:v>
                </c:pt>
                <c:pt idx="2663">
                  <c:v>42089</c:v>
                </c:pt>
                <c:pt idx="2664">
                  <c:v>42088</c:v>
                </c:pt>
                <c:pt idx="2665">
                  <c:v>42087</c:v>
                </c:pt>
                <c:pt idx="2666">
                  <c:v>42086</c:v>
                </c:pt>
                <c:pt idx="2667">
                  <c:v>42085</c:v>
                </c:pt>
                <c:pt idx="2668">
                  <c:v>42084</c:v>
                </c:pt>
                <c:pt idx="2669">
                  <c:v>42083</c:v>
                </c:pt>
                <c:pt idx="2670">
                  <c:v>42082</c:v>
                </c:pt>
                <c:pt idx="2671">
                  <c:v>42081</c:v>
                </c:pt>
                <c:pt idx="2672">
                  <c:v>42080</c:v>
                </c:pt>
                <c:pt idx="2673">
                  <c:v>42079</c:v>
                </c:pt>
                <c:pt idx="2674">
                  <c:v>42078</c:v>
                </c:pt>
                <c:pt idx="2675">
                  <c:v>42077</c:v>
                </c:pt>
                <c:pt idx="2676">
                  <c:v>42076</c:v>
                </c:pt>
                <c:pt idx="2677">
                  <c:v>42075</c:v>
                </c:pt>
                <c:pt idx="2678">
                  <c:v>42074</c:v>
                </c:pt>
                <c:pt idx="2679">
                  <c:v>42073</c:v>
                </c:pt>
                <c:pt idx="2680">
                  <c:v>42072</c:v>
                </c:pt>
                <c:pt idx="2681">
                  <c:v>42071</c:v>
                </c:pt>
                <c:pt idx="2682">
                  <c:v>42070</c:v>
                </c:pt>
                <c:pt idx="2683">
                  <c:v>42069</c:v>
                </c:pt>
                <c:pt idx="2684">
                  <c:v>42068</c:v>
                </c:pt>
                <c:pt idx="2685">
                  <c:v>42067</c:v>
                </c:pt>
                <c:pt idx="2686">
                  <c:v>42066</c:v>
                </c:pt>
                <c:pt idx="2687">
                  <c:v>42065</c:v>
                </c:pt>
                <c:pt idx="2688">
                  <c:v>42064</c:v>
                </c:pt>
                <c:pt idx="2689">
                  <c:v>42063</c:v>
                </c:pt>
                <c:pt idx="2690">
                  <c:v>42062</c:v>
                </c:pt>
                <c:pt idx="2691">
                  <c:v>42061</c:v>
                </c:pt>
                <c:pt idx="2692">
                  <c:v>42060</c:v>
                </c:pt>
                <c:pt idx="2693">
                  <c:v>42059</c:v>
                </c:pt>
                <c:pt idx="2694">
                  <c:v>42058</c:v>
                </c:pt>
                <c:pt idx="2695">
                  <c:v>42057</c:v>
                </c:pt>
                <c:pt idx="2696">
                  <c:v>42056</c:v>
                </c:pt>
                <c:pt idx="2697">
                  <c:v>42055</c:v>
                </c:pt>
                <c:pt idx="2698">
                  <c:v>42054</c:v>
                </c:pt>
                <c:pt idx="2699">
                  <c:v>42053</c:v>
                </c:pt>
                <c:pt idx="2700">
                  <c:v>42052</c:v>
                </c:pt>
                <c:pt idx="2701">
                  <c:v>42051</c:v>
                </c:pt>
                <c:pt idx="2702">
                  <c:v>42050</c:v>
                </c:pt>
                <c:pt idx="2703">
                  <c:v>42049</c:v>
                </c:pt>
                <c:pt idx="2704">
                  <c:v>42048</c:v>
                </c:pt>
                <c:pt idx="2705">
                  <c:v>42047</c:v>
                </c:pt>
                <c:pt idx="2706">
                  <c:v>42046</c:v>
                </c:pt>
                <c:pt idx="2707">
                  <c:v>42045</c:v>
                </c:pt>
                <c:pt idx="2708">
                  <c:v>42044</c:v>
                </c:pt>
                <c:pt idx="2709">
                  <c:v>42043</c:v>
                </c:pt>
                <c:pt idx="2710">
                  <c:v>42042</c:v>
                </c:pt>
                <c:pt idx="2711">
                  <c:v>42041</c:v>
                </c:pt>
                <c:pt idx="2712">
                  <c:v>42040</c:v>
                </c:pt>
                <c:pt idx="2713">
                  <c:v>42039</c:v>
                </c:pt>
                <c:pt idx="2714">
                  <c:v>42038</c:v>
                </c:pt>
                <c:pt idx="2715">
                  <c:v>42037</c:v>
                </c:pt>
                <c:pt idx="2716">
                  <c:v>42036</c:v>
                </c:pt>
                <c:pt idx="2717">
                  <c:v>42035</c:v>
                </c:pt>
                <c:pt idx="2718">
                  <c:v>42034</c:v>
                </c:pt>
                <c:pt idx="2719">
                  <c:v>42033</c:v>
                </c:pt>
                <c:pt idx="2720">
                  <c:v>42032</c:v>
                </c:pt>
                <c:pt idx="2721">
                  <c:v>42031</c:v>
                </c:pt>
                <c:pt idx="2722">
                  <c:v>42030</c:v>
                </c:pt>
                <c:pt idx="2723">
                  <c:v>42029</c:v>
                </c:pt>
                <c:pt idx="2724">
                  <c:v>42028</c:v>
                </c:pt>
                <c:pt idx="2725">
                  <c:v>42027</c:v>
                </c:pt>
                <c:pt idx="2726">
                  <c:v>42026</c:v>
                </c:pt>
                <c:pt idx="2727">
                  <c:v>42025</c:v>
                </c:pt>
                <c:pt idx="2728">
                  <c:v>42024</c:v>
                </c:pt>
                <c:pt idx="2729">
                  <c:v>42023</c:v>
                </c:pt>
                <c:pt idx="2730">
                  <c:v>42022</c:v>
                </c:pt>
                <c:pt idx="2731">
                  <c:v>42021</c:v>
                </c:pt>
                <c:pt idx="2732">
                  <c:v>42020</c:v>
                </c:pt>
                <c:pt idx="2733">
                  <c:v>42019</c:v>
                </c:pt>
                <c:pt idx="2734">
                  <c:v>42018</c:v>
                </c:pt>
                <c:pt idx="2735">
                  <c:v>42017</c:v>
                </c:pt>
                <c:pt idx="2736">
                  <c:v>42016</c:v>
                </c:pt>
                <c:pt idx="2737">
                  <c:v>42015</c:v>
                </c:pt>
                <c:pt idx="2738">
                  <c:v>42014</c:v>
                </c:pt>
                <c:pt idx="2739">
                  <c:v>42013</c:v>
                </c:pt>
                <c:pt idx="2740">
                  <c:v>42012</c:v>
                </c:pt>
                <c:pt idx="2741">
                  <c:v>42011</c:v>
                </c:pt>
                <c:pt idx="2742">
                  <c:v>42010</c:v>
                </c:pt>
                <c:pt idx="2743">
                  <c:v>42009</c:v>
                </c:pt>
                <c:pt idx="2744">
                  <c:v>42008</c:v>
                </c:pt>
                <c:pt idx="2745">
                  <c:v>42007</c:v>
                </c:pt>
                <c:pt idx="2746">
                  <c:v>42006</c:v>
                </c:pt>
                <c:pt idx="2747">
                  <c:v>42005</c:v>
                </c:pt>
                <c:pt idx="2748">
                  <c:v>42004</c:v>
                </c:pt>
                <c:pt idx="2749">
                  <c:v>42003</c:v>
                </c:pt>
                <c:pt idx="2750">
                  <c:v>42002</c:v>
                </c:pt>
                <c:pt idx="2751">
                  <c:v>42001</c:v>
                </c:pt>
                <c:pt idx="2752">
                  <c:v>42000</c:v>
                </c:pt>
                <c:pt idx="2753">
                  <c:v>41999</c:v>
                </c:pt>
                <c:pt idx="2754">
                  <c:v>41998</c:v>
                </c:pt>
                <c:pt idx="2755">
                  <c:v>41997</c:v>
                </c:pt>
                <c:pt idx="2756">
                  <c:v>41996</c:v>
                </c:pt>
                <c:pt idx="2757">
                  <c:v>41995</c:v>
                </c:pt>
                <c:pt idx="2758">
                  <c:v>41994</c:v>
                </c:pt>
                <c:pt idx="2759">
                  <c:v>41993</c:v>
                </c:pt>
                <c:pt idx="2760">
                  <c:v>41992</c:v>
                </c:pt>
                <c:pt idx="2761">
                  <c:v>41991</c:v>
                </c:pt>
                <c:pt idx="2762">
                  <c:v>41990</c:v>
                </c:pt>
                <c:pt idx="2763">
                  <c:v>41989</c:v>
                </c:pt>
                <c:pt idx="2764">
                  <c:v>41988</c:v>
                </c:pt>
                <c:pt idx="2765">
                  <c:v>41987</c:v>
                </c:pt>
                <c:pt idx="2766">
                  <c:v>41986</c:v>
                </c:pt>
                <c:pt idx="2767">
                  <c:v>41985</c:v>
                </c:pt>
                <c:pt idx="2768">
                  <c:v>41984</c:v>
                </c:pt>
                <c:pt idx="2769">
                  <c:v>41983</c:v>
                </c:pt>
                <c:pt idx="2770">
                  <c:v>41982</c:v>
                </c:pt>
                <c:pt idx="2771">
                  <c:v>41981</c:v>
                </c:pt>
                <c:pt idx="2772">
                  <c:v>41980</c:v>
                </c:pt>
                <c:pt idx="2773">
                  <c:v>41979</c:v>
                </c:pt>
                <c:pt idx="2774">
                  <c:v>41978</c:v>
                </c:pt>
                <c:pt idx="2775">
                  <c:v>41977</c:v>
                </c:pt>
                <c:pt idx="2776">
                  <c:v>41976</c:v>
                </c:pt>
                <c:pt idx="2777">
                  <c:v>41975</c:v>
                </c:pt>
                <c:pt idx="2778">
                  <c:v>41974</c:v>
                </c:pt>
                <c:pt idx="2779">
                  <c:v>41973</c:v>
                </c:pt>
                <c:pt idx="2780">
                  <c:v>41972</c:v>
                </c:pt>
                <c:pt idx="2781">
                  <c:v>41971</c:v>
                </c:pt>
                <c:pt idx="2782">
                  <c:v>41970</c:v>
                </c:pt>
                <c:pt idx="2783">
                  <c:v>41969</c:v>
                </c:pt>
                <c:pt idx="2784">
                  <c:v>41968</c:v>
                </c:pt>
                <c:pt idx="2785">
                  <c:v>41967</c:v>
                </c:pt>
                <c:pt idx="2786">
                  <c:v>41966</c:v>
                </c:pt>
                <c:pt idx="2787">
                  <c:v>41965</c:v>
                </c:pt>
                <c:pt idx="2788">
                  <c:v>41964</c:v>
                </c:pt>
                <c:pt idx="2789">
                  <c:v>41963</c:v>
                </c:pt>
                <c:pt idx="2790">
                  <c:v>41962</c:v>
                </c:pt>
                <c:pt idx="2791">
                  <c:v>41961</c:v>
                </c:pt>
                <c:pt idx="2792">
                  <c:v>41960</c:v>
                </c:pt>
                <c:pt idx="2793">
                  <c:v>41959</c:v>
                </c:pt>
                <c:pt idx="2794">
                  <c:v>41958</c:v>
                </c:pt>
                <c:pt idx="2795">
                  <c:v>41957</c:v>
                </c:pt>
                <c:pt idx="2796">
                  <c:v>41956</c:v>
                </c:pt>
                <c:pt idx="2797">
                  <c:v>41955</c:v>
                </c:pt>
                <c:pt idx="2798">
                  <c:v>41954</c:v>
                </c:pt>
                <c:pt idx="2799">
                  <c:v>41953</c:v>
                </c:pt>
                <c:pt idx="2800">
                  <c:v>41952</c:v>
                </c:pt>
                <c:pt idx="2801">
                  <c:v>41951</c:v>
                </c:pt>
                <c:pt idx="2802">
                  <c:v>41950</c:v>
                </c:pt>
                <c:pt idx="2803">
                  <c:v>41949</c:v>
                </c:pt>
                <c:pt idx="2804">
                  <c:v>41948</c:v>
                </c:pt>
                <c:pt idx="2805">
                  <c:v>41947</c:v>
                </c:pt>
                <c:pt idx="2806">
                  <c:v>41946</c:v>
                </c:pt>
                <c:pt idx="2807">
                  <c:v>41945</c:v>
                </c:pt>
                <c:pt idx="2808">
                  <c:v>41944</c:v>
                </c:pt>
                <c:pt idx="2809">
                  <c:v>41943</c:v>
                </c:pt>
                <c:pt idx="2810">
                  <c:v>41942</c:v>
                </c:pt>
                <c:pt idx="2811">
                  <c:v>41941</c:v>
                </c:pt>
                <c:pt idx="2812">
                  <c:v>41940</c:v>
                </c:pt>
                <c:pt idx="2813">
                  <c:v>41939</c:v>
                </c:pt>
                <c:pt idx="2814">
                  <c:v>41938</c:v>
                </c:pt>
                <c:pt idx="2815">
                  <c:v>41937</c:v>
                </c:pt>
                <c:pt idx="2816">
                  <c:v>41936</c:v>
                </c:pt>
                <c:pt idx="2817">
                  <c:v>41935</c:v>
                </c:pt>
                <c:pt idx="2818">
                  <c:v>41934</c:v>
                </c:pt>
                <c:pt idx="2819">
                  <c:v>41933</c:v>
                </c:pt>
                <c:pt idx="2820">
                  <c:v>41932</c:v>
                </c:pt>
                <c:pt idx="2821">
                  <c:v>41931</c:v>
                </c:pt>
                <c:pt idx="2822">
                  <c:v>41930</c:v>
                </c:pt>
                <c:pt idx="2823">
                  <c:v>41929</c:v>
                </c:pt>
                <c:pt idx="2824">
                  <c:v>41928</c:v>
                </c:pt>
                <c:pt idx="2825">
                  <c:v>41927</c:v>
                </c:pt>
                <c:pt idx="2826">
                  <c:v>41926</c:v>
                </c:pt>
                <c:pt idx="2827">
                  <c:v>41925</c:v>
                </c:pt>
                <c:pt idx="2828">
                  <c:v>41924</c:v>
                </c:pt>
                <c:pt idx="2829">
                  <c:v>41923</c:v>
                </c:pt>
                <c:pt idx="2830">
                  <c:v>41922</c:v>
                </c:pt>
                <c:pt idx="2831">
                  <c:v>41921</c:v>
                </c:pt>
                <c:pt idx="2832">
                  <c:v>41920</c:v>
                </c:pt>
                <c:pt idx="2833">
                  <c:v>41919</c:v>
                </c:pt>
                <c:pt idx="2834">
                  <c:v>41918</c:v>
                </c:pt>
                <c:pt idx="2835">
                  <c:v>41917</c:v>
                </c:pt>
                <c:pt idx="2836">
                  <c:v>41916</c:v>
                </c:pt>
                <c:pt idx="2837">
                  <c:v>41915</c:v>
                </c:pt>
                <c:pt idx="2838">
                  <c:v>41914</c:v>
                </c:pt>
                <c:pt idx="2839">
                  <c:v>41913</c:v>
                </c:pt>
                <c:pt idx="2840">
                  <c:v>41912</c:v>
                </c:pt>
                <c:pt idx="2841">
                  <c:v>41911</c:v>
                </c:pt>
                <c:pt idx="2842">
                  <c:v>41910</c:v>
                </c:pt>
                <c:pt idx="2843">
                  <c:v>41909</c:v>
                </c:pt>
                <c:pt idx="2844">
                  <c:v>41908</c:v>
                </c:pt>
                <c:pt idx="2845">
                  <c:v>41907</c:v>
                </c:pt>
                <c:pt idx="2846">
                  <c:v>41906</c:v>
                </c:pt>
                <c:pt idx="2847">
                  <c:v>41905</c:v>
                </c:pt>
                <c:pt idx="2848">
                  <c:v>41904</c:v>
                </c:pt>
                <c:pt idx="2849">
                  <c:v>41903</c:v>
                </c:pt>
                <c:pt idx="2850">
                  <c:v>41902</c:v>
                </c:pt>
                <c:pt idx="2851">
                  <c:v>41901</c:v>
                </c:pt>
                <c:pt idx="2852">
                  <c:v>41900</c:v>
                </c:pt>
                <c:pt idx="2853">
                  <c:v>41899</c:v>
                </c:pt>
                <c:pt idx="2854">
                  <c:v>41898</c:v>
                </c:pt>
                <c:pt idx="2855">
                  <c:v>41897</c:v>
                </c:pt>
                <c:pt idx="2856">
                  <c:v>41896</c:v>
                </c:pt>
                <c:pt idx="2857">
                  <c:v>41895</c:v>
                </c:pt>
                <c:pt idx="2858">
                  <c:v>41894</c:v>
                </c:pt>
                <c:pt idx="2859">
                  <c:v>41893</c:v>
                </c:pt>
                <c:pt idx="2860">
                  <c:v>41892</c:v>
                </c:pt>
                <c:pt idx="2861">
                  <c:v>41891</c:v>
                </c:pt>
                <c:pt idx="2862">
                  <c:v>41890</c:v>
                </c:pt>
                <c:pt idx="2863">
                  <c:v>41889</c:v>
                </c:pt>
                <c:pt idx="2864">
                  <c:v>41888</c:v>
                </c:pt>
                <c:pt idx="2865">
                  <c:v>41887</c:v>
                </c:pt>
                <c:pt idx="2866">
                  <c:v>41886</c:v>
                </c:pt>
                <c:pt idx="2867">
                  <c:v>41885</c:v>
                </c:pt>
                <c:pt idx="2868">
                  <c:v>41884</c:v>
                </c:pt>
                <c:pt idx="2869">
                  <c:v>41883</c:v>
                </c:pt>
                <c:pt idx="2870">
                  <c:v>41882</c:v>
                </c:pt>
                <c:pt idx="2871">
                  <c:v>41881</c:v>
                </c:pt>
                <c:pt idx="2872">
                  <c:v>41880</c:v>
                </c:pt>
                <c:pt idx="2873">
                  <c:v>41879</c:v>
                </c:pt>
                <c:pt idx="2874">
                  <c:v>41878</c:v>
                </c:pt>
                <c:pt idx="2875">
                  <c:v>41877</c:v>
                </c:pt>
                <c:pt idx="2876">
                  <c:v>41876</c:v>
                </c:pt>
                <c:pt idx="2877">
                  <c:v>41875</c:v>
                </c:pt>
                <c:pt idx="2878">
                  <c:v>41874</c:v>
                </c:pt>
                <c:pt idx="2879">
                  <c:v>41873</c:v>
                </c:pt>
                <c:pt idx="2880">
                  <c:v>41872</c:v>
                </c:pt>
                <c:pt idx="2881">
                  <c:v>41871</c:v>
                </c:pt>
                <c:pt idx="2882">
                  <c:v>41870</c:v>
                </c:pt>
                <c:pt idx="2883">
                  <c:v>41869</c:v>
                </c:pt>
                <c:pt idx="2884">
                  <c:v>41868</c:v>
                </c:pt>
                <c:pt idx="2885">
                  <c:v>41867</c:v>
                </c:pt>
                <c:pt idx="2886">
                  <c:v>41866</c:v>
                </c:pt>
                <c:pt idx="2887">
                  <c:v>41865</c:v>
                </c:pt>
                <c:pt idx="2888">
                  <c:v>41864</c:v>
                </c:pt>
                <c:pt idx="2889">
                  <c:v>41863</c:v>
                </c:pt>
                <c:pt idx="2890">
                  <c:v>41862</c:v>
                </c:pt>
                <c:pt idx="2891">
                  <c:v>41861</c:v>
                </c:pt>
                <c:pt idx="2892">
                  <c:v>41860</c:v>
                </c:pt>
                <c:pt idx="2893">
                  <c:v>41859</c:v>
                </c:pt>
                <c:pt idx="2894">
                  <c:v>41858</c:v>
                </c:pt>
                <c:pt idx="2895">
                  <c:v>41857</c:v>
                </c:pt>
                <c:pt idx="2896">
                  <c:v>41856</c:v>
                </c:pt>
                <c:pt idx="2897">
                  <c:v>41855</c:v>
                </c:pt>
                <c:pt idx="2898">
                  <c:v>41854</c:v>
                </c:pt>
                <c:pt idx="2899">
                  <c:v>41853</c:v>
                </c:pt>
                <c:pt idx="2900">
                  <c:v>41852</c:v>
                </c:pt>
                <c:pt idx="2901">
                  <c:v>41851</c:v>
                </c:pt>
                <c:pt idx="2902">
                  <c:v>41850</c:v>
                </c:pt>
                <c:pt idx="2903">
                  <c:v>41849</c:v>
                </c:pt>
                <c:pt idx="2904">
                  <c:v>41848</c:v>
                </c:pt>
                <c:pt idx="2905">
                  <c:v>41847</c:v>
                </c:pt>
                <c:pt idx="2906">
                  <c:v>41846</c:v>
                </c:pt>
                <c:pt idx="2907">
                  <c:v>41845</c:v>
                </c:pt>
                <c:pt idx="2908">
                  <c:v>41844</c:v>
                </c:pt>
                <c:pt idx="2909">
                  <c:v>41843</c:v>
                </c:pt>
                <c:pt idx="2910">
                  <c:v>41842</c:v>
                </c:pt>
                <c:pt idx="2911">
                  <c:v>41841</c:v>
                </c:pt>
                <c:pt idx="2912">
                  <c:v>41840</c:v>
                </c:pt>
                <c:pt idx="2913">
                  <c:v>41839</c:v>
                </c:pt>
                <c:pt idx="2914">
                  <c:v>41838</c:v>
                </c:pt>
                <c:pt idx="2915">
                  <c:v>41837</c:v>
                </c:pt>
                <c:pt idx="2916">
                  <c:v>41836</c:v>
                </c:pt>
                <c:pt idx="2917">
                  <c:v>41835</c:v>
                </c:pt>
                <c:pt idx="2918">
                  <c:v>41834</c:v>
                </c:pt>
                <c:pt idx="2919">
                  <c:v>41833</c:v>
                </c:pt>
                <c:pt idx="2920">
                  <c:v>41832</c:v>
                </c:pt>
                <c:pt idx="2921">
                  <c:v>41831</c:v>
                </c:pt>
                <c:pt idx="2922">
                  <c:v>41830</c:v>
                </c:pt>
                <c:pt idx="2923">
                  <c:v>41829</c:v>
                </c:pt>
                <c:pt idx="2924">
                  <c:v>41828</c:v>
                </c:pt>
                <c:pt idx="2925">
                  <c:v>41827</c:v>
                </c:pt>
                <c:pt idx="2926">
                  <c:v>41826</c:v>
                </c:pt>
                <c:pt idx="2927">
                  <c:v>41825</c:v>
                </c:pt>
                <c:pt idx="2928">
                  <c:v>41824</c:v>
                </c:pt>
                <c:pt idx="2929">
                  <c:v>41823</c:v>
                </c:pt>
                <c:pt idx="2930">
                  <c:v>41822</c:v>
                </c:pt>
                <c:pt idx="2931">
                  <c:v>41821</c:v>
                </c:pt>
                <c:pt idx="2932">
                  <c:v>41820</c:v>
                </c:pt>
                <c:pt idx="2933">
                  <c:v>41819</c:v>
                </c:pt>
                <c:pt idx="2934">
                  <c:v>41818</c:v>
                </c:pt>
                <c:pt idx="2935">
                  <c:v>41817</c:v>
                </c:pt>
                <c:pt idx="2936">
                  <c:v>41816</c:v>
                </c:pt>
                <c:pt idx="2937">
                  <c:v>41815</c:v>
                </c:pt>
                <c:pt idx="2938">
                  <c:v>41814</c:v>
                </c:pt>
                <c:pt idx="2939">
                  <c:v>41813</c:v>
                </c:pt>
                <c:pt idx="2940">
                  <c:v>41812</c:v>
                </c:pt>
                <c:pt idx="2941">
                  <c:v>41811</c:v>
                </c:pt>
                <c:pt idx="2942">
                  <c:v>41810</c:v>
                </c:pt>
                <c:pt idx="2943">
                  <c:v>41809</c:v>
                </c:pt>
                <c:pt idx="2944">
                  <c:v>41808</c:v>
                </c:pt>
                <c:pt idx="2945">
                  <c:v>41807</c:v>
                </c:pt>
                <c:pt idx="2946">
                  <c:v>41806</c:v>
                </c:pt>
                <c:pt idx="2947">
                  <c:v>41805</c:v>
                </c:pt>
                <c:pt idx="2948">
                  <c:v>41804</c:v>
                </c:pt>
                <c:pt idx="2949">
                  <c:v>41803</c:v>
                </c:pt>
                <c:pt idx="2950">
                  <c:v>41802</c:v>
                </c:pt>
                <c:pt idx="2951">
                  <c:v>41801</c:v>
                </c:pt>
                <c:pt idx="2952">
                  <c:v>41800</c:v>
                </c:pt>
                <c:pt idx="2953">
                  <c:v>41799</c:v>
                </c:pt>
                <c:pt idx="2954">
                  <c:v>41798</c:v>
                </c:pt>
                <c:pt idx="2955">
                  <c:v>41797</c:v>
                </c:pt>
                <c:pt idx="2956">
                  <c:v>41796</c:v>
                </c:pt>
                <c:pt idx="2957">
                  <c:v>41795</c:v>
                </c:pt>
                <c:pt idx="2958">
                  <c:v>41794</c:v>
                </c:pt>
                <c:pt idx="2959">
                  <c:v>41793</c:v>
                </c:pt>
                <c:pt idx="2960">
                  <c:v>41792</c:v>
                </c:pt>
                <c:pt idx="2961">
                  <c:v>41791</c:v>
                </c:pt>
                <c:pt idx="2962">
                  <c:v>41790</c:v>
                </c:pt>
                <c:pt idx="2963">
                  <c:v>41789</c:v>
                </c:pt>
                <c:pt idx="2964">
                  <c:v>41788</c:v>
                </c:pt>
                <c:pt idx="2965">
                  <c:v>41787</c:v>
                </c:pt>
                <c:pt idx="2966">
                  <c:v>41786</c:v>
                </c:pt>
                <c:pt idx="2967">
                  <c:v>41785</c:v>
                </c:pt>
                <c:pt idx="2968">
                  <c:v>41784</c:v>
                </c:pt>
                <c:pt idx="2969">
                  <c:v>41783</c:v>
                </c:pt>
                <c:pt idx="2970">
                  <c:v>41782</c:v>
                </c:pt>
                <c:pt idx="2971">
                  <c:v>41781</c:v>
                </c:pt>
                <c:pt idx="2972">
                  <c:v>41780</c:v>
                </c:pt>
                <c:pt idx="2973">
                  <c:v>41779</c:v>
                </c:pt>
                <c:pt idx="2974">
                  <c:v>41778</c:v>
                </c:pt>
                <c:pt idx="2975">
                  <c:v>41777</c:v>
                </c:pt>
                <c:pt idx="2976">
                  <c:v>41776</c:v>
                </c:pt>
                <c:pt idx="2977">
                  <c:v>41775</c:v>
                </c:pt>
                <c:pt idx="2978">
                  <c:v>41774</c:v>
                </c:pt>
                <c:pt idx="2979">
                  <c:v>41773</c:v>
                </c:pt>
                <c:pt idx="2980">
                  <c:v>41772</c:v>
                </c:pt>
                <c:pt idx="2981">
                  <c:v>41771</c:v>
                </c:pt>
                <c:pt idx="2982">
                  <c:v>41770</c:v>
                </c:pt>
                <c:pt idx="2983">
                  <c:v>41769</c:v>
                </c:pt>
                <c:pt idx="2984">
                  <c:v>41768</c:v>
                </c:pt>
                <c:pt idx="2985">
                  <c:v>41767</c:v>
                </c:pt>
                <c:pt idx="2986">
                  <c:v>41766</c:v>
                </c:pt>
                <c:pt idx="2987">
                  <c:v>41765</c:v>
                </c:pt>
                <c:pt idx="2988">
                  <c:v>41764</c:v>
                </c:pt>
                <c:pt idx="2989">
                  <c:v>41763</c:v>
                </c:pt>
                <c:pt idx="2990">
                  <c:v>41762</c:v>
                </c:pt>
                <c:pt idx="2991">
                  <c:v>41761</c:v>
                </c:pt>
                <c:pt idx="2992">
                  <c:v>41760</c:v>
                </c:pt>
                <c:pt idx="2993">
                  <c:v>41759</c:v>
                </c:pt>
                <c:pt idx="2994">
                  <c:v>41758</c:v>
                </c:pt>
                <c:pt idx="2995">
                  <c:v>41757</c:v>
                </c:pt>
                <c:pt idx="2996">
                  <c:v>41756</c:v>
                </c:pt>
                <c:pt idx="2997">
                  <c:v>41755</c:v>
                </c:pt>
                <c:pt idx="2998">
                  <c:v>41754</c:v>
                </c:pt>
                <c:pt idx="2999">
                  <c:v>41753</c:v>
                </c:pt>
                <c:pt idx="3000">
                  <c:v>41752</c:v>
                </c:pt>
                <c:pt idx="3001">
                  <c:v>41751</c:v>
                </c:pt>
                <c:pt idx="3002">
                  <c:v>41750</c:v>
                </c:pt>
                <c:pt idx="3003">
                  <c:v>41749</c:v>
                </c:pt>
                <c:pt idx="3004">
                  <c:v>41748</c:v>
                </c:pt>
                <c:pt idx="3005">
                  <c:v>41747</c:v>
                </c:pt>
                <c:pt idx="3006">
                  <c:v>41746</c:v>
                </c:pt>
                <c:pt idx="3007">
                  <c:v>41745</c:v>
                </c:pt>
                <c:pt idx="3008">
                  <c:v>41744</c:v>
                </c:pt>
                <c:pt idx="3009">
                  <c:v>41743</c:v>
                </c:pt>
                <c:pt idx="3010">
                  <c:v>41742</c:v>
                </c:pt>
                <c:pt idx="3011">
                  <c:v>41741</c:v>
                </c:pt>
                <c:pt idx="3012">
                  <c:v>41740</c:v>
                </c:pt>
                <c:pt idx="3013">
                  <c:v>41739</c:v>
                </c:pt>
                <c:pt idx="3014">
                  <c:v>41738</c:v>
                </c:pt>
                <c:pt idx="3015">
                  <c:v>41737</c:v>
                </c:pt>
                <c:pt idx="3016">
                  <c:v>41736</c:v>
                </c:pt>
                <c:pt idx="3017">
                  <c:v>41735</c:v>
                </c:pt>
                <c:pt idx="3018">
                  <c:v>41734</c:v>
                </c:pt>
                <c:pt idx="3019">
                  <c:v>41733</c:v>
                </c:pt>
                <c:pt idx="3020">
                  <c:v>41732</c:v>
                </c:pt>
                <c:pt idx="3021">
                  <c:v>41731</c:v>
                </c:pt>
                <c:pt idx="3022">
                  <c:v>41730</c:v>
                </c:pt>
                <c:pt idx="3023">
                  <c:v>41729</c:v>
                </c:pt>
                <c:pt idx="3024">
                  <c:v>41728</c:v>
                </c:pt>
                <c:pt idx="3025">
                  <c:v>41727</c:v>
                </c:pt>
                <c:pt idx="3026">
                  <c:v>41726</c:v>
                </c:pt>
                <c:pt idx="3027">
                  <c:v>41725</c:v>
                </c:pt>
                <c:pt idx="3028">
                  <c:v>41724</c:v>
                </c:pt>
                <c:pt idx="3029">
                  <c:v>41723</c:v>
                </c:pt>
                <c:pt idx="3030">
                  <c:v>41722</c:v>
                </c:pt>
                <c:pt idx="3031">
                  <c:v>41721</c:v>
                </c:pt>
                <c:pt idx="3032">
                  <c:v>41720</c:v>
                </c:pt>
                <c:pt idx="3033">
                  <c:v>41719</c:v>
                </c:pt>
                <c:pt idx="3034">
                  <c:v>41718</c:v>
                </c:pt>
                <c:pt idx="3035">
                  <c:v>41717</c:v>
                </c:pt>
                <c:pt idx="3036">
                  <c:v>41716</c:v>
                </c:pt>
                <c:pt idx="3037">
                  <c:v>41715</c:v>
                </c:pt>
                <c:pt idx="3038">
                  <c:v>41714</c:v>
                </c:pt>
                <c:pt idx="3039">
                  <c:v>41713</c:v>
                </c:pt>
                <c:pt idx="3040">
                  <c:v>41712</c:v>
                </c:pt>
                <c:pt idx="3041">
                  <c:v>41711</c:v>
                </c:pt>
                <c:pt idx="3042">
                  <c:v>41710</c:v>
                </c:pt>
                <c:pt idx="3043">
                  <c:v>41709</c:v>
                </c:pt>
                <c:pt idx="3044">
                  <c:v>41708</c:v>
                </c:pt>
                <c:pt idx="3045">
                  <c:v>41707</c:v>
                </c:pt>
                <c:pt idx="3046">
                  <c:v>41706</c:v>
                </c:pt>
                <c:pt idx="3047">
                  <c:v>41705</c:v>
                </c:pt>
                <c:pt idx="3048">
                  <c:v>41704</c:v>
                </c:pt>
                <c:pt idx="3049">
                  <c:v>41703</c:v>
                </c:pt>
                <c:pt idx="3050">
                  <c:v>41702</c:v>
                </c:pt>
                <c:pt idx="3051">
                  <c:v>41701</c:v>
                </c:pt>
                <c:pt idx="3052">
                  <c:v>41700</c:v>
                </c:pt>
                <c:pt idx="3053">
                  <c:v>41699</c:v>
                </c:pt>
                <c:pt idx="3054">
                  <c:v>41698</c:v>
                </c:pt>
                <c:pt idx="3055">
                  <c:v>41697</c:v>
                </c:pt>
                <c:pt idx="3056">
                  <c:v>41696</c:v>
                </c:pt>
                <c:pt idx="3057">
                  <c:v>41695</c:v>
                </c:pt>
                <c:pt idx="3058">
                  <c:v>41694</c:v>
                </c:pt>
                <c:pt idx="3059">
                  <c:v>41693</c:v>
                </c:pt>
                <c:pt idx="3060">
                  <c:v>41692</c:v>
                </c:pt>
                <c:pt idx="3061">
                  <c:v>41691</c:v>
                </c:pt>
                <c:pt idx="3062">
                  <c:v>41690</c:v>
                </c:pt>
                <c:pt idx="3063">
                  <c:v>41689</c:v>
                </c:pt>
                <c:pt idx="3064">
                  <c:v>41688</c:v>
                </c:pt>
                <c:pt idx="3065">
                  <c:v>41687</c:v>
                </c:pt>
                <c:pt idx="3066">
                  <c:v>41686</c:v>
                </c:pt>
                <c:pt idx="3067">
                  <c:v>41685</c:v>
                </c:pt>
                <c:pt idx="3068">
                  <c:v>41684</c:v>
                </c:pt>
                <c:pt idx="3069">
                  <c:v>41683</c:v>
                </c:pt>
                <c:pt idx="3070">
                  <c:v>41682</c:v>
                </c:pt>
                <c:pt idx="3071">
                  <c:v>41681</c:v>
                </c:pt>
                <c:pt idx="3072">
                  <c:v>41680</c:v>
                </c:pt>
                <c:pt idx="3073">
                  <c:v>41679</c:v>
                </c:pt>
                <c:pt idx="3074">
                  <c:v>41678</c:v>
                </c:pt>
                <c:pt idx="3075">
                  <c:v>41677</c:v>
                </c:pt>
                <c:pt idx="3076">
                  <c:v>41676</c:v>
                </c:pt>
                <c:pt idx="3077">
                  <c:v>41675</c:v>
                </c:pt>
                <c:pt idx="3078">
                  <c:v>41674</c:v>
                </c:pt>
                <c:pt idx="3079">
                  <c:v>41673</c:v>
                </c:pt>
                <c:pt idx="3080">
                  <c:v>41672</c:v>
                </c:pt>
                <c:pt idx="3081">
                  <c:v>41671</c:v>
                </c:pt>
                <c:pt idx="3082">
                  <c:v>41670</c:v>
                </c:pt>
                <c:pt idx="3083">
                  <c:v>41669</c:v>
                </c:pt>
                <c:pt idx="3084">
                  <c:v>41668</c:v>
                </c:pt>
                <c:pt idx="3085">
                  <c:v>41667</c:v>
                </c:pt>
                <c:pt idx="3086">
                  <c:v>41666</c:v>
                </c:pt>
                <c:pt idx="3087">
                  <c:v>41665</c:v>
                </c:pt>
                <c:pt idx="3088">
                  <c:v>41664</c:v>
                </c:pt>
                <c:pt idx="3089">
                  <c:v>41663</c:v>
                </c:pt>
                <c:pt idx="3090">
                  <c:v>41662</c:v>
                </c:pt>
                <c:pt idx="3091">
                  <c:v>41661</c:v>
                </c:pt>
                <c:pt idx="3092">
                  <c:v>41660</c:v>
                </c:pt>
                <c:pt idx="3093">
                  <c:v>41659</c:v>
                </c:pt>
                <c:pt idx="3094">
                  <c:v>41658</c:v>
                </c:pt>
                <c:pt idx="3095">
                  <c:v>41657</c:v>
                </c:pt>
                <c:pt idx="3096">
                  <c:v>41656</c:v>
                </c:pt>
                <c:pt idx="3097">
                  <c:v>41655</c:v>
                </c:pt>
                <c:pt idx="3098">
                  <c:v>41654</c:v>
                </c:pt>
                <c:pt idx="3099">
                  <c:v>41653</c:v>
                </c:pt>
                <c:pt idx="3100">
                  <c:v>41652</c:v>
                </c:pt>
                <c:pt idx="3101">
                  <c:v>41651</c:v>
                </c:pt>
                <c:pt idx="3102">
                  <c:v>41650</c:v>
                </c:pt>
                <c:pt idx="3103">
                  <c:v>41649</c:v>
                </c:pt>
                <c:pt idx="3104">
                  <c:v>41648</c:v>
                </c:pt>
                <c:pt idx="3105">
                  <c:v>41647</c:v>
                </c:pt>
                <c:pt idx="3106">
                  <c:v>41646</c:v>
                </c:pt>
                <c:pt idx="3107">
                  <c:v>41645</c:v>
                </c:pt>
                <c:pt idx="3108">
                  <c:v>41644</c:v>
                </c:pt>
                <c:pt idx="3109">
                  <c:v>41643</c:v>
                </c:pt>
                <c:pt idx="3110">
                  <c:v>41642</c:v>
                </c:pt>
                <c:pt idx="3111">
                  <c:v>41641</c:v>
                </c:pt>
                <c:pt idx="3112">
                  <c:v>41640</c:v>
                </c:pt>
                <c:pt idx="3113">
                  <c:v>41639</c:v>
                </c:pt>
                <c:pt idx="3114">
                  <c:v>41638</c:v>
                </c:pt>
                <c:pt idx="3115">
                  <c:v>41637</c:v>
                </c:pt>
                <c:pt idx="3116">
                  <c:v>41636</c:v>
                </c:pt>
                <c:pt idx="3117">
                  <c:v>41635</c:v>
                </c:pt>
                <c:pt idx="3118">
                  <c:v>41634</c:v>
                </c:pt>
                <c:pt idx="3119">
                  <c:v>41633</c:v>
                </c:pt>
                <c:pt idx="3120">
                  <c:v>41632</c:v>
                </c:pt>
                <c:pt idx="3121">
                  <c:v>41631</c:v>
                </c:pt>
                <c:pt idx="3122">
                  <c:v>41630</c:v>
                </c:pt>
                <c:pt idx="3123">
                  <c:v>41629</c:v>
                </c:pt>
                <c:pt idx="3124">
                  <c:v>41628</c:v>
                </c:pt>
                <c:pt idx="3125">
                  <c:v>41627</c:v>
                </c:pt>
                <c:pt idx="3126">
                  <c:v>41626</c:v>
                </c:pt>
                <c:pt idx="3127">
                  <c:v>41625</c:v>
                </c:pt>
                <c:pt idx="3128">
                  <c:v>41624</c:v>
                </c:pt>
                <c:pt idx="3129">
                  <c:v>41623</c:v>
                </c:pt>
                <c:pt idx="3130">
                  <c:v>41622</c:v>
                </c:pt>
                <c:pt idx="3131">
                  <c:v>41621</c:v>
                </c:pt>
                <c:pt idx="3132">
                  <c:v>41620</c:v>
                </c:pt>
                <c:pt idx="3133">
                  <c:v>41619</c:v>
                </c:pt>
                <c:pt idx="3134">
                  <c:v>41618</c:v>
                </c:pt>
                <c:pt idx="3135">
                  <c:v>41617</c:v>
                </c:pt>
                <c:pt idx="3136">
                  <c:v>41616</c:v>
                </c:pt>
                <c:pt idx="3137">
                  <c:v>41615</c:v>
                </c:pt>
                <c:pt idx="3138">
                  <c:v>41614</c:v>
                </c:pt>
                <c:pt idx="3139">
                  <c:v>41613</c:v>
                </c:pt>
                <c:pt idx="3140">
                  <c:v>41612</c:v>
                </c:pt>
                <c:pt idx="3141">
                  <c:v>41611</c:v>
                </c:pt>
                <c:pt idx="3142">
                  <c:v>41610</c:v>
                </c:pt>
                <c:pt idx="3143">
                  <c:v>41609</c:v>
                </c:pt>
                <c:pt idx="3144">
                  <c:v>41608</c:v>
                </c:pt>
                <c:pt idx="3145">
                  <c:v>41607</c:v>
                </c:pt>
                <c:pt idx="3146">
                  <c:v>41606</c:v>
                </c:pt>
                <c:pt idx="3147">
                  <c:v>41605</c:v>
                </c:pt>
                <c:pt idx="3148">
                  <c:v>41604</c:v>
                </c:pt>
                <c:pt idx="3149">
                  <c:v>41603</c:v>
                </c:pt>
                <c:pt idx="3150">
                  <c:v>41602</c:v>
                </c:pt>
                <c:pt idx="3151">
                  <c:v>41601</c:v>
                </c:pt>
                <c:pt idx="3152">
                  <c:v>41600</c:v>
                </c:pt>
                <c:pt idx="3153">
                  <c:v>41599</c:v>
                </c:pt>
                <c:pt idx="3154">
                  <c:v>41598</c:v>
                </c:pt>
                <c:pt idx="3155">
                  <c:v>41597</c:v>
                </c:pt>
                <c:pt idx="3156">
                  <c:v>41596</c:v>
                </c:pt>
                <c:pt idx="3157">
                  <c:v>41595</c:v>
                </c:pt>
                <c:pt idx="3158">
                  <c:v>41594</c:v>
                </c:pt>
                <c:pt idx="3159">
                  <c:v>41593</c:v>
                </c:pt>
                <c:pt idx="3160">
                  <c:v>41592</c:v>
                </c:pt>
                <c:pt idx="3161">
                  <c:v>41591</c:v>
                </c:pt>
                <c:pt idx="3162">
                  <c:v>41590</c:v>
                </c:pt>
                <c:pt idx="3163">
                  <c:v>41589</c:v>
                </c:pt>
                <c:pt idx="3164">
                  <c:v>41588</c:v>
                </c:pt>
                <c:pt idx="3165">
                  <c:v>41587</c:v>
                </c:pt>
                <c:pt idx="3166">
                  <c:v>41586</c:v>
                </c:pt>
                <c:pt idx="3167">
                  <c:v>41585</c:v>
                </c:pt>
                <c:pt idx="3168">
                  <c:v>41584</c:v>
                </c:pt>
                <c:pt idx="3169">
                  <c:v>41583</c:v>
                </c:pt>
                <c:pt idx="3170">
                  <c:v>41582</c:v>
                </c:pt>
                <c:pt idx="3171">
                  <c:v>41581</c:v>
                </c:pt>
                <c:pt idx="3172">
                  <c:v>41580</c:v>
                </c:pt>
                <c:pt idx="3173">
                  <c:v>41579</c:v>
                </c:pt>
                <c:pt idx="3174">
                  <c:v>41578</c:v>
                </c:pt>
                <c:pt idx="3175">
                  <c:v>41577</c:v>
                </c:pt>
                <c:pt idx="3176">
                  <c:v>41576</c:v>
                </c:pt>
                <c:pt idx="3177">
                  <c:v>41575</c:v>
                </c:pt>
                <c:pt idx="3178">
                  <c:v>41574</c:v>
                </c:pt>
                <c:pt idx="3179">
                  <c:v>41573</c:v>
                </c:pt>
                <c:pt idx="3180">
                  <c:v>41572</c:v>
                </c:pt>
                <c:pt idx="3181">
                  <c:v>41571</c:v>
                </c:pt>
                <c:pt idx="3182">
                  <c:v>41570</c:v>
                </c:pt>
                <c:pt idx="3183">
                  <c:v>41569</c:v>
                </c:pt>
                <c:pt idx="3184">
                  <c:v>41568</c:v>
                </c:pt>
                <c:pt idx="3185">
                  <c:v>41567</c:v>
                </c:pt>
                <c:pt idx="3186">
                  <c:v>41566</c:v>
                </c:pt>
                <c:pt idx="3187">
                  <c:v>41565</c:v>
                </c:pt>
                <c:pt idx="3188">
                  <c:v>41564</c:v>
                </c:pt>
                <c:pt idx="3189">
                  <c:v>41563</c:v>
                </c:pt>
                <c:pt idx="3190">
                  <c:v>41562</c:v>
                </c:pt>
                <c:pt idx="3191">
                  <c:v>41561</c:v>
                </c:pt>
                <c:pt idx="3192">
                  <c:v>41560</c:v>
                </c:pt>
                <c:pt idx="3193">
                  <c:v>41559</c:v>
                </c:pt>
                <c:pt idx="3194">
                  <c:v>41558</c:v>
                </c:pt>
                <c:pt idx="3195">
                  <c:v>41557</c:v>
                </c:pt>
                <c:pt idx="3196">
                  <c:v>41556</c:v>
                </c:pt>
                <c:pt idx="3197">
                  <c:v>41555</c:v>
                </c:pt>
                <c:pt idx="3198">
                  <c:v>41554</c:v>
                </c:pt>
                <c:pt idx="3199">
                  <c:v>41553</c:v>
                </c:pt>
                <c:pt idx="3200">
                  <c:v>41552</c:v>
                </c:pt>
                <c:pt idx="3201">
                  <c:v>41551</c:v>
                </c:pt>
                <c:pt idx="3202">
                  <c:v>41550</c:v>
                </c:pt>
                <c:pt idx="3203">
                  <c:v>41549</c:v>
                </c:pt>
                <c:pt idx="3204">
                  <c:v>41548</c:v>
                </c:pt>
                <c:pt idx="3205">
                  <c:v>41547</c:v>
                </c:pt>
                <c:pt idx="3206">
                  <c:v>41546</c:v>
                </c:pt>
                <c:pt idx="3207">
                  <c:v>41545</c:v>
                </c:pt>
                <c:pt idx="3208">
                  <c:v>41544</c:v>
                </c:pt>
                <c:pt idx="3209">
                  <c:v>41543</c:v>
                </c:pt>
                <c:pt idx="3210">
                  <c:v>41542</c:v>
                </c:pt>
                <c:pt idx="3211">
                  <c:v>41541</c:v>
                </c:pt>
                <c:pt idx="3212">
                  <c:v>41540</c:v>
                </c:pt>
                <c:pt idx="3213">
                  <c:v>41539</c:v>
                </c:pt>
                <c:pt idx="3214">
                  <c:v>41538</c:v>
                </c:pt>
                <c:pt idx="3215">
                  <c:v>41537</c:v>
                </c:pt>
                <c:pt idx="3216">
                  <c:v>41536</c:v>
                </c:pt>
                <c:pt idx="3217">
                  <c:v>41535</c:v>
                </c:pt>
                <c:pt idx="3218">
                  <c:v>41534</c:v>
                </c:pt>
                <c:pt idx="3219">
                  <c:v>41533</c:v>
                </c:pt>
                <c:pt idx="3220">
                  <c:v>41532</c:v>
                </c:pt>
                <c:pt idx="3221">
                  <c:v>41531</c:v>
                </c:pt>
                <c:pt idx="3222">
                  <c:v>41530</c:v>
                </c:pt>
                <c:pt idx="3223">
                  <c:v>41529</c:v>
                </c:pt>
                <c:pt idx="3224">
                  <c:v>41528</c:v>
                </c:pt>
                <c:pt idx="3225">
                  <c:v>41527</c:v>
                </c:pt>
                <c:pt idx="3226">
                  <c:v>41526</c:v>
                </c:pt>
                <c:pt idx="3227">
                  <c:v>41525</c:v>
                </c:pt>
                <c:pt idx="3228">
                  <c:v>41524</c:v>
                </c:pt>
                <c:pt idx="3229">
                  <c:v>41523</c:v>
                </c:pt>
                <c:pt idx="3230">
                  <c:v>41522</c:v>
                </c:pt>
                <c:pt idx="3231">
                  <c:v>41521</c:v>
                </c:pt>
                <c:pt idx="3232">
                  <c:v>41520</c:v>
                </c:pt>
                <c:pt idx="3233">
                  <c:v>41519</c:v>
                </c:pt>
                <c:pt idx="3234">
                  <c:v>41518</c:v>
                </c:pt>
                <c:pt idx="3235">
                  <c:v>41517</c:v>
                </c:pt>
                <c:pt idx="3236">
                  <c:v>41516</c:v>
                </c:pt>
                <c:pt idx="3237">
                  <c:v>41515</c:v>
                </c:pt>
                <c:pt idx="3238">
                  <c:v>41514</c:v>
                </c:pt>
                <c:pt idx="3239">
                  <c:v>41513</c:v>
                </c:pt>
                <c:pt idx="3240">
                  <c:v>41512</c:v>
                </c:pt>
                <c:pt idx="3241">
                  <c:v>41511</c:v>
                </c:pt>
                <c:pt idx="3242">
                  <c:v>41510</c:v>
                </c:pt>
                <c:pt idx="3243">
                  <c:v>41509</c:v>
                </c:pt>
                <c:pt idx="3244">
                  <c:v>41508</c:v>
                </c:pt>
                <c:pt idx="3245">
                  <c:v>41507</c:v>
                </c:pt>
                <c:pt idx="3246">
                  <c:v>41506</c:v>
                </c:pt>
                <c:pt idx="3247">
                  <c:v>41505</c:v>
                </c:pt>
                <c:pt idx="3248">
                  <c:v>41504</c:v>
                </c:pt>
                <c:pt idx="3249">
                  <c:v>41503</c:v>
                </c:pt>
                <c:pt idx="3250">
                  <c:v>41502</c:v>
                </c:pt>
                <c:pt idx="3251">
                  <c:v>41501</c:v>
                </c:pt>
                <c:pt idx="3252">
                  <c:v>41500</c:v>
                </c:pt>
                <c:pt idx="3253">
                  <c:v>41499</c:v>
                </c:pt>
                <c:pt idx="3254">
                  <c:v>41498</c:v>
                </c:pt>
                <c:pt idx="3255">
                  <c:v>41497</c:v>
                </c:pt>
                <c:pt idx="3256">
                  <c:v>41496</c:v>
                </c:pt>
                <c:pt idx="3257">
                  <c:v>41495</c:v>
                </c:pt>
                <c:pt idx="3258">
                  <c:v>41494</c:v>
                </c:pt>
                <c:pt idx="3259">
                  <c:v>41493</c:v>
                </c:pt>
                <c:pt idx="3260">
                  <c:v>41492</c:v>
                </c:pt>
                <c:pt idx="3261">
                  <c:v>41491</c:v>
                </c:pt>
                <c:pt idx="3262">
                  <c:v>41490</c:v>
                </c:pt>
                <c:pt idx="3263">
                  <c:v>41489</c:v>
                </c:pt>
                <c:pt idx="3264">
                  <c:v>41488</c:v>
                </c:pt>
                <c:pt idx="3265">
                  <c:v>41487</c:v>
                </c:pt>
                <c:pt idx="3266">
                  <c:v>41486</c:v>
                </c:pt>
                <c:pt idx="3267">
                  <c:v>41485</c:v>
                </c:pt>
                <c:pt idx="3268">
                  <c:v>41484</c:v>
                </c:pt>
                <c:pt idx="3269">
                  <c:v>41483</c:v>
                </c:pt>
                <c:pt idx="3270">
                  <c:v>41482</c:v>
                </c:pt>
                <c:pt idx="3271">
                  <c:v>41481</c:v>
                </c:pt>
                <c:pt idx="3272">
                  <c:v>41480</c:v>
                </c:pt>
                <c:pt idx="3273">
                  <c:v>41479</c:v>
                </c:pt>
                <c:pt idx="3274">
                  <c:v>41478</c:v>
                </c:pt>
                <c:pt idx="3275">
                  <c:v>41477</c:v>
                </c:pt>
                <c:pt idx="3276">
                  <c:v>41476</c:v>
                </c:pt>
                <c:pt idx="3277">
                  <c:v>41475</c:v>
                </c:pt>
                <c:pt idx="3278">
                  <c:v>41474</c:v>
                </c:pt>
                <c:pt idx="3279">
                  <c:v>41473</c:v>
                </c:pt>
                <c:pt idx="3280">
                  <c:v>41472</c:v>
                </c:pt>
                <c:pt idx="3281">
                  <c:v>41471</c:v>
                </c:pt>
                <c:pt idx="3282">
                  <c:v>41470</c:v>
                </c:pt>
                <c:pt idx="3283">
                  <c:v>41469</c:v>
                </c:pt>
                <c:pt idx="3284">
                  <c:v>41468</c:v>
                </c:pt>
                <c:pt idx="3285">
                  <c:v>41467</c:v>
                </c:pt>
                <c:pt idx="3286">
                  <c:v>41466</c:v>
                </c:pt>
                <c:pt idx="3287">
                  <c:v>41465</c:v>
                </c:pt>
                <c:pt idx="3288">
                  <c:v>41464</c:v>
                </c:pt>
                <c:pt idx="3289">
                  <c:v>41463</c:v>
                </c:pt>
                <c:pt idx="3290">
                  <c:v>41462</c:v>
                </c:pt>
                <c:pt idx="3291">
                  <c:v>41461</c:v>
                </c:pt>
                <c:pt idx="3292">
                  <c:v>41460</c:v>
                </c:pt>
                <c:pt idx="3293">
                  <c:v>41459</c:v>
                </c:pt>
                <c:pt idx="3294">
                  <c:v>41458</c:v>
                </c:pt>
                <c:pt idx="3295">
                  <c:v>41457</c:v>
                </c:pt>
                <c:pt idx="3296">
                  <c:v>41456</c:v>
                </c:pt>
                <c:pt idx="3297">
                  <c:v>41455</c:v>
                </c:pt>
                <c:pt idx="3298">
                  <c:v>41454</c:v>
                </c:pt>
                <c:pt idx="3299">
                  <c:v>41453</c:v>
                </c:pt>
                <c:pt idx="3300">
                  <c:v>41452</c:v>
                </c:pt>
                <c:pt idx="3301">
                  <c:v>41451</c:v>
                </c:pt>
                <c:pt idx="3302">
                  <c:v>41450</c:v>
                </c:pt>
                <c:pt idx="3303">
                  <c:v>41449</c:v>
                </c:pt>
                <c:pt idx="3304">
                  <c:v>41448</c:v>
                </c:pt>
                <c:pt idx="3305">
                  <c:v>41447</c:v>
                </c:pt>
                <c:pt idx="3306">
                  <c:v>41446</c:v>
                </c:pt>
                <c:pt idx="3307">
                  <c:v>41445</c:v>
                </c:pt>
                <c:pt idx="3308">
                  <c:v>41444</c:v>
                </c:pt>
                <c:pt idx="3309">
                  <c:v>41443</c:v>
                </c:pt>
                <c:pt idx="3310">
                  <c:v>41442</c:v>
                </c:pt>
                <c:pt idx="3311">
                  <c:v>41441</c:v>
                </c:pt>
                <c:pt idx="3312">
                  <c:v>41440</c:v>
                </c:pt>
                <c:pt idx="3313">
                  <c:v>41439</c:v>
                </c:pt>
                <c:pt idx="3314">
                  <c:v>41438</c:v>
                </c:pt>
                <c:pt idx="3315">
                  <c:v>41437</c:v>
                </c:pt>
                <c:pt idx="3316">
                  <c:v>41436</c:v>
                </c:pt>
                <c:pt idx="3317">
                  <c:v>41435</c:v>
                </c:pt>
                <c:pt idx="3318">
                  <c:v>41434</c:v>
                </c:pt>
                <c:pt idx="3319">
                  <c:v>41433</c:v>
                </c:pt>
                <c:pt idx="3320">
                  <c:v>41432</c:v>
                </c:pt>
                <c:pt idx="3321">
                  <c:v>41431</c:v>
                </c:pt>
                <c:pt idx="3322">
                  <c:v>41430</c:v>
                </c:pt>
                <c:pt idx="3323">
                  <c:v>41429</c:v>
                </c:pt>
                <c:pt idx="3324">
                  <c:v>41428</c:v>
                </c:pt>
                <c:pt idx="3325">
                  <c:v>41427</c:v>
                </c:pt>
                <c:pt idx="3326">
                  <c:v>41426</c:v>
                </c:pt>
                <c:pt idx="3327">
                  <c:v>41425</c:v>
                </c:pt>
                <c:pt idx="3328">
                  <c:v>41424</c:v>
                </c:pt>
                <c:pt idx="3329">
                  <c:v>41423</c:v>
                </c:pt>
                <c:pt idx="3330">
                  <c:v>41422</c:v>
                </c:pt>
                <c:pt idx="3331">
                  <c:v>41421</c:v>
                </c:pt>
                <c:pt idx="3332">
                  <c:v>41420</c:v>
                </c:pt>
                <c:pt idx="3333">
                  <c:v>41419</c:v>
                </c:pt>
                <c:pt idx="3334">
                  <c:v>41418</c:v>
                </c:pt>
                <c:pt idx="3335">
                  <c:v>41417</c:v>
                </c:pt>
                <c:pt idx="3336">
                  <c:v>41416</c:v>
                </c:pt>
                <c:pt idx="3337">
                  <c:v>41415</c:v>
                </c:pt>
                <c:pt idx="3338">
                  <c:v>41414</c:v>
                </c:pt>
                <c:pt idx="3339">
                  <c:v>41413</c:v>
                </c:pt>
                <c:pt idx="3340">
                  <c:v>41412</c:v>
                </c:pt>
                <c:pt idx="3341">
                  <c:v>41411</c:v>
                </c:pt>
                <c:pt idx="3342">
                  <c:v>41410</c:v>
                </c:pt>
                <c:pt idx="3343">
                  <c:v>41409</c:v>
                </c:pt>
                <c:pt idx="3344">
                  <c:v>41408</c:v>
                </c:pt>
                <c:pt idx="3345">
                  <c:v>41407</c:v>
                </c:pt>
                <c:pt idx="3346">
                  <c:v>41406</c:v>
                </c:pt>
                <c:pt idx="3347">
                  <c:v>41405</c:v>
                </c:pt>
                <c:pt idx="3348">
                  <c:v>41404</c:v>
                </c:pt>
                <c:pt idx="3349">
                  <c:v>41403</c:v>
                </c:pt>
                <c:pt idx="3350">
                  <c:v>41402</c:v>
                </c:pt>
                <c:pt idx="3351">
                  <c:v>41401</c:v>
                </c:pt>
                <c:pt idx="3352">
                  <c:v>41400</c:v>
                </c:pt>
                <c:pt idx="3353">
                  <c:v>41399</c:v>
                </c:pt>
                <c:pt idx="3354">
                  <c:v>41398</c:v>
                </c:pt>
                <c:pt idx="3355">
                  <c:v>41397</c:v>
                </c:pt>
                <c:pt idx="3356">
                  <c:v>41396</c:v>
                </c:pt>
                <c:pt idx="3357">
                  <c:v>41395</c:v>
                </c:pt>
                <c:pt idx="3358">
                  <c:v>41394</c:v>
                </c:pt>
                <c:pt idx="3359">
                  <c:v>41393</c:v>
                </c:pt>
                <c:pt idx="3360">
                  <c:v>41392</c:v>
                </c:pt>
              </c:numCache>
            </c:numRef>
          </c:cat>
          <c:val>
            <c:numRef>
              <c:f>工作表1!$D$2:$D$3362</c:f>
              <c:numCache>
                <c:formatCode>"$"#,##0.00_);[Red]\("$"#,##0.00\)</c:formatCode>
                <c:ptCount val="3361"/>
                <c:pt idx="0">
                  <c:v>18067.150000000001</c:v>
                </c:pt>
                <c:pt idx="1">
                  <c:v>17708.62</c:v>
                </c:pt>
                <c:pt idx="2">
                  <c:v>20326.52</c:v>
                </c:pt>
                <c:pt idx="3">
                  <c:v>20265.23</c:v>
                </c:pt>
                <c:pt idx="4">
                  <c:v>20178.38</c:v>
                </c:pt>
                <c:pt idx="5">
                  <c:v>20950.82</c:v>
                </c:pt>
                <c:pt idx="6">
                  <c:v>22141.26</c:v>
                </c:pt>
                <c:pt idx="7">
                  <c:v>26762.65</c:v>
                </c:pt>
                <c:pt idx="8">
                  <c:v>28236.21</c:v>
                </c:pt>
                <c:pt idx="9">
                  <c:v>28978.15</c:v>
                </c:pt>
                <c:pt idx="10">
                  <c:v>30020.26</c:v>
                </c:pt>
                <c:pt idx="11">
                  <c:v>29944.400000000001</c:v>
                </c:pt>
                <c:pt idx="12">
                  <c:v>29311.68</c:v>
                </c:pt>
                <c:pt idx="13">
                  <c:v>29894.19</c:v>
                </c:pt>
                <c:pt idx="14">
                  <c:v>29574.45</c:v>
                </c:pt>
                <c:pt idx="15">
                  <c:v>29500.01</c:v>
                </c:pt>
                <c:pt idx="16">
                  <c:v>29375.69</c:v>
                </c:pt>
                <c:pt idx="17">
                  <c:v>29652.7</c:v>
                </c:pt>
                <c:pt idx="18">
                  <c:v>29501.59</c:v>
                </c:pt>
                <c:pt idx="19">
                  <c:v>31286.15</c:v>
                </c:pt>
                <c:pt idx="20">
                  <c:v>29303.57</c:v>
                </c:pt>
                <c:pt idx="21">
                  <c:v>28841.11</c:v>
                </c:pt>
                <c:pt idx="22">
                  <c:v>28554.57</c:v>
                </c:pt>
                <c:pt idx="23">
                  <c:v>28326.61</c:v>
                </c:pt>
                <c:pt idx="24">
                  <c:v>28261.91</c:v>
                </c:pt>
                <c:pt idx="25">
                  <c:v>29384.95</c:v>
                </c:pt>
                <c:pt idx="26">
                  <c:v>28786.59</c:v>
                </c:pt>
                <c:pt idx="27">
                  <c:v>28975.56</c:v>
                </c:pt>
                <c:pt idx="28">
                  <c:v>29275.18</c:v>
                </c:pt>
                <c:pt idx="29">
                  <c:v>29027.39</c:v>
                </c:pt>
                <c:pt idx="30">
                  <c:v>28793.61</c:v>
                </c:pt>
                <c:pt idx="31">
                  <c:v>28708.959999999999</c:v>
                </c:pt>
                <c:pt idx="32">
                  <c:v>28720.27</c:v>
                </c:pt>
                <c:pt idx="33">
                  <c:v>29570.3</c:v>
                </c:pt>
                <c:pt idx="34">
                  <c:v>29251.89</c:v>
                </c:pt>
                <c:pt idx="35">
                  <c:v>29527.74</c:v>
                </c:pt>
                <c:pt idx="36">
                  <c:v>28702.91</c:v>
                </c:pt>
                <c:pt idx="37">
                  <c:v>28782.33</c:v>
                </c:pt>
                <c:pt idx="38">
                  <c:v>26350.49</c:v>
                </c:pt>
                <c:pt idx="39">
                  <c:v>28170.41</c:v>
                </c:pt>
                <c:pt idx="40">
                  <c:v>29944.799999999999</c:v>
                </c:pt>
                <c:pt idx="41">
                  <c:v>30296.95</c:v>
                </c:pt>
                <c:pt idx="42">
                  <c:v>33878.959999999999</c:v>
                </c:pt>
                <c:pt idx="43">
                  <c:v>34940.82</c:v>
                </c:pt>
                <c:pt idx="44">
                  <c:v>35482.129999999997</c:v>
                </c:pt>
                <c:pt idx="45">
                  <c:v>35856.519999999997</c:v>
                </c:pt>
                <c:pt idx="46">
                  <c:v>37732.06</c:v>
                </c:pt>
                <c:pt idx="47">
                  <c:v>37585.620000000003</c:v>
                </c:pt>
                <c:pt idx="48">
                  <c:v>38156.559999999998</c:v>
                </c:pt>
                <c:pt idx="49">
                  <c:v>37585.79</c:v>
                </c:pt>
                <c:pt idx="50">
                  <c:v>37697.94</c:v>
                </c:pt>
                <c:pt idx="51">
                  <c:v>38235.54</c:v>
                </c:pt>
                <c:pt idx="52">
                  <c:v>38941.42</c:v>
                </c:pt>
                <c:pt idx="53">
                  <c:v>37997.31</c:v>
                </c:pt>
                <c:pt idx="54">
                  <c:v>37884.99</c:v>
                </c:pt>
                <c:pt idx="55">
                  <c:v>38338.379999999997</c:v>
                </c:pt>
                <c:pt idx="56">
                  <c:v>39233.54</c:v>
                </c:pt>
                <c:pt idx="57">
                  <c:v>39352.199999999997</c:v>
                </c:pt>
                <c:pt idx="58">
                  <c:v>39315.42</c:v>
                </c:pt>
                <c:pt idx="59">
                  <c:v>40063.83</c:v>
                </c:pt>
                <c:pt idx="60">
                  <c:v>40961.1</c:v>
                </c:pt>
                <c:pt idx="61">
                  <c:v>40618.629999999997</c:v>
                </c:pt>
                <c:pt idx="62">
                  <c:v>38696.19</c:v>
                </c:pt>
                <c:pt idx="63">
                  <c:v>39620.89</c:v>
                </c:pt>
                <c:pt idx="64">
                  <c:v>40078.43</c:v>
                </c:pt>
                <c:pt idx="65">
                  <c:v>39866.83</c:v>
                </c:pt>
                <c:pt idx="66">
                  <c:v>39695.74</c:v>
                </c:pt>
                <c:pt idx="67">
                  <c:v>39712.75</c:v>
                </c:pt>
                <c:pt idx="68">
                  <c:v>39388.33</c:v>
                </c:pt>
                <c:pt idx="69">
                  <c:v>39373.06</c:v>
                </c:pt>
                <c:pt idx="70">
                  <c:v>42021.21</c:v>
                </c:pt>
                <c:pt idx="71">
                  <c:v>42183.25</c:v>
                </c:pt>
                <c:pt idx="72">
                  <c:v>42183.29</c:v>
                </c:pt>
                <c:pt idx="73">
                  <c:v>42899.91</c:v>
                </c:pt>
                <c:pt idx="74">
                  <c:v>43193.95</c:v>
                </c:pt>
                <c:pt idx="75">
                  <c:v>45544.81</c:v>
                </c:pt>
                <c:pt idx="76">
                  <c:v>45235.82</c:v>
                </c:pt>
                <c:pt idx="77">
                  <c:v>45634.1</c:v>
                </c:pt>
                <c:pt idx="78">
                  <c:v>45782.51</c:v>
                </c:pt>
                <c:pt idx="79">
                  <c:v>44403.14</c:v>
                </c:pt>
                <c:pt idx="80">
                  <c:v>45390.54</c:v>
                </c:pt>
                <c:pt idx="81">
                  <c:v>46746.21</c:v>
                </c:pt>
                <c:pt idx="82">
                  <c:v>47100.44</c:v>
                </c:pt>
                <c:pt idx="83">
                  <c:v>46690.2</c:v>
                </c:pt>
                <c:pt idx="84">
                  <c:v>44437.29</c:v>
                </c:pt>
                <c:pt idx="85">
                  <c:v>44166.28</c:v>
                </c:pt>
                <c:pt idx="86">
                  <c:v>43706.29</c:v>
                </c:pt>
                <c:pt idx="87">
                  <c:v>42726.16</c:v>
                </c:pt>
                <c:pt idx="88">
                  <c:v>41877.51</c:v>
                </c:pt>
                <c:pt idx="89">
                  <c:v>40948.28</c:v>
                </c:pt>
                <c:pt idx="90">
                  <c:v>40668.04</c:v>
                </c:pt>
                <c:pt idx="91">
                  <c:v>41004.76</c:v>
                </c:pt>
                <c:pt idx="92">
                  <c:v>41602.67</c:v>
                </c:pt>
                <c:pt idx="93">
                  <c:v>40302.400000000001</c:v>
                </c:pt>
                <c:pt idx="94">
                  <c:v>40662.870000000003</c:v>
                </c:pt>
                <c:pt idx="95">
                  <c:v>39022.35</c:v>
                </c:pt>
                <c:pt idx="96">
                  <c:v>38310.21</c:v>
                </c:pt>
                <c:pt idx="97">
                  <c:v>37680.730000000003</c:v>
                </c:pt>
                <c:pt idx="98">
                  <c:v>37728.14</c:v>
                </c:pt>
                <c:pt idx="99">
                  <c:v>38772.54</c:v>
                </c:pt>
                <c:pt idx="100">
                  <c:v>38347.43</c:v>
                </c:pt>
                <c:pt idx="101">
                  <c:v>38832.94</c:v>
                </c:pt>
                <c:pt idx="102">
                  <c:v>38706.089999999997</c:v>
                </c:pt>
                <c:pt idx="103">
                  <c:v>37957.39</c:v>
                </c:pt>
                <c:pt idx="104">
                  <c:v>37260.199999999997</c:v>
                </c:pt>
                <c:pt idx="105">
                  <c:v>38211.65</c:v>
                </c:pt>
                <c:pt idx="106">
                  <c:v>38777.040000000001</c:v>
                </c:pt>
                <c:pt idx="107">
                  <c:v>38805.85</c:v>
                </c:pt>
                <c:pt idx="108">
                  <c:v>41914.75</c:v>
                </c:pt>
                <c:pt idx="109">
                  <c:v>43432.85</c:v>
                </c:pt>
                <c:pt idx="110">
                  <c:v>42952.58</c:v>
                </c:pt>
                <c:pt idx="111">
                  <c:v>37518.21</c:v>
                </c:pt>
                <c:pt idx="112">
                  <c:v>37268.980000000003</c:v>
                </c:pt>
                <c:pt idx="113">
                  <c:v>38702.53</c:v>
                </c:pt>
                <c:pt idx="114">
                  <c:v>38111.339999999997</c:v>
                </c:pt>
                <c:pt idx="115">
                  <c:v>34459.22</c:v>
                </c:pt>
                <c:pt idx="116">
                  <c:v>37201.82</c:v>
                </c:pt>
                <c:pt idx="117">
                  <c:v>36488.93</c:v>
                </c:pt>
                <c:pt idx="118">
                  <c:v>36950.480000000003</c:v>
                </c:pt>
                <c:pt idx="119">
                  <c:v>38112.81</c:v>
                </c:pt>
                <c:pt idx="120">
                  <c:v>39713.06</c:v>
                </c:pt>
                <c:pt idx="121">
                  <c:v>39637.620000000003</c:v>
                </c:pt>
                <c:pt idx="122">
                  <c:v>40249.370000000003</c:v>
                </c:pt>
                <c:pt idx="123">
                  <c:v>43456.69</c:v>
                </c:pt>
                <c:pt idx="124">
                  <c:v>42491.03</c:v>
                </c:pt>
                <c:pt idx="125">
                  <c:v>41681.96</c:v>
                </c:pt>
                <c:pt idx="126">
                  <c:v>41950.94</c:v>
                </c:pt>
                <c:pt idx="127">
                  <c:v>41852.57</c:v>
                </c:pt>
                <c:pt idx="128">
                  <c:v>42114.54</c:v>
                </c:pt>
                <c:pt idx="129">
                  <c:v>43402.81</c:v>
                </c:pt>
                <c:pt idx="130">
                  <c:v>43232.97</c:v>
                </c:pt>
                <c:pt idx="131">
                  <c:v>42807.839999999997</c:v>
                </c:pt>
                <c:pt idx="132">
                  <c:v>41748.160000000003</c:v>
                </c:pt>
                <c:pt idx="133">
                  <c:v>41244.910000000003</c:v>
                </c:pt>
                <c:pt idx="134">
                  <c:v>41038.1</c:v>
                </c:pt>
                <c:pt idx="135">
                  <c:v>37093.629999999997</c:v>
                </c:pt>
                <c:pt idx="136">
                  <c:v>36375.54</c:v>
                </c:pt>
                <c:pt idx="137">
                  <c:v>36832.730000000003</c:v>
                </c:pt>
                <c:pt idx="138">
                  <c:v>38113.660000000003</c:v>
                </c:pt>
                <c:pt idx="139">
                  <c:v>36733.57</c:v>
                </c:pt>
                <c:pt idx="140">
                  <c:v>37437.71</c:v>
                </c:pt>
                <c:pt idx="141">
                  <c:v>37406.47</c:v>
                </c:pt>
                <c:pt idx="142">
                  <c:v>36211.11</c:v>
                </c:pt>
                <c:pt idx="143">
                  <c:v>35629.279999999999</c:v>
                </c:pt>
                <c:pt idx="144">
                  <c:v>36374.910000000003</c:v>
                </c:pt>
                <c:pt idx="145">
                  <c:v>35779.43</c:v>
                </c:pt>
                <c:pt idx="146">
                  <c:v>33184.06</c:v>
                </c:pt>
                <c:pt idx="147">
                  <c:v>34784.97</c:v>
                </c:pt>
                <c:pt idx="148">
                  <c:v>34349.25</c:v>
                </c:pt>
                <c:pt idx="149">
                  <c:v>35791.43</c:v>
                </c:pt>
                <c:pt idx="150">
                  <c:v>40672.82</c:v>
                </c:pt>
                <c:pt idx="151">
                  <c:v>41242.910000000003</c:v>
                </c:pt>
                <c:pt idx="152">
                  <c:v>41392.22</c:v>
                </c:pt>
                <c:pt idx="153">
                  <c:v>41680.32</c:v>
                </c:pt>
                <c:pt idx="154">
                  <c:v>42691.02</c:v>
                </c:pt>
                <c:pt idx="155">
                  <c:v>42669.04</c:v>
                </c:pt>
                <c:pt idx="156">
                  <c:v>41982.62</c:v>
                </c:pt>
                <c:pt idx="157">
                  <c:v>42447.040000000001</c:v>
                </c:pt>
                <c:pt idx="158">
                  <c:v>42528.99</c:v>
                </c:pt>
                <c:pt idx="159">
                  <c:v>41407.75</c:v>
                </c:pt>
                <c:pt idx="160">
                  <c:v>39796.57</c:v>
                </c:pt>
                <c:pt idx="161">
                  <c:v>41338.160000000003</c:v>
                </c:pt>
                <c:pt idx="162">
                  <c:v>40672.28</c:v>
                </c:pt>
                <c:pt idx="163">
                  <c:v>41077.449999999997</c:v>
                </c:pt>
                <c:pt idx="164">
                  <c:v>42645.54</c:v>
                </c:pt>
                <c:pt idx="165">
                  <c:v>42798.22</c:v>
                </c:pt>
                <c:pt idx="166">
                  <c:v>45752.46</c:v>
                </c:pt>
                <c:pt idx="167">
                  <c:v>45835.96</c:v>
                </c:pt>
                <c:pt idx="168">
                  <c:v>46856.94</c:v>
                </c:pt>
                <c:pt idx="169">
                  <c:v>46288.49</c:v>
                </c:pt>
                <c:pt idx="170">
                  <c:v>45819.95</c:v>
                </c:pt>
                <c:pt idx="171">
                  <c:v>46060.31</c:v>
                </c:pt>
                <c:pt idx="172">
                  <c:v>46201.49</c:v>
                </c:pt>
                <c:pt idx="173">
                  <c:v>47414.21</c:v>
                </c:pt>
                <c:pt idx="174">
                  <c:v>50499.47</c:v>
                </c:pt>
                <c:pt idx="175">
                  <c:v>49623.1</c:v>
                </c:pt>
                <c:pt idx="176">
                  <c:v>50236.71</c:v>
                </c:pt>
                <c:pt idx="177">
                  <c:v>50514.49</c:v>
                </c:pt>
                <c:pt idx="178">
                  <c:v>48065.84</c:v>
                </c:pt>
                <c:pt idx="179">
                  <c:v>48450.94</c:v>
                </c:pt>
                <c:pt idx="180">
                  <c:v>46698.77</c:v>
                </c:pt>
                <c:pt idx="181">
                  <c:v>45579.81</c:v>
                </c:pt>
                <c:pt idx="182">
                  <c:v>46502.95</c:v>
                </c:pt>
                <c:pt idx="183">
                  <c:v>45598.44</c:v>
                </c:pt>
                <c:pt idx="184">
                  <c:v>45618.22</c:v>
                </c:pt>
                <c:pt idx="185">
                  <c:v>47529.88</c:v>
                </c:pt>
                <c:pt idx="186">
                  <c:v>46671.97</c:v>
                </c:pt>
                <c:pt idx="187">
                  <c:v>46424.5</c:v>
                </c:pt>
                <c:pt idx="188">
                  <c:v>45894.85</c:v>
                </c:pt>
                <c:pt idx="189">
                  <c:v>48725.85</c:v>
                </c:pt>
                <c:pt idx="190">
                  <c:v>46942.35</c:v>
                </c:pt>
                <c:pt idx="191">
                  <c:v>47023.7</c:v>
                </c:pt>
                <c:pt idx="192">
                  <c:v>47358.35</c:v>
                </c:pt>
                <c:pt idx="193">
                  <c:v>48765.99</c:v>
                </c:pt>
                <c:pt idx="194">
                  <c:v>50175.81</c:v>
                </c:pt>
                <c:pt idx="195">
                  <c:v>47281.04</c:v>
                </c:pt>
                <c:pt idx="196">
                  <c:v>47857.5</c:v>
                </c:pt>
                <c:pt idx="197">
                  <c:v>42874.62</c:v>
                </c:pt>
                <c:pt idx="198">
                  <c:v>52496.59</c:v>
                </c:pt>
                <c:pt idx="199">
                  <c:v>55895.13</c:v>
                </c:pt>
                <c:pt idx="200">
                  <c:v>56553.08</c:v>
                </c:pt>
                <c:pt idx="201">
                  <c:v>56057.279999999999</c:v>
                </c:pt>
                <c:pt idx="202">
                  <c:v>56792.53</c:v>
                </c:pt>
                <c:pt idx="203">
                  <c:v>53576.74</c:v>
                </c:pt>
                <c:pt idx="204">
                  <c:v>53668.36</c:v>
                </c:pt>
                <c:pt idx="205">
                  <c:v>53569.760000000002</c:v>
                </c:pt>
                <c:pt idx="206">
                  <c:v>57146.69</c:v>
                </c:pt>
                <c:pt idx="207">
                  <c:v>55964.22</c:v>
                </c:pt>
                <c:pt idx="208">
                  <c:v>55632.76</c:v>
                </c:pt>
                <c:pt idx="209">
                  <c:v>55679.839999999997</c:v>
                </c:pt>
                <c:pt idx="210">
                  <c:v>58618.93</c:v>
                </c:pt>
                <c:pt idx="211">
                  <c:v>57469.73</c:v>
                </c:pt>
                <c:pt idx="212">
                  <c:v>55705.18</c:v>
                </c:pt>
                <c:pt idx="213">
                  <c:v>56550.79</c:v>
                </c:pt>
                <c:pt idx="214">
                  <c:v>58515.41</c:v>
                </c:pt>
                <c:pt idx="215">
                  <c:v>59016.34</c:v>
                </c:pt>
                <c:pt idx="216">
                  <c:v>63548.14</c:v>
                </c:pt>
                <c:pt idx="217">
                  <c:v>63647.81</c:v>
                </c:pt>
                <c:pt idx="218">
                  <c:v>63303.73</c:v>
                </c:pt>
                <c:pt idx="219">
                  <c:v>62333.91</c:v>
                </c:pt>
                <c:pt idx="220">
                  <c:v>64180.49</c:v>
                </c:pt>
                <c:pt idx="221">
                  <c:v>63208.11</c:v>
                </c:pt>
                <c:pt idx="222">
                  <c:v>66382.06</c:v>
                </c:pt>
                <c:pt idx="223">
                  <c:v>63344.07</c:v>
                </c:pt>
                <c:pt idx="224">
                  <c:v>61432.49</c:v>
                </c:pt>
                <c:pt idx="225">
                  <c:v>60163.78</c:v>
                </c:pt>
                <c:pt idx="226">
                  <c:v>60844.61</c:v>
                </c:pt>
                <c:pt idx="227">
                  <c:v>60799.66</c:v>
                </c:pt>
                <c:pt idx="228">
                  <c:v>61184.24</c:v>
                </c:pt>
                <c:pt idx="229">
                  <c:v>60673.06</c:v>
                </c:pt>
                <c:pt idx="230">
                  <c:v>59695.18</c:v>
                </c:pt>
                <c:pt idx="231">
                  <c:v>60074.33</c:v>
                </c:pt>
                <c:pt idx="232">
                  <c:v>60918.39</c:v>
                </c:pt>
                <c:pt idx="233">
                  <c:v>60329.97</c:v>
                </c:pt>
                <c:pt idx="234">
                  <c:v>58206.92</c:v>
                </c:pt>
                <c:pt idx="235">
                  <c:v>58208.19</c:v>
                </c:pt>
                <c:pt idx="236">
                  <c:v>59991.16</c:v>
                </c:pt>
                <c:pt idx="237">
                  <c:v>60691.8</c:v>
                </c:pt>
                <c:pt idx="238">
                  <c:v>59643.35</c:v>
                </c:pt>
                <c:pt idx="239">
                  <c:v>59826.52</c:v>
                </c:pt>
                <c:pt idx="240">
                  <c:v>60122.8</c:v>
                </c:pt>
                <c:pt idx="241">
                  <c:v>62117.41</c:v>
                </c:pt>
                <c:pt idx="242">
                  <c:v>63610.67</c:v>
                </c:pt>
                <c:pt idx="243">
                  <c:v>61622.93</c:v>
                </c:pt>
                <c:pt idx="244">
                  <c:v>60012.76</c:v>
                </c:pt>
                <c:pt idx="245">
                  <c:v>59164.47</c:v>
                </c:pt>
                <c:pt idx="246">
                  <c:v>60206.12</c:v>
                </c:pt>
                <c:pt idx="247">
                  <c:v>56868.14</c:v>
                </c:pt>
                <c:pt idx="248">
                  <c:v>56957.08</c:v>
                </c:pt>
                <c:pt idx="249">
                  <c:v>54370.97</c:v>
                </c:pt>
                <c:pt idx="250">
                  <c:v>54477.97</c:v>
                </c:pt>
                <c:pt idx="251">
                  <c:v>54519.77</c:v>
                </c:pt>
                <c:pt idx="252">
                  <c:v>54264.26</c:v>
                </c:pt>
                <c:pt idx="253">
                  <c:v>53735.14</c:v>
                </c:pt>
                <c:pt idx="254">
                  <c:v>53688.06</c:v>
                </c:pt>
                <c:pt idx="255">
                  <c:v>53525.47</c:v>
                </c:pt>
                <c:pt idx="256">
                  <c:v>50488.19</c:v>
                </c:pt>
                <c:pt idx="257">
                  <c:v>49072.84</c:v>
                </c:pt>
                <c:pt idx="258">
                  <c:v>47045</c:v>
                </c:pt>
                <c:pt idx="259">
                  <c:v>47157.29</c:v>
                </c:pt>
                <c:pt idx="260">
                  <c:v>47465.5</c:v>
                </c:pt>
                <c:pt idx="261">
                  <c:v>43320.02</c:v>
                </c:pt>
                <c:pt idx="262">
                  <c:v>41444.58</c:v>
                </c:pt>
                <c:pt idx="263">
                  <c:v>40829.67</c:v>
                </c:pt>
                <c:pt idx="264">
                  <c:v>40931.660000000003</c:v>
                </c:pt>
                <c:pt idx="265">
                  <c:v>42190.63</c:v>
                </c:pt>
                <c:pt idx="266">
                  <c:v>40848.46</c:v>
                </c:pt>
                <c:pt idx="267">
                  <c:v>41759.919999999998</c:v>
                </c:pt>
                <c:pt idx="268">
                  <c:v>40936.559999999998</c:v>
                </c:pt>
                <c:pt idx="269">
                  <c:v>43109.34</c:v>
                </c:pt>
                <c:pt idx="270">
                  <c:v>40625.629999999997</c:v>
                </c:pt>
                <c:pt idx="271">
                  <c:v>39787.61</c:v>
                </c:pt>
                <c:pt idx="272">
                  <c:v>42598.92</c:v>
                </c:pt>
                <c:pt idx="273">
                  <c:v>46919.8</c:v>
                </c:pt>
                <c:pt idx="274">
                  <c:v>47087.28</c:v>
                </c:pt>
                <c:pt idx="275">
                  <c:v>46832.52</c:v>
                </c:pt>
                <c:pt idx="276">
                  <c:v>47079.56</c:v>
                </c:pt>
                <c:pt idx="277">
                  <c:v>46773.33</c:v>
                </c:pt>
                <c:pt idx="278">
                  <c:v>44752.33</c:v>
                </c:pt>
                <c:pt idx="279" formatCode="#,##0.00">
                  <c:v>43591.32</c:v>
                </c:pt>
                <c:pt idx="280" formatCode="#,##0.00">
                  <c:v>44790.46</c:v>
                </c:pt>
                <c:pt idx="281" formatCode="#,##0.00">
                  <c:v>44818.27</c:v>
                </c:pt>
                <c:pt idx="282" formatCode="#,##0.00">
                  <c:v>44344.49</c:v>
                </c:pt>
                <c:pt idx="283" formatCode="#,##0.00">
                  <c:v>45669.74</c:v>
                </c:pt>
                <c:pt idx="284" formatCode="#,##0.00">
                  <c:v>44561.39</c:v>
                </c:pt>
                <c:pt idx="285" formatCode="#,##0.00">
                  <c:v>43285.21</c:v>
                </c:pt>
                <c:pt idx="286" formatCode="#,##0.00">
                  <c:v>51053.68</c:v>
                </c:pt>
                <c:pt idx="287" formatCode="#,##0.00">
                  <c:v>49538.6</c:v>
                </c:pt>
                <c:pt idx="288" formatCode="#,##0.00">
                  <c:v>49548.78</c:v>
                </c:pt>
                <c:pt idx="289" formatCode="#,##0.00">
                  <c:v>48386.09</c:v>
                </c:pt>
                <c:pt idx="290" formatCode="#,##0.00">
                  <c:v>48652.32</c:v>
                </c:pt>
                <c:pt idx="291" formatCode="#,##0.00">
                  <c:v>46562.44</c:v>
                </c:pt>
                <c:pt idx="292" formatCode="#,##0.00">
                  <c:v>46750.09</c:v>
                </c:pt>
                <c:pt idx="293" formatCode="#,##0.00">
                  <c:v>46950.27</c:v>
                </c:pt>
                <c:pt idx="294" formatCode="#,##0.00">
                  <c:v>47925.86</c:v>
                </c:pt>
                <c:pt idx="295" formatCode="#,##0.00">
                  <c:v>48499.24</c:v>
                </c:pt>
                <c:pt idx="296" formatCode="#,##0.00">
                  <c:v>46394.28</c:v>
                </c:pt>
                <c:pt idx="297" formatCode="#,##0.00">
                  <c:v>46405.78</c:v>
                </c:pt>
                <c:pt idx="298" formatCode="#,##0.00">
                  <c:v>47163.61</c:v>
                </c:pt>
                <c:pt idx="299" formatCode="#,##0.00">
                  <c:v>47687.12</c:v>
                </c:pt>
                <c:pt idx="300" formatCode="#,##0.00">
                  <c:v>49074.61</c:v>
                </c:pt>
                <c:pt idx="301" formatCode="#,##0.00">
                  <c:v>48199.94</c:v>
                </c:pt>
                <c:pt idx="302" formatCode="#,##0.00">
                  <c:v>48312.2</c:v>
                </c:pt>
                <c:pt idx="303" formatCode="#,##0.00">
                  <c:v>46650.71</c:v>
                </c:pt>
                <c:pt idx="304" formatCode="#,##0.00">
                  <c:v>43998.32</c:v>
                </c:pt>
                <c:pt idx="305" formatCode="#,##0.00">
                  <c:v>44364.03</c:v>
                </c:pt>
                <c:pt idx="306" formatCode="#,##0.00">
                  <c:v>44512.42</c:v>
                </c:pt>
                <c:pt idx="307" formatCode="#,##0.00">
                  <c:v>45700.32</c:v>
                </c:pt>
                <c:pt idx="308" formatCode="#,##0.00">
                  <c:v>45579.59</c:v>
                </c:pt>
                <c:pt idx="309" formatCode="#,##0.00">
                  <c:v>46177.63</c:v>
                </c:pt>
                <c:pt idx="310" formatCode="#,##0.00">
                  <c:v>44282.42</c:v>
                </c:pt>
                <c:pt idx="311" formatCode="#,##0.00">
                  <c:v>43861.45</c:v>
                </c:pt>
                <c:pt idx="312" formatCode="#,##0.00">
                  <c:v>45351.71</c:v>
                </c:pt>
                <c:pt idx="313" formatCode="#,##0.00">
                  <c:v>44705.56</c:v>
                </c:pt>
                <c:pt idx="314" formatCode="#,##0.00">
                  <c:v>42848.69</c:v>
                </c:pt>
                <c:pt idx="315" formatCode="#,##0.00">
                  <c:v>43331.91</c:v>
                </c:pt>
                <c:pt idx="316" formatCode="#,##0.00">
                  <c:v>42618.57</c:v>
                </c:pt>
                <c:pt idx="317" formatCode="#,##0.00">
                  <c:v>39932.18</c:v>
                </c:pt>
                <c:pt idx="318" formatCode="#,##0.00">
                  <c:v>37458</c:v>
                </c:pt>
                <c:pt idx="319" formatCode="#,##0.00">
                  <c:v>37589.17</c:v>
                </c:pt>
                <c:pt idx="320" formatCode="#,##0.00">
                  <c:v>37782.050000000003</c:v>
                </c:pt>
                <c:pt idx="321" formatCode="#,##0.00">
                  <c:v>38746.35</c:v>
                </c:pt>
                <c:pt idx="322" formatCode="#,##0.00">
                  <c:v>39540.94</c:v>
                </c:pt>
                <c:pt idx="323" formatCode="#,##0.00">
                  <c:v>41110.83</c:v>
                </c:pt>
                <c:pt idx="324" formatCode="#,##0.00">
                  <c:v>38397.35</c:v>
                </c:pt>
                <c:pt idx="325" formatCode="#,##0.00">
                  <c:v>39352.06</c:v>
                </c:pt>
                <c:pt idx="326" formatCode="#,##0.00">
                  <c:v>38862.44</c:v>
                </c:pt>
                <c:pt idx="327" formatCode="#,##0.00">
                  <c:v>36441.730000000003</c:v>
                </c:pt>
                <c:pt idx="328" formatCode="#,##0.00">
                  <c:v>35287.31</c:v>
                </c:pt>
                <c:pt idx="329" formatCode="#,##0.00">
                  <c:v>33881.839999999997</c:v>
                </c:pt>
                <c:pt idx="330" formatCode="#,##0.00">
                  <c:v>33424.86</c:v>
                </c:pt>
                <c:pt idx="331" formatCode="#,##0.00">
                  <c:v>32057.89</c:v>
                </c:pt>
                <c:pt idx="332" formatCode="#,##0.00">
                  <c:v>31745.3</c:v>
                </c:pt>
                <c:pt idx="333" formatCode="#,##0.00">
                  <c:v>29526.18</c:v>
                </c:pt>
                <c:pt idx="334" formatCode="#,##0.00">
                  <c:v>29360.959999999999</c:v>
                </c:pt>
                <c:pt idx="335" formatCode="#,##0.00">
                  <c:v>30563.74</c:v>
                </c:pt>
                <c:pt idx="336" formatCode="#,##0.00">
                  <c:v>31215.49</c:v>
                </c:pt>
                <c:pt idx="337" formatCode="#,##0.00">
                  <c:v>31223.99</c:v>
                </c:pt>
                <c:pt idx="338" formatCode="#,##0.00">
                  <c:v>31100.67</c:v>
                </c:pt>
                <c:pt idx="339" formatCode="#,##0.00">
                  <c:v>31175.71</c:v>
                </c:pt>
                <c:pt idx="340" formatCode="#,##0.00">
                  <c:v>31639.119999999999</c:v>
                </c:pt>
                <c:pt idx="341" formatCode="#,##0.00">
                  <c:v>32261.42</c:v>
                </c:pt>
                <c:pt idx="342" formatCode="#,##0.00">
                  <c:v>32697.31</c:v>
                </c:pt>
                <c:pt idx="343" formatCode="#,##0.00">
                  <c:v>33346.74</c:v>
                </c:pt>
                <c:pt idx="344" formatCode="#,##0.00">
                  <c:v>33116.01</c:v>
                </c:pt>
                <c:pt idx="345" formatCode="#,##0.00">
                  <c:v>32318.880000000001</c:v>
                </c:pt>
                <c:pt idx="346" formatCode="#,##0.00">
                  <c:v>32133.18</c:v>
                </c:pt>
                <c:pt idx="347" formatCode="#,##0.00">
                  <c:v>33839.29</c:v>
                </c:pt>
                <c:pt idx="348" formatCode="#,##0.00">
                  <c:v>33599.919999999998</c:v>
                </c:pt>
                <c:pt idx="349" formatCode="#,##0.00">
                  <c:v>33213.660000000003</c:v>
                </c:pt>
                <c:pt idx="350" formatCode="#,##0.00">
                  <c:v>34396.480000000003</c:v>
                </c:pt>
                <c:pt idx="351" formatCode="#,##0.00">
                  <c:v>33402.699999999997</c:v>
                </c:pt>
                <c:pt idx="352" formatCode="#,##0.00">
                  <c:v>32770.68</c:v>
                </c:pt>
                <c:pt idx="353" formatCode="#,##0.00">
                  <c:v>32883.78</c:v>
                </c:pt>
                <c:pt idx="354" formatCode="#,##0.00">
                  <c:v>34086.15</c:v>
                </c:pt>
                <c:pt idx="355" formatCode="#,##0.00">
                  <c:v>34252.480000000003</c:v>
                </c:pt>
                <c:pt idx="356" formatCode="#,##0.00">
                  <c:v>33902.080000000002</c:v>
                </c:pt>
                <c:pt idx="357" formatCode="#,##0.00">
                  <c:v>32071.759999999998</c:v>
                </c:pt>
                <c:pt idx="358" formatCode="#,##0.00">
                  <c:v>30184.5</c:v>
                </c:pt>
                <c:pt idx="359" formatCode="#,##0.00">
                  <c:v>31350.880000000001</c:v>
                </c:pt>
                <c:pt idx="360" formatCode="#,##0.00">
                  <c:v>32385.21</c:v>
                </c:pt>
                <c:pt idx="361" formatCode="#,##0.00">
                  <c:v>31772.63</c:v>
                </c:pt>
                <c:pt idx="362" formatCode="#,##0.00">
                  <c:v>28893.62</c:v>
                </c:pt>
                <c:pt idx="363" formatCode="#,##0.00">
                  <c:v>31295.94</c:v>
                </c:pt>
                <c:pt idx="364" formatCode="#,##0.00">
                  <c:v>33432.080000000002</c:v>
                </c:pt>
                <c:pt idx="365" formatCode="#,##0.00">
                  <c:v>34933.06</c:v>
                </c:pt>
                <c:pt idx="366" formatCode="#,##0.00">
                  <c:v>35255.85</c:v>
                </c:pt>
                <c:pt idx="367" formatCode="#,##0.00">
                  <c:v>37439.67</c:v>
                </c:pt>
                <c:pt idx="368" formatCode="#,##0.00">
                  <c:v>38176.03</c:v>
                </c:pt>
                <c:pt idx="369" formatCode="#,##0.00">
                  <c:v>39609.47</c:v>
                </c:pt>
                <c:pt idx="370" formatCode="#,##0.00">
                  <c:v>38757.279999999999</c:v>
                </c:pt>
                <c:pt idx="371" formatCode="#,##0.00">
                  <c:v>34864.11</c:v>
                </c:pt>
                <c:pt idx="372" formatCode="#,##0.00">
                  <c:v>34728.19</c:v>
                </c:pt>
                <c:pt idx="373" formatCode="#,##0.00">
                  <c:v>36044.449999999997</c:v>
                </c:pt>
                <c:pt idx="374" formatCode="#,##0.00">
                  <c:v>35847.589999999997</c:v>
                </c:pt>
                <c:pt idx="375" formatCode="#,##0.00">
                  <c:v>32475.87</c:v>
                </c:pt>
                <c:pt idx="376" formatCode="#,##0.00">
                  <c:v>31114.44</c:v>
                </c:pt>
                <c:pt idx="377" formatCode="#,##0.00">
                  <c:v>33480.639999999999</c:v>
                </c:pt>
                <c:pt idx="378" formatCode="#,##0.00">
                  <c:v>35304.58</c:v>
                </c:pt>
                <c:pt idx="379" formatCode="#,##0.00">
                  <c:v>34900.410000000003</c:v>
                </c:pt>
                <c:pt idx="380" formatCode="#,##0.00">
                  <c:v>35717.72</c:v>
                </c:pt>
                <c:pt idx="381" formatCode="#,##0.00">
                  <c:v>37243.97</c:v>
                </c:pt>
                <c:pt idx="382" formatCode="#,##0.00">
                  <c:v>35966.31</c:v>
                </c:pt>
                <c:pt idx="383" formatCode="#,##0.00">
                  <c:v>35787.089999999997</c:v>
                </c:pt>
                <c:pt idx="384" formatCode="#,##0.00">
                  <c:v>34241.94</c:v>
                </c:pt>
                <c:pt idx="385" formatCode="#,##0.00">
                  <c:v>33520.74</c:v>
                </c:pt>
                <c:pt idx="386" formatCode="#,##0.00">
                  <c:v>33693.93</c:v>
                </c:pt>
                <c:pt idx="387" formatCode="#,##0.00">
                  <c:v>34779.040000000001</c:v>
                </c:pt>
                <c:pt idx="388" formatCode="#,##0.00">
                  <c:v>37247.9</c:v>
                </c:pt>
                <c:pt idx="389" formatCode="#,##0.00">
                  <c:v>37905.83</c:v>
                </c:pt>
                <c:pt idx="390" formatCode="#,##0.00">
                  <c:v>36581.43</c:v>
                </c:pt>
                <c:pt idx="391" formatCode="#,##0.00">
                  <c:v>34551.08</c:v>
                </c:pt>
                <c:pt idx="392" formatCode="#,##0.00">
                  <c:v>31227.34</c:v>
                </c:pt>
                <c:pt idx="393" formatCode="#,##0.00">
                  <c:v>35383.68</c:v>
                </c:pt>
                <c:pt idx="394" formatCode="#,##0.00">
                  <c:v>33616.449999999997</c:v>
                </c:pt>
                <c:pt idx="395" formatCode="#,##0.00">
                  <c:v>35050.620000000003</c:v>
                </c:pt>
                <c:pt idx="396" formatCode="#,##0.00">
                  <c:v>30681.5</c:v>
                </c:pt>
                <c:pt idx="397" formatCode="#,##0.00">
                  <c:v>42367.83</c:v>
                </c:pt>
                <c:pt idx="398" formatCode="#,##0.00">
                  <c:v>42207.29</c:v>
                </c:pt>
                <c:pt idx="399" formatCode="#,##0.00">
                  <c:v>43963.35</c:v>
                </c:pt>
                <c:pt idx="400" formatCode="#,##0.00">
                  <c:v>46664.14</c:v>
                </c:pt>
                <c:pt idx="401" formatCode="#,##0.00">
                  <c:v>48868.58</c:v>
                </c:pt>
                <c:pt idx="402" formatCode="#,##0.00">
                  <c:v>46980.02</c:v>
                </c:pt>
                <c:pt idx="403" formatCode="#,##0.00">
                  <c:v>49150.53</c:v>
                </c:pt>
                <c:pt idx="404" formatCode="#,##0.00">
                  <c:v>54608.65</c:v>
                </c:pt>
                <c:pt idx="405" formatCode="#,##0.00">
                  <c:v>54071.46</c:v>
                </c:pt>
                <c:pt idx="406" formatCode="#,##0.00">
                  <c:v>56482</c:v>
                </c:pt>
                <c:pt idx="407" formatCode="#,##0.00">
                  <c:v>56975.21</c:v>
                </c:pt>
                <c:pt idx="408" formatCode="#,##0.00">
                  <c:v>55321.85</c:v>
                </c:pt>
                <c:pt idx="409" formatCode="#,##0.00">
                  <c:v>55382.51</c:v>
                </c:pt>
                <c:pt idx="410" formatCode="#,##0.00">
                  <c:v>52969.06</c:v>
                </c:pt>
                <c:pt idx="411" formatCode="#,##0.00">
                  <c:v>53191.43</c:v>
                </c:pt>
                <c:pt idx="412" formatCode="#,##0.00">
                  <c:v>56590.87</c:v>
                </c:pt>
                <c:pt idx="413" formatCode="#,##0.00">
                  <c:v>56141.91</c:v>
                </c:pt>
                <c:pt idx="414" formatCode="#,##0.00">
                  <c:v>57052.27</c:v>
                </c:pt>
                <c:pt idx="415" formatCode="#,##0.00">
                  <c:v>53129.599999999999</c:v>
                </c:pt>
                <c:pt idx="416" formatCode="#,##0.00">
                  <c:v>52418.03</c:v>
                </c:pt>
                <c:pt idx="417" formatCode="#,##0.00">
                  <c:v>53887.92</c:v>
                </c:pt>
                <c:pt idx="418" formatCode="#,##0.00">
                  <c:v>53319.19</c:v>
                </c:pt>
                <c:pt idx="419" formatCode="#,##0.00">
                  <c:v>48852.800000000003</c:v>
                </c:pt>
                <c:pt idx="420" formatCode="#,##0.00">
                  <c:v>47159.49</c:v>
                </c:pt>
                <c:pt idx="421" formatCode="#,##0.00">
                  <c:v>48805.279999999999</c:v>
                </c:pt>
                <c:pt idx="422" formatCode="#,##0.00">
                  <c:v>47714.66</c:v>
                </c:pt>
                <c:pt idx="423" formatCode="#,##0.00">
                  <c:v>50583.81</c:v>
                </c:pt>
                <c:pt idx="424" formatCode="#,##0.00">
                  <c:v>53695.47</c:v>
                </c:pt>
                <c:pt idx="425" formatCode="#,##0.00">
                  <c:v>53448.05</c:v>
                </c:pt>
                <c:pt idx="426" formatCode="#,##0.00">
                  <c:v>54368.59</c:v>
                </c:pt>
                <c:pt idx="427" formatCode="#,##0.00">
                  <c:v>52829.54</c:v>
                </c:pt>
                <c:pt idx="428" formatCode="#,##0.00">
                  <c:v>60361.35</c:v>
                </c:pt>
                <c:pt idx="429" formatCode="#,##0.00">
                  <c:v>60222.53</c:v>
                </c:pt>
                <c:pt idx="430" formatCode="#,##0.00">
                  <c:v>62208.959999999999</c:v>
                </c:pt>
                <c:pt idx="431" formatCode="#,##0.00">
                  <c:v>61554.8</c:v>
                </c:pt>
                <c:pt idx="432" formatCode="#,##0.00">
                  <c:v>59869.96</c:v>
                </c:pt>
                <c:pt idx="433" formatCode="#,##0.00">
                  <c:v>59589.87</c:v>
                </c:pt>
                <c:pt idx="434" formatCode="#,##0.00">
                  <c:v>59289.8</c:v>
                </c:pt>
                <c:pt idx="435" formatCode="#,##0.00">
                  <c:v>58038.71</c:v>
                </c:pt>
                <c:pt idx="436" formatCode="#,##0.00">
                  <c:v>57807.86</c:v>
                </c:pt>
                <c:pt idx="437" formatCode="#,##0.00">
                  <c:v>55879.08</c:v>
                </c:pt>
                <c:pt idx="438" formatCode="#,##0.00">
                  <c:v>55604.02</c:v>
                </c:pt>
                <c:pt idx="439" formatCode="#,##0.00">
                  <c:v>57646.81</c:v>
                </c:pt>
                <c:pt idx="440" formatCode="#,##0.00">
                  <c:v>57694.83</c:v>
                </c:pt>
                <c:pt idx="441" formatCode="#,##0.00">
                  <c:v>57168.68</c:v>
                </c:pt>
                <c:pt idx="442" formatCode="#,##0.00">
                  <c:v>57603.89</c:v>
                </c:pt>
                <c:pt idx="443" formatCode="#,##0.00">
                  <c:v>58869.279999999999</c:v>
                </c:pt>
                <c:pt idx="444" formatCode="#,##0.00">
                  <c:v>58505.279999999999</c:v>
                </c:pt>
                <c:pt idx="445" formatCode="#,##0.00">
                  <c:v>57726.42</c:v>
                </c:pt>
                <c:pt idx="446" formatCode="#,##0.00">
                  <c:v>57251.55</c:v>
                </c:pt>
                <c:pt idx="447" formatCode="#,##0.00">
                  <c:v>55139.34</c:v>
                </c:pt>
                <c:pt idx="448" formatCode="#,##0.00">
                  <c:v>55071.11</c:v>
                </c:pt>
                <c:pt idx="449" formatCode="#,##0.00">
                  <c:v>54242.91</c:v>
                </c:pt>
                <c:pt idx="450" formatCode="#,##0.00">
                  <c:v>51579.86</c:v>
                </c:pt>
                <c:pt idx="451" formatCode="#,##0.00">
                  <c:v>50856.57</c:v>
                </c:pt>
                <c:pt idx="452" formatCode="#,##0.00">
                  <c:v>52514.33</c:v>
                </c:pt>
                <c:pt idx="453" formatCode="#,##0.00">
                  <c:v>53470.69</c:v>
                </c:pt>
                <c:pt idx="454" formatCode="#,##0.00">
                  <c:v>54288.160000000003</c:v>
                </c:pt>
                <c:pt idx="455" formatCode="#,##0.00">
                  <c:v>56005.62</c:v>
                </c:pt>
                <c:pt idx="456" formatCode="#,##0.00">
                  <c:v>58213.3</c:v>
                </c:pt>
                <c:pt idx="457" formatCode="#,##0.00">
                  <c:v>56643.7</c:v>
                </c:pt>
                <c:pt idx="458" formatCode="#,##0.00">
                  <c:v>54253.58</c:v>
                </c:pt>
                <c:pt idx="459" formatCode="#,##0.00">
                  <c:v>54528.63</c:v>
                </c:pt>
                <c:pt idx="460" formatCode="#,##0.00">
                  <c:v>53555.03</c:v>
                </c:pt>
                <c:pt idx="461" formatCode="#,##0.00">
                  <c:v>55393.17</c:v>
                </c:pt>
                <c:pt idx="462" formatCode="#,##0.00">
                  <c:v>59302.32</c:v>
                </c:pt>
                <c:pt idx="463" formatCode="#,##0.00">
                  <c:v>56217.97</c:v>
                </c:pt>
                <c:pt idx="464" formatCode="#,##0.00">
                  <c:v>55376.65</c:v>
                </c:pt>
                <c:pt idx="465" formatCode="#,##0.00">
                  <c:v>54484.59</c:v>
                </c:pt>
                <c:pt idx="466" formatCode="#,##0.00">
                  <c:v>53290.89</c:v>
                </c:pt>
                <c:pt idx="467" formatCode="#,##0.00">
                  <c:v>51981.83</c:v>
                </c:pt>
                <c:pt idx="468" formatCode="#,##0.00">
                  <c:v>49506.05</c:v>
                </c:pt>
                <c:pt idx="469" formatCode="#,##0.00">
                  <c:v>48918.68</c:v>
                </c:pt>
                <c:pt idx="470" formatCode="#,##0.00">
                  <c:v>47257.53</c:v>
                </c:pt>
                <c:pt idx="471" formatCode="#,##0.00">
                  <c:v>46542.51</c:v>
                </c:pt>
                <c:pt idx="472" formatCode="#,##0.00">
                  <c:v>47656.93</c:v>
                </c:pt>
                <c:pt idx="473" formatCode="#,##0.00">
                  <c:v>48274.32</c:v>
                </c:pt>
                <c:pt idx="474" formatCode="#,##0.00">
                  <c:v>47228.85</c:v>
                </c:pt>
                <c:pt idx="475" formatCode="#,##0.00">
                  <c:v>45115.09</c:v>
                </c:pt>
                <c:pt idx="476" formatCode="#,##0.00">
                  <c:v>43241.62</c:v>
                </c:pt>
                <c:pt idx="477" formatCode="#,##0.00">
                  <c:v>45269.03</c:v>
                </c:pt>
                <c:pt idx="478" formatCode="#,##0.00">
                  <c:v>44454.84</c:v>
                </c:pt>
                <c:pt idx="479" formatCode="#,##0.00">
                  <c:v>47093.85</c:v>
                </c:pt>
                <c:pt idx="480" formatCode="#,##0.00">
                  <c:v>47213.5</c:v>
                </c:pt>
                <c:pt idx="481" formatCode="#,##0.00">
                  <c:v>45290.59</c:v>
                </c:pt>
                <c:pt idx="482" formatCode="#,##0.00">
                  <c:v>48967.57</c:v>
                </c:pt>
                <c:pt idx="483" formatCode="#,##0.00">
                  <c:v>55672.61</c:v>
                </c:pt>
                <c:pt idx="484" formatCode="#,##0.00">
                  <c:v>54626.559999999998</c:v>
                </c:pt>
                <c:pt idx="485" formatCode="#,##0.00">
                  <c:v>50937.279999999999</c:v>
                </c:pt>
                <c:pt idx="486" formatCode="#,##0.00">
                  <c:v>51015.76</c:v>
                </c:pt>
                <c:pt idx="487" formatCode="#,##0.00">
                  <c:v>49072.38</c:v>
                </c:pt>
                <c:pt idx="488" formatCode="#,##0.00">
                  <c:v>47201.3</c:v>
                </c:pt>
                <c:pt idx="489" formatCode="#,##0.00">
                  <c:v>46347.48</c:v>
                </c:pt>
                <c:pt idx="490" formatCode="#,##0.00">
                  <c:v>47114.51</c:v>
                </c:pt>
                <c:pt idx="491" formatCode="#,##0.00">
                  <c:v>46392.28</c:v>
                </c:pt>
                <c:pt idx="492" formatCode="#,##0.00">
                  <c:v>46424.98</c:v>
                </c:pt>
                <c:pt idx="493" formatCode="#,##0.00">
                  <c:v>44187.76</c:v>
                </c:pt>
                <c:pt idx="494" formatCode="#,##0.00">
                  <c:v>43881.15</c:v>
                </c:pt>
                <c:pt idx="495" formatCode="#,##0.00">
                  <c:v>45166.96</c:v>
                </c:pt>
                <c:pt idx="496" formatCode="#,##0.00">
                  <c:v>38076.32</c:v>
                </c:pt>
                <c:pt idx="497" formatCode="#,##0.00">
                  <c:v>37446.15</c:v>
                </c:pt>
                <c:pt idx="498" formatCode="#,##0.00">
                  <c:v>38138.39</c:v>
                </c:pt>
                <c:pt idx="499" formatCode="#,##0.00">
                  <c:v>36658.76</c:v>
                </c:pt>
                <c:pt idx="500" formatCode="#,##0.00">
                  <c:v>36317.5</c:v>
                </c:pt>
                <c:pt idx="501" formatCode="#,##0.00">
                  <c:v>35443.980000000003</c:v>
                </c:pt>
                <c:pt idx="502" formatCode="#,##0.00">
                  <c:v>33489.22</c:v>
                </c:pt>
                <c:pt idx="503" formatCode="#,##0.00">
                  <c:v>32384.23</c:v>
                </c:pt>
                <c:pt idx="504" formatCode="#,##0.00">
                  <c:v>32270.18</c:v>
                </c:pt>
                <c:pt idx="505" formatCode="#,##0.00">
                  <c:v>32940.19</c:v>
                </c:pt>
                <c:pt idx="506" formatCode="#,##0.00">
                  <c:v>32064.81</c:v>
                </c:pt>
                <c:pt idx="507" formatCode="#,##0.00">
                  <c:v>30023.21</c:v>
                </c:pt>
                <c:pt idx="508" formatCode="#,##0.00">
                  <c:v>29367.14</c:v>
                </c:pt>
                <c:pt idx="509" formatCode="#,##0.00">
                  <c:v>31030.27</c:v>
                </c:pt>
                <c:pt idx="510" formatCode="#,##0.00">
                  <c:v>32087.79</c:v>
                </c:pt>
                <c:pt idx="511" formatCode="#,##0.00">
                  <c:v>31106.69</c:v>
                </c:pt>
                <c:pt idx="512" formatCode="#,##0.00">
                  <c:v>31493.16</c:v>
                </c:pt>
                <c:pt idx="513" formatCode="#,##0.00">
                  <c:v>28953.37</c:v>
                </c:pt>
                <c:pt idx="514" formatCode="#,##0.00">
                  <c:v>30250.75</c:v>
                </c:pt>
                <c:pt idx="515" formatCode="#,##0.00">
                  <c:v>33570.480000000003</c:v>
                </c:pt>
                <c:pt idx="516" formatCode="#,##0.00">
                  <c:v>36069.81</c:v>
                </c:pt>
                <c:pt idx="517" formatCode="#,##0.00">
                  <c:v>34883.839999999997</c:v>
                </c:pt>
                <c:pt idx="518" formatCode="#,##0.00">
                  <c:v>34069.32</c:v>
                </c:pt>
                <c:pt idx="519" formatCode="#,##0.00">
                  <c:v>35633.550000000003</c:v>
                </c:pt>
                <c:pt idx="520" formatCode="#,##0.00">
                  <c:v>34659.589999999997</c:v>
                </c:pt>
                <c:pt idx="521" formatCode="#,##0.00">
                  <c:v>36868.559999999998</c:v>
                </c:pt>
                <c:pt idx="522" formatCode="#,##0.00">
                  <c:v>32584.67</c:v>
                </c:pt>
                <c:pt idx="523" formatCode="#,##0.00">
                  <c:v>32697.98</c:v>
                </c:pt>
                <c:pt idx="524" formatCode="#,##0.00">
                  <c:v>30549.599999999999</c:v>
                </c:pt>
                <c:pt idx="525" formatCode="#,##0.00">
                  <c:v>35984.629999999997</c:v>
                </c:pt>
                <c:pt idx="526" formatCode="#,##0.00">
                  <c:v>38980.879999999997</c:v>
                </c:pt>
                <c:pt idx="527" formatCode="#,##0.00">
                  <c:v>36838.639999999999</c:v>
                </c:pt>
                <c:pt idx="528" formatCode="#,##0.00">
                  <c:v>36491.19</c:v>
                </c:pt>
                <c:pt idx="529" formatCode="#,##0.00">
                  <c:v>33514.03</c:v>
                </c:pt>
                <c:pt idx="530" formatCode="#,##0.00">
                  <c:v>30221.19</c:v>
                </c:pt>
                <c:pt idx="531" formatCode="#,##0.00">
                  <c:v>28722.76</c:v>
                </c:pt>
                <c:pt idx="532" formatCode="#,##0.00">
                  <c:v>32052.32</c:v>
                </c:pt>
                <c:pt idx="533" formatCode="#,##0.00">
                  <c:v>29091.18</c:v>
                </c:pt>
                <c:pt idx="534" formatCode="#,##0.00">
                  <c:v>28803.59</c:v>
                </c:pt>
                <c:pt idx="535" formatCode="#,##0.00">
                  <c:v>28201.99</c:v>
                </c:pt>
                <c:pt idx="536" formatCode="#,##0.00">
                  <c:v>27360.09</c:v>
                </c:pt>
                <c:pt idx="537" formatCode="#,##0.00">
                  <c:v>25987.3</c:v>
                </c:pt>
                <c:pt idx="538" formatCode="#,##0.00">
                  <c:v>26207.64</c:v>
                </c:pt>
                <c:pt idx="539" formatCode="#,##0.00">
                  <c:v>25922.77</c:v>
                </c:pt>
                <c:pt idx="540" formatCode="#,##0.00">
                  <c:v>24522.69</c:v>
                </c:pt>
                <c:pt idx="541" formatCode="#,##0.00">
                  <c:v>23463.67</c:v>
                </c:pt>
                <c:pt idx="542" formatCode="#,##0.00">
                  <c:v>22777.599999999999</c:v>
                </c:pt>
                <c:pt idx="543" formatCode="#,##0.00">
                  <c:v>22802.65</c:v>
                </c:pt>
                <c:pt idx="544" formatCode="#,##0.00">
                  <c:v>22430.6</c:v>
                </c:pt>
                <c:pt idx="545" formatCode="#,##0.00">
                  <c:v>22159.37</c:v>
                </c:pt>
                <c:pt idx="546" formatCode="#,##0.00">
                  <c:v>23147.71</c:v>
                </c:pt>
                <c:pt idx="547" formatCode="#,##0.00">
                  <c:v>22826.47</c:v>
                </c:pt>
                <c:pt idx="548" formatCode="#,##0.00">
                  <c:v>22399.81</c:v>
                </c:pt>
                <c:pt idx="549" formatCode="#,##0.00">
                  <c:v>21234.68</c:v>
                </c:pt>
                <c:pt idx="550" formatCode="#,##0.00">
                  <c:v>19298.32</c:v>
                </c:pt>
                <c:pt idx="551" formatCode="#,##0.00">
                  <c:v>19079.84</c:v>
                </c:pt>
                <c:pt idx="552" formatCode="#,##0.00">
                  <c:v>19012.71</c:v>
                </c:pt>
                <c:pt idx="553" formatCode="#,##0.00">
                  <c:v>18734.330000000002</c:v>
                </c:pt>
                <c:pt idx="554" formatCode="#,##0.00">
                  <c:v>18046.04</c:v>
                </c:pt>
                <c:pt idx="555" formatCode="#,##0.00">
                  <c:v>17619.53</c:v>
                </c:pt>
                <c:pt idx="556" formatCode="#,##0.00">
                  <c:v>17957.07</c:v>
                </c:pt>
                <c:pt idx="557" formatCode="#,##0.00">
                  <c:v>17935.55</c:v>
                </c:pt>
                <c:pt idx="558" formatCode="#,##0.00">
                  <c:v>18269.95</c:v>
                </c:pt>
                <c:pt idx="559" formatCode="#,##0.00">
                  <c:v>18931.14</c:v>
                </c:pt>
                <c:pt idx="560" formatCode="#,##0.00">
                  <c:v>18897.89</c:v>
                </c:pt>
                <c:pt idx="561" formatCode="#,##0.00">
                  <c:v>18590.189999999999</c:v>
                </c:pt>
                <c:pt idx="562" formatCode="#,##0.00">
                  <c:v>18697.189999999999</c:v>
                </c:pt>
                <c:pt idx="563" formatCode="#,##0.00">
                  <c:v>18925.78</c:v>
                </c:pt>
                <c:pt idx="564" formatCode="#,##0.00">
                  <c:v>18347.72</c:v>
                </c:pt>
                <c:pt idx="565" formatCode="#,##0.00">
                  <c:v>18321.919999999998</c:v>
                </c:pt>
                <c:pt idx="566" formatCode="#,##0.00">
                  <c:v>18178.32</c:v>
                </c:pt>
                <c:pt idx="567" formatCode="#,##0.00">
                  <c:v>17559.12</c:v>
                </c:pt>
                <c:pt idx="568" formatCode="#,##0.00">
                  <c:v>16910.650000000001</c:v>
                </c:pt>
                <c:pt idx="569" formatCode="#,##0.00">
                  <c:v>16526.419999999998</c:v>
                </c:pt>
                <c:pt idx="570" formatCode="#,##0.00">
                  <c:v>16351.03</c:v>
                </c:pt>
                <c:pt idx="571" formatCode="#,##0.00">
                  <c:v>18581.150000000001</c:v>
                </c:pt>
                <c:pt idx="572" formatCode="#,##0.00">
                  <c:v>18128.66</c:v>
                </c:pt>
                <c:pt idx="573" formatCode="#,##0.00">
                  <c:v>18000.8</c:v>
                </c:pt>
                <c:pt idx="574" formatCode="#,##0.00">
                  <c:v>17671.38</c:v>
                </c:pt>
                <c:pt idx="575" formatCode="#,##0.00">
                  <c:v>18444.36</c:v>
                </c:pt>
                <c:pt idx="576" formatCode="#,##0.00">
                  <c:v>17765.8</c:v>
                </c:pt>
                <c:pt idx="577" formatCode="#,##0.00">
                  <c:v>17382.55</c:v>
                </c:pt>
                <c:pt idx="578" formatCode="#,##0.00">
                  <c:v>17352.91</c:v>
                </c:pt>
                <c:pt idx="579" formatCode="#,##0.00">
                  <c:v>16564.54</c:v>
                </c:pt>
                <c:pt idx="580" formatCode="#,##0.00">
                  <c:v>15880.71</c:v>
                </c:pt>
                <c:pt idx="581" formatCode="#,##0.00">
                  <c:v>15793.53</c:v>
                </c:pt>
                <c:pt idx="582" formatCode="#,##0.00">
                  <c:v>15749.19</c:v>
                </c:pt>
                <c:pt idx="583" formatCode="#,##0.00">
                  <c:v>15992.15</c:v>
                </c:pt>
                <c:pt idx="584" formatCode="#,##0.00">
                  <c:v>15534.77</c:v>
                </c:pt>
                <c:pt idx="585" formatCode="#,##0.00">
                  <c:v>15290.01</c:v>
                </c:pt>
                <c:pt idx="586" formatCode="#,##0.00">
                  <c:v>15124.96</c:v>
                </c:pt>
                <c:pt idx="587" formatCode="#,##0.00">
                  <c:v>14865.53</c:v>
                </c:pt>
                <c:pt idx="588" formatCode="#,##0.00">
                  <c:v>14744.11</c:v>
                </c:pt>
                <c:pt idx="589" formatCode="#,##0.00">
                  <c:v>14423.2</c:v>
                </c:pt>
                <c:pt idx="590" formatCode="#,##0.00">
                  <c:v>15226.84</c:v>
                </c:pt>
                <c:pt idx="591" formatCode="#,##0.00">
                  <c:v>14102.09</c:v>
                </c:pt>
                <c:pt idx="592" formatCode="#,##0.00">
                  <c:v>13580.47</c:v>
                </c:pt>
                <c:pt idx="593" formatCode="#,##0.00">
                  <c:v>13325.44</c:v>
                </c:pt>
                <c:pt idx="594" formatCode="#,##0.00">
                  <c:v>13243.16</c:v>
                </c:pt>
                <c:pt idx="595" formatCode="#,##0.00">
                  <c:v>13628.38</c:v>
                </c:pt>
                <c:pt idx="596" formatCode="#,##0.00">
                  <c:v>13457.53</c:v>
                </c:pt>
                <c:pt idx="597" formatCode="#,##0.00">
                  <c:v>13136.2</c:v>
                </c:pt>
                <c:pt idx="598" formatCode="#,##0.00">
                  <c:v>12980.06</c:v>
                </c:pt>
                <c:pt idx="599" formatCode="#,##0.00">
                  <c:v>12932.25</c:v>
                </c:pt>
                <c:pt idx="600" formatCode="#,##0.00">
                  <c:v>13060.84</c:v>
                </c:pt>
                <c:pt idx="601" formatCode="#,##0.00">
                  <c:v>12822.38</c:v>
                </c:pt>
                <c:pt idx="602" formatCode="#,##0.00">
                  <c:v>12910.06</c:v>
                </c:pt>
                <c:pt idx="603" formatCode="#,##0.00">
                  <c:v>12885.75</c:v>
                </c:pt>
                <c:pt idx="604" formatCode="#,##0.00">
                  <c:v>12752.65</c:v>
                </c:pt>
                <c:pt idx="605" formatCode="#,##0.00">
                  <c:v>12717.09</c:v>
                </c:pt>
                <c:pt idx="606" formatCode="#,##0.00">
                  <c:v>11900.93</c:v>
                </c:pt>
                <c:pt idx="607" formatCode="#,##0.00">
                  <c:v>11681.48</c:v>
                </c:pt>
                <c:pt idx="608" formatCode="#,##0.00">
                  <c:v>11408.29</c:v>
                </c:pt>
                <c:pt idx="609" formatCode="#,##0.00">
                  <c:v>11347.58</c:v>
                </c:pt>
                <c:pt idx="610" formatCode="#,##0.00">
                  <c:v>11285.35</c:v>
                </c:pt>
                <c:pt idx="611" formatCode="#,##0.00">
                  <c:v>11223.01</c:v>
                </c:pt>
                <c:pt idx="612" formatCode="#,##0.00">
                  <c:v>11303.6</c:v>
                </c:pt>
                <c:pt idx="613" formatCode="#,##0.00">
                  <c:v>11307.83</c:v>
                </c:pt>
                <c:pt idx="614" formatCode="#,##0.00">
                  <c:v>11321.22</c:v>
                </c:pt>
                <c:pt idx="615" formatCode="#,##0.00">
                  <c:v>11240.69</c:v>
                </c:pt>
                <c:pt idx="616" formatCode="#,##0.00">
                  <c:v>11288.63</c:v>
                </c:pt>
                <c:pt idx="617" formatCode="#,##0.00">
                  <c:v>11056.94</c:v>
                </c:pt>
                <c:pt idx="618" formatCode="#,##0.00">
                  <c:v>10846.85</c:v>
                </c:pt>
                <c:pt idx="619" formatCode="#,##0.00">
                  <c:v>10562.61</c:v>
                </c:pt>
                <c:pt idx="620" formatCode="#,##0.00">
                  <c:v>10562.51</c:v>
                </c:pt>
                <c:pt idx="621" formatCode="#,##0.00">
                  <c:v>10528.89</c:v>
                </c:pt>
                <c:pt idx="622" formatCode="#,##0.00">
                  <c:v>10634.6</c:v>
                </c:pt>
                <c:pt idx="623" formatCode="#,##0.00">
                  <c:v>10534.39</c:v>
                </c:pt>
                <c:pt idx="624" formatCode="#,##0.00">
                  <c:v>10511.13</c:v>
                </c:pt>
                <c:pt idx="625" formatCode="#,##0.00">
                  <c:v>10416.69</c:v>
                </c:pt>
                <c:pt idx="626" formatCode="#,##0.00">
                  <c:v>10472.36</c:v>
                </c:pt>
                <c:pt idx="627" formatCode="#,##0.00">
                  <c:v>10669.32</c:v>
                </c:pt>
                <c:pt idx="628" formatCode="#,##0.00">
                  <c:v>10649.5</c:v>
                </c:pt>
                <c:pt idx="629" formatCode="#,##0.00">
                  <c:v>10703.89</c:v>
                </c:pt>
                <c:pt idx="630" formatCode="#,##0.00">
                  <c:v>10622.92</c:v>
                </c:pt>
                <c:pt idx="631" formatCode="#,##0.00">
                  <c:v>10667.28</c:v>
                </c:pt>
                <c:pt idx="632" formatCode="#,##0.00">
                  <c:v>10578.91</c:v>
                </c:pt>
                <c:pt idx="633" formatCode="#,##0.00">
                  <c:v>10231.49</c:v>
                </c:pt>
                <c:pt idx="634" formatCode="#,##0.00">
                  <c:v>10197.86</c:v>
                </c:pt>
                <c:pt idx="635" formatCode="#,##0.00">
                  <c:v>10382.73</c:v>
                </c:pt>
                <c:pt idx="636" formatCode="#,##0.00">
                  <c:v>10380.26</c:v>
                </c:pt>
                <c:pt idx="637" formatCode="#,##0.00">
                  <c:v>10814.48</c:v>
                </c:pt>
                <c:pt idx="638" formatCode="#,##0.00">
                  <c:v>10909.62</c:v>
                </c:pt>
                <c:pt idx="639" formatCode="#,##0.00">
                  <c:v>10829.66</c:v>
                </c:pt>
                <c:pt idx="640" formatCode="#,##0.00">
                  <c:v>10774.63</c:v>
                </c:pt>
                <c:pt idx="641" formatCode="#,##0.00">
                  <c:v>10704.88</c:v>
                </c:pt>
                <c:pt idx="642" formatCode="#,##0.00">
                  <c:v>10656.46</c:v>
                </c:pt>
                <c:pt idx="643" formatCode="#,##0.00">
                  <c:v>10266.01</c:v>
                </c:pt>
                <c:pt idx="644" formatCode="#,##0.00">
                  <c:v>10224.33</c:v>
                </c:pt>
                <c:pt idx="645" formatCode="#,##0.00">
                  <c:v>10292.39</c:v>
                </c:pt>
                <c:pt idx="646" formatCode="#,##0.00">
                  <c:v>10140.84</c:v>
                </c:pt>
                <c:pt idx="647" formatCode="#,##0.00">
                  <c:v>10238.14</c:v>
                </c:pt>
                <c:pt idx="648" formatCode="#,##0.00">
                  <c:v>10017.25</c:v>
                </c:pt>
                <c:pt idx="649" formatCode="#,##0.00">
                  <c:v>9945.11</c:v>
                </c:pt>
                <c:pt idx="650" formatCode="#,##0.00">
                  <c:v>9916.49</c:v>
                </c:pt>
                <c:pt idx="651" formatCode="#,##0.00">
                  <c:v>10056.89</c:v>
                </c:pt>
                <c:pt idx="652" formatCode="#,##0.00">
                  <c:v>9946.68</c:v>
                </c:pt>
                <c:pt idx="653" formatCode="#,##0.00">
                  <c:v>10207.94</c:v>
                </c:pt>
                <c:pt idx="654" formatCode="#,##0.00">
                  <c:v>10182.469999999999</c:v>
                </c:pt>
                <c:pt idx="655" formatCode="#,##0.00">
                  <c:v>11290.79</c:v>
                </c:pt>
                <c:pt idx="656" formatCode="#,##0.00">
                  <c:v>11601.13</c:v>
                </c:pt>
                <c:pt idx="657" formatCode="#,##0.00">
                  <c:v>11598.32</c:v>
                </c:pt>
                <c:pt idx="658" formatCode="#,##0.00">
                  <c:v>11492.38</c:v>
                </c:pt>
                <c:pt idx="659" formatCode="#,##0.00">
                  <c:v>11466.29</c:v>
                </c:pt>
                <c:pt idx="660" formatCode="#,##0.00">
                  <c:v>11316.42</c:v>
                </c:pt>
                <c:pt idx="661" formatCode="#,##0.00">
                  <c:v>11185.94</c:v>
                </c:pt>
                <c:pt idx="662" formatCode="#,##0.00">
                  <c:v>11296.99</c:v>
                </c:pt>
                <c:pt idx="663" formatCode="#,##0.00">
                  <c:v>11189.85</c:v>
                </c:pt>
                <c:pt idx="664" formatCode="#,##0.00">
                  <c:v>11623.25</c:v>
                </c:pt>
                <c:pt idx="665" formatCode="#,##0.00">
                  <c:v>11559.92</c:v>
                </c:pt>
                <c:pt idx="666" formatCode="#,##0.00">
                  <c:v>11448.81</c:v>
                </c:pt>
                <c:pt idx="667" formatCode="#,##0.00">
                  <c:v>11564.98</c:v>
                </c:pt>
                <c:pt idx="668" formatCode="#,##0.00">
                  <c:v>11710.06</c:v>
                </c:pt>
                <c:pt idx="669" formatCode="#,##0.00">
                  <c:v>11687.33</c:v>
                </c:pt>
                <c:pt idx="670" formatCode="#,##0.00">
                  <c:v>11954.53</c:v>
                </c:pt>
                <c:pt idx="671" formatCode="#,##0.00">
                  <c:v>11806.7</c:v>
                </c:pt>
                <c:pt idx="672" formatCode="#,##0.00">
                  <c:v>11737.19</c:v>
                </c:pt>
                <c:pt idx="673" formatCode="#,##0.00">
                  <c:v>11768.7</c:v>
                </c:pt>
                <c:pt idx="674" formatCode="#,##0.00">
                  <c:v>11685.46</c:v>
                </c:pt>
                <c:pt idx="675" formatCode="#,##0.00">
                  <c:v>11216.87</c:v>
                </c:pt>
                <c:pt idx="676" formatCode="#,##0.00">
                  <c:v>11249.61</c:v>
                </c:pt>
                <c:pt idx="677" formatCode="#,##0.00">
                  <c:v>11195.71</c:v>
                </c:pt>
                <c:pt idx="678" formatCode="#,##0.00">
                  <c:v>11662.26</c:v>
                </c:pt>
                <c:pt idx="679" formatCode="#,##0.00">
                  <c:v>11548.78</c:v>
                </c:pt>
                <c:pt idx="680" formatCode="#,##0.00">
                  <c:v>11558.43</c:v>
                </c:pt>
                <c:pt idx="681" formatCode="#,##0.00">
                  <c:v>11408.59</c:v>
                </c:pt>
                <c:pt idx="682" formatCode="#,##0.00">
                  <c:v>11598.71</c:v>
                </c:pt>
                <c:pt idx="683" formatCode="#,##0.00">
                  <c:v>11158.29</c:v>
                </c:pt>
                <c:pt idx="684" formatCode="#,##0.00">
                  <c:v>11094.15</c:v>
                </c:pt>
                <c:pt idx="685" formatCode="#,##0.00">
                  <c:v>11012.41</c:v>
                </c:pt>
                <c:pt idx="686" formatCode="#,##0.00">
                  <c:v>11018.13</c:v>
                </c:pt>
                <c:pt idx="687" formatCode="#,##0.00">
                  <c:v>11239.68</c:v>
                </c:pt>
                <c:pt idx="688" formatCode="#,##0.00">
                  <c:v>10987.05</c:v>
                </c:pt>
                <c:pt idx="689" formatCode="#,##0.00">
                  <c:v>10895.46</c:v>
                </c:pt>
                <c:pt idx="690" formatCode="#,##0.00">
                  <c:v>10856.14</c:v>
                </c:pt>
                <c:pt idx="691" formatCode="#,##0.00">
                  <c:v>10632.63</c:v>
                </c:pt>
                <c:pt idx="692" formatCode="#,##0.00">
                  <c:v>9903.9699999999993</c:v>
                </c:pt>
                <c:pt idx="693" formatCode="#,##0.00">
                  <c:v>9652.85</c:v>
                </c:pt>
                <c:pt idx="694" formatCode="#,##0.00">
                  <c:v>9530.2099999999991</c:v>
                </c:pt>
                <c:pt idx="695" formatCode="#,##0.00">
                  <c:v>9481.4500000000007</c:v>
                </c:pt>
                <c:pt idx="696" formatCode="#,##0.00">
                  <c:v>9483</c:v>
                </c:pt>
                <c:pt idx="697" formatCode="#,##0.00">
                  <c:v>9319.65</c:v>
                </c:pt>
                <c:pt idx="698" formatCode="#,##0.00">
                  <c:v>9149.39</c:v>
                </c:pt>
                <c:pt idx="699" formatCode="#,##0.00">
                  <c:v>9137.51</c:v>
                </c:pt>
                <c:pt idx="700" formatCode="#,##0.00">
                  <c:v>9097.6299999999992</c:v>
                </c:pt>
                <c:pt idx="701" formatCode="#,##0.00">
                  <c:v>9100.82</c:v>
                </c:pt>
                <c:pt idx="702" formatCode="#,##0.00">
                  <c:v>9089.2000000000007</c:v>
                </c:pt>
                <c:pt idx="703" formatCode="#,##0.00">
                  <c:v>9088.9500000000007</c:v>
                </c:pt>
                <c:pt idx="704" formatCode="#,##0.00">
                  <c:v>9171.93</c:v>
                </c:pt>
                <c:pt idx="705" formatCode="#,##0.00">
                  <c:v>9171.66</c:v>
                </c:pt>
                <c:pt idx="706" formatCode="#,##0.00">
                  <c:v>9224.2900000000009</c:v>
                </c:pt>
                <c:pt idx="707" formatCode="#,##0.00">
                  <c:v>9197.4500000000007</c:v>
                </c:pt>
                <c:pt idx="708" formatCode="#,##0.00">
                  <c:v>9199.49</c:v>
                </c:pt>
                <c:pt idx="709" formatCode="#,##0.00">
                  <c:v>9118</c:v>
                </c:pt>
                <c:pt idx="710" formatCode="#,##0.00">
                  <c:v>9235</c:v>
                </c:pt>
                <c:pt idx="711" formatCode="#,##0.00">
                  <c:v>9249.5</c:v>
                </c:pt>
                <c:pt idx="712" formatCode="#,##0.00">
                  <c:v>9201.82</c:v>
                </c:pt>
                <c:pt idx="713" formatCode="#,##0.00">
                  <c:v>9058.66</c:v>
                </c:pt>
                <c:pt idx="714" formatCode="#,##0.00">
                  <c:v>8977.02</c:v>
                </c:pt>
                <c:pt idx="715" formatCode="#,##0.00">
                  <c:v>9053.6299999999992</c:v>
                </c:pt>
                <c:pt idx="716" formatCode="#,##0.00">
                  <c:v>9058.7900000000009</c:v>
                </c:pt>
                <c:pt idx="717" formatCode="#,##0.00">
                  <c:v>9036.6200000000008</c:v>
                </c:pt>
                <c:pt idx="718" formatCode="#,##0.00">
                  <c:v>9104.73</c:v>
                </c:pt>
                <c:pt idx="719" formatCode="#,##0.00">
                  <c:v>9084.84</c:v>
                </c:pt>
                <c:pt idx="720" formatCode="#,##0.00">
                  <c:v>9041.8799999999992</c:v>
                </c:pt>
                <c:pt idx="721" formatCode="#,##0.00">
                  <c:v>8975.5300000000007</c:v>
                </c:pt>
                <c:pt idx="722" formatCode="#,##0.00">
                  <c:v>8998.2199999999993</c:v>
                </c:pt>
                <c:pt idx="723" formatCode="#,##0.00">
                  <c:v>9101.74</c:v>
                </c:pt>
                <c:pt idx="724" formatCode="#,##0.00">
                  <c:v>9095.32</c:v>
                </c:pt>
                <c:pt idx="725" formatCode="#,##0.00">
                  <c:v>9278.23</c:v>
                </c:pt>
                <c:pt idx="726" formatCode="#,##0.00">
                  <c:v>9547.25</c:v>
                </c:pt>
                <c:pt idx="727" formatCode="#,##0.00">
                  <c:v>9296.8700000000008</c:v>
                </c:pt>
                <c:pt idx="728" formatCode="#,##0.00">
                  <c:v>9300.43</c:v>
                </c:pt>
                <c:pt idx="729" formatCode="#,##0.00">
                  <c:v>9247.3799999999992</c:v>
                </c:pt>
                <c:pt idx="730" formatCode="#,##0.00">
                  <c:v>9274.2999999999993</c:v>
                </c:pt>
                <c:pt idx="731" formatCode="#,##0.00">
                  <c:v>9328.4</c:v>
                </c:pt>
                <c:pt idx="732" formatCode="#,##0.00">
                  <c:v>9327.34</c:v>
                </c:pt>
                <c:pt idx="733" formatCode="#,##0.00">
                  <c:v>9400.4500000000007</c:v>
                </c:pt>
                <c:pt idx="734" formatCode="#,##0.00">
                  <c:v>8990.18</c:v>
                </c:pt>
                <c:pt idx="735" formatCode="#,##0.00">
                  <c:v>9347.59</c:v>
                </c:pt>
                <c:pt idx="736" formatCode="#,##0.00">
                  <c:v>9396.01</c:v>
                </c:pt>
                <c:pt idx="737" formatCode="#,##0.00">
                  <c:v>9285.85</c:v>
                </c:pt>
                <c:pt idx="738" formatCode="#,##0.00">
                  <c:v>9263.07</c:v>
                </c:pt>
                <c:pt idx="739" formatCode="#,##0.00">
                  <c:v>9728.2900000000009</c:v>
                </c:pt>
                <c:pt idx="740" formatCode="#,##0.00">
                  <c:v>9664.7199999999993</c:v>
                </c:pt>
                <c:pt idx="741" formatCode="#,##0.00">
                  <c:v>9675.89</c:v>
                </c:pt>
                <c:pt idx="742" formatCode="#,##0.00">
                  <c:v>9458.15</c:v>
                </c:pt>
                <c:pt idx="743" formatCode="#,##0.00">
                  <c:v>9591.02</c:v>
                </c:pt>
                <c:pt idx="744" formatCode="#,##0.00">
                  <c:v>9663.2199999999993</c:v>
                </c:pt>
                <c:pt idx="745" formatCode="#,##0.00">
                  <c:v>9525.25</c:v>
                </c:pt>
                <c:pt idx="746" formatCode="#,##0.00">
                  <c:v>9471.85</c:v>
                </c:pt>
                <c:pt idx="747" formatCode="#,##0.00">
                  <c:v>9460.57</c:v>
                </c:pt>
                <c:pt idx="748" formatCode="#,##0.00">
                  <c:v>9450.9</c:v>
                </c:pt>
                <c:pt idx="749" formatCode="#,##0.00">
                  <c:v>9432.2999999999993</c:v>
                </c:pt>
                <c:pt idx="750" formatCode="#,##0.00">
                  <c:v>9366.73</c:v>
                </c:pt>
                <c:pt idx="751" formatCode="#,##0.00">
                  <c:v>9379.34</c:v>
                </c:pt>
                <c:pt idx="752" formatCode="#,##0.00">
                  <c:v>9148.4599999999991</c:v>
                </c:pt>
                <c:pt idx="753" formatCode="#,##0.00">
                  <c:v>8834.16</c:v>
                </c:pt>
                <c:pt idx="754" formatCode="#,##0.00">
                  <c:v>8757.2900000000009</c:v>
                </c:pt>
                <c:pt idx="755" formatCode="#,##0.00">
                  <c:v>8719.67</c:v>
                </c:pt>
                <c:pt idx="756" formatCode="#,##0.00">
                  <c:v>8787.25</c:v>
                </c:pt>
                <c:pt idx="757" formatCode="#,##0.00">
                  <c:v>9118.11</c:v>
                </c:pt>
                <c:pt idx="758" formatCode="#,##0.00">
                  <c:v>9008.64</c:v>
                </c:pt>
                <c:pt idx="759" formatCode="#,##0.00">
                  <c:v>8869.93</c:v>
                </c:pt>
                <c:pt idx="760" formatCode="#,##0.00">
                  <c:v>9447.2000000000007</c:v>
                </c:pt>
                <c:pt idx="761" formatCode="#,##0.00">
                  <c:v>9539.6200000000008</c:v>
                </c:pt>
                <c:pt idx="762" formatCode="#,##0.00">
                  <c:v>9570.36</c:v>
                </c:pt>
                <c:pt idx="763" formatCode="#,##0.00">
                  <c:v>9349.5499999999993</c:v>
                </c:pt>
                <c:pt idx="764" formatCode="#,##0.00">
                  <c:v>9260.69</c:v>
                </c:pt>
                <c:pt idx="765" formatCode="#,##0.00">
                  <c:v>9261.4</c:v>
                </c:pt>
                <c:pt idx="766" formatCode="#,##0.00">
                  <c:v>9255.0300000000007</c:v>
                </c:pt>
                <c:pt idx="767" formatCode="#,##0.00">
                  <c:v>8805.39</c:v>
                </c:pt>
                <c:pt idx="768" formatCode="#,##0.00">
                  <c:v>8569.64</c:v>
                </c:pt>
                <c:pt idx="769" formatCode="#,##0.00">
                  <c:v>8374.32</c:v>
                </c:pt>
                <c:pt idx="770" formatCode="#,##0.00">
                  <c:v>8395.11</c:v>
                </c:pt>
                <c:pt idx="771" formatCode="#,##0.00">
                  <c:v>9580.64</c:v>
                </c:pt>
                <c:pt idx="772" formatCode="#,##0.00">
                  <c:v>9767.17</c:v>
                </c:pt>
                <c:pt idx="773" formatCode="#,##0.00">
                  <c:v>9138.32</c:v>
                </c:pt>
                <c:pt idx="774" formatCode="#,##0.00">
                  <c:v>8966.7099999999991</c:v>
                </c:pt>
                <c:pt idx="775" formatCode="#,##0.00">
                  <c:v>8856.83</c:v>
                </c:pt>
                <c:pt idx="776" formatCode="#,##0.00">
                  <c:v>8645.02</c:v>
                </c:pt>
                <c:pt idx="777" formatCode="#,##0.00">
                  <c:v>8830.9699999999993</c:v>
                </c:pt>
                <c:pt idx="778" formatCode="#,##0.00">
                  <c:v>8811.3700000000008</c:v>
                </c:pt>
                <c:pt idx="779" formatCode="#,##0.00">
                  <c:v>8667.76</c:v>
                </c:pt>
                <c:pt idx="780" formatCode="#,##0.00">
                  <c:v>8533.26</c:v>
                </c:pt>
                <c:pt idx="781" formatCode="#,##0.00">
                  <c:v>7786.05</c:v>
                </c:pt>
                <c:pt idx="782" formatCode="#,##0.00">
                  <c:v>7730.81</c:v>
                </c:pt>
                <c:pt idx="783" formatCode="#,##0.00">
                  <c:v>7679.42</c:v>
                </c:pt>
                <c:pt idx="784" formatCode="#,##0.00">
                  <c:v>7561.41</c:v>
                </c:pt>
                <c:pt idx="785" formatCode="#,##0.00">
                  <c:v>7521.67</c:v>
                </c:pt>
                <c:pt idx="786" formatCode="#,##0.00">
                  <c:v>7434.18</c:v>
                </c:pt>
                <c:pt idx="787" formatCode="#,##0.00">
                  <c:v>7081.59</c:v>
                </c:pt>
                <c:pt idx="788" formatCode="#,##0.00">
                  <c:v>6867.78</c:v>
                </c:pt>
                <c:pt idx="789" formatCode="#,##0.00">
                  <c:v>6834.44</c:v>
                </c:pt>
                <c:pt idx="790" formatCode="#,##0.00">
                  <c:v>6835.5</c:v>
                </c:pt>
                <c:pt idx="791" formatCode="#,##0.00">
                  <c:v>7167.05</c:v>
                </c:pt>
                <c:pt idx="792" formatCode="#,##0.00">
                  <c:v>7089.25</c:v>
                </c:pt>
                <c:pt idx="793" formatCode="#,##0.00">
                  <c:v>7050.33</c:v>
                </c:pt>
                <c:pt idx="794" formatCode="#,##0.00">
                  <c:v>6555.5</c:v>
                </c:pt>
                <c:pt idx="795" formatCode="#,##0.00">
                  <c:v>6633.4</c:v>
                </c:pt>
                <c:pt idx="796" formatCode="#,##0.00">
                  <c:v>6793.82</c:v>
                </c:pt>
                <c:pt idx="797" formatCode="#,##0.00">
                  <c:v>6668.26</c:v>
                </c:pt>
                <c:pt idx="798" formatCode="#,##0.00">
                  <c:v>6811.08</c:v>
                </c:pt>
                <c:pt idx="799" formatCode="#,##0.00">
                  <c:v>6789.92</c:v>
                </c:pt>
                <c:pt idx="800" formatCode="#,##0.00">
                  <c:v>6802.47</c:v>
                </c:pt>
                <c:pt idx="801" formatCode="#,##0.00">
                  <c:v>7179.09</c:v>
                </c:pt>
                <c:pt idx="802" formatCode="#,##0.00">
                  <c:v>7153.31</c:v>
                </c:pt>
                <c:pt idx="803" formatCode="#,##0.00">
                  <c:v>7136.71</c:v>
                </c:pt>
                <c:pt idx="804" formatCode="#,##0.00">
                  <c:v>6782.89</c:v>
                </c:pt>
                <c:pt idx="805" formatCode="#,##0.00">
                  <c:v>6715.93</c:v>
                </c:pt>
                <c:pt idx="806" formatCode="#,##0.00">
                  <c:v>6696.48</c:v>
                </c:pt>
                <c:pt idx="807" formatCode="#,##0.00">
                  <c:v>6673.34</c:v>
                </c:pt>
                <c:pt idx="808" formatCode="#,##0.00">
                  <c:v>6595.92</c:v>
                </c:pt>
                <c:pt idx="809" formatCode="#,##0.00">
                  <c:v>6202.37</c:v>
                </c:pt>
                <c:pt idx="810" formatCode="#,##0.00">
                  <c:v>6374.16</c:v>
                </c:pt>
                <c:pt idx="811" formatCode="#,##0.00">
                  <c:v>5903.23</c:v>
                </c:pt>
                <c:pt idx="812" formatCode="#,##0.00">
                  <c:v>5920.09</c:v>
                </c:pt>
                <c:pt idx="813" formatCode="#,##0.00">
                  <c:v>6117.84</c:v>
                </c:pt>
                <c:pt idx="814" formatCode="#,##0.00">
                  <c:v>6466.7</c:v>
                </c:pt>
                <c:pt idx="815" formatCode="#,##0.00">
                  <c:v>6590.96</c:v>
                </c:pt>
                <c:pt idx="816" formatCode="#,##0.00">
                  <c:v>6536.93</c:v>
                </c:pt>
                <c:pt idx="817" formatCode="#,##0.00">
                  <c:v>6411.07</c:v>
                </c:pt>
                <c:pt idx="818" formatCode="#,##0.00">
                  <c:v>5785</c:v>
                </c:pt>
                <c:pt idx="819" formatCode="#,##0.00">
                  <c:v>5823.71</c:v>
                </c:pt>
                <c:pt idx="820" formatCode="#,##0.00">
                  <c:v>5932.82</c:v>
                </c:pt>
                <c:pt idx="821" formatCode="#,##0.00">
                  <c:v>5865.78</c:v>
                </c:pt>
                <c:pt idx="822" formatCode="#,##0.00">
                  <c:v>5236.97</c:v>
                </c:pt>
                <c:pt idx="823" formatCode="#,##0.00">
                  <c:v>5069.34</c:v>
                </c:pt>
                <c:pt idx="824" formatCode="#,##0.00">
                  <c:v>4981.91</c:v>
                </c:pt>
                <c:pt idx="825" formatCode="#,##0.00">
                  <c:v>4575.3599999999997</c:v>
                </c:pt>
                <c:pt idx="826" formatCode="#,##0.00">
                  <c:v>5169.28</c:v>
                </c:pt>
                <c:pt idx="827" formatCode="#,##0.00">
                  <c:v>5125.07</c:v>
                </c:pt>
                <c:pt idx="828" formatCode="#,##0.00">
                  <c:v>4106.9799999999996</c:v>
                </c:pt>
                <c:pt idx="829" formatCode="#,##0.00">
                  <c:v>4860.3500000000004</c:v>
                </c:pt>
                <c:pt idx="830" formatCode="#,##0.00">
                  <c:v>7642.81</c:v>
                </c:pt>
                <c:pt idx="831" formatCode="#,##0.00">
                  <c:v>7814.76</c:v>
                </c:pt>
                <c:pt idx="832" formatCode="#,##0.00">
                  <c:v>7690.1</c:v>
                </c:pt>
                <c:pt idx="833" formatCode="#,##0.00">
                  <c:v>8105.25</c:v>
                </c:pt>
                <c:pt idx="834" formatCode="#,##0.00">
                  <c:v>8890.74</c:v>
                </c:pt>
                <c:pt idx="835" formatCode="#,##0.00">
                  <c:v>9032.08</c:v>
                </c:pt>
                <c:pt idx="836" formatCode="#,##0.00">
                  <c:v>8757.25</c:v>
                </c:pt>
                <c:pt idx="837" formatCode="#,##0.00">
                  <c:v>8712.43</c:v>
                </c:pt>
                <c:pt idx="838" formatCode="#,##0.00">
                  <c:v>8704.99</c:v>
                </c:pt>
                <c:pt idx="839" formatCode="#,##0.00">
                  <c:v>8532.6299999999992</c:v>
                </c:pt>
                <c:pt idx="840" formatCode="#,##0.00">
                  <c:v>8471.2099999999991</c:v>
                </c:pt>
                <c:pt idx="841" formatCode="#,##0.00">
                  <c:v>8599.51</c:v>
                </c:pt>
                <c:pt idx="842" formatCode="#,##0.00">
                  <c:v>8492.93</c:v>
                </c:pt>
                <c:pt idx="843" formatCode="#,##0.00">
                  <c:v>8577.2000000000007</c:v>
                </c:pt>
                <c:pt idx="844" formatCode="#,##0.00">
                  <c:v>8704.43</c:v>
                </c:pt>
                <c:pt idx="845" formatCode="#,##0.00">
                  <c:v>9305.02</c:v>
                </c:pt>
                <c:pt idx="846" formatCode="#,##0.00">
                  <c:v>9537.0400000000009</c:v>
                </c:pt>
                <c:pt idx="847" formatCode="#,##0.00">
                  <c:v>9657.7900000000009</c:v>
                </c:pt>
                <c:pt idx="848" formatCode="#,##0.00">
                  <c:v>9600.73</c:v>
                </c:pt>
                <c:pt idx="849" formatCode="#,##0.00">
                  <c:v>9589.74</c:v>
                </c:pt>
                <c:pt idx="850" formatCode="#,##0.00">
                  <c:v>9507.9</c:v>
                </c:pt>
                <c:pt idx="851" formatCode="#,##0.00">
                  <c:v>9611.2199999999993</c:v>
                </c:pt>
                <c:pt idx="852" formatCode="#,##0.00">
                  <c:v>9632.3799999999992</c:v>
                </c:pt>
                <c:pt idx="853" formatCode="#,##0.00">
                  <c:v>9507.64</c:v>
                </c:pt>
                <c:pt idx="854" formatCode="#,##0.00">
                  <c:v>9722.39</c:v>
                </c:pt>
                <c:pt idx="855" formatCode="#,##0.00">
                  <c:v>9874.43</c:v>
                </c:pt>
                <c:pt idx="856" formatCode="#,##0.00">
                  <c:v>10125.530000000001</c:v>
                </c:pt>
                <c:pt idx="857" formatCode="#,##0.00">
                  <c:v>10116.16</c:v>
                </c:pt>
                <c:pt idx="858" formatCode="#,##0.00">
                  <c:v>10202.39</c:v>
                </c:pt>
                <c:pt idx="859" formatCode="#,##0.00">
                  <c:v>9729.33</c:v>
                </c:pt>
                <c:pt idx="860" formatCode="#,##0.00">
                  <c:v>9784.56</c:v>
                </c:pt>
                <c:pt idx="861" formatCode="#,##0.00">
                  <c:v>9850.39</c:v>
                </c:pt>
                <c:pt idx="862" formatCode="#,##0.00">
                  <c:v>9678.91</c:v>
                </c:pt>
                <c:pt idx="863" formatCode="#,##0.00">
                  <c:v>9726</c:v>
                </c:pt>
                <c:pt idx="864" formatCode="#,##0.00">
                  <c:v>9539.82</c:v>
                </c:pt>
                <c:pt idx="865" formatCode="#,##0.00">
                  <c:v>9163.7000000000007</c:v>
                </c:pt>
                <c:pt idx="866" formatCode="#,##0.00">
                  <c:v>9112.81</c:v>
                </c:pt>
                <c:pt idx="867" formatCode="#,##0.00">
                  <c:v>9248.6299999999992</c:v>
                </c:pt>
                <c:pt idx="868" formatCode="#,##0.00">
                  <c:v>9217.82</c:v>
                </c:pt>
                <c:pt idx="869" formatCode="#,##0.00">
                  <c:v>9313.24</c:v>
                </c:pt>
                <c:pt idx="870" formatCode="#,##0.00">
                  <c:v>9230.7800000000007</c:v>
                </c:pt>
                <c:pt idx="871" formatCode="#,##0.00">
                  <c:v>9230.9</c:v>
                </c:pt>
                <c:pt idx="872" formatCode="#,##0.00">
                  <c:v>9269.4699999999993</c:v>
                </c:pt>
                <c:pt idx="873" formatCode="#,##0.00">
                  <c:v>8908.4500000000007</c:v>
                </c:pt>
                <c:pt idx="874" formatCode="#,##0.00">
                  <c:v>8597.31</c:v>
                </c:pt>
                <c:pt idx="875" formatCode="#,##0.00">
                  <c:v>8325.5</c:v>
                </c:pt>
                <c:pt idx="876" formatCode="#,##0.00">
                  <c:v>8296.2199999999993</c:v>
                </c:pt>
                <c:pt idx="877" formatCode="#,##0.00">
                  <c:v>8266.84</c:v>
                </c:pt>
                <c:pt idx="878" formatCode="#,##0.00">
                  <c:v>8333.64</c:v>
                </c:pt>
                <c:pt idx="879" formatCode="#,##0.00">
                  <c:v>8636.75</c:v>
                </c:pt>
                <c:pt idx="880" formatCode="#,##0.00">
                  <c:v>8544.52</c:v>
                </c:pt>
                <c:pt idx="881" formatCode="#,##0.00">
                  <c:v>8560.4699999999993</c:v>
                </c:pt>
                <c:pt idx="882" formatCode="#,##0.00">
                  <c:v>8620.08</c:v>
                </c:pt>
                <c:pt idx="883" formatCode="#,##0.00">
                  <c:v>8827.33</c:v>
                </c:pt>
                <c:pt idx="884" formatCode="#,##0.00">
                  <c:v>8677.32</c:v>
                </c:pt>
                <c:pt idx="885" formatCode="#,##0.00">
                  <c:v>8612.1</c:v>
                </c:pt>
                <c:pt idx="886" formatCode="#,##0.00">
                  <c:v>8657.19</c:v>
                </c:pt>
                <c:pt idx="887" formatCode="#,##0.00">
                  <c:v>8140.93</c:v>
                </c:pt>
                <c:pt idx="888" formatCode="#,##0.00">
                  <c:v>8079.7</c:v>
                </c:pt>
                <c:pt idx="889" formatCode="#,##0.00">
                  <c:v>8009.06</c:v>
                </c:pt>
                <c:pt idx="890" formatCode="#,##0.00">
                  <c:v>8029.64</c:v>
                </c:pt>
                <c:pt idx="891" formatCode="#,##0.00">
                  <c:v>7726.77</c:v>
                </c:pt>
                <c:pt idx="892" formatCode="#,##0.00">
                  <c:v>7842.4</c:v>
                </c:pt>
                <c:pt idx="893" formatCode="#,##0.00">
                  <c:v>7956.77</c:v>
                </c:pt>
                <c:pt idx="894" formatCode="#,##0.00">
                  <c:v>7768.23</c:v>
                </c:pt>
                <c:pt idx="895" formatCode="#,##0.00">
                  <c:v>7409.29</c:v>
                </c:pt>
                <c:pt idx="896" formatCode="#,##0.00">
                  <c:v>7400.54</c:v>
                </c:pt>
                <c:pt idx="897" formatCode="#,##0.00">
                  <c:v>7309.51</c:v>
                </c:pt>
                <c:pt idx="898" formatCode="#,##0.00">
                  <c:v>6915</c:v>
                </c:pt>
                <c:pt idx="899" formatCode="#,##0.00">
                  <c:v>6935.27</c:v>
                </c:pt>
                <c:pt idx="900" formatCode="#,##0.00">
                  <c:v>7174.94</c:v>
                </c:pt>
                <c:pt idx="901" formatCode="#,##0.00">
                  <c:v>7169.78</c:v>
                </c:pt>
                <c:pt idx="902" formatCode="#,##0.00">
                  <c:v>7276.31</c:v>
                </c:pt>
                <c:pt idx="903" formatCode="#,##0.00">
                  <c:v>7279.87</c:v>
                </c:pt>
                <c:pt idx="904" formatCode="#,##0.00">
                  <c:v>7286.91</c:v>
                </c:pt>
                <c:pt idx="905" formatCode="#,##0.00">
                  <c:v>7189.93</c:v>
                </c:pt>
                <c:pt idx="906" formatCode="#,##0.00">
                  <c:v>7200.39</c:v>
                </c:pt>
                <c:pt idx="907" formatCode="#,##0.00">
                  <c:v>7220.99</c:v>
                </c:pt>
                <c:pt idx="908" formatCode="#,##0.00">
                  <c:v>7269.53</c:v>
                </c:pt>
                <c:pt idx="909" formatCode="#,##0.00">
                  <c:v>7326.19</c:v>
                </c:pt>
                <c:pt idx="910" formatCode="#,##0.00">
                  <c:v>7167.18</c:v>
                </c:pt>
                <c:pt idx="911" formatCode="#,##0.00">
                  <c:v>7112.74</c:v>
                </c:pt>
                <c:pt idx="912" formatCode="#,##0.00">
                  <c:v>7086.12</c:v>
                </c:pt>
                <c:pt idx="913" formatCode="#,##0.00">
                  <c:v>7041.38</c:v>
                </c:pt>
                <c:pt idx="914" formatCode="#,##0.00">
                  <c:v>6540.05</c:v>
                </c:pt>
                <c:pt idx="915" formatCode="#,##0.00">
                  <c:v>6587.97</c:v>
                </c:pt>
                <c:pt idx="916" formatCode="#,##0.00">
                  <c:v>6903.68</c:v>
                </c:pt>
                <c:pt idx="917" formatCode="#,##0.00">
                  <c:v>6924.38</c:v>
                </c:pt>
                <c:pt idx="918" formatCode="#,##0.00">
                  <c:v>7097.21</c:v>
                </c:pt>
                <c:pt idx="919" formatCode="#,##0.00">
                  <c:v>7227.12</c:v>
                </c:pt>
                <c:pt idx="920" formatCode="#,##0.00">
                  <c:v>7164.74</c:v>
                </c:pt>
                <c:pt idx="921" formatCode="#,##0.00">
                  <c:v>7195.53</c:v>
                </c:pt>
                <c:pt idx="922" formatCode="#,##0.00">
                  <c:v>7246.04</c:v>
                </c:pt>
                <c:pt idx="923" formatCode="#,##0.00">
                  <c:v>7365.99</c:v>
                </c:pt>
                <c:pt idx="924" formatCode="#,##0.00">
                  <c:v>7476.09</c:v>
                </c:pt>
                <c:pt idx="925" formatCode="#,##0.00">
                  <c:v>7525.71</c:v>
                </c:pt>
                <c:pt idx="926" formatCode="#,##0.00">
                  <c:v>7392.18</c:v>
                </c:pt>
                <c:pt idx="927" formatCode="#,##0.00">
                  <c:v>7232.68</c:v>
                </c:pt>
                <c:pt idx="928" formatCode="#,##0.00">
                  <c:v>7170.92</c:v>
                </c:pt>
                <c:pt idx="929" formatCode="#,##0.00">
                  <c:v>7229.36</c:v>
                </c:pt>
                <c:pt idx="930" formatCode="#,##0.00">
                  <c:v>7233.4</c:v>
                </c:pt>
                <c:pt idx="931" formatCode="#,##0.00">
                  <c:v>7291.34</c:v>
                </c:pt>
                <c:pt idx="932" formatCode="#,##0.00">
                  <c:v>7515.85</c:v>
                </c:pt>
                <c:pt idx="933" formatCode="#,##0.00">
                  <c:v>7460.76</c:v>
                </c:pt>
                <c:pt idx="934" formatCode="#,##0.00">
                  <c:v>7454.12</c:v>
                </c:pt>
                <c:pt idx="935" formatCode="#,##0.00">
                  <c:v>6974.17</c:v>
                </c:pt>
                <c:pt idx="936" formatCode="#,##0.00">
                  <c:v>7098.57</c:v>
                </c:pt>
                <c:pt idx="937" formatCode="#,##0.00">
                  <c:v>6617.17</c:v>
                </c:pt>
                <c:pt idx="938" formatCode="#,##0.00">
                  <c:v>7029.29</c:v>
                </c:pt>
                <c:pt idx="939" formatCode="#,##0.00">
                  <c:v>7151.42</c:v>
                </c:pt>
                <c:pt idx="940" formatCode="#,##0.00">
                  <c:v>6936.71</c:v>
                </c:pt>
                <c:pt idx="941" formatCode="#,##0.00">
                  <c:v>7597.38</c:v>
                </c:pt>
                <c:pt idx="942" formatCode="#,##0.00">
                  <c:v>8010.51</c:v>
                </c:pt>
                <c:pt idx="943" formatCode="#,##0.00">
                  <c:v>8099.96</c:v>
                </c:pt>
                <c:pt idx="944" formatCode="#,##0.00">
                  <c:v>8273.57</c:v>
                </c:pt>
                <c:pt idx="945" formatCode="#,##0.00">
                  <c:v>8500.9699999999993</c:v>
                </c:pt>
                <c:pt idx="946" formatCode="#,##0.00">
                  <c:v>8473.9699999999993</c:v>
                </c:pt>
                <c:pt idx="947" formatCode="#,##0.00">
                  <c:v>8484.84</c:v>
                </c:pt>
                <c:pt idx="948" formatCode="#,##0.00">
                  <c:v>8692.5499999999993</c:v>
                </c:pt>
                <c:pt idx="949" formatCode="#,##0.00">
                  <c:v>8761.65</c:v>
                </c:pt>
                <c:pt idx="950" formatCode="#,##0.00">
                  <c:v>8685.43</c:v>
                </c:pt>
                <c:pt idx="951" formatCode="#,##0.00">
                  <c:v>8700.61</c:v>
                </c:pt>
                <c:pt idx="952" formatCode="#,##0.00">
                  <c:v>8806.16</c:v>
                </c:pt>
                <c:pt idx="953" formatCode="#,##0.00">
                  <c:v>8793.16</c:v>
                </c:pt>
                <c:pt idx="954" formatCode="#,##0.00">
                  <c:v>8775.5300000000007</c:v>
                </c:pt>
                <c:pt idx="955" formatCode="#,##0.00">
                  <c:v>9202.35</c:v>
                </c:pt>
                <c:pt idx="956" formatCode="#,##0.00">
                  <c:v>9305.91</c:v>
                </c:pt>
                <c:pt idx="957" formatCode="#,##0.00">
                  <c:v>9256.93</c:v>
                </c:pt>
                <c:pt idx="958" formatCode="#,##0.00">
                  <c:v>9191.49</c:v>
                </c:pt>
                <c:pt idx="959" formatCode="#,##0.00">
                  <c:v>9141.25</c:v>
                </c:pt>
                <c:pt idx="960" formatCode="#,##0.00">
                  <c:v>9249.59</c:v>
                </c:pt>
                <c:pt idx="961" formatCode="#,##0.00">
                  <c:v>9132.0499999999993</c:v>
                </c:pt>
                <c:pt idx="962" formatCode="#,##0.00">
                  <c:v>9028.7199999999993</c:v>
                </c:pt>
                <c:pt idx="963" formatCode="#,##0.00">
                  <c:v>9085.3700000000008</c:v>
                </c:pt>
                <c:pt idx="964" formatCode="#,##0.00">
                  <c:v>9232.65</c:v>
                </c:pt>
                <c:pt idx="965" formatCode="#,##0.00">
                  <c:v>9256.15</c:v>
                </c:pt>
                <c:pt idx="966" formatCode="#,##0.00">
                  <c:v>9112.5400000000009</c:v>
                </c:pt>
                <c:pt idx="967" formatCode="#,##0.00">
                  <c:v>8662.6200000000008</c:v>
                </c:pt>
                <c:pt idx="968" formatCode="#,##0.00">
                  <c:v>7479.98</c:v>
                </c:pt>
                <c:pt idx="969" formatCode="#,##0.00">
                  <c:v>7446.99</c:v>
                </c:pt>
                <c:pt idx="970" formatCode="#,##0.00">
                  <c:v>7469.32</c:v>
                </c:pt>
                <c:pt idx="971" formatCode="#,##0.00">
                  <c:v>8074.46</c:v>
                </c:pt>
                <c:pt idx="972" formatCode="#,##0.00">
                  <c:v>8196.42</c:v>
                </c:pt>
                <c:pt idx="973" formatCode="#,##0.00">
                  <c:v>7949.44</c:v>
                </c:pt>
                <c:pt idx="974" formatCode="#,##0.00">
                  <c:v>7944.78</c:v>
                </c:pt>
                <c:pt idx="975" formatCode="#,##0.00">
                  <c:v>7902.16</c:v>
                </c:pt>
                <c:pt idx="976" formatCode="#,##0.00">
                  <c:v>8000.94</c:v>
                </c:pt>
                <c:pt idx="977" formatCode="#,##0.00">
                  <c:v>7985.09</c:v>
                </c:pt>
                <c:pt idx="978" formatCode="#,##0.00">
                  <c:v>8182.71</c:v>
                </c:pt>
                <c:pt idx="979" formatCode="#,##0.00">
                  <c:v>8284.1299999999992</c:v>
                </c:pt>
                <c:pt idx="980" formatCode="#,##0.00">
                  <c:v>8276.61</c:v>
                </c:pt>
                <c:pt idx="981" formatCode="#,##0.00">
                  <c:v>8313.34</c:v>
                </c:pt>
                <c:pt idx="982" formatCode="#,##0.00">
                  <c:v>8316.18</c:v>
                </c:pt>
                <c:pt idx="983" formatCode="#,##0.00">
                  <c:v>8471.93</c:v>
                </c:pt>
                <c:pt idx="984" formatCode="#,##0.00">
                  <c:v>8169.3</c:v>
                </c:pt>
                <c:pt idx="985" formatCode="#,##0.00">
                  <c:v>8185.76</c:v>
                </c:pt>
                <c:pt idx="986" formatCode="#,##0.00">
                  <c:v>7905.77</c:v>
                </c:pt>
                <c:pt idx="987" formatCode="#,##0.00">
                  <c:v>7958.85</c:v>
                </c:pt>
                <c:pt idx="988" formatCode="#,##0.00">
                  <c:v>8071.12</c:v>
                </c:pt>
                <c:pt idx="989" formatCode="#,##0.00">
                  <c:v>8151.24</c:v>
                </c:pt>
                <c:pt idx="990" formatCode="#,##0.00">
                  <c:v>8146.44</c:v>
                </c:pt>
                <c:pt idx="991" formatCode="#,##0.00">
                  <c:v>8227.7000000000007</c:v>
                </c:pt>
                <c:pt idx="992" formatCode="#,##0.00">
                  <c:v>8232.68</c:v>
                </c:pt>
                <c:pt idx="993" formatCode="#,##0.00">
                  <c:v>7830.76</c:v>
                </c:pt>
                <c:pt idx="994" formatCode="#,##0.00">
                  <c:v>7990.5</c:v>
                </c:pt>
                <c:pt idx="995" formatCode="#,##0.00">
                  <c:v>8125.43</c:v>
                </c:pt>
                <c:pt idx="996" formatCode="#,##0.00">
                  <c:v>7965.92</c:v>
                </c:pt>
                <c:pt idx="997" formatCode="#,##0.00">
                  <c:v>7895.63</c:v>
                </c:pt>
                <c:pt idx="998" formatCode="#,##0.00">
                  <c:v>8325.4</c:v>
                </c:pt>
                <c:pt idx="999" formatCode="#,##0.00">
                  <c:v>8370.7999999999993</c:v>
                </c:pt>
                <c:pt idx="1000" formatCode="#,##0.00">
                  <c:v>9727.14</c:v>
                </c:pt>
                <c:pt idx="1001" formatCode="#,##0.00">
                  <c:v>9922.5300000000007</c:v>
                </c:pt>
                <c:pt idx="1002" formatCode="#,##0.00">
                  <c:v>10000.709999999999</c:v>
                </c:pt>
                <c:pt idx="1003" formatCode="#,##0.00">
                  <c:v>10132.19</c:v>
                </c:pt>
                <c:pt idx="1004" formatCode="#,##0.00">
                  <c:v>9851.69</c:v>
                </c:pt>
                <c:pt idx="1005" formatCode="#,##0.00">
                  <c:v>10191.469999999999</c:v>
                </c:pt>
                <c:pt idx="1006" formatCode="#,##0.00">
                  <c:v>10199.74</c:v>
                </c:pt>
                <c:pt idx="1007" formatCode="#,##0.00">
                  <c:v>10189.74</c:v>
                </c:pt>
                <c:pt idx="1008" formatCode="#,##0.00">
                  <c:v>10313.09</c:v>
                </c:pt>
                <c:pt idx="1009" formatCode="#,##0.00">
                  <c:v>10291.69</c:v>
                </c:pt>
                <c:pt idx="1010" formatCode="#,##0.00">
                  <c:v>10226.6</c:v>
                </c:pt>
                <c:pt idx="1011" formatCode="#,##0.00">
                  <c:v>10099.24</c:v>
                </c:pt>
                <c:pt idx="1012" formatCode="#,##0.00">
                  <c:v>9980.7800000000007</c:v>
                </c:pt>
                <c:pt idx="1013" formatCode="#,##0.00">
                  <c:v>10020.57</c:v>
                </c:pt>
                <c:pt idx="1014" formatCode="#,##0.00">
                  <c:v>10144.93</c:v>
                </c:pt>
                <c:pt idx="1015" formatCode="#,##0.00">
                  <c:v>10409.09</c:v>
                </c:pt>
                <c:pt idx="1016" formatCode="#,##0.00">
                  <c:v>10348.92</c:v>
                </c:pt>
                <c:pt idx="1017" formatCode="#,##0.00">
                  <c:v>10292.299999999999</c:v>
                </c:pt>
                <c:pt idx="1018" formatCode="#,##0.00">
                  <c:v>10516.42</c:v>
                </c:pt>
                <c:pt idx="1019" formatCode="#,##0.00">
                  <c:v>10434.709999999999</c:v>
                </c:pt>
                <c:pt idx="1020" formatCode="#,##0.00">
                  <c:v>10308.549999999999</c:v>
                </c:pt>
                <c:pt idx="1021" formatCode="#,##0.00">
                  <c:v>9730.65</c:v>
                </c:pt>
                <c:pt idx="1022" formatCode="#,##0.00">
                  <c:v>9582.94</c:v>
                </c:pt>
                <c:pt idx="1023" formatCode="#,##0.00">
                  <c:v>9531.7999999999993</c:v>
                </c:pt>
                <c:pt idx="1024" formatCode="#,##0.00">
                  <c:v>9428.2999999999993</c:v>
                </c:pt>
                <c:pt idx="1025" formatCode="#,##0.00">
                  <c:v>9421.6299999999992</c:v>
                </c:pt>
                <c:pt idx="1026" formatCode="#,##0.00">
                  <c:v>9716.66</c:v>
                </c:pt>
                <c:pt idx="1027" formatCode="#,##0.00">
                  <c:v>10087.299999999999</c:v>
                </c:pt>
                <c:pt idx="1028" formatCode="#,##0.00">
                  <c:v>10126.299999999999</c:v>
                </c:pt>
                <c:pt idx="1029" formatCode="#,##0.00">
                  <c:v>10008.790000000001</c:v>
                </c:pt>
                <c:pt idx="1030" formatCode="#,##0.00">
                  <c:v>9982.2999999999993</c:v>
                </c:pt>
                <c:pt idx="1031" formatCode="#,##0.00">
                  <c:v>10078.19</c:v>
                </c:pt>
                <c:pt idx="1032" formatCode="#,##0.00">
                  <c:v>9831.4599999999991</c:v>
                </c:pt>
                <c:pt idx="1033" formatCode="#,##0.00">
                  <c:v>9962.7199999999993</c:v>
                </c:pt>
                <c:pt idx="1034" formatCode="#,##0.00">
                  <c:v>10618.96</c:v>
                </c:pt>
                <c:pt idx="1035" formatCode="#,##0.00">
                  <c:v>10313.200000000001</c:v>
                </c:pt>
                <c:pt idx="1036" formatCode="#,##0.00">
                  <c:v>10119.09</c:v>
                </c:pt>
                <c:pt idx="1037" formatCode="#,##0.00">
                  <c:v>10086.700000000001</c:v>
                </c:pt>
                <c:pt idx="1038" formatCode="#,##0.00">
                  <c:v>9855.48</c:v>
                </c:pt>
                <c:pt idx="1039" formatCode="#,##0.00">
                  <c:v>9675.32</c:v>
                </c:pt>
                <c:pt idx="1040" formatCode="#,##0.00">
                  <c:v>10028.14</c:v>
                </c:pt>
                <c:pt idx="1041" formatCode="#,##0.00">
                  <c:v>10830.33</c:v>
                </c:pt>
                <c:pt idx="1042" formatCode="#,##0.00">
                  <c:v>11320.95</c:v>
                </c:pt>
                <c:pt idx="1043" formatCode="#,##0.00">
                  <c:v>11248.29</c:v>
                </c:pt>
                <c:pt idx="1044" formatCode="#,##0.00">
                  <c:v>11323.9</c:v>
                </c:pt>
                <c:pt idx="1045" formatCode="#,##0.00">
                  <c:v>11709.75</c:v>
                </c:pt>
                <c:pt idx="1046" formatCode="#,##0.00">
                  <c:v>11556.17</c:v>
                </c:pt>
                <c:pt idx="1047" formatCode="#,##0.00">
                  <c:v>11433.7</c:v>
                </c:pt>
                <c:pt idx="1048" formatCode="#,##0.00">
                  <c:v>11290.73</c:v>
                </c:pt>
                <c:pt idx="1049" formatCode="#,##0.00">
                  <c:v>10008.790000000001</c:v>
                </c:pt>
                <c:pt idx="1050" formatCode="#,##0.00">
                  <c:v>9982.2999999999993</c:v>
                </c:pt>
                <c:pt idx="1051" formatCode="#,##0.00">
                  <c:v>10078.19</c:v>
                </c:pt>
                <c:pt idx="1052" formatCode="#,##0.00">
                  <c:v>9831.4599999999991</c:v>
                </c:pt>
                <c:pt idx="1053" formatCode="#,##0.00">
                  <c:v>9962.7199999999993</c:v>
                </c:pt>
                <c:pt idx="1054" formatCode="#,##0.00">
                  <c:v>10618.96</c:v>
                </c:pt>
                <c:pt idx="1055" formatCode="#,##0.00">
                  <c:v>10313.200000000001</c:v>
                </c:pt>
                <c:pt idx="1056" formatCode="#,##0.00">
                  <c:v>10119.09</c:v>
                </c:pt>
                <c:pt idx="1057" formatCode="#,##0.00">
                  <c:v>10086.700000000001</c:v>
                </c:pt>
                <c:pt idx="1058" formatCode="#,##0.00">
                  <c:v>9855.48</c:v>
                </c:pt>
                <c:pt idx="1059" formatCode="#,##0.00">
                  <c:v>9675.32</c:v>
                </c:pt>
                <c:pt idx="1060" formatCode="#,##0.00">
                  <c:v>10028.14</c:v>
                </c:pt>
                <c:pt idx="1061" formatCode="#,##0.00">
                  <c:v>10830.33</c:v>
                </c:pt>
                <c:pt idx="1062" formatCode="#,##0.00">
                  <c:v>11320.95</c:v>
                </c:pt>
                <c:pt idx="1063" formatCode="#,##0.00">
                  <c:v>11320.95</c:v>
                </c:pt>
                <c:pt idx="1064" formatCode="#,##0.00">
                  <c:v>11248.29</c:v>
                </c:pt>
                <c:pt idx="1065" formatCode="#,##0.00">
                  <c:v>11323.9</c:v>
                </c:pt>
                <c:pt idx="1066" formatCode="#,##0.00">
                  <c:v>11709.75</c:v>
                </c:pt>
                <c:pt idx="1067" formatCode="#,##0.00">
                  <c:v>11556.17</c:v>
                </c:pt>
                <c:pt idx="1068" formatCode="#,##0.00">
                  <c:v>11433.7</c:v>
                </c:pt>
                <c:pt idx="1069" formatCode="#,##0.00">
                  <c:v>11290.73</c:v>
                </c:pt>
                <c:pt idx="1070" formatCode="#,##0.00">
                  <c:v>10960.74</c:v>
                </c:pt>
                <c:pt idx="1071" formatCode="#,##0.00">
                  <c:v>10620.28</c:v>
                </c:pt>
                <c:pt idx="1072" formatCode="#,##0.00">
                  <c:v>10503.5</c:v>
                </c:pt>
                <c:pt idx="1073" formatCode="#,##0.00">
                  <c:v>10371.01</c:v>
                </c:pt>
                <c:pt idx="1074" formatCode="#,##0.00">
                  <c:v>9922.02</c:v>
                </c:pt>
                <c:pt idx="1075" formatCode="#,##0.00">
                  <c:v>9598.1</c:v>
                </c:pt>
                <c:pt idx="1076" formatCode="#,##0.00">
                  <c:v>9437.34</c:v>
                </c:pt>
                <c:pt idx="1077" formatCode="#,##0.00">
                  <c:v>9472.9500000000007</c:v>
                </c:pt>
                <c:pt idx="1078" formatCode="#,##0.00">
                  <c:v>9252.2999999999993</c:v>
                </c:pt>
                <c:pt idx="1079" formatCode="#,##0.00">
                  <c:v>9411.52</c:v>
                </c:pt>
                <c:pt idx="1080" formatCode="#,##0.00">
                  <c:v>9717.98</c:v>
                </c:pt>
                <c:pt idx="1081" formatCode="#,##0.00">
                  <c:v>9773.9599999999991</c:v>
                </c:pt>
                <c:pt idx="1082" formatCode="#,##0.00">
                  <c:v>9614.31</c:v>
                </c:pt>
                <c:pt idx="1083" formatCode="#,##0.00">
                  <c:v>9883.6</c:v>
                </c:pt>
                <c:pt idx="1084" formatCode="#,##0.00">
                  <c:v>10154.92</c:v>
                </c:pt>
                <c:pt idx="1085" formatCode="#,##0.00">
                  <c:v>10389.6</c:v>
                </c:pt>
                <c:pt idx="1086" formatCode="#,##0.00">
                  <c:v>10451.280000000001</c:v>
                </c:pt>
                <c:pt idx="1087" formatCode="#,##0.00">
                  <c:v>10229.629999999999</c:v>
                </c:pt>
                <c:pt idx="1088" formatCode="#,##0.00">
                  <c:v>9376.7999999999993</c:v>
                </c:pt>
                <c:pt idx="1089" formatCode="#,##0.00">
                  <c:v>9163.1299999999992</c:v>
                </c:pt>
                <c:pt idx="1090" formatCode="#,##0.00">
                  <c:v>9448.11</c:v>
                </c:pt>
                <c:pt idx="1091" formatCode="#,##0.00">
                  <c:v>9992.01</c:v>
                </c:pt>
                <c:pt idx="1092" formatCode="#,##0.00">
                  <c:v>10234.58</c:v>
                </c:pt>
                <c:pt idx="1093" formatCode="#,##0.00">
                  <c:v>10908.48</c:v>
                </c:pt>
                <c:pt idx="1094" formatCode="#,##0.00">
                  <c:v>11179.14</c:v>
                </c:pt>
                <c:pt idx="1095" formatCode="#,##0.00">
                  <c:v>11158.92</c:v>
                </c:pt>
                <c:pt idx="1096" formatCode="#,##0.00">
                  <c:v>11710.98</c:v>
                </c:pt>
                <c:pt idx="1097" formatCode="#,##0.00">
                  <c:v>12233.26</c:v>
                </c:pt>
                <c:pt idx="1098" formatCode="#,##0.00">
                  <c:v>11393.37</c:v>
                </c:pt>
                <c:pt idx="1099" formatCode="#,##0.00">
                  <c:v>11148.8</c:v>
                </c:pt>
                <c:pt idx="1100" formatCode="#,##0.00">
                  <c:v>10982.54</c:v>
                </c:pt>
                <c:pt idx="1101" formatCode="#,##0.00">
                  <c:v>10874.96</c:v>
                </c:pt>
                <c:pt idx="1102" formatCode="#,##0.00">
                  <c:v>11166.57</c:v>
                </c:pt>
                <c:pt idx="1103" formatCode="#,##0.00">
                  <c:v>10818.16</c:v>
                </c:pt>
                <c:pt idx="1104" formatCode="#,##0.00">
                  <c:v>9737.8799999999992</c:v>
                </c:pt>
                <c:pt idx="1105" formatCode="#,##0.00">
                  <c:v>10089.31</c:v>
                </c:pt>
                <c:pt idx="1106" formatCode="#,##0.00">
                  <c:v>10799.01</c:v>
                </c:pt>
                <c:pt idx="1107" formatCode="#,##0.00">
                  <c:v>11508.38</c:v>
                </c:pt>
                <c:pt idx="1108" formatCode="#,##0.00">
                  <c:v>10914.49</c:v>
                </c:pt>
                <c:pt idx="1109" formatCode="#,##0.00">
                  <c:v>10491.85</c:v>
                </c:pt>
                <c:pt idx="1110" formatCode="#,##0.00">
                  <c:v>11755.6</c:v>
                </c:pt>
                <c:pt idx="1111" formatCode="#,##0.00">
                  <c:v>11007.2</c:v>
                </c:pt>
                <c:pt idx="1112" formatCode="#,##0.00">
                  <c:v>10610.43</c:v>
                </c:pt>
                <c:pt idx="1113" formatCode="#,##0.00">
                  <c:v>10556.1</c:v>
                </c:pt>
                <c:pt idx="1114" formatCode="#,##0.00">
                  <c:v>10107.040000000001</c:v>
                </c:pt>
                <c:pt idx="1115" formatCode="#,##0.00">
                  <c:v>9525.07</c:v>
                </c:pt>
                <c:pt idx="1116" formatCode="#,##0.00">
                  <c:v>9232.48</c:v>
                </c:pt>
                <c:pt idx="1117" formatCode="#,##0.00">
                  <c:v>9070.4</c:v>
                </c:pt>
                <c:pt idx="1118" formatCode="#,##0.00">
                  <c:v>9004.9</c:v>
                </c:pt>
                <c:pt idx="1119" formatCode="#,##0.00">
                  <c:v>8988.92</c:v>
                </c:pt>
                <c:pt idx="1120" formatCode="#,##0.00">
                  <c:v>8814.56</c:v>
                </c:pt>
                <c:pt idx="1121" formatCode="#,##0.00">
                  <c:v>8618.4</c:v>
                </c:pt>
                <c:pt idx="1122" formatCode="#,##0.00">
                  <c:v>8183.39</c:v>
                </c:pt>
                <c:pt idx="1123" formatCode="#,##0.00">
                  <c:v>8087.06</c:v>
                </c:pt>
                <c:pt idx="1124" formatCode="#,##0.00">
                  <c:v>7862.36</c:v>
                </c:pt>
                <c:pt idx="1125" formatCode="#,##0.00">
                  <c:v>7772.8</c:v>
                </c:pt>
                <c:pt idx="1126" formatCode="#,##0.00">
                  <c:v>7586.73</c:v>
                </c:pt>
                <c:pt idx="1127" formatCode="#,##0.00">
                  <c:v>7583.22</c:v>
                </c:pt>
                <c:pt idx="1128" formatCode="#,##0.00">
                  <c:v>7837.61</c:v>
                </c:pt>
                <c:pt idx="1129" formatCode="#,##0.00">
                  <c:v>7788.37</c:v>
                </c:pt>
                <c:pt idx="1130" formatCode="#,##0.00">
                  <c:v>7571.47</c:v>
                </c:pt>
                <c:pt idx="1131" formatCode="#,##0.00">
                  <c:v>7668.67</c:v>
                </c:pt>
                <c:pt idx="1132" formatCode="#,##0.00">
                  <c:v>7564.49</c:v>
                </c:pt>
                <c:pt idx="1133" formatCode="#,##0.00">
                  <c:v>8204.19</c:v>
                </c:pt>
                <c:pt idx="1134" formatCode="#,##0.00">
                  <c:v>8561.24</c:v>
                </c:pt>
                <c:pt idx="1135" formatCode="General">
                  <c:v>8481.58</c:v>
                </c:pt>
                <c:pt idx="1136" formatCode="General">
                  <c:v>8172.55</c:v>
                </c:pt>
                <c:pt idx="1137" formatCode="General">
                  <c:v>8221.27</c:v>
                </c:pt>
                <c:pt idx="1138" formatCode="General">
                  <c:v>8482.73</c:v>
                </c:pt>
                <c:pt idx="1139" formatCode="#,##0.00">
                  <c:v>8634.7199999999993</c:v>
                </c:pt>
                <c:pt idx="1140" formatCode="#,##0.00">
                  <c:v>8668.7000000000007</c:v>
                </c:pt>
                <c:pt idx="1141" formatCode="#,##0.00">
                  <c:v>7924.67</c:v>
                </c:pt>
                <c:pt idx="1142" formatCode="#,##0.00">
                  <c:v>7965.98</c:v>
                </c:pt>
                <c:pt idx="1143" formatCode="General">
                  <c:v>7824.45</c:v>
                </c:pt>
                <c:pt idx="1144" formatCode="General">
                  <c:v>7533.2</c:v>
                </c:pt>
                <c:pt idx="1145" formatCode="#,##0.00">
                  <c:v>7615.99</c:v>
                </c:pt>
                <c:pt idx="1146" formatCode="#,##0.00">
                  <c:v>7843.34</c:v>
                </c:pt>
                <c:pt idx="1147" formatCode="#,##0.00">
                  <c:v>7678.78</c:v>
                </c:pt>
                <c:pt idx="1148" formatCode="#,##0.00">
                  <c:v>7267.96</c:v>
                </c:pt>
                <c:pt idx="1149" formatCode="#,##0.00">
                  <c:v>7251.5</c:v>
                </c:pt>
                <c:pt idx="1150" formatCode="#,##0.00">
                  <c:v>7038.12</c:v>
                </c:pt>
                <c:pt idx="1151" formatCode="#,##0.00">
                  <c:v>7729.61</c:v>
                </c:pt>
                <c:pt idx="1152" formatCode="#,##0.00">
                  <c:v>7899.11</c:v>
                </c:pt>
                <c:pt idx="1153" formatCode="#,##0.00">
                  <c:v>7696.39</c:v>
                </c:pt>
                <c:pt idx="1154" formatCode="#,##0.00">
                  <c:v>6898.28</c:v>
                </c:pt>
                <c:pt idx="1155" formatCode="#,##0.00">
                  <c:v>6815.77</c:v>
                </c:pt>
                <c:pt idx="1156" formatCode="#,##0.00">
                  <c:v>6375.7</c:v>
                </c:pt>
                <c:pt idx="1157" formatCode="#,##0.00">
                  <c:v>6161.52</c:v>
                </c:pt>
                <c:pt idx="1158" formatCode="#,##0.00">
                  <c:v>5982.32</c:v>
                </c:pt>
                <c:pt idx="1159" formatCode="#,##0.00">
                  <c:v>5794.72</c:v>
                </c:pt>
                <c:pt idx="1160" formatCode="#,##0.00">
                  <c:v>5741.4</c:v>
                </c:pt>
                <c:pt idx="1161" formatCode="#,##0.00">
                  <c:v>5653.69</c:v>
                </c:pt>
                <c:pt idx="1162" formatCode="#,##0.00">
                  <c:v>5708.04</c:v>
                </c:pt>
                <c:pt idx="1163" formatCode="#,##0.00">
                  <c:v>5645.47</c:v>
                </c:pt>
                <c:pt idx="1164" formatCode="#,##0.00">
                  <c:v>5490.2</c:v>
                </c:pt>
                <c:pt idx="1165" formatCode="#,##0.00">
                  <c:v>5394.22</c:v>
                </c:pt>
                <c:pt idx="1166" formatCode="#,##0.00">
                  <c:v>5347.65</c:v>
                </c:pt>
                <c:pt idx="1167" formatCode="#,##0.00">
                  <c:v>5224.1899999999996</c:v>
                </c:pt>
                <c:pt idx="1168" formatCode="#,##0.00">
                  <c:v>5216.49</c:v>
                </c:pt>
                <c:pt idx="1169" formatCode="#,##0.00">
                  <c:v>5255.68</c:v>
                </c:pt>
                <c:pt idx="1170" formatCode="#,##0.00">
                  <c:v>5233.6400000000003</c:v>
                </c:pt>
                <c:pt idx="1171" formatCode="#,##0.00">
                  <c:v>5177.37</c:v>
                </c:pt>
                <c:pt idx="1172" formatCode="#,##0.00">
                  <c:v>5181.34</c:v>
                </c:pt>
                <c:pt idx="1173" formatCode="#,##0.00">
                  <c:v>5418.26</c:v>
                </c:pt>
                <c:pt idx="1174" formatCode="#,##0.00">
                  <c:v>5389.41</c:v>
                </c:pt>
                <c:pt idx="1175" formatCode="#,##0.00">
                  <c:v>5280.28</c:v>
                </c:pt>
                <c:pt idx="1176" formatCode="General">
                  <c:v>5257.34</c:v>
                </c:pt>
                <c:pt idx="1177" formatCode="General">
                  <c:v>5295.88</c:v>
                </c:pt>
                <c:pt idx="1178" formatCode="General">
                  <c:v>5233.34</c:v>
                </c:pt>
                <c:pt idx="1179" formatCode="General">
                  <c:v>5250.51</c:v>
                </c:pt>
                <c:pt idx="1180" formatCode="General">
                  <c:v>5219.21</c:v>
                </c:pt>
                <c:pt idx="1181" formatCode="General">
                  <c:v>5055.1899999999996</c:v>
                </c:pt>
                <c:pt idx="1182" formatCode="#,##0.00">
                  <c:v>5024.07</c:v>
                </c:pt>
                <c:pt idx="1183" formatCode="#,##0.00">
                  <c:v>5053.57</c:v>
                </c:pt>
                <c:pt idx="1184" formatCode="#,##0.00">
                  <c:v>5061.59</c:v>
                </c:pt>
                <c:pt idx="1185" formatCode="#,##0.00">
                  <c:v>4955.8500000000004</c:v>
                </c:pt>
                <c:pt idx="1186" formatCode="#,##0.00">
                  <c:v>5017.3</c:v>
                </c:pt>
                <c:pt idx="1187" formatCode="#,##0.00">
                  <c:v>5193.38</c:v>
                </c:pt>
                <c:pt idx="1188" formatCode="General">
                  <c:v>5167.42</c:v>
                </c:pt>
                <c:pt idx="1189" formatCode="General">
                  <c:v>5148.21</c:v>
                </c:pt>
                <c:pt idx="1190" formatCode="General">
                  <c:v>5050.41</c:v>
                </c:pt>
                <c:pt idx="1191" formatCode="General">
                  <c:v>4992.22</c:v>
                </c:pt>
                <c:pt idx="1192" formatCode="General">
                  <c:v>4919.49</c:v>
                </c:pt>
                <c:pt idx="1193" formatCode="General">
                  <c:v>4836.79</c:v>
                </c:pt>
                <c:pt idx="1194" formatCode="General">
                  <c:v>4876.62</c:v>
                </c:pt>
                <c:pt idx="1195" formatCode="General">
                  <c:v>4155.32</c:v>
                </c:pt>
                <c:pt idx="1196" formatCode="General">
                  <c:v>4096.8999999999996</c:v>
                </c:pt>
                <c:pt idx="1197" formatCode="General">
                  <c:v>4094.1</c:v>
                </c:pt>
                <c:pt idx="1198" formatCode="General">
                  <c:v>4053.91</c:v>
                </c:pt>
                <c:pt idx="1199" formatCode="General">
                  <c:v>4034.1</c:v>
                </c:pt>
                <c:pt idx="1200" formatCode="General">
                  <c:v>4040.27</c:v>
                </c:pt>
                <c:pt idx="1201" formatCode="General">
                  <c:v>3977.81</c:v>
                </c:pt>
                <c:pt idx="1202" formatCode="General">
                  <c:v>3944.75</c:v>
                </c:pt>
                <c:pt idx="1203" formatCode="General">
                  <c:v>3934.03</c:v>
                </c:pt>
                <c:pt idx="1204" formatCode="General">
                  <c:v>4006.19</c:v>
                </c:pt>
                <c:pt idx="1205" formatCode="General">
                  <c:v>4015.96</c:v>
                </c:pt>
                <c:pt idx="1206" formatCode="General">
                  <c:v>4021.54</c:v>
                </c:pt>
                <c:pt idx="1207" formatCode="General">
                  <c:v>4005.15</c:v>
                </c:pt>
                <c:pt idx="1208" formatCode="General">
                  <c:v>4031.11</c:v>
                </c:pt>
                <c:pt idx="1209" formatCode="General">
                  <c:v>4023.81</c:v>
                </c:pt>
                <c:pt idx="1210" formatCode="General">
                  <c:v>4009.12</c:v>
                </c:pt>
                <c:pt idx="1211" formatCode="General">
                  <c:v>4006.41</c:v>
                </c:pt>
                <c:pt idx="1212" formatCode="General">
                  <c:v>3961.66</c:v>
                </c:pt>
                <c:pt idx="1213" formatCode="General">
                  <c:v>3914.02</c:v>
                </c:pt>
                <c:pt idx="1214" formatCode="General">
                  <c:v>3901.3</c:v>
                </c:pt>
                <c:pt idx="1215" formatCode="General">
                  <c:v>3891.9</c:v>
                </c:pt>
                <c:pt idx="1216" formatCode="General">
                  <c:v>3863.56</c:v>
                </c:pt>
                <c:pt idx="1217" formatCode="#,##0.00">
                  <c:v>3889.24</c:v>
                </c:pt>
                <c:pt idx="1218" formatCode="#,##0.00">
                  <c:v>3924.38</c:v>
                </c:pt>
                <c:pt idx="1219" formatCode="General">
                  <c:v>3892.39</c:v>
                </c:pt>
                <c:pt idx="1220" formatCode="General">
                  <c:v>3875.23</c:v>
                </c:pt>
                <c:pt idx="1221" formatCode="General">
                  <c:v>3894.11</c:v>
                </c:pt>
                <c:pt idx="1222" formatCode="General">
                  <c:v>3871.46</c:v>
                </c:pt>
                <c:pt idx="1223" formatCode="General">
                  <c:v>3745.18</c:v>
                </c:pt>
                <c:pt idx="1224" formatCode="General">
                  <c:v>3733.75</c:v>
                </c:pt>
                <c:pt idx="1225" formatCode="General">
                  <c:v>3836.91</c:v>
                </c:pt>
                <c:pt idx="1226" formatCode="General">
                  <c:v>3832.13</c:v>
                </c:pt>
                <c:pt idx="1227" formatCode="General">
                  <c:v>3851.69</c:v>
                </c:pt>
                <c:pt idx="1228" formatCode="General">
                  <c:v>3845.82</c:v>
                </c:pt>
                <c:pt idx="1229" formatCode="General">
                  <c:v>3787.06</c:v>
                </c:pt>
                <c:pt idx="1230" formatCode="General">
                  <c:v>3837.99</c:v>
                </c:pt>
                <c:pt idx="1231" formatCode="General">
                  <c:v>3807</c:v>
                </c:pt>
                <c:pt idx="1232" formatCode="General">
                  <c:v>3793.71</c:v>
                </c:pt>
                <c:pt idx="1233" formatCode="General">
                  <c:v>3968.73</c:v>
                </c:pt>
                <c:pt idx="1234" formatCode="General">
                  <c:v>3950.82</c:v>
                </c:pt>
                <c:pt idx="1235" formatCode="General">
                  <c:v>3940.11</c:v>
                </c:pt>
                <c:pt idx="1236" formatCode="General">
                  <c:v>3926.25</c:v>
                </c:pt>
                <c:pt idx="1237" formatCode="General">
                  <c:v>3908.15</c:v>
                </c:pt>
                <c:pt idx="1238" formatCode="General">
                  <c:v>3669.98</c:v>
                </c:pt>
                <c:pt idx="1239" formatCode="General">
                  <c:v>3619.18</c:v>
                </c:pt>
                <c:pt idx="1240" formatCode="General">
                  <c:v>3615.27</c:v>
                </c:pt>
                <c:pt idx="1241" formatCode="General">
                  <c:v>3608.21</c:v>
                </c:pt>
                <c:pt idx="1242" formatCode="General">
                  <c:v>3607.7</c:v>
                </c:pt>
                <c:pt idx="1243" formatCode="General">
                  <c:v>3617.25</c:v>
                </c:pt>
                <c:pt idx="1244" formatCode="General">
                  <c:v>3618.56</c:v>
                </c:pt>
                <c:pt idx="1245" formatCode="General">
                  <c:v>3642.29</c:v>
                </c:pt>
                <c:pt idx="1246" formatCode="General">
                  <c:v>3640.98</c:v>
                </c:pt>
                <c:pt idx="1247" formatCode="General">
                  <c:v>3646.56</c:v>
                </c:pt>
                <c:pt idx="1248" formatCode="General">
                  <c:v>3391.02</c:v>
                </c:pt>
                <c:pt idx="1249" formatCode="General">
                  <c:v>3394.22</c:v>
                </c:pt>
                <c:pt idx="1250" formatCode="General">
                  <c:v>3398.57</c:v>
                </c:pt>
                <c:pt idx="1251" formatCode="General">
                  <c:v>3451.94</c:v>
                </c:pt>
                <c:pt idx="1252" formatCode="General">
                  <c:v>3442.59</c:v>
                </c:pt>
                <c:pt idx="1253" formatCode="General">
                  <c:v>3447.92</c:v>
                </c:pt>
                <c:pt idx="1254" formatCode="General">
                  <c:v>3467.57</c:v>
                </c:pt>
                <c:pt idx="1255" formatCode="General">
                  <c:v>3431.59</c:v>
                </c:pt>
                <c:pt idx="1256" formatCode="General">
                  <c:v>3447.92</c:v>
                </c:pt>
                <c:pt idx="1257" formatCode="General">
                  <c:v>3429.39</c:v>
                </c:pt>
                <c:pt idx="1258" formatCode="General">
                  <c:v>3400.82</c:v>
                </c:pt>
                <c:pt idx="1259" formatCode="General">
                  <c:v>3439.23</c:v>
                </c:pt>
                <c:pt idx="1260" formatCode="General">
                  <c:v>3567.25</c:v>
                </c:pt>
                <c:pt idx="1261" formatCode="General">
                  <c:v>3593.35</c:v>
                </c:pt>
                <c:pt idx="1262" formatCode="General">
                  <c:v>3575.6</c:v>
                </c:pt>
                <c:pt idx="1263" formatCode="General">
                  <c:v>3569.09</c:v>
                </c:pt>
                <c:pt idx="1264" formatCode="General">
                  <c:v>3565.31</c:v>
                </c:pt>
                <c:pt idx="1265" formatCode="General">
                  <c:v>3539.72</c:v>
                </c:pt>
                <c:pt idx="1266" formatCode="General">
                  <c:v>3558.54</c:v>
                </c:pt>
                <c:pt idx="1267" formatCode="General">
                  <c:v>3583.02</c:v>
                </c:pt>
                <c:pt idx="1268" formatCode="General">
                  <c:v>3652.38</c:v>
                </c:pt>
                <c:pt idx="1269" formatCode="General">
                  <c:v>3637.08</c:v>
                </c:pt>
                <c:pt idx="1270" formatCode="General">
                  <c:v>3621.96</c:v>
                </c:pt>
                <c:pt idx="1271" formatCode="General">
                  <c:v>3624.67</c:v>
                </c:pt>
                <c:pt idx="1272" formatCode="General">
                  <c:v>3619.95</c:v>
                </c:pt>
                <c:pt idx="1273" formatCode="General">
                  <c:v>3552.29</c:v>
                </c:pt>
                <c:pt idx="1274" formatCode="General">
                  <c:v>3544.93</c:v>
                </c:pt>
                <c:pt idx="1275" formatCode="General">
                  <c:v>3653.81</c:v>
                </c:pt>
                <c:pt idx="1276" formatCode="General">
                  <c:v>3653.07</c:v>
                </c:pt>
                <c:pt idx="1277" formatCode="General">
                  <c:v>3659.17</c:v>
                </c:pt>
                <c:pt idx="1278" formatCode="General">
                  <c:v>4022.66</c:v>
                </c:pt>
                <c:pt idx="1279" formatCode="General">
                  <c:v>3996.96</c:v>
                </c:pt>
                <c:pt idx="1280" formatCode="General">
                  <c:v>4020.89</c:v>
                </c:pt>
                <c:pt idx="1281" formatCode="General">
                  <c:v>3826.51</c:v>
                </c:pt>
                <c:pt idx="1282" formatCode="General">
                  <c:v>3836.9</c:v>
                </c:pt>
                <c:pt idx="1283" formatCode="General">
                  <c:v>3783.85</c:v>
                </c:pt>
                <c:pt idx="1284" formatCode="General">
                  <c:v>3826.22</c:v>
                </c:pt>
                <c:pt idx="1285" formatCode="General">
                  <c:v>3817.41</c:v>
                </c:pt>
                <c:pt idx="1286" formatCode="General">
                  <c:v>3707.23</c:v>
                </c:pt>
                <c:pt idx="1287" formatCode="General">
                  <c:v>3725.87</c:v>
                </c:pt>
                <c:pt idx="1288" formatCode="General">
                  <c:v>3797.22</c:v>
                </c:pt>
                <c:pt idx="1289" formatCode="General">
                  <c:v>3820.41</c:v>
                </c:pt>
                <c:pt idx="1290" formatCode="General">
                  <c:v>3642.63</c:v>
                </c:pt>
                <c:pt idx="1291" formatCode="General">
                  <c:v>3645.45</c:v>
                </c:pt>
                <c:pt idx="1292" formatCode="General">
                  <c:v>3769.86</c:v>
                </c:pt>
                <c:pt idx="1293" formatCode="General">
                  <c:v>3760.02</c:v>
                </c:pt>
                <c:pt idx="1294" formatCode="General">
                  <c:v>4000.33</c:v>
                </c:pt>
                <c:pt idx="1295" formatCode="General">
                  <c:v>3976.41</c:v>
                </c:pt>
                <c:pt idx="1296" formatCode="General">
                  <c:v>3855.74</c:v>
                </c:pt>
                <c:pt idx="1297" formatCode="General">
                  <c:v>3850.95</c:v>
                </c:pt>
                <c:pt idx="1298" formatCode="General">
                  <c:v>3728.97</c:v>
                </c:pt>
                <c:pt idx="1299" formatCode="General">
                  <c:v>3687.23</c:v>
                </c:pt>
                <c:pt idx="1300" formatCode="General">
                  <c:v>3487.17</c:v>
                </c:pt>
                <c:pt idx="1301" formatCode="General">
                  <c:v>3253.12</c:v>
                </c:pt>
                <c:pt idx="1302" formatCode="General">
                  <c:v>3233.82</c:v>
                </c:pt>
                <c:pt idx="1303" formatCode="General">
                  <c:v>3191.3</c:v>
                </c:pt>
                <c:pt idx="1304" formatCode="General">
                  <c:v>3206.54</c:v>
                </c:pt>
                <c:pt idx="1305" formatCode="General">
                  <c:v>3298.13</c:v>
                </c:pt>
                <c:pt idx="1306" formatCode="General">
                  <c:v>3413.48</c:v>
                </c:pt>
                <c:pt idx="1307" formatCode="General">
                  <c:v>3392.25</c:v>
                </c:pt>
                <c:pt idx="1308" formatCode="General">
                  <c:v>3470.14</c:v>
                </c:pt>
                <c:pt idx="1309" formatCode="General">
                  <c:v>3469.09</c:v>
                </c:pt>
                <c:pt idx="1310" formatCode="General">
                  <c:v>3350.65</c:v>
                </c:pt>
                <c:pt idx="1311" formatCode="General">
                  <c:v>3280.23</c:v>
                </c:pt>
                <c:pt idx="1312" formatCode="General">
                  <c:v>3521.1</c:v>
                </c:pt>
                <c:pt idx="1313" formatCode="General">
                  <c:v>3753.99</c:v>
                </c:pt>
                <c:pt idx="1314" formatCode="General">
                  <c:v>3832.75</c:v>
                </c:pt>
                <c:pt idx="1315" formatCode="General">
                  <c:v>3840.45</c:v>
                </c:pt>
                <c:pt idx="1316" formatCode="General">
                  <c:v>4110.9799999999996</c:v>
                </c:pt>
                <c:pt idx="1317" formatCode="General">
                  <c:v>3969.71</c:v>
                </c:pt>
                <c:pt idx="1318" formatCode="General">
                  <c:v>3942.82</c:v>
                </c:pt>
                <c:pt idx="1319" formatCode="General">
                  <c:v>4145.7700000000004</c:v>
                </c:pt>
                <c:pt idx="1320" formatCode="General">
                  <c:v>3822.47</c:v>
                </c:pt>
                <c:pt idx="1321" formatCode="General">
                  <c:v>3661.01</c:v>
                </c:pt>
                <c:pt idx="1322" formatCode="General">
                  <c:v>3643.92</c:v>
                </c:pt>
                <c:pt idx="1323" formatCode="General">
                  <c:v>3585.06</c:v>
                </c:pt>
                <c:pt idx="1324" formatCode="General">
                  <c:v>3795.16</c:v>
                </c:pt>
                <c:pt idx="1325" formatCode="General">
                  <c:v>4195.68</c:v>
                </c:pt>
                <c:pt idx="1326" formatCode="General">
                  <c:v>4365.6400000000003</c:v>
                </c:pt>
                <c:pt idx="1327" formatCode="General">
                  <c:v>4343.9799999999996</c:v>
                </c:pt>
                <c:pt idx="1328" formatCode="General">
                  <c:v>4272.1099999999997</c:v>
                </c:pt>
                <c:pt idx="1329" formatCode="General">
                  <c:v>4842.91</c:v>
                </c:pt>
                <c:pt idx="1330" formatCode="General">
                  <c:v>5559.74</c:v>
                </c:pt>
                <c:pt idx="1331" formatCode="General">
                  <c:v>5519.56</c:v>
                </c:pt>
                <c:pt idx="1332" formatCode="General">
                  <c:v>5498.94</c:v>
                </c:pt>
                <c:pt idx="1333" formatCode="General">
                  <c:v>5358.38</c:v>
                </c:pt>
                <c:pt idx="1334" formatCode="General">
                  <c:v>5544.09</c:v>
                </c:pt>
                <c:pt idx="1335" formatCode="General">
                  <c:v>6342.67</c:v>
                </c:pt>
                <c:pt idx="1336" formatCode="General">
                  <c:v>6360.47</c:v>
                </c:pt>
                <c:pt idx="1337" formatCode="General">
                  <c:v>6350.17</c:v>
                </c:pt>
                <c:pt idx="1338" formatCode="General">
                  <c:v>6385.31</c:v>
                </c:pt>
                <c:pt idx="1339" formatCode="General">
                  <c:v>6373.37</c:v>
                </c:pt>
                <c:pt idx="1340" formatCode="General">
                  <c:v>6438.53</c:v>
                </c:pt>
                <c:pt idx="1341" formatCode="General">
                  <c:v>6468.31</c:v>
                </c:pt>
                <c:pt idx="1342" formatCode="General">
                  <c:v>6408.16</c:v>
                </c:pt>
                <c:pt idx="1343" formatCode="General">
                  <c:v>6363.62</c:v>
                </c:pt>
                <c:pt idx="1344" formatCode="General">
                  <c:v>6294.57</c:v>
                </c:pt>
                <c:pt idx="1345" formatCode="General">
                  <c:v>6342.37</c:v>
                </c:pt>
                <c:pt idx="1346" formatCode="General">
                  <c:v>6327.38</c:v>
                </c:pt>
                <c:pt idx="1347" formatCode="General">
                  <c:v>6311.83</c:v>
                </c:pt>
                <c:pt idx="1348" formatCode="General">
                  <c:v>6316.88</c:v>
                </c:pt>
                <c:pt idx="1349" formatCode="General">
                  <c:v>6310.14</c:v>
                </c:pt>
                <c:pt idx="1350" formatCode="General">
                  <c:v>6306.99</c:v>
                </c:pt>
                <c:pt idx="1351" formatCode="General">
                  <c:v>6447.91</c:v>
                </c:pt>
                <c:pt idx="1352" formatCode="General">
                  <c:v>6453.53</c:v>
                </c:pt>
                <c:pt idx="1353" formatCode="General">
                  <c:v>6449.61</c:v>
                </c:pt>
                <c:pt idx="1354" formatCode="General">
                  <c:v>6447.03</c:v>
                </c:pt>
                <c:pt idx="1355" formatCode="General">
                  <c:v>6468.86</c:v>
                </c:pt>
                <c:pt idx="1356" formatCode="General">
                  <c:v>6451.27</c:v>
                </c:pt>
                <c:pt idx="1357" formatCode="General">
                  <c:v>6462.98</c:v>
                </c:pt>
                <c:pt idx="1358" formatCode="General">
                  <c:v>6476</c:v>
                </c:pt>
                <c:pt idx="1359" formatCode="General">
                  <c:v>6449</c:v>
                </c:pt>
                <c:pt idx="1360" formatCode="General">
                  <c:v>6445.31</c:v>
                </c:pt>
                <c:pt idx="1361" formatCode="General">
                  <c:v>6450.04</c:v>
                </c:pt>
                <c:pt idx="1362" formatCode="General">
                  <c:v>6517.45</c:v>
                </c:pt>
                <c:pt idx="1363" formatCode="General">
                  <c:v>6571.37</c:v>
                </c:pt>
                <c:pt idx="1364" formatCode="General">
                  <c:v>6258.68</c:v>
                </c:pt>
                <c:pt idx="1365" formatCode="General">
                  <c:v>6280.15</c:v>
                </c:pt>
                <c:pt idx="1366" formatCode="General">
                  <c:v>6259.81</c:v>
                </c:pt>
                <c:pt idx="1367" formatCode="General">
                  <c:v>6236.47</c:v>
                </c:pt>
                <c:pt idx="1368" formatCode="General">
                  <c:v>6243.74</c:v>
                </c:pt>
                <c:pt idx="1369" formatCode="General">
                  <c:v>6538.96</c:v>
                </c:pt>
                <c:pt idx="1370" formatCode="General">
                  <c:v>6606.94</c:v>
                </c:pt>
                <c:pt idx="1371" formatCode="General">
                  <c:v>6576.04</c:v>
                </c:pt>
                <c:pt idx="1372" formatCode="General">
                  <c:v>6557.04</c:v>
                </c:pt>
                <c:pt idx="1373" formatCode="General">
                  <c:v>6577.8</c:v>
                </c:pt>
                <c:pt idx="1374" formatCode="General">
                  <c:v>6557.41</c:v>
                </c:pt>
                <c:pt idx="1375" formatCode="General">
                  <c:v>6497.91</c:v>
                </c:pt>
                <c:pt idx="1376" formatCode="General">
                  <c:v>6454.03</c:v>
                </c:pt>
                <c:pt idx="1377" formatCode="General">
                  <c:v>6537.9</c:v>
                </c:pt>
                <c:pt idx="1378" formatCode="General">
                  <c:v>6549.08</c:v>
                </c:pt>
                <c:pt idx="1379" formatCode="General">
                  <c:v>6566.54</c:v>
                </c:pt>
                <c:pt idx="1380" formatCode="General">
                  <c:v>6511.65</c:v>
                </c:pt>
                <c:pt idx="1381" formatCode="General">
                  <c:v>6598.32</c:v>
                </c:pt>
                <c:pt idx="1382" formatCode="General">
                  <c:v>6464.95</c:v>
                </c:pt>
                <c:pt idx="1383" formatCode="General">
                  <c:v>6397.89</c:v>
                </c:pt>
                <c:pt idx="1384" formatCode="General">
                  <c:v>6381.86</c:v>
                </c:pt>
                <c:pt idx="1385" formatCode="General">
                  <c:v>6580.9</c:v>
                </c:pt>
                <c:pt idx="1386" formatCode="General">
                  <c:v>6679.42</c:v>
                </c:pt>
                <c:pt idx="1387" formatCode="General">
                  <c:v>6616.8</c:v>
                </c:pt>
                <c:pt idx="1388" formatCode="General">
                  <c:v>6496.36</c:v>
                </c:pt>
                <c:pt idx="1389" formatCode="General">
                  <c:v>6395.95</c:v>
                </c:pt>
                <c:pt idx="1390" formatCode="General">
                  <c:v>6208.34</c:v>
                </c:pt>
                <c:pt idx="1391" formatCode="General">
                  <c:v>6265.71</c:v>
                </c:pt>
                <c:pt idx="1392" formatCode="General">
                  <c:v>6257.52</c:v>
                </c:pt>
                <c:pt idx="1393" formatCode="General">
                  <c:v>6460.1</c:v>
                </c:pt>
                <c:pt idx="1394" formatCode="General">
                  <c:v>6493.55</c:v>
                </c:pt>
                <c:pt idx="1395" formatCode="General">
                  <c:v>6456.17</c:v>
                </c:pt>
                <c:pt idx="1396" formatCode="General">
                  <c:v>6354.24</c:v>
                </c:pt>
                <c:pt idx="1397" formatCode="General">
                  <c:v>6265.09</c:v>
                </c:pt>
                <c:pt idx="1398" formatCode="General">
                  <c:v>6260.21</c:v>
                </c:pt>
                <c:pt idx="1399" formatCode="General">
                  <c:v>6292.76</c:v>
                </c:pt>
                <c:pt idx="1400" formatCode="General">
                  <c:v>6201.22</c:v>
                </c:pt>
                <c:pt idx="1401" formatCode="General">
                  <c:v>6197.52</c:v>
                </c:pt>
                <c:pt idx="1402" formatCode="General">
                  <c:v>6396.87</c:v>
                </c:pt>
                <c:pt idx="1403" formatCode="General">
                  <c:v>6404.72</c:v>
                </c:pt>
                <c:pt idx="1404" formatCode="General">
                  <c:v>6792.83</c:v>
                </c:pt>
                <c:pt idx="1405" formatCode="General">
                  <c:v>7255.44</c:v>
                </c:pt>
                <c:pt idx="1406" formatCode="General">
                  <c:v>7208.15</c:v>
                </c:pt>
                <c:pt idx="1407" formatCode="General">
                  <c:v>7132.16</c:v>
                </c:pt>
                <c:pt idx="1408" formatCode="General">
                  <c:v>7038.05</c:v>
                </c:pt>
                <c:pt idx="1409" formatCode="General">
                  <c:v>6920.16</c:v>
                </c:pt>
                <c:pt idx="1410" formatCode="General">
                  <c:v>6834.69</c:v>
                </c:pt>
                <c:pt idx="1411" formatCode="General">
                  <c:v>6970.82</c:v>
                </c:pt>
                <c:pt idx="1412" formatCode="General">
                  <c:v>6882.34</c:v>
                </c:pt>
                <c:pt idx="1413" formatCode="General">
                  <c:v>6689.71</c:v>
                </c:pt>
                <c:pt idx="1414" formatCode="General">
                  <c:v>6620.75</c:v>
                </c:pt>
                <c:pt idx="1415" formatCode="General">
                  <c:v>6700.96</c:v>
                </c:pt>
                <c:pt idx="1416" formatCode="General">
                  <c:v>6498.64</c:v>
                </c:pt>
                <c:pt idx="1417" formatCode="General">
                  <c:v>6371.34</c:v>
                </c:pt>
                <c:pt idx="1418" formatCode="General">
                  <c:v>6310.11</c:v>
                </c:pt>
                <c:pt idx="1419" formatCode="General">
                  <c:v>6298.24</c:v>
                </c:pt>
                <c:pt idx="1420" formatCode="General">
                  <c:v>6297.93</c:v>
                </c:pt>
                <c:pt idx="1421" formatCode="General">
                  <c:v>6361.55</c:v>
                </c:pt>
                <c:pt idx="1422" formatCode="General">
                  <c:v>6353.73</c:v>
                </c:pt>
                <c:pt idx="1423" formatCode="General">
                  <c:v>6324.97</c:v>
                </c:pt>
                <c:pt idx="1424" formatCode="General">
                  <c:v>6276.41</c:v>
                </c:pt>
                <c:pt idx="1425" formatCode="General">
                  <c:v>6221.42</c:v>
                </c:pt>
                <c:pt idx="1426" formatCode="General">
                  <c:v>5971.05</c:v>
                </c:pt>
                <c:pt idx="1427" formatCode="General">
                  <c:v>6225.72</c:v>
                </c:pt>
                <c:pt idx="1428" formatCode="General">
                  <c:v>6237.5</c:v>
                </c:pt>
                <c:pt idx="1429" formatCode="General">
                  <c:v>6109.03</c:v>
                </c:pt>
                <c:pt idx="1430" formatCode="General">
                  <c:v>6124.52</c:v>
                </c:pt>
                <c:pt idx="1431" formatCode="General">
                  <c:v>6249.07</c:v>
                </c:pt>
                <c:pt idx="1432" formatCode="General">
                  <c:v>6226.22</c:v>
                </c:pt>
                <c:pt idx="1433" formatCode="General">
                  <c:v>6748.24</c:v>
                </c:pt>
                <c:pt idx="1434" formatCode="General">
                  <c:v>6890.54</c:v>
                </c:pt>
                <c:pt idx="1435" formatCode="General">
                  <c:v>6940.7</c:v>
                </c:pt>
                <c:pt idx="1436" formatCode="General">
                  <c:v>6984.07</c:v>
                </c:pt>
                <c:pt idx="1437" formatCode="General">
                  <c:v>7328.65</c:v>
                </c:pt>
                <c:pt idx="1438" formatCode="General">
                  <c:v>7523.44</c:v>
                </c:pt>
                <c:pt idx="1439" formatCode="General">
                  <c:v>7504.95</c:v>
                </c:pt>
                <c:pt idx="1440" formatCode="General">
                  <c:v>7696.93</c:v>
                </c:pt>
                <c:pt idx="1441" formatCode="General">
                  <c:v>7917.5</c:v>
                </c:pt>
                <c:pt idx="1442" formatCode="General">
                  <c:v>8141.18</c:v>
                </c:pt>
                <c:pt idx="1443" formatCode="General">
                  <c:v>8110.77</c:v>
                </c:pt>
                <c:pt idx="1444" formatCode="General">
                  <c:v>7839.76</c:v>
                </c:pt>
                <c:pt idx="1445" formatCode="General">
                  <c:v>7878.71</c:v>
                </c:pt>
                <c:pt idx="1446" formatCode="General">
                  <c:v>8086.36</c:v>
                </c:pt>
                <c:pt idx="1447" formatCode="General">
                  <c:v>7705.5</c:v>
                </c:pt>
                <c:pt idx="1448" formatCode="General">
                  <c:v>7409.1</c:v>
                </c:pt>
                <c:pt idx="1449" formatCode="General">
                  <c:v>7383.82</c:v>
                </c:pt>
                <c:pt idx="1450" formatCode="General">
                  <c:v>7262.41</c:v>
                </c:pt>
                <c:pt idx="1451" formatCode="General">
                  <c:v>7323.26</c:v>
                </c:pt>
                <c:pt idx="1452" formatCode="General">
                  <c:v>7295.46</c:v>
                </c:pt>
                <c:pt idx="1453" formatCode="General">
                  <c:v>7280.47</c:v>
                </c:pt>
                <c:pt idx="1454" formatCode="General">
                  <c:v>6684.17</c:v>
                </c:pt>
                <c:pt idx="1455" formatCode="General">
                  <c:v>6357.01</c:v>
                </c:pt>
                <c:pt idx="1456" formatCode="General">
                  <c:v>6256.51</c:v>
                </c:pt>
                <c:pt idx="1457" formatCode="General">
                  <c:v>6212.22</c:v>
                </c:pt>
                <c:pt idx="1458" formatCode="General">
                  <c:v>6192.24</c:v>
                </c:pt>
                <c:pt idx="1459" formatCode="General">
                  <c:v>6136.42</c:v>
                </c:pt>
                <c:pt idx="1460" formatCode="General">
                  <c:v>6330.47</c:v>
                </c:pt>
                <c:pt idx="1461" formatCode="General">
                  <c:v>6320.72</c:v>
                </c:pt>
                <c:pt idx="1462" formatCode="General">
                  <c:v>6724.34</c:v>
                </c:pt>
                <c:pt idx="1463" formatCode="General">
                  <c:v>6747.98</c:v>
                </c:pt>
                <c:pt idx="1464" formatCode="General">
                  <c:v>6579.24</c:v>
                </c:pt>
                <c:pt idx="1465" formatCode="General">
                  <c:v>6533.55</c:v>
                </c:pt>
                <c:pt idx="1466" formatCode="General">
                  <c:v>6546.65</c:v>
                </c:pt>
                <c:pt idx="1467" formatCode="General">
                  <c:v>6450.46</c:v>
                </c:pt>
                <c:pt idx="1468" formatCode="General">
                  <c:v>6447.75</c:v>
                </c:pt>
                <c:pt idx="1469" formatCode="General">
                  <c:v>6305.7</c:v>
                </c:pt>
                <c:pt idx="1470" formatCode="General">
                  <c:v>6289.29</c:v>
                </c:pt>
                <c:pt idx="1471" formatCode="General">
                  <c:v>6214.22</c:v>
                </c:pt>
                <c:pt idx="1472" formatCode="General">
                  <c:v>5835.75</c:v>
                </c:pt>
                <c:pt idx="1473" formatCode="General">
                  <c:v>5873.05</c:v>
                </c:pt>
                <c:pt idx="1474" formatCode="General">
                  <c:v>6052.85</c:v>
                </c:pt>
                <c:pt idx="1475" formatCode="General">
                  <c:v>6093.67</c:v>
                </c:pt>
                <c:pt idx="1476" formatCode="General">
                  <c:v>6119.68</c:v>
                </c:pt>
                <c:pt idx="1477" formatCode="General">
                  <c:v>5826.41</c:v>
                </c:pt>
                <c:pt idx="1478" formatCode="General">
                  <c:v>6071.81</c:v>
                </c:pt>
                <c:pt idx="1479" formatCode="General">
                  <c:v>6006.6</c:v>
                </c:pt>
                <c:pt idx="1480" formatCode="General">
                  <c:v>6715.17</c:v>
                </c:pt>
                <c:pt idx="1481" formatCode="General">
                  <c:v>6611.88</c:v>
                </c:pt>
                <c:pt idx="1482" formatCode="General">
                  <c:v>6709.92</c:v>
                </c:pt>
                <c:pt idx="1483" formatCode="General">
                  <c:v>6446.68</c:v>
                </c:pt>
                <c:pt idx="1484" formatCode="General">
                  <c:v>6499.27</c:v>
                </c:pt>
                <c:pt idx="1485" formatCode="General">
                  <c:v>6402.29</c:v>
                </c:pt>
                <c:pt idx="1486" formatCode="General">
                  <c:v>6433.87</c:v>
                </c:pt>
                <c:pt idx="1487" formatCode="General">
                  <c:v>6334.46</c:v>
                </c:pt>
                <c:pt idx="1488" formatCode="General">
                  <c:v>6285.63</c:v>
                </c:pt>
                <c:pt idx="1489" formatCode="General">
                  <c:v>6542.08</c:v>
                </c:pt>
                <c:pt idx="1490" formatCode="General">
                  <c:v>6706.63</c:v>
                </c:pt>
                <c:pt idx="1491" formatCode="General">
                  <c:v>6709.07</c:v>
                </c:pt>
                <c:pt idx="1492" formatCode="General">
                  <c:v>7531.98</c:v>
                </c:pt>
                <c:pt idx="1493" formatCode="General">
                  <c:v>7558.4</c:v>
                </c:pt>
                <c:pt idx="1494" formatCode="General">
                  <c:v>7650.82</c:v>
                </c:pt>
                <c:pt idx="1495" formatCode="General">
                  <c:v>7502.01</c:v>
                </c:pt>
                <c:pt idx="1496" formatCode="General">
                  <c:v>7397</c:v>
                </c:pt>
                <c:pt idx="1497" formatCode="General">
                  <c:v>7474.04</c:v>
                </c:pt>
                <c:pt idx="1498" formatCode="General">
                  <c:v>7613.04</c:v>
                </c:pt>
                <c:pt idx="1499" formatCode="General">
                  <c:v>7497.26</c:v>
                </c:pt>
                <c:pt idx="1500" formatCode="General">
                  <c:v>7407.34</c:v>
                </c:pt>
                <c:pt idx="1501" formatCode="General">
                  <c:v>7361.13</c:v>
                </c:pt>
                <c:pt idx="1502" formatCode="General">
                  <c:v>7313.6</c:v>
                </c:pt>
                <c:pt idx="1503" formatCode="General">
                  <c:v>7090.68</c:v>
                </c:pt>
                <c:pt idx="1504" formatCode="General">
                  <c:v>7100.89</c:v>
                </c:pt>
                <c:pt idx="1505" formatCode="General">
                  <c:v>7270.96</c:v>
                </c:pt>
                <c:pt idx="1506" formatCode="General">
                  <c:v>7349.12</c:v>
                </c:pt>
                <c:pt idx="1507" formatCode="General">
                  <c:v>7392.65</c:v>
                </c:pt>
                <c:pt idx="1508" formatCode="General">
                  <c:v>7331.14</c:v>
                </c:pt>
                <c:pt idx="1509" formatCode="General">
                  <c:v>7507.88</c:v>
                </c:pt>
                <c:pt idx="1510" formatCode="General">
                  <c:v>8004.58</c:v>
                </c:pt>
                <c:pt idx="1511" formatCode="General">
                  <c:v>8365.1200000000008</c:v>
                </c:pt>
                <c:pt idx="1512" formatCode="General">
                  <c:v>8205.24</c:v>
                </c:pt>
                <c:pt idx="1513" formatCode="General">
                  <c:v>8183.35</c:v>
                </c:pt>
                <c:pt idx="1514" formatCode="General">
                  <c:v>7974.82</c:v>
                </c:pt>
                <c:pt idx="1515" formatCode="General">
                  <c:v>8054.12</c:v>
                </c:pt>
                <c:pt idx="1516" formatCode="General">
                  <c:v>8175.49</c:v>
                </c:pt>
                <c:pt idx="1517" formatCode="General">
                  <c:v>8456.4500000000007</c:v>
                </c:pt>
                <c:pt idx="1518" formatCode="General">
                  <c:v>8367.9699999999993</c:v>
                </c:pt>
                <c:pt idx="1519" formatCode="General">
                  <c:v>8395.1200000000008</c:v>
                </c:pt>
                <c:pt idx="1520" formatCode="General">
                  <c:v>8223.5</c:v>
                </c:pt>
                <c:pt idx="1521" formatCode="General">
                  <c:v>8394.4599999999991</c:v>
                </c:pt>
                <c:pt idx="1522" formatCode="General">
                  <c:v>9040.52</c:v>
                </c:pt>
                <c:pt idx="1523" formatCode="General">
                  <c:v>9031.6200000000008</c:v>
                </c:pt>
                <c:pt idx="1524" formatCode="General">
                  <c:v>9127.77</c:v>
                </c:pt>
                <c:pt idx="1525" formatCode="General">
                  <c:v>9231.5300000000007</c:v>
                </c:pt>
                <c:pt idx="1526" formatCode="General">
                  <c:v>9465.25</c:v>
                </c:pt>
                <c:pt idx="1527" formatCode="General">
                  <c:v>9695.1200000000008</c:v>
                </c:pt>
                <c:pt idx="1528" formatCode="General">
                  <c:v>9585.9599999999991</c:v>
                </c:pt>
                <c:pt idx="1529" formatCode="General">
                  <c:v>9188.15</c:v>
                </c:pt>
                <c:pt idx="1530" formatCode="General">
                  <c:v>9015.14</c:v>
                </c:pt>
                <c:pt idx="1531" formatCode="General">
                  <c:v>8891.0499999999993</c:v>
                </c:pt>
                <c:pt idx="1532" formatCode="General">
                  <c:v>9166.81</c:v>
                </c:pt>
                <c:pt idx="1533" formatCode="General">
                  <c:v>9193.7099999999991</c:v>
                </c:pt>
                <c:pt idx="1534" formatCode="General">
                  <c:v>8931.99</c:v>
                </c:pt>
                <c:pt idx="1535" formatCode="General">
                  <c:v>8987.0499999999993</c:v>
                </c:pt>
                <c:pt idx="1536" formatCode="General">
                  <c:v>8727.09</c:v>
                </c:pt>
                <c:pt idx="1537" formatCode="General">
                  <c:v>8799.84</c:v>
                </c:pt>
                <c:pt idx="1538" formatCode="General">
                  <c:v>8927.83</c:v>
                </c:pt>
                <c:pt idx="1539" formatCode="General">
                  <c:v>8788.81</c:v>
                </c:pt>
                <c:pt idx="1540" formatCode="General">
                  <c:v>8779.61</c:v>
                </c:pt>
                <c:pt idx="1541" formatCode="General">
                  <c:v>8652.15</c:v>
                </c:pt>
                <c:pt idx="1542" formatCode="General">
                  <c:v>8244.5400000000009</c:v>
                </c:pt>
                <c:pt idx="1543" formatCode="General">
                  <c:v>8138.78</c:v>
                </c:pt>
                <c:pt idx="1544" formatCode="General">
                  <c:v>7886.01</c:v>
                </c:pt>
                <c:pt idx="1545" formatCode="General">
                  <c:v>7881.72</c:v>
                </c:pt>
                <c:pt idx="1546" formatCode="General">
                  <c:v>7925.73</c:v>
                </c:pt>
                <c:pt idx="1547" formatCode="General">
                  <c:v>7999.33</c:v>
                </c:pt>
                <c:pt idx="1548" formatCode="General">
                  <c:v>7846</c:v>
                </c:pt>
                <c:pt idx="1549" formatCode="General">
                  <c:v>7758.93</c:v>
                </c:pt>
                <c:pt idx="1550" formatCode="General">
                  <c:v>6806.51</c:v>
                </c:pt>
                <c:pt idx="1551" formatCode="General">
                  <c:v>6817.59</c:v>
                </c:pt>
                <c:pt idx="1552" formatCode="General">
                  <c:v>6704.15</c:v>
                </c:pt>
                <c:pt idx="1553" formatCode="General">
                  <c:v>6661.99</c:v>
                </c:pt>
                <c:pt idx="1554" formatCode="General">
                  <c:v>6919.98</c:v>
                </c:pt>
                <c:pt idx="1555" formatCode="General">
                  <c:v>6630.51</c:v>
                </c:pt>
                <c:pt idx="1556" formatCode="General">
                  <c:v>6575</c:v>
                </c:pt>
                <c:pt idx="1557" formatCode="General">
                  <c:v>6644.8</c:v>
                </c:pt>
                <c:pt idx="1558" formatCode="General">
                  <c:v>6803.88</c:v>
                </c:pt>
                <c:pt idx="1559" formatCode="General">
                  <c:v>7072.49</c:v>
                </c:pt>
                <c:pt idx="1560" formatCode="General">
                  <c:v>6816.58</c:v>
                </c:pt>
                <c:pt idx="1561" formatCode="General">
                  <c:v>6526.87</c:v>
                </c:pt>
                <c:pt idx="1562" formatCode="General">
                  <c:v>6863.52</c:v>
                </c:pt>
                <c:pt idx="1563" formatCode="General">
                  <c:v>6683.93</c:v>
                </c:pt>
                <c:pt idx="1564" formatCode="General">
                  <c:v>7081.38</c:v>
                </c:pt>
                <c:pt idx="1565" formatCode="General">
                  <c:v>7809.17</c:v>
                </c:pt>
                <c:pt idx="1566" formatCode="General">
                  <c:v>7797.28</c:v>
                </c:pt>
                <c:pt idx="1567" formatCode="General">
                  <c:v>7921.43</c:v>
                </c:pt>
                <c:pt idx="1568" formatCode="General">
                  <c:v>8449.1</c:v>
                </c:pt>
                <c:pt idx="1569" formatCode="General">
                  <c:v>8665.7000000000007</c:v>
                </c:pt>
                <c:pt idx="1570" formatCode="General">
                  <c:v>8360.6200000000008</c:v>
                </c:pt>
                <c:pt idx="1571" formatCode="General">
                  <c:v>8564.9</c:v>
                </c:pt>
                <c:pt idx="1572" formatCode="General">
                  <c:v>8846.33</c:v>
                </c:pt>
                <c:pt idx="1573" formatCode="General">
                  <c:v>8389.89</c:v>
                </c:pt>
                <c:pt idx="1574" formatCode="General">
                  <c:v>8182.4</c:v>
                </c:pt>
                <c:pt idx="1575" formatCode="General">
                  <c:v>7397.99</c:v>
                </c:pt>
                <c:pt idx="1576" formatCode="General">
                  <c:v>7812.82</c:v>
                </c:pt>
                <c:pt idx="1577" formatCode="General">
                  <c:v>8005.31</c:v>
                </c:pt>
                <c:pt idx="1578" formatCode="General">
                  <c:v>7783.05</c:v>
                </c:pt>
                <c:pt idx="1579" formatCode="General">
                  <c:v>8068.59</c:v>
                </c:pt>
                <c:pt idx="1580" formatCode="General">
                  <c:v>8958.19</c:v>
                </c:pt>
                <c:pt idx="1581" formatCode="General">
                  <c:v>8956.43</c:v>
                </c:pt>
                <c:pt idx="1582" formatCode="General">
                  <c:v>8607.1200000000008</c:v>
                </c:pt>
                <c:pt idx="1583" formatCode="General">
                  <c:v>8828.4699999999993</c:v>
                </c:pt>
                <c:pt idx="1584" formatCode="General">
                  <c:v>8513.0300000000007</c:v>
                </c:pt>
                <c:pt idx="1585" formatCode="General">
                  <c:v>9335.8700000000008</c:v>
                </c:pt>
                <c:pt idx="1586" formatCode="General">
                  <c:v>9692.1200000000008</c:v>
                </c:pt>
                <c:pt idx="1587" formatCode="General">
                  <c:v>10694.3</c:v>
                </c:pt>
                <c:pt idx="1588" formatCode="General">
                  <c:v>11443.9</c:v>
                </c:pt>
                <c:pt idx="1589" formatCode="General">
                  <c:v>11136.1</c:v>
                </c:pt>
                <c:pt idx="1590" formatCode="General">
                  <c:v>11002.4</c:v>
                </c:pt>
                <c:pt idx="1591" formatCode="General">
                  <c:v>10850.1</c:v>
                </c:pt>
                <c:pt idx="1592" formatCode="General">
                  <c:v>10352.700000000001</c:v>
                </c:pt>
                <c:pt idx="1593" formatCode="General">
                  <c:v>10393.1</c:v>
                </c:pt>
                <c:pt idx="1594" formatCode="General">
                  <c:v>10246.1</c:v>
                </c:pt>
                <c:pt idx="1595" formatCode="General">
                  <c:v>9501.73</c:v>
                </c:pt>
                <c:pt idx="1596" formatCode="General">
                  <c:v>9407.06</c:v>
                </c:pt>
                <c:pt idx="1597" formatCode="General">
                  <c:v>9546.9699999999993</c:v>
                </c:pt>
                <c:pt idx="1598" formatCode="General">
                  <c:v>9734.56</c:v>
                </c:pt>
                <c:pt idx="1599" formatCode="General">
                  <c:v>9939.09</c:v>
                </c:pt>
                <c:pt idx="1600" formatCode="General">
                  <c:v>10479.1</c:v>
                </c:pt>
                <c:pt idx="1601" formatCode="General">
                  <c:v>11231.8</c:v>
                </c:pt>
                <c:pt idx="1602" formatCode="General">
                  <c:v>10513.2</c:v>
                </c:pt>
                <c:pt idx="1603" formatCode="General">
                  <c:v>10326</c:v>
                </c:pt>
                <c:pt idx="1604" formatCode="General">
                  <c:v>10149.4</c:v>
                </c:pt>
                <c:pt idx="1605" formatCode="General">
                  <c:v>9824.82</c:v>
                </c:pt>
                <c:pt idx="1606" formatCode="General">
                  <c:v>9395.58</c:v>
                </c:pt>
                <c:pt idx="1607" formatCode="General">
                  <c:v>8599.92</c:v>
                </c:pt>
                <c:pt idx="1608" formatCode="General">
                  <c:v>8455.41</c:v>
                </c:pt>
                <c:pt idx="1609" formatCode="General">
                  <c:v>8141.43</c:v>
                </c:pt>
                <c:pt idx="1610" formatCode="General">
                  <c:v>7931.1</c:v>
                </c:pt>
                <c:pt idx="1611" formatCode="General">
                  <c:v>8295.4699999999993</c:v>
                </c:pt>
                <c:pt idx="1612" formatCode="General">
                  <c:v>7884.71</c:v>
                </c:pt>
                <c:pt idx="1613" formatCode="General">
                  <c:v>7637.86</c:v>
                </c:pt>
                <c:pt idx="1614" formatCode="General">
                  <c:v>7236.79</c:v>
                </c:pt>
                <c:pt idx="1615" formatCode="General">
                  <c:v>6048.26</c:v>
                </c:pt>
                <c:pt idx="1616" formatCode="General">
                  <c:v>6756.68</c:v>
                </c:pt>
                <c:pt idx="1617" formatCode="General">
                  <c:v>8031.22</c:v>
                </c:pt>
                <c:pt idx="1618" formatCode="General">
                  <c:v>8251.6299999999992</c:v>
                </c:pt>
                <c:pt idx="1619" formatCode="General">
                  <c:v>7796.49</c:v>
                </c:pt>
                <c:pt idx="1620" formatCode="General">
                  <c:v>8812.2800000000007</c:v>
                </c:pt>
                <c:pt idx="1621" formatCode="General">
                  <c:v>9777.42</c:v>
                </c:pt>
                <c:pt idx="1622" formatCode="General">
                  <c:v>10036.200000000001</c:v>
                </c:pt>
                <c:pt idx="1623" formatCode="General">
                  <c:v>11179.2</c:v>
                </c:pt>
                <c:pt idx="1624" formatCode="General">
                  <c:v>11475.3</c:v>
                </c:pt>
                <c:pt idx="1625" formatCode="General">
                  <c:v>10989.2</c:v>
                </c:pt>
                <c:pt idx="1626" formatCode="General">
                  <c:v>10470.299999999999</c:v>
                </c:pt>
                <c:pt idx="1627" formatCode="General">
                  <c:v>11057.4</c:v>
                </c:pt>
                <c:pt idx="1628" formatCode="General">
                  <c:v>10639.8</c:v>
                </c:pt>
                <c:pt idx="1629" formatCode="General">
                  <c:v>10129.700000000001</c:v>
                </c:pt>
                <c:pt idx="1630" formatCode="General">
                  <c:v>10240.200000000001</c:v>
                </c:pt>
                <c:pt idx="1631" formatCode="General">
                  <c:v>11288.2</c:v>
                </c:pt>
                <c:pt idx="1632" formatCode="General">
                  <c:v>11656.2</c:v>
                </c:pt>
                <c:pt idx="1633" formatCode="General">
                  <c:v>11172.1</c:v>
                </c:pt>
                <c:pt idx="1634" formatCode="General">
                  <c:v>10942.5</c:v>
                </c:pt>
                <c:pt idx="1635" formatCode="General">
                  <c:v>9402.2900000000009</c:v>
                </c:pt>
                <c:pt idx="1636" formatCode="General">
                  <c:v>10194.9</c:v>
                </c:pt>
                <c:pt idx="1637" formatCode="General">
                  <c:v>13641.7</c:v>
                </c:pt>
                <c:pt idx="1638" formatCode="General">
                  <c:v>13268</c:v>
                </c:pt>
                <c:pt idx="1639" formatCode="General">
                  <c:v>13952.4</c:v>
                </c:pt>
                <c:pt idx="1640" formatCode="General">
                  <c:v>13158.1</c:v>
                </c:pt>
                <c:pt idx="1641" formatCode="General">
                  <c:v>13105.9</c:v>
                </c:pt>
                <c:pt idx="1642" formatCode="General">
                  <c:v>13691.2</c:v>
                </c:pt>
                <c:pt idx="1643" formatCode="General">
                  <c:v>14424</c:v>
                </c:pt>
                <c:pt idx="1644" formatCode="General">
                  <c:v>14208.2</c:v>
                </c:pt>
                <c:pt idx="1645" formatCode="General">
                  <c:v>16087.7</c:v>
                </c:pt>
                <c:pt idx="1646" formatCode="General">
                  <c:v>16764.599999999999</c:v>
                </c:pt>
                <c:pt idx="1647" formatCode="General">
                  <c:v>15202.8</c:v>
                </c:pt>
                <c:pt idx="1648" formatCode="General">
                  <c:v>14522.2</c:v>
                </c:pt>
                <c:pt idx="1649" formatCode="General">
                  <c:v>14844.5</c:v>
                </c:pt>
                <c:pt idx="1650" formatCode="General">
                  <c:v>13163.6</c:v>
                </c:pt>
                <c:pt idx="1651" formatCode="General">
                  <c:v>13154.7</c:v>
                </c:pt>
                <c:pt idx="1652" formatCode="General">
                  <c:v>12755.6</c:v>
                </c:pt>
                <c:pt idx="1653" formatCode="General">
                  <c:v>12350.1</c:v>
                </c:pt>
                <c:pt idx="1654" formatCode="General">
                  <c:v>14307</c:v>
                </c:pt>
                <c:pt idx="1655" formatCode="General">
                  <c:v>13937.3</c:v>
                </c:pt>
                <c:pt idx="1656" formatCode="General">
                  <c:v>15114.3</c:v>
                </c:pt>
                <c:pt idx="1657" formatCode="General">
                  <c:v>14028.9</c:v>
                </c:pt>
                <c:pt idx="1658" formatCode="General">
                  <c:v>13448.9</c:v>
                </c:pt>
                <c:pt idx="1659" formatCode="General">
                  <c:v>12747.7</c:v>
                </c:pt>
                <c:pt idx="1660" formatCode="General">
                  <c:v>13828.8</c:v>
                </c:pt>
                <c:pt idx="1661" formatCode="General">
                  <c:v>11833</c:v>
                </c:pt>
                <c:pt idx="1662" formatCode="General">
                  <c:v>15342.7</c:v>
                </c:pt>
                <c:pt idx="1663" formatCode="General">
                  <c:v>16077.7</c:v>
                </c:pt>
                <c:pt idx="1664" formatCode="General">
                  <c:v>17275.400000000001</c:v>
                </c:pt>
                <c:pt idx="1665" formatCode="General">
                  <c:v>18355.900000000001</c:v>
                </c:pt>
                <c:pt idx="1666" formatCode="General">
                  <c:v>18974.099999999999</c:v>
                </c:pt>
                <c:pt idx="1667" formatCode="General">
                  <c:v>17515.3</c:v>
                </c:pt>
                <c:pt idx="1668" formatCode="General">
                  <c:v>16601.3</c:v>
                </c:pt>
                <c:pt idx="1669" formatCode="General">
                  <c:v>16185.9</c:v>
                </c:pt>
                <c:pt idx="1670" formatCode="General">
                  <c:v>16039.7</c:v>
                </c:pt>
                <c:pt idx="1671" formatCode="General">
                  <c:v>16571.599999999999</c:v>
                </c:pt>
                <c:pt idx="1672" formatCode="General">
                  <c:v>15404.8</c:v>
                </c:pt>
                <c:pt idx="1673" formatCode="General">
                  <c:v>13226.6</c:v>
                </c:pt>
                <c:pt idx="1674" formatCode="General">
                  <c:v>13674.9</c:v>
                </c:pt>
                <c:pt idx="1675" formatCode="General">
                  <c:v>14336.9</c:v>
                </c:pt>
                <c:pt idx="1676" formatCode="General">
                  <c:v>14057.3</c:v>
                </c:pt>
                <c:pt idx="1677" formatCode="General">
                  <c:v>11923.4</c:v>
                </c:pt>
                <c:pt idx="1678" formatCode="General">
                  <c:v>11604.6</c:v>
                </c:pt>
                <c:pt idx="1679" formatCode="General">
                  <c:v>11081.8</c:v>
                </c:pt>
                <c:pt idx="1680" formatCode="General">
                  <c:v>10862</c:v>
                </c:pt>
                <c:pt idx="1681" formatCode="General">
                  <c:v>10905.1</c:v>
                </c:pt>
                <c:pt idx="1682" formatCode="General">
                  <c:v>9694.65</c:v>
                </c:pt>
                <c:pt idx="1683" formatCode="General">
                  <c:v>9202.0499999999993</c:v>
                </c:pt>
                <c:pt idx="1684" formatCode="General">
                  <c:v>9601.0300000000007</c:v>
                </c:pt>
                <c:pt idx="1685" formatCode="General">
                  <c:v>9736.2999999999993</c:v>
                </c:pt>
                <c:pt idx="1686" formatCode="General">
                  <c:v>9352.7199999999993</c:v>
                </c:pt>
                <c:pt idx="1687" formatCode="General">
                  <c:v>8775.59</c:v>
                </c:pt>
                <c:pt idx="1688" formatCode="General">
                  <c:v>8191.15</c:v>
                </c:pt>
                <c:pt idx="1689" formatCode="General">
                  <c:v>7940.93</c:v>
                </c:pt>
                <c:pt idx="1690" formatCode="General">
                  <c:v>8038.77</c:v>
                </c:pt>
                <c:pt idx="1691" formatCode="General">
                  <c:v>8075.47</c:v>
                </c:pt>
                <c:pt idx="1692" formatCode="General">
                  <c:v>7762.71</c:v>
                </c:pt>
                <c:pt idx="1693" formatCode="General">
                  <c:v>7949.36</c:v>
                </c:pt>
                <c:pt idx="1694" formatCode="General">
                  <c:v>7694.1</c:v>
                </c:pt>
                <c:pt idx="1695" formatCode="General">
                  <c:v>7463.44</c:v>
                </c:pt>
                <c:pt idx="1696" formatCode="General">
                  <c:v>7561.09</c:v>
                </c:pt>
                <c:pt idx="1697" formatCode="General">
                  <c:v>7176.58</c:v>
                </c:pt>
                <c:pt idx="1698" formatCode="General">
                  <c:v>6634.76</c:v>
                </c:pt>
                <c:pt idx="1699" formatCode="General">
                  <c:v>6461.75</c:v>
                </c:pt>
                <c:pt idx="1700" formatCode="General">
                  <c:v>5844.29</c:v>
                </c:pt>
                <c:pt idx="1701" formatCode="General">
                  <c:v>5519.01</c:v>
                </c:pt>
                <c:pt idx="1702" formatCode="General">
                  <c:v>6204.22</c:v>
                </c:pt>
                <c:pt idx="1703" formatCode="General">
                  <c:v>6436.87</c:v>
                </c:pt>
                <c:pt idx="1704" formatCode="General">
                  <c:v>7101.52</c:v>
                </c:pt>
                <c:pt idx="1705" formatCode="General">
                  <c:v>7114.02</c:v>
                </c:pt>
                <c:pt idx="1706" formatCode="General">
                  <c:v>7023.1</c:v>
                </c:pt>
                <c:pt idx="1707" formatCode="General">
                  <c:v>7007.31</c:v>
                </c:pt>
                <c:pt idx="1708" formatCode="General">
                  <c:v>7333.19</c:v>
                </c:pt>
                <c:pt idx="1709" formatCode="General">
                  <c:v>7031.28</c:v>
                </c:pt>
                <c:pt idx="1710" formatCode="General">
                  <c:v>7002.94</c:v>
                </c:pt>
                <c:pt idx="1711" formatCode="General">
                  <c:v>6758.72</c:v>
                </c:pt>
                <c:pt idx="1712" formatCode="General">
                  <c:v>6377.88</c:v>
                </c:pt>
                <c:pt idx="1713" formatCode="General">
                  <c:v>6103.33</c:v>
                </c:pt>
                <c:pt idx="1714" formatCode="General">
                  <c:v>6040.85</c:v>
                </c:pt>
                <c:pt idx="1715" formatCode="General">
                  <c:v>5724.58</c:v>
                </c:pt>
                <c:pt idx="1716" formatCode="General">
                  <c:v>5689.19</c:v>
                </c:pt>
                <c:pt idx="1717" formatCode="General">
                  <c:v>5728.82</c:v>
                </c:pt>
                <c:pt idx="1718" formatCode="General">
                  <c:v>5721.22</c:v>
                </c:pt>
                <c:pt idx="1719" formatCode="General">
                  <c:v>5397.88</c:v>
                </c:pt>
                <c:pt idx="1720" formatCode="General">
                  <c:v>5504.18</c:v>
                </c:pt>
                <c:pt idx="1721" formatCode="General">
                  <c:v>5732.47</c:v>
                </c:pt>
                <c:pt idx="1722" formatCode="General">
                  <c:v>5792.34</c:v>
                </c:pt>
                <c:pt idx="1723" formatCode="General">
                  <c:v>5965.07</c:v>
                </c:pt>
                <c:pt idx="1724" formatCode="General">
                  <c:v>5627.23</c:v>
                </c:pt>
                <c:pt idx="1725" formatCode="General">
                  <c:v>5531.06</c:v>
                </c:pt>
                <c:pt idx="1726" formatCode="General">
                  <c:v>5151.4399999999996</c:v>
                </c:pt>
                <c:pt idx="1727" formatCode="General">
                  <c:v>5472.72</c:v>
                </c:pt>
                <c:pt idx="1728" formatCode="General">
                  <c:v>5544.21</c:v>
                </c:pt>
                <c:pt idx="1729" formatCode="General">
                  <c:v>5478.61</c:v>
                </c:pt>
                <c:pt idx="1730" formatCode="General">
                  <c:v>5591.64</c:v>
                </c:pt>
                <c:pt idx="1731" formatCode="General">
                  <c:v>5436.85</c:v>
                </c:pt>
                <c:pt idx="1732" formatCode="General">
                  <c:v>4822</c:v>
                </c:pt>
                <c:pt idx="1733" formatCode="General">
                  <c:v>4751.63</c:v>
                </c:pt>
                <c:pt idx="1734" formatCode="General">
                  <c:v>4765.1000000000004</c:v>
                </c:pt>
                <c:pt idx="1735" formatCode="General">
                  <c:v>4564.25</c:v>
                </c:pt>
                <c:pt idx="1736" formatCode="General">
                  <c:v>4405.6400000000003</c:v>
                </c:pt>
                <c:pt idx="1737" formatCode="General">
                  <c:v>4321.05</c:v>
                </c:pt>
                <c:pt idx="1738" formatCode="General">
                  <c:v>4320.53</c:v>
                </c:pt>
                <c:pt idx="1739" formatCode="General">
                  <c:v>4164.05</c:v>
                </c:pt>
                <c:pt idx="1740" formatCode="General">
                  <c:v>4210.42</c:v>
                </c:pt>
                <c:pt idx="1741" formatCode="General">
                  <c:v>4258.8900000000003</c:v>
                </c:pt>
                <c:pt idx="1742" formatCode="General">
                  <c:v>4377.46</c:v>
                </c:pt>
                <c:pt idx="1743" formatCode="General">
                  <c:v>4269.8100000000004</c:v>
                </c:pt>
                <c:pt idx="1744" formatCode="General">
                  <c:v>4160.8599999999997</c:v>
                </c:pt>
                <c:pt idx="1745" formatCode="General">
                  <c:v>4039.29</c:v>
                </c:pt>
                <c:pt idx="1746" formatCode="General">
                  <c:v>4109.7</c:v>
                </c:pt>
                <c:pt idx="1747" formatCode="General">
                  <c:v>3884.82</c:v>
                </c:pt>
                <c:pt idx="1748" formatCode="General">
                  <c:v>3869.9</c:v>
                </c:pt>
                <c:pt idx="1749" formatCode="General">
                  <c:v>3681.58</c:v>
                </c:pt>
                <c:pt idx="1750" formatCode="General">
                  <c:v>3666.9</c:v>
                </c:pt>
                <c:pt idx="1751" formatCode="General">
                  <c:v>3594.58</c:v>
                </c:pt>
                <c:pt idx="1752" formatCode="General">
                  <c:v>3553.53</c:v>
                </c:pt>
                <c:pt idx="1753" formatCode="General">
                  <c:v>3613.63</c:v>
                </c:pt>
                <c:pt idx="1754" formatCode="General">
                  <c:v>3857.73</c:v>
                </c:pt>
                <c:pt idx="1755" formatCode="General">
                  <c:v>3868.87</c:v>
                </c:pt>
                <c:pt idx="1756" formatCode="General">
                  <c:v>3591.09</c:v>
                </c:pt>
                <c:pt idx="1757" formatCode="General">
                  <c:v>3445.64</c:v>
                </c:pt>
                <c:pt idx="1758" formatCode="General">
                  <c:v>3487.79</c:v>
                </c:pt>
                <c:pt idx="1759" formatCode="General">
                  <c:v>2946.62</c:v>
                </c:pt>
                <c:pt idx="1760" formatCode="General">
                  <c:v>3153.86</c:v>
                </c:pt>
                <c:pt idx="1761" formatCode="General">
                  <c:v>3789.92</c:v>
                </c:pt>
                <c:pt idx="1762" formatCode="General">
                  <c:v>4085.22</c:v>
                </c:pt>
                <c:pt idx="1763" formatCode="General">
                  <c:v>4099.3999999999996</c:v>
                </c:pt>
                <c:pt idx="1764" formatCode="General">
                  <c:v>3951.04</c:v>
                </c:pt>
                <c:pt idx="1765" formatCode="General">
                  <c:v>4114.1099999999997</c:v>
                </c:pt>
                <c:pt idx="1766" formatCode="General">
                  <c:v>4075.18</c:v>
                </c:pt>
                <c:pt idx="1767" formatCode="General">
                  <c:v>4491.33</c:v>
                </c:pt>
                <c:pt idx="1768" formatCode="General">
                  <c:v>4376.59</c:v>
                </c:pt>
                <c:pt idx="1769" formatCode="General">
                  <c:v>3998.11</c:v>
                </c:pt>
                <c:pt idx="1770" formatCode="General">
                  <c:v>4108.3999999999996</c:v>
                </c:pt>
                <c:pt idx="1771" formatCode="General">
                  <c:v>4417.59</c:v>
                </c:pt>
                <c:pt idx="1772" formatCode="General">
                  <c:v>4469.24</c:v>
                </c:pt>
                <c:pt idx="1773" formatCode="General">
                  <c:v>4678.53</c:v>
                </c:pt>
                <c:pt idx="1774" formatCode="General">
                  <c:v>4549.3999999999996</c:v>
                </c:pt>
                <c:pt idx="1775" formatCode="General">
                  <c:v>4471.41</c:v>
                </c:pt>
                <c:pt idx="1776" formatCode="General">
                  <c:v>4352.13</c:v>
                </c:pt>
                <c:pt idx="1777" formatCode="General">
                  <c:v>4224.6400000000003</c:v>
                </c:pt>
                <c:pt idx="1778" formatCode="General">
                  <c:v>4317.29</c:v>
                </c:pt>
                <c:pt idx="1779" formatCode="General">
                  <c:v>4269.5200000000004</c:v>
                </c:pt>
                <c:pt idx="1780" formatCode="General">
                  <c:v>4307.3500000000004</c:v>
                </c:pt>
                <c:pt idx="1781" formatCode="General">
                  <c:v>4130.26</c:v>
                </c:pt>
                <c:pt idx="1782" formatCode="General">
                  <c:v>4078.41</c:v>
                </c:pt>
                <c:pt idx="1783" formatCode="General">
                  <c:v>3674.58</c:v>
                </c:pt>
                <c:pt idx="1784" formatCode="General">
                  <c:v>3988.6</c:v>
                </c:pt>
                <c:pt idx="1785" formatCode="General">
                  <c:v>4069.88</c:v>
                </c:pt>
                <c:pt idx="1786" formatCode="General">
                  <c:v>3970.55</c:v>
                </c:pt>
                <c:pt idx="1787" formatCode="General">
                  <c:v>4015.4</c:v>
                </c:pt>
                <c:pt idx="1788" formatCode="General">
                  <c:v>4243.71</c:v>
                </c:pt>
                <c:pt idx="1789" formatCode="General">
                  <c:v>3994.42</c:v>
                </c:pt>
                <c:pt idx="1790" formatCode="General">
                  <c:v>3906.18</c:v>
                </c:pt>
                <c:pt idx="1791" formatCode="General">
                  <c:v>3989.16</c:v>
                </c:pt>
                <c:pt idx="1792" formatCode="General">
                  <c:v>3857.8</c:v>
                </c:pt>
                <c:pt idx="1793" formatCode="General">
                  <c:v>3613.7</c:v>
                </c:pt>
                <c:pt idx="1794" formatCode="General">
                  <c:v>3372.12</c:v>
                </c:pt>
                <c:pt idx="1795" formatCode="General">
                  <c:v>3319.47</c:v>
                </c:pt>
                <c:pt idx="1796" formatCode="General">
                  <c:v>3247.67</c:v>
                </c:pt>
                <c:pt idx="1797" formatCode="General">
                  <c:v>3345.83</c:v>
                </c:pt>
                <c:pt idx="1798" formatCode="General">
                  <c:v>3180.89</c:v>
                </c:pt>
                <c:pt idx="1799" formatCode="General">
                  <c:v>3155.6</c:v>
                </c:pt>
                <c:pt idx="1800" formatCode="General">
                  <c:v>2874.83</c:v>
                </c:pt>
                <c:pt idx="1801" formatCode="General">
                  <c:v>2743.72</c:v>
                </c:pt>
                <c:pt idx="1802" formatCode="General">
                  <c:v>2685.14</c:v>
                </c:pt>
                <c:pt idx="1803" formatCode="General">
                  <c:v>2668.59</c:v>
                </c:pt>
                <c:pt idx="1804" formatCode="General">
                  <c:v>2685.61</c:v>
                </c:pt>
                <c:pt idx="1805" formatCode="General">
                  <c:v>2720.61</c:v>
                </c:pt>
                <c:pt idx="1806" formatCode="General">
                  <c:v>2644.85</c:v>
                </c:pt>
                <c:pt idx="1807" formatCode="General">
                  <c:v>2692.8</c:v>
                </c:pt>
                <c:pt idx="1808" formatCode="General">
                  <c:v>2679.73</c:v>
                </c:pt>
                <c:pt idx="1809" formatCode="General">
                  <c:v>2529.34</c:v>
                </c:pt>
                <c:pt idx="1810" formatCode="General">
                  <c:v>2450.8000000000002</c:v>
                </c:pt>
                <c:pt idx="1811" formatCode="General">
                  <c:v>2480.96</c:v>
                </c:pt>
                <c:pt idx="1812" formatCode="General">
                  <c:v>2699.19</c:v>
                </c:pt>
                <c:pt idx="1813" formatCode="General">
                  <c:v>2653.94</c:v>
                </c:pt>
                <c:pt idx="1814" formatCode="General">
                  <c:v>2657.71</c:v>
                </c:pt>
                <c:pt idx="1815" formatCode="General">
                  <c:v>2621.85</c:v>
                </c:pt>
                <c:pt idx="1816" formatCode="General">
                  <c:v>2269.89</c:v>
                </c:pt>
                <c:pt idx="1817" formatCode="General">
                  <c:v>2260.23</c:v>
                </c:pt>
                <c:pt idx="1818" formatCode="General">
                  <c:v>2164.77</c:v>
                </c:pt>
                <c:pt idx="1819" formatCode="General">
                  <c:v>1932.62</c:v>
                </c:pt>
                <c:pt idx="1820" formatCode="General">
                  <c:v>1843.03</c:v>
                </c:pt>
                <c:pt idx="1821" formatCode="General">
                  <c:v>1990.41</c:v>
                </c:pt>
                <c:pt idx="1822" formatCode="General">
                  <c:v>2183.2199999999998</c:v>
                </c:pt>
                <c:pt idx="1823" formatCode="General">
                  <c:v>2340.83</c:v>
                </c:pt>
                <c:pt idx="1824" formatCode="General">
                  <c:v>2275.14</c:v>
                </c:pt>
                <c:pt idx="1825" formatCode="General">
                  <c:v>2296.81</c:v>
                </c:pt>
                <c:pt idx="1826" formatCode="General">
                  <c:v>2321.13</c:v>
                </c:pt>
                <c:pt idx="1827" formatCode="General">
                  <c:v>2517.59</c:v>
                </c:pt>
                <c:pt idx="1828" formatCode="General">
                  <c:v>2492.31</c:v>
                </c:pt>
                <c:pt idx="1829" formatCode="General">
                  <c:v>2498.87</c:v>
                </c:pt>
                <c:pt idx="1830" formatCode="General">
                  <c:v>2581.69</c:v>
                </c:pt>
                <c:pt idx="1831" formatCode="General">
                  <c:v>2538.5500000000002</c:v>
                </c:pt>
                <c:pt idx="1832" formatCode="General">
                  <c:v>2559.35</c:v>
                </c:pt>
                <c:pt idx="1833" formatCode="General">
                  <c:v>2480.4699999999998</c:v>
                </c:pt>
                <c:pt idx="1834" formatCode="General">
                  <c:v>2394.84</c:v>
                </c:pt>
                <c:pt idx="1835" formatCode="General">
                  <c:v>2419.23</c:v>
                </c:pt>
                <c:pt idx="1836" formatCode="General">
                  <c:v>2478.4299999999998</c:v>
                </c:pt>
                <c:pt idx="1837" formatCode="General">
                  <c:v>2510.48</c:v>
                </c:pt>
                <c:pt idx="1838" formatCode="General">
                  <c:v>2484.42</c:v>
                </c:pt>
                <c:pt idx="1839" formatCode="General">
                  <c:v>2332.9899999999998</c:v>
                </c:pt>
                <c:pt idx="1840" formatCode="General">
                  <c:v>2376.29</c:v>
                </c:pt>
                <c:pt idx="1841" formatCode="General">
                  <c:v>2552.12</c:v>
                </c:pt>
                <c:pt idx="1842" formatCode="General">
                  <c:v>2583.19</c:v>
                </c:pt>
                <c:pt idx="1843" formatCode="General">
                  <c:v>2706.37</c:v>
                </c:pt>
                <c:pt idx="1844" formatCode="General">
                  <c:v>2642.36</c:v>
                </c:pt>
                <c:pt idx="1845" formatCode="General">
                  <c:v>2660.4</c:v>
                </c:pt>
                <c:pt idx="1846" formatCode="General">
                  <c:v>2589.8200000000002</c:v>
                </c:pt>
                <c:pt idx="1847" formatCode="General">
                  <c:v>2549.0300000000002</c:v>
                </c:pt>
                <c:pt idx="1848" formatCode="General">
                  <c:v>2516.33</c:v>
                </c:pt>
                <c:pt idx="1849" formatCode="General">
                  <c:v>2484.96</c:v>
                </c:pt>
                <c:pt idx="1850" formatCode="General">
                  <c:v>2385.15</c:v>
                </c:pt>
                <c:pt idx="1851" formatCode="General">
                  <c:v>2212.96</c:v>
                </c:pt>
                <c:pt idx="1852" formatCode="General">
                  <c:v>2412.94</c:v>
                </c:pt>
                <c:pt idx="1853" formatCode="General">
                  <c:v>2650.38</c:v>
                </c:pt>
                <c:pt idx="1854" formatCode="General">
                  <c:v>2518.56</c:v>
                </c:pt>
                <c:pt idx="1855" formatCode="General">
                  <c:v>2840.53</c:v>
                </c:pt>
                <c:pt idx="1856" formatCode="General">
                  <c:v>2746.55</c:v>
                </c:pt>
                <c:pt idx="1857" formatCode="General">
                  <c:v>2795.62</c:v>
                </c:pt>
                <c:pt idx="1858" formatCode="General">
                  <c:v>2670.95</c:v>
                </c:pt>
                <c:pt idx="1859" formatCode="General">
                  <c:v>2700.56</c:v>
                </c:pt>
                <c:pt idx="1860" formatCode="General">
                  <c:v>2690.84</c:v>
                </c:pt>
                <c:pt idx="1861" formatCode="General">
                  <c:v>2510.2199999999998</c:v>
                </c:pt>
                <c:pt idx="1862" formatCode="General">
                  <c:v>2452.54</c:v>
                </c:pt>
                <c:pt idx="1863" formatCode="General">
                  <c:v>2423.5700000000002</c:v>
                </c:pt>
                <c:pt idx="1864" formatCode="General">
                  <c:v>2373.3200000000002</c:v>
                </c:pt>
                <c:pt idx="1865" formatCode="General">
                  <c:v>2288.33</c:v>
                </c:pt>
                <c:pt idx="1866" formatCode="General">
                  <c:v>2145.5700000000002</c:v>
                </c:pt>
                <c:pt idx="1867" formatCode="General">
                  <c:v>2124.5700000000002</c:v>
                </c:pt>
                <c:pt idx="1868" formatCode="General">
                  <c:v>2107.17</c:v>
                </c:pt>
                <c:pt idx="1869" formatCode="General">
                  <c:v>2054.08</c:v>
                </c:pt>
                <c:pt idx="1870" formatCode="General">
                  <c:v>1855.83</c:v>
                </c:pt>
                <c:pt idx="1871" formatCode="General">
                  <c:v>2071.9899999999998</c:v>
                </c:pt>
                <c:pt idx="1872" formatCode="General">
                  <c:v>2285.3000000000002</c:v>
                </c:pt>
                <c:pt idx="1873" formatCode="General">
                  <c:v>2321.37</c:v>
                </c:pt>
                <c:pt idx="1874" formatCode="General">
                  <c:v>2178.5</c:v>
                </c:pt>
                <c:pt idx="1875" formatCode="General">
                  <c:v>2017.87</c:v>
                </c:pt>
                <c:pt idx="1876" formatCode="General">
                  <c:v>2037.5</c:v>
                </c:pt>
                <c:pt idx="1877" formatCode="General">
                  <c:v>1974.92</c:v>
                </c:pt>
                <c:pt idx="1878" formatCode="General">
                  <c:v>1890.25</c:v>
                </c:pt>
                <c:pt idx="1879" formatCode="General">
                  <c:v>1807.12</c:v>
                </c:pt>
                <c:pt idx="1880" formatCode="General">
                  <c:v>1661.91</c:v>
                </c:pt>
                <c:pt idx="1881" formatCode="General">
                  <c:v>1686.54</c:v>
                </c:pt>
                <c:pt idx="1882" formatCode="General">
                  <c:v>1708.54</c:v>
                </c:pt>
                <c:pt idx="1883" formatCode="General">
                  <c:v>1776.62</c:v>
                </c:pt>
                <c:pt idx="1884" formatCode="General">
                  <c:v>1651.08</c:v>
                </c:pt>
                <c:pt idx="1885" formatCode="General">
                  <c:v>1694.01</c:v>
                </c:pt>
                <c:pt idx="1886" formatCode="General">
                  <c:v>1755.35</c:v>
                </c:pt>
                <c:pt idx="1887" formatCode="General">
                  <c:v>1719.1</c:v>
                </c:pt>
                <c:pt idx="1888" formatCode="General">
                  <c:v>1716.3</c:v>
                </c:pt>
                <c:pt idx="1889" formatCode="General">
                  <c:v>1596.92</c:v>
                </c:pt>
                <c:pt idx="1890" formatCode="General">
                  <c:v>1559.76</c:v>
                </c:pt>
                <c:pt idx="1891" formatCode="General">
                  <c:v>1542.5</c:v>
                </c:pt>
                <c:pt idx="1892" formatCode="General">
                  <c:v>1530.31</c:v>
                </c:pt>
                <c:pt idx="1893" formatCode="General">
                  <c:v>1490.72</c:v>
                </c:pt>
                <c:pt idx="1894" formatCode="General">
                  <c:v>1447.49</c:v>
                </c:pt>
                <c:pt idx="1895" formatCode="General">
                  <c:v>1415.69</c:v>
                </c:pt>
                <c:pt idx="1896" formatCode="General">
                  <c:v>1348.3</c:v>
                </c:pt>
                <c:pt idx="1897" formatCode="General">
                  <c:v>1314.92</c:v>
                </c:pt>
                <c:pt idx="1898" formatCode="General">
                  <c:v>1315.21</c:v>
                </c:pt>
                <c:pt idx="1899" formatCode="General">
                  <c:v>1292.3699999999999</c:v>
                </c:pt>
                <c:pt idx="1900" formatCode="General">
                  <c:v>1281.3</c:v>
                </c:pt>
                <c:pt idx="1901" formatCode="General">
                  <c:v>1265.93</c:v>
                </c:pt>
                <c:pt idx="1902" formatCode="General">
                  <c:v>1249.97</c:v>
                </c:pt>
                <c:pt idx="1903" formatCode="General">
                  <c:v>1209.6300000000001</c:v>
                </c:pt>
                <c:pt idx="1904" formatCode="General">
                  <c:v>1203.94</c:v>
                </c:pt>
                <c:pt idx="1905" formatCode="General">
                  <c:v>1208.47</c:v>
                </c:pt>
                <c:pt idx="1906" formatCode="General">
                  <c:v>1215.56</c:v>
                </c:pt>
                <c:pt idx="1907" formatCode="General">
                  <c:v>1208.4100000000001</c:v>
                </c:pt>
                <c:pt idx="1908" formatCode="General">
                  <c:v>1205.08</c:v>
                </c:pt>
                <c:pt idx="1909" formatCode="General">
                  <c:v>1193.77</c:v>
                </c:pt>
                <c:pt idx="1910" formatCode="General">
                  <c:v>1172.6500000000001</c:v>
                </c:pt>
                <c:pt idx="1911" formatCode="General">
                  <c:v>1172.6099999999999</c:v>
                </c:pt>
                <c:pt idx="1912" formatCode="General">
                  <c:v>1164.96</c:v>
                </c:pt>
                <c:pt idx="1913" formatCode="General">
                  <c:v>1159.79</c:v>
                </c:pt>
                <c:pt idx="1914" formatCode="General">
                  <c:v>1156.44</c:v>
                </c:pt>
                <c:pt idx="1915" formatCode="General">
                  <c:v>1196.76</c:v>
                </c:pt>
                <c:pt idx="1916" formatCode="General">
                  <c:v>1187.46</c:v>
                </c:pt>
                <c:pt idx="1917" formatCode="General">
                  <c:v>1179.04</c:v>
                </c:pt>
                <c:pt idx="1918" formatCode="General">
                  <c:v>1171.8599999999999</c:v>
                </c:pt>
                <c:pt idx="1919" formatCode="General">
                  <c:v>1162.58</c:v>
                </c:pt>
                <c:pt idx="1920" formatCode="General">
                  <c:v>1163.3900000000001</c:v>
                </c:pt>
                <c:pt idx="1921" formatCode="General">
                  <c:v>1125.81</c:v>
                </c:pt>
                <c:pt idx="1922" formatCode="General">
                  <c:v>1113.6300000000001</c:v>
                </c:pt>
                <c:pt idx="1923" formatCode="General">
                  <c:v>1120.52</c:v>
                </c:pt>
                <c:pt idx="1924" formatCode="General">
                  <c:v>1102.95</c:v>
                </c:pt>
                <c:pt idx="1925" formatCode="General">
                  <c:v>1075.45</c:v>
                </c:pt>
                <c:pt idx="1926" formatCode="General">
                  <c:v>1061.0899999999999</c:v>
                </c:pt>
                <c:pt idx="1927" formatCode="General">
                  <c:v>1026.6400000000001</c:v>
                </c:pt>
                <c:pt idx="1928" formatCode="General">
                  <c:v>1020.04</c:v>
                </c:pt>
                <c:pt idx="1929" formatCode="General">
                  <c:v>1015.88</c:v>
                </c:pt>
                <c:pt idx="1930" formatCode="General">
                  <c:v>1027.73</c:v>
                </c:pt>
                <c:pt idx="1931" formatCode="General">
                  <c:v>971.98</c:v>
                </c:pt>
                <c:pt idx="1932" formatCode="General">
                  <c:v>954.19</c:v>
                </c:pt>
                <c:pt idx="1933" formatCode="General">
                  <c:v>903.71</c:v>
                </c:pt>
                <c:pt idx="1934" formatCode="General">
                  <c:v>934.36</c:v>
                </c:pt>
                <c:pt idx="1935" formatCode="General">
                  <c:v>1028.93</c:v>
                </c:pt>
                <c:pt idx="1936" formatCode="General">
                  <c:v>1014.21</c:v>
                </c:pt>
                <c:pt idx="1937" formatCode="General">
                  <c:v>1055.3599999999999</c:v>
                </c:pt>
                <c:pt idx="1938" formatCode="General">
                  <c:v>1036.68</c:v>
                </c:pt>
                <c:pt idx="1939" formatCode="General">
                  <c:v>976.73</c:v>
                </c:pt>
                <c:pt idx="1940" formatCode="General">
                  <c:v>957.66</c:v>
                </c:pt>
                <c:pt idx="1941" formatCode="General">
                  <c:v>1099.57</c:v>
                </c:pt>
                <c:pt idx="1942" formatCode="General">
                  <c:v>1152.44</c:v>
                </c:pt>
                <c:pt idx="1943" formatCode="General">
                  <c:v>1239.75</c:v>
                </c:pt>
                <c:pt idx="1944" formatCode="General">
                  <c:v>1220.72</c:v>
                </c:pt>
                <c:pt idx="1945" formatCode="General">
                  <c:v>1217.03</c:v>
                </c:pt>
                <c:pt idx="1946" formatCode="General">
                  <c:v>1175.3599999999999</c:v>
                </c:pt>
                <c:pt idx="1947" formatCode="General">
                  <c:v>1116.32</c:v>
                </c:pt>
                <c:pt idx="1948" formatCode="General">
                  <c:v>1077.25</c:v>
                </c:pt>
                <c:pt idx="1949" formatCode="General">
                  <c:v>1141.23</c:v>
                </c:pt>
                <c:pt idx="1950" formatCode="General">
                  <c:v>1148.08</c:v>
                </c:pt>
                <c:pt idx="1951" formatCode="General">
                  <c:v>1204.8</c:v>
                </c:pt>
                <c:pt idx="1952" formatCode="General">
                  <c:v>1264.5999999999999</c:v>
                </c:pt>
                <c:pt idx="1953" formatCode="General">
                  <c:v>1238.06</c:v>
                </c:pt>
                <c:pt idx="1954" formatCode="General">
                  <c:v>1230.51</c:v>
                </c:pt>
                <c:pt idx="1955" formatCode="General">
                  <c:v>1250.71</c:v>
                </c:pt>
                <c:pt idx="1956" formatCode="General">
                  <c:v>1215.6199999999999</c:v>
                </c:pt>
                <c:pt idx="1957" formatCode="General">
                  <c:v>1179.69</c:v>
                </c:pt>
                <c:pt idx="1958" formatCode="General">
                  <c:v>1171.82</c:v>
                </c:pt>
                <c:pt idx="1959" formatCode="General">
                  <c:v>1163.3800000000001</c:v>
                </c:pt>
                <c:pt idx="1960" formatCode="General">
                  <c:v>1130.2</c:v>
                </c:pt>
                <c:pt idx="1961" formatCode="General">
                  <c:v>1124.5899999999999</c:v>
                </c:pt>
                <c:pt idx="1962" formatCode="General">
                  <c:v>1131.96</c:v>
                </c:pt>
                <c:pt idx="1963" formatCode="General">
                  <c:v>1116.96</c:v>
                </c:pt>
                <c:pt idx="1964" formatCode="General">
                  <c:v>1100.55</c:v>
                </c:pt>
                <c:pt idx="1965" formatCode="General">
                  <c:v>1076.93</c:v>
                </c:pt>
                <c:pt idx="1966" formatCode="General">
                  <c:v>1041.69</c:v>
                </c:pt>
                <c:pt idx="1967" formatCode="General">
                  <c:v>1043.46</c:v>
                </c:pt>
                <c:pt idx="1968" formatCode="General">
                  <c:v>1046.96</c:v>
                </c:pt>
                <c:pt idx="1969" formatCode="General">
                  <c:v>1025.6400000000001</c:v>
                </c:pt>
                <c:pt idx="1970" formatCode="General">
                  <c:v>1007.65</c:v>
                </c:pt>
                <c:pt idx="1971" formatCode="General">
                  <c:v>1001.58</c:v>
                </c:pt>
                <c:pt idx="1972" formatCode="General">
                  <c:v>986.47</c:v>
                </c:pt>
                <c:pt idx="1973" formatCode="General">
                  <c:v>976</c:v>
                </c:pt>
                <c:pt idx="1974" formatCode="General">
                  <c:v>996.92</c:v>
                </c:pt>
                <c:pt idx="1975" formatCode="General">
                  <c:v>982.83</c:v>
                </c:pt>
                <c:pt idx="1976" formatCode="General">
                  <c:v>946.69</c:v>
                </c:pt>
                <c:pt idx="1977" formatCode="General">
                  <c:v>953.34</c:v>
                </c:pt>
                <c:pt idx="1978" formatCode="General">
                  <c:v>1037.49</c:v>
                </c:pt>
                <c:pt idx="1979" formatCode="General">
                  <c:v>1040.1400000000001</c:v>
                </c:pt>
                <c:pt idx="1980" formatCode="General">
                  <c:v>1028.1600000000001</c:v>
                </c:pt>
                <c:pt idx="1981" formatCode="General">
                  <c:v>1022.37</c:v>
                </c:pt>
                <c:pt idx="1982" formatCode="General">
                  <c:v>1015.16</c:v>
                </c:pt>
                <c:pt idx="1983" formatCode="General">
                  <c:v>1008.79</c:v>
                </c:pt>
                <c:pt idx="1984" formatCode="General">
                  <c:v>983.22</c:v>
                </c:pt>
                <c:pt idx="1985" formatCode="General">
                  <c:v>970.74</c:v>
                </c:pt>
                <c:pt idx="1986" formatCode="General">
                  <c:v>920.96</c:v>
                </c:pt>
                <c:pt idx="1987" formatCode="General">
                  <c:v>919.47</c:v>
                </c:pt>
                <c:pt idx="1988" formatCode="General">
                  <c:v>919.15</c:v>
                </c:pt>
                <c:pt idx="1989" formatCode="General">
                  <c:v>919.81</c:v>
                </c:pt>
                <c:pt idx="1990" formatCode="General">
                  <c:v>915.85</c:v>
                </c:pt>
                <c:pt idx="1991" formatCode="General">
                  <c:v>902.22</c:v>
                </c:pt>
                <c:pt idx="1992" formatCode="General">
                  <c:v>891.69</c:v>
                </c:pt>
                <c:pt idx="1993" formatCode="General">
                  <c:v>892.29</c:v>
                </c:pt>
                <c:pt idx="1994" formatCode="General">
                  <c:v>916.74</c:v>
                </c:pt>
                <c:pt idx="1995" formatCode="General">
                  <c:v>897.56</c:v>
                </c:pt>
                <c:pt idx="1996" formatCode="General">
                  <c:v>895.53</c:v>
                </c:pt>
                <c:pt idx="1997" formatCode="General">
                  <c:v>887.01</c:v>
                </c:pt>
                <c:pt idx="1998" formatCode="General">
                  <c:v>884.34</c:v>
                </c:pt>
                <c:pt idx="1999" formatCode="General">
                  <c:v>858.3</c:v>
                </c:pt>
                <c:pt idx="2000" formatCode="General">
                  <c:v>830.8</c:v>
                </c:pt>
                <c:pt idx="2001" formatCode="General">
                  <c:v>820.27</c:v>
                </c:pt>
                <c:pt idx="2002" formatCode="General">
                  <c:v>812.87</c:v>
                </c:pt>
                <c:pt idx="2003" formatCode="General">
                  <c:v>812.46</c:v>
                </c:pt>
                <c:pt idx="2004" formatCode="General">
                  <c:v>780</c:v>
                </c:pt>
                <c:pt idx="2005" formatCode="General">
                  <c:v>755.76</c:v>
                </c:pt>
                <c:pt idx="2006" formatCode="General">
                  <c:v>762.77</c:v>
                </c:pt>
                <c:pt idx="2007" formatCode="General">
                  <c:v>901.06</c:v>
                </c:pt>
                <c:pt idx="2008" formatCode="General">
                  <c:v>879.81</c:v>
                </c:pt>
                <c:pt idx="2009" formatCode="General">
                  <c:v>887.25</c:v>
                </c:pt>
                <c:pt idx="2010" formatCode="General">
                  <c:v>823.56</c:v>
                </c:pt>
                <c:pt idx="2011" formatCode="General">
                  <c:v>883.94</c:v>
                </c:pt>
                <c:pt idx="2012" formatCode="General">
                  <c:v>910.42</c:v>
                </c:pt>
                <c:pt idx="2013" formatCode="General">
                  <c:v>1044.4000000000001</c:v>
                </c:pt>
                <c:pt idx="2014" formatCode="General">
                  <c:v>1021.6</c:v>
                </c:pt>
                <c:pt idx="2015" formatCode="General">
                  <c:v>996.7</c:v>
                </c:pt>
                <c:pt idx="2016" formatCode="General">
                  <c:v>958.7</c:v>
                </c:pt>
                <c:pt idx="2017" formatCode="General">
                  <c:v>947.24</c:v>
                </c:pt>
                <c:pt idx="2018" formatCode="General">
                  <c:v>934.83</c:v>
                </c:pt>
                <c:pt idx="2019" formatCode="General">
                  <c:v>954.5</c:v>
                </c:pt>
                <c:pt idx="2020" formatCode="General">
                  <c:v>934.83</c:v>
                </c:pt>
                <c:pt idx="2021" formatCode="General">
                  <c:v>904.26</c:v>
                </c:pt>
                <c:pt idx="2022" formatCode="General">
                  <c:v>896.9</c:v>
                </c:pt>
                <c:pt idx="2023" formatCode="General">
                  <c:v>862.42</c:v>
                </c:pt>
                <c:pt idx="2024" formatCode="General">
                  <c:v>886.34</c:v>
                </c:pt>
                <c:pt idx="2025" formatCode="General">
                  <c:v>864.68</c:v>
                </c:pt>
                <c:pt idx="2026" formatCode="General">
                  <c:v>834.15</c:v>
                </c:pt>
                <c:pt idx="2027" formatCode="General">
                  <c:v>799.41</c:v>
                </c:pt>
                <c:pt idx="2028" formatCode="General">
                  <c:v>791.5</c:v>
                </c:pt>
                <c:pt idx="2029" formatCode="General">
                  <c:v>790.32</c:v>
                </c:pt>
                <c:pt idx="2030" formatCode="General">
                  <c:v>788.03</c:v>
                </c:pt>
                <c:pt idx="2031" formatCode="General">
                  <c:v>784.86</c:v>
                </c:pt>
                <c:pt idx="2032" formatCode="General">
                  <c:v>778.96</c:v>
                </c:pt>
                <c:pt idx="2033" formatCode="General">
                  <c:v>777.8</c:v>
                </c:pt>
                <c:pt idx="2034" formatCode="General">
                  <c:v>776.84</c:v>
                </c:pt>
                <c:pt idx="2035" formatCode="General">
                  <c:v>777.96</c:v>
                </c:pt>
                <c:pt idx="2036" formatCode="General">
                  <c:v>770.04</c:v>
                </c:pt>
                <c:pt idx="2037" formatCode="General">
                  <c:v>765.41</c:v>
                </c:pt>
                <c:pt idx="2038" formatCode="General">
                  <c:v>772.91</c:v>
                </c:pt>
                <c:pt idx="2039" formatCode="General">
                  <c:v>769.65</c:v>
                </c:pt>
                <c:pt idx="2040" formatCode="General">
                  <c:v>765.95</c:v>
                </c:pt>
                <c:pt idx="2041" formatCode="General">
                  <c:v>759.75</c:v>
                </c:pt>
                <c:pt idx="2042" formatCode="General">
                  <c:v>758.72</c:v>
                </c:pt>
                <c:pt idx="2043" formatCode="General">
                  <c:v>751.71</c:v>
                </c:pt>
                <c:pt idx="2044" formatCode="General">
                  <c:v>768.16</c:v>
                </c:pt>
                <c:pt idx="2045" formatCode="General">
                  <c:v>764.86</c:v>
                </c:pt>
                <c:pt idx="2046" formatCode="General">
                  <c:v>757.54</c:v>
                </c:pt>
                <c:pt idx="2047" formatCode="General">
                  <c:v>746.05</c:v>
                </c:pt>
                <c:pt idx="2048" formatCode="General">
                  <c:v>736.27</c:v>
                </c:pt>
                <c:pt idx="2049" formatCode="General">
                  <c:v>734.56</c:v>
                </c:pt>
                <c:pt idx="2050" formatCode="General">
                  <c:v>732.48</c:v>
                </c:pt>
                <c:pt idx="2051" formatCode="General">
                  <c:v>731.09</c:v>
                </c:pt>
                <c:pt idx="2052" formatCode="General">
                  <c:v>729.63</c:v>
                </c:pt>
                <c:pt idx="2053" formatCode="General">
                  <c:v>734.59</c:v>
                </c:pt>
                <c:pt idx="2054" formatCode="General">
                  <c:v>733.49</c:v>
                </c:pt>
                <c:pt idx="2055" formatCode="General">
                  <c:v>738.92</c:v>
                </c:pt>
                <c:pt idx="2056" formatCode="General">
                  <c:v>736.53</c:v>
                </c:pt>
                <c:pt idx="2057" formatCode="General">
                  <c:v>730.51</c:v>
                </c:pt>
                <c:pt idx="2058" formatCode="General">
                  <c:v>717.94</c:v>
                </c:pt>
                <c:pt idx="2059" formatCode="General">
                  <c:v>744.47</c:v>
                </c:pt>
                <c:pt idx="2060" formatCode="General">
                  <c:v>736.89</c:v>
                </c:pt>
                <c:pt idx="2061" formatCode="General">
                  <c:v>739.51</c:v>
                </c:pt>
                <c:pt idx="2062" formatCode="General">
                  <c:v>709.04</c:v>
                </c:pt>
                <c:pt idx="2063" formatCode="General">
                  <c:v>705.26</c:v>
                </c:pt>
                <c:pt idx="2064" formatCode="General">
                  <c:v>699.81</c:v>
                </c:pt>
                <c:pt idx="2065" formatCode="General">
                  <c:v>687.32</c:v>
                </c:pt>
                <c:pt idx="2066" formatCode="General">
                  <c:v>704.03</c:v>
                </c:pt>
                <c:pt idx="2067" formatCode="General">
                  <c:v>714.41</c:v>
                </c:pt>
                <c:pt idx="2068" formatCode="General">
                  <c:v>711.21</c:v>
                </c:pt>
                <c:pt idx="2069" formatCode="General">
                  <c:v>708.61</c:v>
                </c:pt>
                <c:pt idx="2070" formatCode="General">
                  <c:v>702.39</c:v>
                </c:pt>
                <c:pt idx="2071" formatCode="General">
                  <c:v>699.9</c:v>
                </c:pt>
                <c:pt idx="2072" formatCode="General">
                  <c:v>699.56</c:v>
                </c:pt>
                <c:pt idx="2073" formatCode="General">
                  <c:v>697.74</c:v>
                </c:pt>
                <c:pt idx="2074" formatCode="General">
                  <c:v>685.56</c:v>
                </c:pt>
                <c:pt idx="2075" formatCode="General">
                  <c:v>678.16</c:v>
                </c:pt>
                <c:pt idx="2076" formatCode="General">
                  <c:v>722.35</c:v>
                </c:pt>
                <c:pt idx="2077" formatCode="General">
                  <c:v>701.34</c:v>
                </c:pt>
                <c:pt idx="2078" formatCode="General">
                  <c:v>691.68</c:v>
                </c:pt>
                <c:pt idx="2079" formatCode="General">
                  <c:v>696.47</c:v>
                </c:pt>
                <c:pt idx="2080" formatCode="General">
                  <c:v>690.05</c:v>
                </c:pt>
                <c:pt idx="2081" formatCode="General">
                  <c:v>684.16</c:v>
                </c:pt>
                <c:pt idx="2082" formatCode="General">
                  <c:v>678.04</c:v>
                </c:pt>
                <c:pt idx="2083" formatCode="General">
                  <c:v>657.68</c:v>
                </c:pt>
                <c:pt idx="2084" formatCode="General">
                  <c:v>653.70000000000005</c:v>
                </c:pt>
                <c:pt idx="2085" formatCode="General">
                  <c:v>652.59</c:v>
                </c:pt>
                <c:pt idx="2086" formatCode="General">
                  <c:v>653.89</c:v>
                </c:pt>
                <c:pt idx="2087" formatCode="General">
                  <c:v>632.85</c:v>
                </c:pt>
                <c:pt idx="2088" formatCode="General">
                  <c:v>630.69000000000005</c:v>
                </c:pt>
                <c:pt idx="2089" formatCode="General">
                  <c:v>628.26</c:v>
                </c:pt>
                <c:pt idx="2090" formatCode="General">
                  <c:v>628.01</c:v>
                </c:pt>
                <c:pt idx="2091" formatCode="General">
                  <c:v>636</c:v>
                </c:pt>
                <c:pt idx="2092" formatCode="General">
                  <c:v>638.66</c:v>
                </c:pt>
                <c:pt idx="2093" formatCode="General">
                  <c:v>638.9</c:v>
                </c:pt>
                <c:pt idx="2094" formatCode="General">
                  <c:v>637.39</c:v>
                </c:pt>
                <c:pt idx="2095" formatCode="General">
                  <c:v>637.01</c:v>
                </c:pt>
                <c:pt idx="2096" formatCode="General">
                  <c:v>635.03</c:v>
                </c:pt>
                <c:pt idx="2097" formatCode="General">
                  <c:v>635.97</c:v>
                </c:pt>
                <c:pt idx="2098" formatCode="General">
                  <c:v>618.5</c:v>
                </c:pt>
                <c:pt idx="2099" formatCode="General">
                  <c:v>616.20000000000005</c:v>
                </c:pt>
                <c:pt idx="2100" formatCode="General">
                  <c:v>616.61</c:v>
                </c:pt>
                <c:pt idx="2101" formatCode="General">
                  <c:v>617.34</c:v>
                </c:pt>
                <c:pt idx="2102" formatCode="General">
                  <c:v>611.82000000000005</c:v>
                </c:pt>
                <c:pt idx="2103" formatCode="General">
                  <c:v>611.47</c:v>
                </c:pt>
                <c:pt idx="2104" formatCode="General">
                  <c:v>609.62</c:v>
                </c:pt>
                <c:pt idx="2105" formatCode="General">
                  <c:v>609.48</c:v>
                </c:pt>
                <c:pt idx="2106" formatCode="General">
                  <c:v>610.46</c:v>
                </c:pt>
                <c:pt idx="2107" formatCode="General">
                  <c:v>609.67999999999995</c:v>
                </c:pt>
                <c:pt idx="2108" formatCode="General">
                  <c:v>609.92999999999995</c:v>
                </c:pt>
                <c:pt idx="2109" formatCode="General">
                  <c:v>604.14</c:v>
                </c:pt>
                <c:pt idx="2110" formatCode="General">
                  <c:v>604.85</c:v>
                </c:pt>
                <c:pt idx="2111" formatCode="General">
                  <c:v>604.61</c:v>
                </c:pt>
                <c:pt idx="2112" formatCode="General">
                  <c:v>604.11</c:v>
                </c:pt>
                <c:pt idx="2113" formatCode="General">
                  <c:v>600.35</c:v>
                </c:pt>
                <c:pt idx="2114" formatCode="General">
                  <c:v>599.71</c:v>
                </c:pt>
                <c:pt idx="2115" formatCode="General">
                  <c:v>602.04</c:v>
                </c:pt>
                <c:pt idx="2116" formatCode="General">
                  <c:v>595.79</c:v>
                </c:pt>
                <c:pt idx="2117" formatCode="General">
                  <c:v>596.21</c:v>
                </c:pt>
                <c:pt idx="2118" formatCode="General">
                  <c:v>595.88</c:v>
                </c:pt>
                <c:pt idx="2119" formatCode="General">
                  <c:v>607.94000000000005</c:v>
                </c:pt>
                <c:pt idx="2120" formatCode="General">
                  <c:v>608.27</c:v>
                </c:pt>
                <c:pt idx="2121" formatCode="General">
                  <c:v>605.86</c:v>
                </c:pt>
                <c:pt idx="2122" formatCode="General">
                  <c:v>605.19000000000005</c:v>
                </c:pt>
                <c:pt idx="2123" formatCode="General">
                  <c:v>606.73</c:v>
                </c:pt>
                <c:pt idx="2124" formatCode="General">
                  <c:v>607.16</c:v>
                </c:pt>
                <c:pt idx="2125" formatCode="General">
                  <c:v>608.41</c:v>
                </c:pt>
                <c:pt idx="2126" formatCode="General">
                  <c:v>606.91999999999996</c:v>
                </c:pt>
                <c:pt idx="2127" formatCode="General">
                  <c:v>605.41</c:v>
                </c:pt>
                <c:pt idx="2128" formatCode="General">
                  <c:v>600.51</c:v>
                </c:pt>
                <c:pt idx="2129" formatCode="General">
                  <c:v>622.4</c:v>
                </c:pt>
                <c:pt idx="2130" formatCode="General">
                  <c:v>620.26</c:v>
                </c:pt>
                <c:pt idx="2131" formatCode="General">
                  <c:v>613.84</c:v>
                </c:pt>
                <c:pt idx="2132" formatCode="General">
                  <c:v>608.51</c:v>
                </c:pt>
                <c:pt idx="2133" formatCode="General">
                  <c:v>605.09</c:v>
                </c:pt>
                <c:pt idx="2134" formatCode="General">
                  <c:v>602.24</c:v>
                </c:pt>
                <c:pt idx="2135" formatCode="General">
                  <c:v>596.85</c:v>
                </c:pt>
                <c:pt idx="2136" formatCode="General">
                  <c:v>574.05999999999995</c:v>
                </c:pt>
                <c:pt idx="2137" formatCode="General">
                  <c:v>570.80999999999995</c:v>
                </c:pt>
                <c:pt idx="2138" formatCode="General">
                  <c:v>571.80999999999995</c:v>
                </c:pt>
                <c:pt idx="2139" formatCode="General">
                  <c:v>573.64</c:v>
                </c:pt>
                <c:pt idx="2140" formatCode="General">
                  <c:v>574.11</c:v>
                </c:pt>
                <c:pt idx="2141" formatCode="General">
                  <c:v>573.47</c:v>
                </c:pt>
                <c:pt idx="2142" formatCode="General">
                  <c:v>569.74</c:v>
                </c:pt>
                <c:pt idx="2143" formatCode="General">
                  <c:v>568.63</c:v>
                </c:pt>
                <c:pt idx="2144" formatCode="General">
                  <c:v>576.86</c:v>
                </c:pt>
                <c:pt idx="2145" formatCode="General">
                  <c:v>575.16999999999996</c:v>
                </c:pt>
                <c:pt idx="2146" formatCode="General">
                  <c:v>579.85</c:v>
                </c:pt>
                <c:pt idx="2147" formatCode="General">
                  <c:v>581.63</c:v>
                </c:pt>
                <c:pt idx="2148" formatCode="General">
                  <c:v>580.59</c:v>
                </c:pt>
                <c:pt idx="2149" formatCode="General">
                  <c:v>580.22</c:v>
                </c:pt>
                <c:pt idx="2150" formatCode="General">
                  <c:v>575.46</c:v>
                </c:pt>
                <c:pt idx="2151" formatCode="General">
                  <c:v>574.17999999999995</c:v>
                </c:pt>
                <c:pt idx="2152" formatCode="General">
                  <c:v>573.42999999999995</c:v>
                </c:pt>
                <c:pt idx="2153" formatCode="General">
                  <c:v>571.42999999999995</c:v>
                </c:pt>
                <c:pt idx="2154" formatCode="General">
                  <c:v>566.72</c:v>
                </c:pt>
                <c:pt idx="2155" formatCode="General">
                  <c:v>563.24</c:v>
                </c:pt>
                <c:pt idx="2156" formatCode="General">
                  <c:v>564.78</c:v>
                </c:pt>
                <c:pt idx="2157" formatCode="General">
                  <c:v>584.98</c:v>
                </c:pt>
                <c:pt idx="2158" formatCode="General">
                  <c:v>583.80999999999995</c:v>
                </c:pt>
                <c:pt idx="2159" formatCode="General">
                  <c:v>589.12</c:v>
                </c:pt>
                <c:pt idx="2160" formatCode="General">
                  <c:v>586.37</c:v>
                </c:pt>
                <c:pt idx="2161" formatCode="General">
                  <c:v>584.79</c:v>
                </c:pt>
                <c:pt idx="2162" formatCode="General">
                  <c:v>588.04999999999995</c:v>
                </c:pt>
                <c:pt idx="2163" formatCode="General">
                  <c:v>586.82000000000005</c:v>
                </c:pt>
                <c:pt idx="2164" formatCode="General">
                  <c:v>569.47</c:v>
                </c:pt>
                <c:pt idx="2165" formatCode="General">
                  <c:v>569.98</c:v>
                </c:pt>
                <c:pt idx="2166" formatCode="General">
                  <c:v>565.78</c:v>
                </c:pt>
                <c:pt idx="2167" formatCode="General">
                  <c:v>541.54999999999995</c:v>
                </c:pt>
                <c:pt idx="2168" formatCode="General">
                  <c:v>531.33000000000004</c:v>
                </c:pt>
                <c:pt idx="2169" formatCode="General">
                  <c:v>605.88</c:v>
                </c:pt>
                <c:pt idx="2170" formatCode="General">
                  <c:v>624.36</c:v>
                </c:pt>
                <c:pt idx="2171" formatCode="General">
                  <c:v>654.21</c:v>
                </c:pt>
                <c:pt idx="2172" formatCode="General">
                  <c:v>654.79</c:v>
                </c:pt>
                <c:pt idx="2173" formatCode="General">
                  <c:v>654.49</c:v>
                </c:pt>
                <c:pt idx="2174" formatCode="General">
                  <c:v>648.45000000000005</c:v>
                </c:pt>
                <c:pt idx="2175" formatCode="General">
                  <c:v>645.88</c:v>
                </c:pt>
                <c:pt idx="2176" formatCode="General">
                  <c:v>653.4</c:v>
                </c:pt>
                <c:pt idx="2177" formatCode="General">
                  <c:v>652.79</c:v>
                </c:pt>
                <c:pt idx="2178" formatCode="General">
                  <c:v>648.52</c:v>
                </c:pt>
                <c:pt idx="2179" formatCode="General">
                  <c:v>646.72</c:v>
                </c:pt>
                <c:pt idx="2180" formatCode="General">
                  <c:v>660.41</c:v>
                </c:pt>
                <c:pt idx="2181" formatCode="General">
                  <c:v>663.36</c:v>
                </c:pt>
                <c:pt idx="2182" formatCode="General">
                  <c:v>667.63</c:v>
                </c:pt>
                <c:pt idx="2183" formatCode="General">
                  <c:v>668.63</c:v>
                </c:pt>
                <c:pt idx="2184" formatCode="General">
                  <c:v>661.99</c:v>
                </c:pt>
                <c:pt idx="2185" formatCode="General">
                  <c:v>659.33</c:v>
                </c:pt>
                <c:pt idx="2186" formatCode="General">
                  <c:v>659.04</c:v>
                </c:pt>
                <c:pt idx="2187" formatCode="General">
                  <c:v>652.91999999999996</c:v>
                </c:pt>
                <c:pt idx="2188" formatCode="General">
                  <c:v>654.47</c:v>
                </c:pt>
                <c:pt idx="2189" formatCode="General">
                  <c:v>646.78</c:v>
                </c:pt>
                <c:pt idx="2190" formatCode="General">
                  <c:v>644.98</c:v>
                </c:pt>
                <c:pt idx="2191" formatCode="General">
                  <c:v>641.26</c:v>
                </c:pt>
                <c:pt idx="2192" formatCode="General">
                  <c:v>633.4</c:v>
                </c:pt>
                <c:pt idx="2193" formatCode="General">
                  <c:v>636.47</c:v>
                </c:pt>
                <c:pt idx="2194" formatCode="General">
                  <c:v>611.83000000000004</c:v>
                </c:pt>
                <c:pt idx="2195" formatCode="General">
                  <c:v>670.42</c:v>
                </c:pt>
                <c:pt idx="2196" formatCode="General">
                  <c:v>665.07</c:v>
                </c:pt>
                <c:pt idx="2197" formatCode="General">
                  <c:v>650.51</c:v>
                </c:pt>
                <c:pt idx="2198" formatCode="General">
                  <c:v>649.01</c:v>
                </c:pt>
                <c:pt idx="2199" formatCode="General">
                  <c:v>676.4</c:v>
                </c:pt>
                <c:pt idx="2200" formatCode="General">
                  <c:v>669.59</c:v>
                </c:pt>
                <c:pt idx="2201" formatCode="General">
                  <c:v>636.61</c:v>
                </c:pt>
                <c:pt idx="2202" formatCode="General">
                  <c:v>628.28</c:v>
                </c:pt>
                <c:pt idx="2203" formatCode="General">
                  <c:v>637.77</c:v>
                </c:pt>
                <c:pt idx="2204" formatCode="General">
                  <c:v>620.52</c:v>
                </c:pt>
                <c:pt idx="2205" formatCode="General">
                  <c:v>616.92999999999995</c:v>
                </c:pt>
                <c:pt idx="2206" formatCode="General">
                  <c:v>646.55999999999995</c:v>
                </c:pt>
                <c:pt idx="2207" formatCode="General">
                  <c:v>625.27</c:v>
                </c:pt>
                <c:pt idx="2208" formatCode="General">
                  <c:v>558.14</c:v>
                </c:pt>
                <c:pt idx="2209" formatCode="General">
                  <c:v>587.48</c:v>
                </c:pt>
                <c:pt idx="2210" formatCode="General">
                  <c:v>639.07000000000005</c:v>
                </c:pt>
                <c:pt idx="2211" formatCode="General">
                  <c:v>732.73</c:v>
                </c:pt>
                <c:pt idx="2212" formatCode="General">
                  <c:v>745.63</c:v>
                </c:pt>
                <c:pt idx="2213" formatCode="General">
                  <c:v>733.93</c:v>
                </c:pt>
                <c:pt idx="2214" formatCode="General">
                  <c:v>716.56</c:v>
                </c:pt>
                <c:pt idx="2215" formatCode="General">
                  <c:v>696.52</c:v>
                </c:pt>
                <c:pt idx="2216" formatCode="General">
                  <c:v>672.56</c:v>
                </c:pt>
                <c:pt idx="2217" formatCode="General">
                  <c:v>662.8</c:v>
                </c:pt>
                <c:pt idx="2218" formatCode="General">
                  <c:v>664.49</c:v>
                </c:pt>
                <c:pt idx="2219" formatCode="General">
                  <c:v>607.04</c:v>
                </c:pt>
                <c:pt idx="2220" formatCode="General">
                  <c:v>578.66999999999996</c:v>
                </c:pt>
                <c:pt idx="2221" formatCode="General">
                  <c:v>573.33000000000004</c:v>
                </c:pt>
                <c:pt idx="2222" formatCode="General">
                  <c:v>570.95000000000005</c:v>
                </c:pt>
                <c:pt idx="2223" formatCode="General">
                  <c:v>573.13</c:v>
                </c:pt>
                <c:pt idx="2224" formatCode="General">
                  <c:v>567.51</c:v>
                </c:pt>
                <c:pt idx="2225" formatCode="General">
                  <c:v>574.6</c:v>
                </c:pt>
                <c:pt idx="2226" formatCode="General">
                  <c:v>569.17999999999995</c:v>
                </c:pt>
                <c:pt idx="2227" formatCode="General">
                  <c:v>564.24</c:v>
                </c:pt>
                <c:pt idx="2228" formatCode="General">
                  <c:v>536.91999999999996</c:v>
                </c:pt>
                <c:pt idx="2229" formatCode="General">
                  <c:v>533.08000000000004</c:v>
                </c:pt>
                <c:pt idx="2230" formatCode="General">
                  <c:v>525.64</c:v>
                </c:pt>
                <c:pt idx="2231" formatCode="General">
                  <c:v>520.66</c:v>
                </c:pt>
                <c:pt idx="2232" formatCode="General">
                  <c:v>522.96</c:v>
                </c:pt>
                <c:pt idx="2233" formatCode="General">
                  <c:v>512.17999999999995</c:v>
                </c:pt>
                <c:pt idx="2234" formatCode="General">
                  <c:v>472.7</c:v>
                </c:pt>
                <c:pt idx="2235" formatCode="General">
                  <c:v>453.52</c:v>
                </c:pt>
                <c:pt idx="2236" formatCode="General">
                  <c:v>447.9</c:v>
                </c:pt>
                <c:pt idx="2237" formatCode="General">
                  <c:v>446.06</c:v>
                </c:pt>
                <c:pt idx="2238" formatCode="General">
                  <c:v>443.93</c:v>
                </c:pt>
                <c:pt idx="2239" formatCode="General">
                  <c:v>438.82</c:v>
                </c:pt>
                <c:pt idx="2240" formatCode="General">
                  <c:v>439.04</c:v>
                </c:pt>
                <c:pt idx="2241" formatCode="General">
                  <c:v>441.71</c:v>
                </c:pt>
                <c:pt idx="2242" formatCode="General">
                  <c:v>437.39</c:v>
                </c:pt>
                <c:pt idx="2243" formatCode="General">
                  <c:v>438.71</c:v>
                </c:pt>
                <c:pt idx="2244" formatCode="General">
                  <c:v>453.3</c:v>
                </c:pt>
                <c:pt idx="2245" formatCode="General">
                  <c:v>453.61</c:v>
                </c:pt>
                <c:pt idx="2246" formatCode="General">
                  <c:v>452.95</c:v>
                </c:pt>
                <c:pt idx="2247" formatCode="General">
                  <c:v>455.46</c:v>
                </c:pt>
                <c:pt idx="2248" formatCode="General">
                  <c:v>454.79</c:v>
                </c:pt>
                <c:pt idx="2249" formatCode="General">
                  <c:v>453.45</c:v>
                </c:pt>
                <c:pt idx="2250" formatCode="General">
                  <c:v>449.25</c:v>
                </c:pt>
                <c:pt idx="2251" formatCode="General">
                  <c:v>450.86</c:v>
                </c:pt>
                <c:pt idx="2252" formatCode="General">
                  <c:v>448.95</c:v>
                </c:pt>
                <c:pt idx="2253" formatCode="General">
                  <c:v>456.53</c:v>
                </c:pt>
                <c:pt idx="2254" formatCode="General">
                  <c:v>455.98</c:v>
                </c:pt>
                <c:pt idx="2255" formatCode="General">
                  <c:v>457.32</c:v>
                </c:pt>
                <c:pt idx="2256" formatCode="General">
                  <c:v>447.07</c:v>
                </c:pt>
                <c:pt idx="2257" formatCode="General">
                  <c:v>445.88</c:v>
                </c:pt>
                <c:pt idx="2258" formatCode="General">
                  <c:v>445.63</c:v>
                </c:pt>
                <c:pt idx="2259" formatCode="General">
                  <c:v>442.62</c:v>
                </c:pt>
                <c:pt idx="2260" formatCode="General">
                  <c:v>441.78</c:v>
                </c:pt>
                <c:pt idx="2261" formatCode="General">
                  <c:v>447.93</c:v>
                </c:pt>
                <c:pt idx="2262" formatCode="General">
                  <c:v>447.7</c:v>
                </c:pt>
                <c:pt idx="2263" formatCode="General">
                  <c:v>446.02</c:v>
                </c:pt>
                <c:pt idx="2264" formatCode="General">
                  <c:v>436.65</c:v>
                </c:pt>
                <c:pt idx="2265" formatCode="General">
                  <c:v>444.13</c:v>
                </c:pt>
                <c:pt idx="2266" formatCode="General">
                  <c:v>461.62</c:v>
                </c:pt>
                <c:pt idx="2267" formatCode="General">
                  <c:v>453.59</c:v>
                </c:pt>
                <c:pt idx="2268" formatCode="General">
                  <c:v>448.93</c:v>
                </c:pt>
                <c:pt idx="2269" formatCode="General">
                  <c:v>444.33</c:v>
                </c:pt>
                <c:pt idx="2270" formatCode="General">
                  <c:v>444.15</c:v>
                </c:pt>
                <c:pt idx="2271" formatCode="General">
                  <c:v>440.95</c:v>
                </c:pt>
                <c:pt idx="2272" formatCode="General">
                  <c:v>434.41</c:v>
                </c:pt>
                <c:pt idx="2273" formatCode="General">
                  <c:v>428.1</c:v>
                </c:pt>
                <c:pt idx="2274" formatCode="General">
                  <c:v>427.09</c:v>
                </c:pt>
                <c:pt idx="2275" formatCode="General">
                  <c:v>426.08</c:v>
                </c:pt>
                <c:pt idx="2276" formatCode="General">
                  <c:v>428.98</c:v>
                </c:pt>
                <c:pt idx="2277" formatCode="General">
                  <c:v>424.43</c:v>
                </c:pt>
                <c:pt idx="2278" formatCode="General">
                  <c:v>423.01</c:v>
                </c:pt>
                <c:pt idx="2279" formatCode="General">
                  <c:v>422.92</c:v>
                </c:pt>
                <c:pt idx="2280" formatCode="General">
                  <c:v>422.84</c:v>
                </c:pt>
                <c:pt idx="2281" formatCode="General">
                  <c:v>420.53</c:v>
                </c:pt>
                <c:pt idx="2282" formatCode="General">
                  <c:v>419.26</c:v>
                </c:pt>
                <c:pt idx="2283" formatCode="General">
                  <c:v>416.52</c:v>
                </c:pt>
                <c:pt idx="2284" formatCode="General">
                  <c:v>419.64</c:v>
                </c:pt>
                <c:pt idx="2285" formatCode="General">
                  <c:v>420.52</c:v>
                </c:pt>
                <c:pt idx="2286" formatCode="General">
                  <c:v>422.73</c:v>
                </c:pt>
                <c:pt idx="2287" formatCode="General">
                  <c:v>420.61</c:v>
                </c:pt>
                <c:pt idx="2288" formatCode="General">
                  <c:v>419.6</c:v>
                </c:pt>
                <c:pt idx="2289" formatCode="General">
                  <c:v>419.7</c:v>
                </c:pt>
                <c:pt idx="2290" formatCode="General">
                  <c:v>418.42</c:v>
                </c:pt>
                <c:pt idx="2291" formatCode="General">
                  <c:v>415.83</c:v>
                </c:pt>
                <c:pt idx="2292" formatCode="General">
                  <c:v>415.26</c:v>
                </c:pt>
                <c:pt idx="2293" formatCode="General">
                  <c:v>412.5</c:v>
                </c:pt>
                <c:pt idx="2294" formatCode="General">
                  <c:v>412.68</c:v>
                </c:pt>
                <c:pt idx="2295" formatCode="General">
                  <c:v>423.29</c:v>
                </c:pt>
                <c:pt idx="2296" formatCode="General">
                  <c:v>417.71</c:v>
                </c:pt>
                <c:pt idx="2297" formatCode="General">
                  <c:v>416.26</c:v>
                </c:pt>
                <c:pt idx="2298" formatCode="General">
                  <c:v>415.56</c:v>
                </c:pt>
                <c:pt idx="2299" formatCode="General">
                  <c:v>415.49</c:v>
                </c:pt>
                <c:pt idx="2300" formatCode="General">
                  <c:v>417.36</c:v>
                </c:pt>
                <c:pt idx="2301" formatCode="General">
                  <c:v>412.53</c:v>
                </c:pt>
                <c:pt idx="2302" formatCode="General">
                  <c:v>410.38</c:v>
                </c:pt>
                <c:pt idx="2303" formatCode="General">
                  <c:v>410.4</c:v>
                </c:pt>
                <c:pt idx="2304" formatCode="General">
                  <c:v>407.23</c:v>
                </c:pt>
                <c:pt idx="2305" formatCode="General">
                  <c:v>406.14</c:v>
                </c:pt>
                <c:pt idx="2306" formatCode="General">
                  <c:v>417.89</c:v>
                </c:pt>
                <c:pt idx="2307" formatCode="General">
                  <c:v>415.91</c:v>
                </c:pt>
                <c:pt idx="2308" formatCode="General">
                  <c:v>414.98</c:v>
                </c:pt>
                <c:pt idx="2309" formatCode="General">
                  <c:v>414.2</c:v>
                </c:pt>
                <c:pt idx="2310" formatCode="General">
                  <c:v>411.64</c:v>
                </c:pt>
                <c:pt idx="2311" formatCode="General">
                  <c:v>410.09</c:v>
                </c:pt>
                <c:pt idx="2312" formatCode="General">
                  <c:v>417.01</c:v>
                </c:pt>
                <c:pt idx="2313" formatCode="General">
                  <c:v>413.25</c:v>
                </c:pt>
                <c:pt idx="2314" formatCode="General">
                  <c:v>411.61</c:v>
                </c:pt>
                <c:pt idx="2315" formatCode="General">
                  <c:v>411.09</c:v>
                </c:pt>
                <c:pt idx="2316" formatCode="General">
                  <c:v>406.31</c:v>
                </c:pt>
                <c:pt idx="2317" formatCode="General">
                  <c:v>395.78</c:v>
                </c:pt>
                <c:pt idx="2318" formatCode="General">
                  <c:v>394.04</c:v>
                </c:pt>
                <c:pt idx="2319" formatCode="General">
                  <c:v>410.94</c:v>
                </c:pt>
                <c:pt idx="2320" formatCode="General">
                  <c:v>419.41</c:v>
                </c:pt>
                <c:pt idx="2321" formatCode="General">
                  <c:v>423.99</c:v>
                </c:pt>
                <c:pt idx="2322" formatCode="General">
                  <c:v>432.32</c:v>
                </c:pt>
                <c:pt idx="2323" formatCode="General">
                  <c:v>431.69</c:v>
                </c:pt>
                <c:pt idx="2324" formatCode="General">
                  <c:v>423.82</c:v>
                </c:pt>
                <c:pt idx="2325" formatCode="General">
                  <c:v>428.1</c:v>
                </c:pt>
                <c:pt idx="2326" formatCode="General">
                  <c:v>421.62</c:v>
                </c:pt>
                <c:pt idx="2327" formatCode="General">
                  <c:v>420.42</c:v>
                </c:pt>
                <c:pt idx="2328" formatCode="General">
                  <c:v>413.91</c:v>
                </c:pt>
                <c:pt idx="2329" formatCode="General">
                  <c:v>417.82</c:v>
                </c:pt>
                <c:pt idx="2330" formatCode="General">
                  <c:v>432.92</c:v>
                </c:pt>
                <c:pt idx="2331" formatCode="General">
                  <c:v>429.08</c:v>
                </c:pt>
                <c:pt idx="2332" formatCode="General">
                  <c:v>421.6</c:v>
                </c:pt>
                <c:pt idx="2333" formatCode="General">
                  <c:v>417.6</c:v>
                </c:pt>
                <c:pt idx="2334" formatCode="General">
                  <c:v>415.64</c:v>
                </c:pt>
                <c:pt idx="2335" formatCode="General">
                  <c:v>406.78</c:v>
                </c:pt>
                <c:pt idx="2336" formatCode="General">
                  <c:v>401.43</c:v>
                </c:pt>
                <c:pt idx="2337" formatCode="General">
                  <c:v>397.75</c:v>
                </c:pt>
                <c:pt idx="2338" formatCode="General">
                  <c:v>392.93</c:v>
                </c:pt>
                <c:pt idx="2339" formatCode="General">
                  <c:v>384.64</c:v>
                </c:pt>
                <c:pt idx="2340" formatCode="General">
                  <c:v>379.6</c:v>
                </c:pt>
                <c:pt idx="2341" formatCode="General">
                  <c:v>376.4</c:v>
                </c:pt>
                <c:pt idx="2342" formatCode="General">
                  <c:v>375.78</c:v>
                </c:pt>
                <c:pt idx="2343" formatCode="General">
                  <c:v>372.9</c:v>
                </c:pt>
                <c:pt idx="2344" formatCode="#,##0.00">
                  <c:v>373.33</c:v>
                </c:pt>
                <c:pt idx="2345" formatCode="#,##0.00">
                  <c:v>374.9</c:v>
                </c:pt>
                <c:pt idx="2346" formatCode="General">
                  <c:v>372.39</c:v>
                </c:pt>
                <c:pt idx="2347" formatCode="General">
                  <c:v>385.57</c:v>
                </c:pt>
                <c:pt idx="2348" formatCode="#,##0.00">
                  <c:v>369.99</c:v>
                </c:pt>
                <c:pt idx="2349" formatCode="#,##0.00">
                  <c:v>368.05</c:v>
                </c:pt>
                <c:pt idx="2350" formatCode="General">
                  <c:v>372.92</c:v>
                </c:pt>
                <c:pt idx="2351" formatCode="General">
                  <c:v>367.96</c:v>
                </c:pt>
                <c:pt idx="2352" formatCode="General">
                  <c:v>367.83</c:v>
                </c:pt>
                <c:pt idx="2353" formatCode="General">
                  <c:v>376.49</c:v>
                </c:pt>
                <c:pt idx="2354" formatCode="General">
                  <c:v>365.45</c:v>
                </c:pt>
                <c:pt idx="2355" formatCode="General">
                  <c:v>379.73</c:v>
                </c:pt>
                <c:pt idx="2356" formatCode="General">
                  <c:v>391.78</c:v>
                </c:pt>
                <c:pt idx="2357" formatCode="General">
                  <c:v>390.58</c:v>
                </c:pt>
                <c:pt idx="2358" formatCode="General">
                  <c:v>388.55</c:v>
                </c:pt>
                <c:pt idx="2359" formatCode="General">
                  <c:v>387.51</c:v>
                </c:pt>
                <c:pt idx="2360" formatCode="General">
                  <c:v>381.98</c:v>
                </c:pt>
                <c:pt idx="2361" formatCode="General">
                  <c:v>375.28</c:v>
                </c:pt>
                <c:pt idx="2362" formatCode="General">
                  <c:v>406.3</c:v>
                </c:pt>
                <c:pt idx="2363" formatCode="General">
                  <c:v>376.6</c:v>
                </c:pt>
                <c:pt idx="2364" formatCode="General">
                  <c:v>378.97</c:v>
                </c:pt>
                <c:pt idx="2365" formatCode="General">
                  <c:v>376.67</c:v>
                </c:pt>
                <c:pt idx="2366" formatCode="General">
                  <c:v>380.09</c:v>
                </c:pt>
                <c:pt idx="2367" formatCode="General">
                  <c:v>354.91</c:v>
                </c:pt>
                <c:pt idx="2368" formatCode="General">
                  <c:v>364.33</c:v>
                </c:pt>
                <c:pt idx="2369" formatCode="General">
                  <c:v>427.85</c:v>
                </c:pt>
                <c:pt idx="2370" formatCode="General">
                  <c:v>424.44</c:v>
                </c:pt>
                <c:pt idx="2371" formatCode="General">
                  <c:v>435.69</c:v>
                </c:pt>
                <c:pt idx="2372" formatCode="General">
                  <c:v>443.86</c:v>
                </c:pt>
                <c:pt idx="2373" formatCode="General">
                  <c:v>440.35</c:v>
                </c:pt>
                <c:pt idx="2374" formatCode="General">
                  <c:v>446.89</c:v>
                </c:pt>
                <c:pt idx="2375" formatCode="General">
                  <c:v>447.94</c:v>
                </c:pt>
                <c:pt idx="2376" formatCode="General">
                  <c:v>429.08</c:v>
                </c:pt>
                <c:pt idx="2377" formatCode="General">
                  <c:v>426.34</c:v>
                </c:pt>
                <c:pt idx="2378" formatCode="General">
                  <c:v>429.68</c:v>
                </c:pt>
                <c:pt idx="2379" formatCode="General">
                  <c:v>429.08</c:v>
                </c:pt>
                <c:pt idx="2380" formatCode="General">
                  <c:v>424.71</c:v>
                </c:pt>
                <c:pt idx="2381" formatCode="General">
                  <c:v>431.87</c:v>
                </c:pt>
                <c:pt idx="2382" formatCode="General">
                  <c:v>427.52</c:v>
                </c:pt>
                <c:pt idx="2383" formatCode="General">
                  <c:v>418.73</c:v>
                </c:pt>
                <c:pt idx="2384" formatCode="General">
                  <c:v>422.08</c:v>
                </c:pt>
                <c:pt idx="2385" formatCode="General">
                  <c:v>420.63</c:v>
                </c:pt>
                <c:pt idx="2386" formatCode="General">
                  <c:v>418.48</c:v>
                </c:pt>
                <c:pt idx="2387" formatCode="General">
                  <c:v>408.88</c:v>
                </c:pt>
                <c:pt idx="2388" formatCode="General">
                  <c:v>405.76</c:v>
                </c:pt>
                <c:pt idx="2389" formatCode="General">
                  <c:v>452.08</c:v>
                </c:pt>
                <c:pt idx="2390" formatCode="General">
                  <c:v>443.08</c:v>
                </c:pt>
                <c:pt idx="2391" formatCode="General">
                  <c:v>436.62</c:v>
                </c:pt>
                <c:pt idx="2392" formatCode="General">
                  <c:v>435.52</c:v>
                </c:pt>
                <c:pt idx="2393" formatCode="General">
                  <c:v>427.31</c:v>
                </c:pt>
                <c:pt idx="2394" formatCode="General">
                  <c:v>434.34</c:v>
                </c:pt>
                <c:pt idx="2395" formatCode="General">
                  <c:v>456.77</c:v>
                </c:pt>
                <c:pt idx="2396" formatCode="General">
                  <c:v>454.94</c:v>
                </c:pt>
                <c:pt idx="2397" formatCode="General">
                  <c:v>448.86</c:v>
                </c:pt>
                <c:pt idx="2398" formatCode="General">
                  <c:v>443.85</c:v>
                </c:pt>
                <c:pt idx="2399" formatCode="General">
                  <c:v>443.88</c:v>
                </c:pt>
                <c:pt idx="2400" formatCode="General">
                  <c:v>430.46</c:v>
                </c:pt>
                <c:pt idx="2401" formatCode="General">
                  <c:v>426.27</c:v>
                </c:pt>
                <c:pt idx="2402" formatCode="General">
                  <c:v>410.74</c:v>
                </c:pt>
                <c:pt idx="2403" formatCode="General">
                  <c:v>415.28</c:v>
                </c:pt>
                <c:pt idx="2404" formatCode="General">
                  <c:v>411.55</c:v>
                </c:pt>
                <c:pt idx="2405" formatCode="General">
                  <c:v>406.29</c:v>
                </c:pt>
                <c:pt idx="2406" formatCode="General">
                  <c:v>389.95</c:v>
                </c:pt>
                <c:pt idx="2407" formatCode="General">
                  <c:v>385.41</c:v>
                </c:pt>
                <c:pt idx="2408" formatCode="General">
                  <c:v>387.09</c:v>
                </c:pt>
                <c:pt idx="2409" formatCode="General">
                  <c:v>363.23</c:v>
                </c:pt>
                <c:pt idx="2410" formatCode="General">
                  <c:v>355.76</c:v>
                </c:pt>
                <c:pt idx="2411" formatCode="General">
                  <c:v>357.41</c:v>
                </c:pt>
                <c:pt idx="2412" formatCode="General">
                  <c:v>349.46</c:v>
                </c:pt>
                <c:pt idx="2413" formatCode="General">
                  <c:v>356.56</c:v>
                </c:pt>
                <c:pt idx="2414" formatCode="General">
                  <c:v>370.38</c:v>
                </c:pt>
                <c:pt idx="2415" formatCode="General">
                  <c:v>355.67</c:v>
                </c:pt>
                <c:pt idx="2416" formatCode="General">
                  <c:v>352.17</c:v>
                </c:pt>
                <c:pt idx="2417" formatCode="General">
                  <c:v>347.87</c:v>
                </c:pt>
                <c:pt idx="2418" formatCode="General">
                  <c:v>328.23</c:v>
                </c:pt>
                <c:pt idx="2419" formatCode="General">
                  <c:v>316.77</c:v>
                </c:pt>
                <c:pt idx="2420" formatCode="General">
                  <c:v>318.12</c:v>
                </c:pt>
                <c:pt idx="2421" formatCode="General">
                  <c:v>321.29000000000002</c:v>
                </c:pt>
                <c:pt idx="2422" formatCode="General">
                  <c:v>321.26</c:v>
                </c:pt>
                <c:pt idx="2423" formatCode="General">
                  <c:v>319.60000000000002</c:v>
                </c:pt>
                <c:pt idx="2424" formatCode="General">
                  <c:v>312.22000000000003</c:v>
                </c:pt>
                <c:pt idx="2425" formatCode="General">
                  <c:v>325.27</c:v>
                </c:pt>
                <c:pt idx="2426" formatCode="General">
                  <c:v>330.64</c:v>
                </c:pt>
                <c:pt idx="2427" formatCode="General">
                  <c:v>329.61</c:v>
                </c:pt>
                <c:pt idx="2428" formatCode="General">
                  <c:v>315.89999999999998</c:v>
                </c:pt>
                <c:pt idx="2429" formatCode="General">
                  <c:v>317.49</c:v>
                </c:pt>
                <c:pt idx="2430" formatCode="General">
                  <c:v>329.97</c:v>
                </c:pt>
                <c:pt idx="2431" formatCode="General">
                  <c:v>326.08</c:v>
                </c:pt>
                <c:pt idx="2432" formatCode="General">
                  <c:v>313.36</c:v>
                </c:pt>
                <c:pt idx="2433" formatCode="General">
                  <c:v>301</c:v>
                </c:pt>
                <c:pt idx="2434" formatCode="General">
                  <c:v>329.11</c:v>
                </c:pt>
                <c:pt idx="2435" formatCode="General">
                  <c:v>362.89</c:v>
                </c:pt>
                <c:pt idx="2436" formatCode="General">
                  <c:v>368.7</c:v>
                </c:pt>
                <c:pt idx="2437" formatCode="General">
                  <c:v>372.43</c:v>
                </c:pt>
                <c:pt idx="2438" formatCode="General">
                  <c:v>354.02</c:v>
                </c:pt>
                <c:pt idx="2439" formatCode="General">
                  <c:v>374.58</c:v>
                </c:pt>
                <c:pt idx="2440" formatCode="General">
                  <c:v>380.55</c:v>
                </c:pt>
                <c:pt idx="2441" formatCode="General">
                  <c:v>357.65</c:v>
                </c:pt>
                <c:pt idx="2442" formatCode="General">
                  <c:v>323.20999999999998</c:v>
                </c:pt>
                <c:pt idx="2443" formatCode="General">
                  <c:v>311.88</c:v>
                </c:pt>
                <c:pt idx="2444" formatCode="General">
                  <c:v>309.25</c:v>
                </c:pt>
                <c:pt idx="2445" formatCode="General">
                  <c:v>313.94</c:v>
                </c:pt>
                <c:pt idx="2446" formatCode="General">
                  <c:v>301.82</c:v>
                </c:pt>
                <c:pt idx="2447" formatCode="General">
                  <c:v>293.7</c:v>
                </c:pt>
                <c:pt idx="2448" formatCode="General">
                  <c:v>285.01</c:v>
                </c:pt>
                <c:pt idx="2449" formatCode="General">
                  <c:v>280.51</c:v>
                </c:pt>
                <c:pt idx="2450" formatCode="General">
                  <c:v>281.45</c:v>
                </c:pt>
                <c:pt idx="2451" formatCode="General">
                  <c:v>276.5</c:v>
                </c:pt>
                <c:pt idx="2452" formatCode="General">
                  <c:v>273.54000000000002</c:v>
                </c:pt>
                <c:pt idx="2453" formatCode="General">
                  <c:v>266.14</c:v>
                </c:pt>
                <c:pt idx="2454" formatCode="General">
                  <c:v>263.83999999999997</c:v>
                </c:pt>
                <c:pt idx="2455" formatCode="General">
                  <c:v>263.23</c:v>
                </c:pt>
                <c:pt idx="2456" formatCode="General">
                  <c:v>260.95</c:v>
                </c:pt>
                <c:pt idx="2457" formatCode="General">
                  <c:v>260.77999999999997</c:v>
                </c:pt>
                <c:pt idx="2458" formatCode="General">
                  <c:v>262.37</c:v>
                </c:pt>
                <c:pt idx="2459" formatCode="General">
                  <c:v>253.93</c:v>
                </c:pt>
                <c:pt idx="2460" formatCode="General">
                  <c:v>252.05</c:v>
                </c:pt>
                <c:pt idx="2461" formatCode="General">
                  <c:v>248.9</c:v>
                </c:pt>
                <c:pt idx="2462" formatCode="General">
                  <c:v>243.76</c:v>
                </c:pt>
                <c:pt idx="2463" formatCode="General">
                  <c:v>245.18</c:v>
                </c:pt>
                <c:pt idx="2464" formatCode="General">
                  <c:v>244.15</c:v>
                </c:pt>
                <c:pt idx="2465" formatCode="General">
                  <c:v>243.07</c:v>
                </c:pt>
                <c:pt idx="2466" formatCode="General">
                  <c:v>242.12</c:v>
                </c:pt>
                <c:pt idx="2467" formatCode="General">
                  <c:v>242.18</c:v>
                </c:pt>
                <c:pt idx="2468" formatCode="General">
                  <c:v>242.59</c:v>
                </c:pt>
                <c:pt idx="2469" formatCode="General">
                  <c:v>240.14</c:v>
                </c:pt>
                <c:pt idx="2470" formatCode="General">
                  <c:v>237.04</c:v>
                </c:pt>
                <c:pt idx="2471" formatCode="General">
                  <c:v>237.94</c:v>
                </c:pt>
                <c:pt idx="2472" formatCode="General">
                  <c:v>236.94</c:v>
                </c:pt>
                <c:pt idx="2473" formatCode="General">
                  <c:v>236.6</c:v>
                </c:pt>
                <c:pt idx="2474" formatCode="General">
                  <c:v>235.62</c:v>
                </c:pt>
                <c:pt idx="2475" formatCode="General">
                  <c:v>235.63</c:v>
                </c:pt>
                <c:pt idx="2476" formatCode="General">
                  <c:v>235.93</c:v>
                </c:pt>
                <c:pt idx="2477" formatCode="General">
                  <c:v>232.47</c:v>
                </c:pt>
                <c:pt idx="2478" formatCode="General">
                  <c:v>232.48</c:v>
                </c:pt>
                <c:pt idx="2479" formatCode="General">
                  <c:v>233.36</c:v>
                </c:pt>
                <c:pt idx="2480" formatCode="General">
                  <c:v>233.68</c:v>
                </c:pt>
                <c:pt idx="2481" formatCode="General">
                  <c:v>230.29</c:v>
                </c:pt>
                <c:pt idx="2482" formatCode="General">
                  <c:v>229.59</c:v>
                </c:pt>
                <c:pt idx="2483" formatCode="General">
                  <c:v>225.12</c:v>
                </c:pt>
                <c:pt idx="2484" formatCode="General">
                  <c:v>226.52</c:v>
                </c:pt>
                <c:pt idx="2485" formatCode="General">
                  <c:v>230.91</c:v>
                </c:pt>
                <c:pt idx="2486" formatCode="General">
                  <c:v>231.09</c:v>
                </c:pt>
                <c:pt idx="2487" formatCode="General">
                  <c:v>232.18</c:v>
                </c:pt>
                <c:pt idx="2488" formatCode="General">
                  <c:v>228.93</c:v>
                </c:pt>
                <c:pt idx="2489" formatCode="General">
                  <c:v>227.4</c:v>
                </c:pt>
                <c:pt idx="2490" formatCode="General">
                  <c:v>229.82</c:v>
                </c:pt>
                <c:pt idx="2491" formatCode="General">
                  <c:v>227.96</c:v>
                </c:pt>
                <c:pt idx="2492" formatCode="General">
                  <c:v>229.33</c:v>
                </c:pt>
                <c:pt idx="2493" formatCode="General">
                  <c:v>234.75</c:v>
                </c:pt>
                <c:pt idx="2494" formatCode="General">
                  <c:v>238.33</c:v>
                </c:pt>
                <c:pt idx="2495" formatCode="General">
                  <c:v>235.79</c:v>
                </c:pt>
                <c:pt idx="2496" formatCode="General">
                  <c:v>237.82</c:v>
                </c:pt>
                <c:pt idx="2497" formatCode="General">
                  <c:v>239.68</c:v>
                </c:pt>
                <c:pt idx="2498" formatCode="General">
                  <c:v>238.72</c:v>
                </c:pt>
                <c:pt idx="2499" formatCode="General">
                  <c:v>234.68</c:v>
                </c:pt>
                <c:pt idx="2500" formatCode="General">
                  <c:v>229.44</c:v>
                </c:pt>
                <c:pt idx="2501" formatCode="General">
                  <c:v>227.05</c:v>
                </c:pt>
                <c:pt idx="2502" formatCode="General">
                  <c:v>226.67</c:v>
                </c:pt>
                <c:pt idx="2503" formatCode="General">
                  <c:v>226.48</c:v>
                </c:pt>
                <c:pt idx="2504" formatCode="General">
                  <c:v>226.86</c:v>
                </c:pt>
                <c:pt idx="2505" formatCode="General">
                  <c:v>225.91</c:v>
                </c:pt>
                <c:pt idx="2506" formatCode="General">
                  <c:v>226.25</c:v>
                </c:pt>
                <c:pt idx="2507" formatCode="General">
                  <c:v>227.33</c:v>
                </c:pt>
                <c:pt idx="2508" formatCode="General">
                  <c:v>220.93</c:v>
                </c:pt>
                <c:pt idx="2509" formatCode="General">
                  <c:v>223.68</c:v>
                </c:pt>
                <c:pt idx="2510" formatCode="General">
                  <c:v>220.2</c:v>
                </c:pt>
                <c:pt idx="2511" formatCode="General">
                  <c:v>199.57</c:v>
                </c:pt>
                <c:pt idx="2512" formatCode="General">
                  <c:v>210.44</c:v>
                </c:pt>
                <c:pt idx="2513" formatCode="General">
                  <c:v>225.58</c:v>
                </c:pt>
                <c:pt idx="2514" formatCode="General">
                  <c:v>222.7</c:v>
                </c:pt>
                <c:pt idx="2515" formatCode="General">
                  <c:v>231.72</c:v>
                </c:pt>
                <c:pt idx="2516" formatCode="General">
                  <c:v>226.9</c:v>
                </c:pt>
                <c:pt idx="2517" formatCode="General">
                  <c:v>222.77</c:v>
                </c:pt>
                <c:pt idx="2518" formatCode="General">
                  <c:v>211.08</c:v>
                </c:pt>
                <c:pt idx="2519" formatCode="General">
                  <c:v>257.12</c:v>
                </c:pt>
                <c:pt idx="2520" formatCode="General">
                  <c:v>257.04000000000002</c:v>
                </c:pt>
                <c:pt idx="2521" formatCode="General">
                  <c:v>261.3</c:v>
                </c:pt>
                <c:pt idx="2522" formatCode="General">
                  <c:v>261.48</c:v>
                </c:pt>
                <c:pt idx="2523" formatCode="General">
                  <c:v>262.83999999999997</c:v>
                </c:pt>
                <c:pt idx="2524" formatCode="General">
                  <c:v>265.47000000000003</c:v>
                </c:pt>
                <c:pt idx="2525" formatCode="General">
                  <c:v>264.08999999999997</c:v>
                </c:pt>
                <c:pt idx="2526" formatCode="General">
                  <c:v>262.60000000000002</c:v>
                </c:pt>
                <c:pt idx="2527" formatCode="General">
                  <c:v>260.47000000000003</c:v>
                </c:pt>
                <c:pt idx="2528" formatCode="General">
                  <c:v>260.70999999999998</c:v>
                </c:pt>
                <c:pt idx="2529" formatCode="General">
                  <c:v>276.37</c:v>
                </c:pt>
                <c:pt idx="2530" formatCode="General">
                  <c:v>278.39999999999998</c:v>
                </c:pt>
                <c:pt idx="2531" formatCode="General">
                  <c:v>281.49</c:v>
                </c:pt>
                <c:pt idx="2532" formatCode="General">
                  <c:v>281.23</c:v>
                </c:pt>
                <c:pt idx="2533" formatCode="General">
                  <c:v>280.23</c:v>
                </c:pt>
                <c:pt idx="2534" formatCode="General">
                  <c:v>277.52999999999997</c:v>
                </c:pt>
                <c:pt idx="2535" formatCode="General">
                  <c:v>278.11</c:v>
                </c:pt>
                <c:pt idx="2536" formatCode="General">
                  <c:v>282.33999999999997</c:v>
                </c:pt>
                <c:pt idx="2537" formatCode="General">
                  <c:v>286.57</c:v>
                </c:pt>
                <c:pt idx="2538" formatCode="General">
                  <c:v>288.77999999999997</c:v>
                </c:pt>
                <c:pt idx="2539" formatCode="General">
                  <c:v>293.42</c:v>
                </c:pt>
                <c:pt idx="2540" formatCode="General">
                  <c:v>287.45</c:v>
                </c:pt>
                <c:pt idx="2541" formatCode="General">
                  <c:v>287.70999999999998</c:v>
                </c:pt>
                <c:pt idx="2542" formatCode="General">
                  <c:v>286</c:v>
                </c:pt>
                <c:pt idx="2543" formatCode="General">
                  <c:v>275.25</c:v>
                </c:pt>
                <c:pt idx="2544" formatCode="General">
                  <c:v>275.72000000000003</c:v>
                </c:pt>
                <c:pt idx="2545" formatCode="General">
                  <c:v>274.38</c:v>
                </c:pt>
                <c:pt idx="2546" formatCode="General">
                  <c:v>275.42</c:v>
                </c:pt>
                <c:pt idx="2547" formatCode="General">
                  <c:v>272.95999999999998</c:v>
                </c:pt>
                <c:pt idx="2548" formatCode="General">
                  <c:v>272.51</c:v>
                </c:pt>
                <c:pt idx="2549" formatCode="General">
                  <c:v>274.08</c:v>
                </c:pt>
                <c:pt idx="2550" formatCode="General">
                  <c:v>272.04000000000002</c:v>
                </c:pt>
                <c:pt idx="2551" formatCode="General">
                  <c:v>275.24</c:v>
                </c:pt>
                <c:pt idx="2552" formatCode="General">
                  <c:v>285.37</c:v>
                </c:pt>
                <c:pt idx="2553" formatCode="General">
                  <c:v>286.64</c:v>
                </c:pt>
                <c:pt idx="2554" formatCode="General">
                  <c:v>281.01</c:v>
                </c:pt>
                <c:pt idx="2555" formatCode="General">
                  <c:v>292.51</c:v>
                </c:pt>
                <c:pt idx="2556" formatCode="General">
                  <c:v>283.52999999999997</c:v>
                </c:pt>
                <c:pt idx="2557" formatCode="General">
                  <c:v>268.8</c:v>
                </c:pt>
                <c:pt idx="2558" formatCode="General">
                  <c:v>267.08999999999997</c:v>
                </c:pt>
                <c:pt idx="2559" formatCode="General">
                  <c:v>264.39</c:v>
                </c:pt>
                <c:pt idx="2560" formatCode="General">
                  <c:v>264.83</c:v>
                </c:pt>
                <c:pt idx="2561" formatCode="General">
                  <c:v>267.60000000000002</c:v>
                </c:pt>
                <c:pt idx="2562" formatCode="General">
                  <c:v>258.7</c:v>
                </c:pt>
                <c:pt idx="2563" formatCode="General">
                  <c:v>254.2</c:v>
                </c:pt>
                <c:pt idx="2564" formatCode="General">
                  <c:v>253.51</c:v>
                </c:pt>
                <c:pt idx="2565" formatCode="#,##0.00">
                  <c:v>254.12</c:v>
                </c:pt>
                <c:pt idx="2566" formatCode="#,##0.00">
                  <c:v>255.77</c:v>
                </c:pt>
                <c:pt idx="2567" formatCode="#,##0.00">
                  <c:v>255.95</c:v>
                </c:pt>
                <c:pt idx="2568" formatCode="#,##0.00">
                  <c:v>248.58</c:v>
                </c:pt>
                <c:pt idx="2569" formatCode="#,##0.00">
                  <c:v>247.43</c:v>
                </c:pt>
                <c:pt idx="2570" formatCode="#,##0.00">
                  <c:v>243.12</c:v>
                </c:pt>
                <c:pt idx="2571" formatCode="#,##0.00">
                  <c:v>241.55</c:v>
                </c:pt>
                <c:pt idx="2572" formatCode="#,##0.00">
                  <c:v>240.37</c:v>
                </c:pt>
                <c:pt idx="2573" formatCode="#,##0.00">
                  <c:v>240.51</c:v>
                </c:pt>
                <c:pt idx="2574" formatCode="#,##0.00">
                  <c:v>243.13</c:v>
                </c:pt>
                <c:pt idx="2575" formatCode="#,##0.00">
                  <c:v>243.78</c:v>
                </c:pt>
                <c:pt idx="2576" formatCode="#,##0.00">
                  <c:v>241.88</c:v>
                </c:pt>
                <c:pt idx="2577" formatCode="#,##0.00">
                  <c:v>240.63</c:v>
                </c:pt>
                <c:pt idx="2578" formatCode="#,##0.00">
                  <c:v>243.79</c:v>
                </c:pt>
                <c:pt idx="2579" formatCode="#,##0.00">
                  <c:v>244.13</c:v>
                </c:pt>
                <c:pt idx="2580" formatCode="#,##0.00">
                  <c:v>246.48</c:v>
                </c:pt>
                <c:pt idx="2581" formatCode="#,##0.00">
                  <c:v>236.12</c:v>
                </c:pt>
                <c:pt idx="2582" formatCode="#,##0.00">
                  <c:v>233.42</c:v>
                </c:pt>
                <c:pt idx="2583" formatCode="#,##0.00">
                  <c:v>232</c:v>
                </c:pt>
                <c:pt idx="2584" formatCode="#,##0.00">
                  <c:v>229.21</c:v>
                </c:pt>
                <c:pt idx="2585" formatCode="#,##0.00">
                  <c:v>229.31</c:v>
                </c:pt>
                <c:pt idx="2586" formatCode="#,##0.00">
                  <c:v>228.77</c:v>
                </c:pt>
                <c:pt idx="2587" formatCode="#,##0.00">
                  <c:v>228.01</c:v>
                </c:pt>
                <c:pt idx="2588" formatCode="#,##0.00">
                  <c:v>227.93</c:v>
                </c:pt>
                <c:pt idx="2589" formatCode="#,##0.00">
                  <c:v>222.84</c:v>
                </c:pt>
                <c:pt idx="2590" formatCode="#,##0.00">
                  <c:v>222.65</c:v>
                </c:pt>
                <c:pt idx="2591" formatCode="#,##0.00">
                  <c:v>224.38</c:v>
                </c:pt>
                <c:pt idx="2592" formatCode="#,##0.00">
                  <c:v>223.18</c:v>
                </c:pt>
                <c:pt idx="2593" formatCode="#,##0.00">
                  <c:v>224.05</c:v>
                </c:pt>
                <c:pt idx="2594" formatCode="#,##0.00">
                  <c:v>223.93</c:v>
                </c:pt>
                <c:pt idx="2595" formatCode="#,##0.00">
                  <c:v>222.42</c:v>
                </c:pt>
                <c:pt idx="2596" formatCode="#,##0.00">
                  <c:v>221.3</c:v>
                </c:pt>
                <c:pt idx="2597" formatCode="#,##0.00">
                  <c:v>229.54</c:v>
                </c:pt>
                <c:pt idx="2598" formatCode="#,##0.00">
                  <c:v>232.05</c:v>
                </c:pt>
                <c:pt idx="2599" formatCode="#,##0.00">
                  <c:v>235.73</c:v>
                </c:pt>
                <c:pt idx="2600" formatCode="#,##0.00">
                  <c:v>236.65</c:v>
                </c:pt>
                <c:pt idx="2601" formatCode="#,##0.00">
                  <c:v>236.7</c:v>
                </c:pt>
                <c:pt idx="2602" formatCode="#,##0.00">
                  <c:v>235.69</c:v>
                </c:pt>
                <c:pt idx="2603" formatCode="#,##0.00">
                  <c:v>236.64</c:v>
                </c:pt>
                <c:pt idx="2604" formatCode="#,##0.00">
                  <c:v>238.81</c:v>
                </c:pt>
                <c:pt idx="2605" formatCode="#,##0.00">
                  <c:v>238.69</c:v>
                </c:pt>
                <c:pt idx="2606" formatCode="#,##0.00">
                  <c:v>235.06</c:v>
                </c:pt>
                <c:pt idx="2607" formatCode="#,##0.00">
                  <c:v>233.84</c:v>
                </c:pt>
                <c:pt idx="2608" formatCode="#,##0.00">
                  <c:v>231.84</c:v>
                </c:pt>
                <c:pt idx="2609" formatCode="#,##0.00">
                  <c:v>231.82</c:v>
                </c:pt>
                <c:pt idx="2610" formatCode="#,##0.00">
                  <c:v>232.46</c:v>
                </c:pt>
                <c:pt idx="2611" formatCode="#,##0.00">
                  <c:v>236.01</c:v>
                </c:pt>
                <c:pt idx="2612" formatCode="#,##0.00">
                  <c:v>235.29</c:v>
                </c:pt>
                <c:pt idx="2613" formatCode="#,##0.00">
                  <c:v>236.79</c:v>
                </c:pt>
                <c:pt idx="2614" formatCode="#,##0.00">
                  <c:v>234.06</c:v>
                </c:pt>
                <c:pt idx="2615" formatCode="#,##0.00">
                  <c:v>235.04</c:v>
                </c:pt>
                <c:pt idx="2616" formatCode="#,##0.00">
                  <c:v>240.1</c:v>
                </c:pt>
                <c:pt idx="2617" formatCode="#,##0.00">
                  <c:v>239.38</c:v>
                </c:pt>
                <c:pt idx="2618" formatCode="#,##0.00">
                  <c:v>238.85</c:v>
                </c:pt>
                <c:pt idx="2619" formatCode="#,##0.00">
                  <c:v>239.64</c:v>
                </c:pt>
                <c:pt idx="2620" formatCode="#,##0.00">
                  <c:v>236.27</c:v>
                </c:pt>
                <c:pt idx="2621" formatCode="#,##0.00">
                  <c:v>228.57</c:v>
                </c:pt>
                <c:pt idx="2622" formatCode="#,##0.00">
                  <c:v>229.23</c:v>
                </c:pt>
                <c:pt idx="2623" formatCode="#,##0.00">
                  <c:v>232.05</c:v>
                </c:pt>
                <c:pt idx="2624" formatCode="#,##0.00">
                  <c:v>237.81</c:v>
                </c:pt>
                <c:pt idx="2625" formatCode="#,##0.00">
                  <c:v>234.08</c:v>
                </c:pt>
                <c:pt idx="2626" formatCode="#,##0.00">
                  <c:v>232.34</c:v>
                </c:pt>
                <c:pt idx="2627" formatCode="#,##0.00">
                  <c:v>232.08</c:v>
                </c:pt>
                <c:pt idx="2628" formatCode="#,##0.00">
                  <c:v>224.99</c:v>
                </c:pt>
                <c:pt idx="2629" formatCode="#,##0.00">
                  <c:v>223.43</c:v>
                </c:pt>
                <c:pt idx="2630" formatCode="#,##0.00">
                  <c:v>223.07</c:v>
                </c:pt>
                <c:pt idx="2631" formatCode="#,##0.00">
                  <c:v>218.02</c:v>
                </c:pt>
                <c:pt idx="2632" formatCode="#,##0.00">
                  <c:v>214.87</c:v>
                </c:pt>
                <c:pt idx="2633" formatCode="#,##0.00">
                  <c:v>226.34</c:v>
                </c:pt>
                <c:pt idx="2634" formatCode="#,##0.00">
                  <c:v>229.93</c:v>
                </c:pt>
                <c:pt idx="2635" formatCode="#,##0.00">
                  <c:v>233.2</c:v>
                </c:pt>
                <c:pt idx="2636" formatCode="#,##0.00">
                  <c:v>233.48</c:v>
                </c:pt>
                <c:pt idx="2637" formatCode="#,##0.00">
                  <c:v>224.3</c:v>
                </c:pt>
                <c:pt idx="2638" formatCode="#,##0.00">
                  <c:v>221.98</c:v>
                </c:pt>
                <c:pt idx="2639" formatCode="#,##0.00">
                  <c:v>222.37</c:v>
                </c:pt>
                <c:pt idx="2640" formatCode="#,##0.00">
                  <c:v>220.88</c:v>
                </c:pt>
                <c:pt idx="2641" formatCode="#,##0.00">
                  <c:v>221.94</c:v>
                </c:pt>
                <c:pt idx="2642" formatCode="#,##0.00">
                  <c:v>223.92</c:v>
                </c:pt>
                <c:pt idx="2643" formatCode="#,##0.00">
                  <c:v>218.65</c:v>
                </c:pt>
                <c:pt idx="2644" formatCode="#,##0.00">
                  <c:v>216.32</c:v>
                </c:pt>
                <c:pt idx="2645" formatCode="#,##0.00">
                  <c:v>222</c:v>
                </c:pt>
                <c:pt idx="2646" formatCode="#,##0.00">
                  <c:v>233.49</c:v>
                </c:pt>
                <c:pt idx="2647" formatCode="#,##0.00">
                  <c:v>234.18</c:v>
                </c:pt>
                <c:pt idx="2648" formatCode="#,##0.00">
                  <c:v>232.77</c:v>
                </c:pt>
                <c:pt idx="2649" formatCode="#,##0.00">
                  <c:v>239.4</c:v>
                </c:pt>
                <c:pt idx="2650" formatCode="#,##0.00">
                  <c:v>244.21</c:v>
                </c:pt>
                <c:pt idx="2651" formatCode="#,##0.00">
                  <c:v>252.21</c:v>
                </c:pt>
                <c:pt idx="2652" formatCode="#,##0.00">
                  <c:v>254.57</c:v>
                </c:pt>
                <c:pt idx="2653" formatCode="#,##0.00">
                  <c:v>251.94</c:v>
                </c:pt>
                <c:pt idx="2654" formatCode="#,##0.00">
                  <c:v>251.1</c:v>
                </c:pt>
                <c:pt idx="2655" formatCode="#,##0.00">
                  <c:v>251.88</c:v>
                </c:pt>
                <c:pt idx="2656" formatCode="#,##0.00">
                  <c:v>245.42</c:v>
                </c:pt>
                <c:pt idx="2657" formatCode="#,##0.00">
                  <c:v>241.16</c:v>
                </c:pt>
                <c:pt idx="2658" formatCode="#,##0.00">
                  <c:v>242.74</c:v>
                </c:pt>
                <c:pt idx="2659" formatCode="#,##0.00">
                  <c:v>239.21</c:v>
                </c:pt>
                <c:pt idx="2660" formatCode="#,##0.00">
                  <c:v>240.85</c:v>
                </c:pt>
                <c:pt idx="2661" formatCode="#,##0.00">
                  <c:v>246.98</c:v>
                </c:pt>
                <c:pt idx="2662" formatCode="#,##0.00">
                  <c:v>245.21</c:v>
                </c:pt>
                <c:pt idx="2663" formatCode="#,##0.00">
                  <c:v>244.9</c:v>
                </c:pt>
                <c:pt idx="2664" formatCode="#,##0.00">
                  <c:v>236.51</c:v>
                </c:pt>
                <c:pt idx="2665" formatCode="#,##0.00">
                  <c:v>244.15</c:v>
                </c:pt>
                <c:pt idx="2666" formatCode="#,##0.00">
                  <c:v>261.74</c:v>
                </c:pt>
                <c:pt idx="2667" formatCode="#,##0.00">
                  <c:v>259.58999999999997</c:v>
                </c:pt>
                <c:pt idx="2668" formatCode="#,##0.00">
                  <c:v>255.65</c:v>
                </c:pt>
                <c:pt idx="2669" formatCode="#,##0.00">
                  <c:v>259.16000000000003</c:v>
                </c:pt>
                <c:pt idx="2670" formatCode="#,##0.00">
                  <c:v>248.64</c:v>
                </c:pt>
                <c:pt idx="2671" formatCode="#,##0.00">
                  <c:v>249.87</c:v>
                </c:pt>
                <c:pt idx="2672" formatCode="#,##0.00">
                  <c:v>284.37</c:v>
                </c:pt>
                <c:pt idx="2673" formatCode="#,##0.00">
                  <c:v>285.68</c:v>
                </c:pt>
                <c:pt idx="2674" formatCode="#,##0.00">
                  <c:v>281</c:v>
                </c:pt>
                <c:pt idx="2675" formatCode="#,##0.00">
                  <c:v>280.98</c:v>
                </c:pt>
                <c:pt idx="2676" formatCode="#,##0.00">
                  <c:v>285.33999999999997</c:v>
                </c:pt>
                <c:pt idx="2677" formatCode="#,##0.00">
                  <c:v>292.41000000000003</c:v>
                </c:pt>
                <c:pt idx="2678" formatCode="#,##0.00">
                  <c:v>290.51</c:v>
                </c:pt>
                <c:pt idx="2679" formatCode="#,##0.00">
                  <c:v>289.74</c:v>
                </c:pt>
                <c:pt idx="2680" formatCode="#,##0.00">
                  <c:v>273.89</c:v>
                </c:pt>
                <c:pt idx="2681" formatCode="#,##0.00">
                  <c:v>272.57</c:v>
                </c:pt>
                <c:pt idx="2682" formatCode="#,##0.00">
                  <c:v>270.13</c:v>
                </c:pt>
                <c:pt idx="2683" formatCode="#,##0.00">
                  <c:v>270.02</c:v>
                </c:pt>
                <c:pt idx="2684" formatCode="#,##0.00">
                  <c:v>264.77</c:v>
                </c:pt>
                <c:pt idx="2685" formatCode="#,##0.00">
                  <c:v>268.13</c:v>
                </c:pt>
                <c:pt idx="2686" formatCode="#,##0.00">
                  <c:v>268.16000000000003</c:v>
                </c:pt>
                <c:pt idx="2687" formatCode="#,##0.00">
                  <c:v>258.31</c:v>
                </c:pt>
                <c:pt idx="2688" formatCode="#,##0.00">
                  <c:v>245.93</c:v>
                </c:pt>
                <c:pt idx="2689" formatCode="#,##0.00">
                  <c:v>249.48</c:v>
                </c:pt>
                <c:pt idx="2690" formatCode="#,##0.00">
                  <c:v>236.44</c:v>
                </c:pt>
                <c:pt idx="2691" formatCode="#,##0.00">
                  <c:v>234.26</c:v>
                </c:pt>
                <c:pt idx="2692" formatCode="#,##0.00">
                  <c:v>235.53</c:v>
                </c:pt>
                <c:pt idx="2693" formatCode="#,##0.00">
                  <c:v>236.4</c:v>
                </c:pt>
                <c:pt idx="2694" formatCode="#,##0.00">
                  <c:v>232.42</c:v>
                </c:pt>
                <c:pt idx="2695" formatCode="#,##0.00">
                  <c:v>233.85</c:v>
                </c:pt>
                <c:pt idx="2696" formatCode="#,##0.00">
                  <c:v>243.18</c:v>
                </c:pt>
                <c:pt idx="2697" formatCode="#,##0.00">
                  <c:v>239.3</c:v>
                </c:pt>
                <c:pt idx="2698" formatCode="#,##0.00">
                  <c:v>235.59</c:v>
                </c:pt>
                <c:pt idx="2699" formatCode="#,##0.00">
                  <c:v>232.34</c:v>
                </c:pt>
                <c:pt idx="2700" formatCode="#,##0.00">
                  <c:v>232.31</c:v>
                </c:pt>
                <c:pt idx="2701" formatCode="#,##0.00">
                  <c:v>229.02</c:v>
                </c:pt>
                <c:pt idx="2702" formatCode="#,##0.00">
                  <c:v>227.68</c:v>
                </c:pt>
                <c:pt idx="2703" formatCode="#,##0.00">
                  <c:v>235.53</c:v>
                </c:pt>
                <c:pt idx="2704" formatCode="#,##0.00">
                  <c:v>221.26</c:v>
                </c:pt>
                <c:pt idx="2705" formatCode="#,##0.00">
                  <c:v>217.61</c:v>
                </c:pt>
                <c:pt idx="2706" formatCode="#,##0.00">
                  <c:v>218.07</c:v>
                </c:pt>
                <c:pt idx="2707" formatCode="#,##0.00">
                  <c:v>215.33</c:v>
                </c:pt>
                <c:pt idx="2708" formatCode="#,##0.00">
                  <c:v>217.02</c:v>
                </c:pt>
                <c:pt idx="2709" formatCode="#,##0.00">
                  <c:v>221.08</c:v>
                </c:pt>
                <c:pt idx="2710" formatCode="#,##0.00">
                  <c:v>222.61</c:v>
                </c:pt>
                <c:pt idx="2711" formatCode="#,##0.00">
                  <c:v>216.23</c:v>
                </c:pt>
                <c:pt idx="2712" formatCode="#,##0.00">
                  <c:v>214.73</c:v>
                </c:pt>
                <c:pt idx="2713" formatCode="#,##0.00">
                  <c:v>221.11</c:v>
                </c:pt>
                <c:pt idx="2714" formatCode="#,##0.00">
                  <c:v>224.48</c:v>
                </c:pt>
                <c:pt idx="2715" formatCode="#,##0.00">
                  <c:v>222.66</c:v>
                </c:pt>
                <c:pt idx="2716" formatCode="#,##0.00">
                  <c:v>212.01</c:v>
                </c:pt>
                <c:pt idx="2717" formatCode="#,##0.00">
                  <c:v>216.31</c:v>
                </c:pt>
                <c:pt idx="2718" formatCode="#,##0.00">
                  <c:v>225.84</c:v>
                </c:pt>
                <c:pt idx="2719" formatCode="#,##0.00">
                  <c:v>220.71</c:v>
                </c:pt>
                <c:pt idx="2720" formatCode="#,##0.00">
                  <c:v>227.05</c:v>
                </c:pt>
                <c:pt idx="2721" formatCode="#,##0.00">
                  <c:v>250.65</c:v>
                </c:pt>
                <c:pt idx="2722" formatCode="#,##0.00">
                  <c:v>254.08</c:v>
                </c:pt>
                <c:pt idx="2723" formatCode="#,##0.00">
                  <c:v>243.89</c:v>
                </c:pt>
                <c:pt idx="2724" formatCode="#,##0.00">
                  <c:v>230.02</c:v>
                </c:pt>
                <c:pt idx="2725" formatCode="#,##0.00">
                  <c:v>225.2</c:v>
                </c:pt>
                <c:pt idx="2726" formatCode="#,##0.00">
                  <c:v>226.43</c:v>
                </c:pt>
                <c:pt idx="2727" formatCode="#,##0.00">
                  <c:v>211.21</c:v>
                </c:pt>
                <c:pt idx="2728" formatCode="#,##0.00">
                  <c:v>205.15</c:v>
                </c:pt>
                <c:pt idx="2729" formatCode="#,##0.00">
                  <c:v>207.32</c:v>
                </c:pt>
                <c:pt idx="2730" formatCode="#,##0.00">
                  <c:v>194.51</c:v>
                </c:pt>
                <c:pt idx="2731" formatCode="#,##0.00">
                  <c:v>194.88</c:v>
                </c:pt>
                <c:pt idx="2732" formatCode="#,##0.00">
                  <c:v>199.77</c:v>
                </c:pt>
                <c:pt idx="2733" formatCode="#,##0.00">
                  <c:v>176.9</c:v>
                </c:pt>
                <c:pt idx="2734" formatCode="#,##0.00">
                  <c:v>171.51</c:v>
                </c:pt>
                <c:pt idx="2735" formatCode="#,##0.00">
                  <c:v>219.91</c:v>
                </c:pt>
                <c:pt idx="2736" formatCode="#,##0.00">
                  <c:v>265.2</c:v>
                </c:pt>
                <c:pt idx="2737" formatCode="#,##0.00">
                  <c:v>265.04000000000002</c:v>
                </c:pt>
                <c:pt idx="2738" formatCode="#,##0.00">
                  <c:v>273.97000000000003</c:v>
                </c:pt>
                <c:pt idx="2739" formatCode="#,##0.00">
                  <c:v>280.52999999999997</c:v>
                </c:pt>
                <c:pt idx="2740" formatCode="#,##0.00">
                  <c:v>282.17</c:v>
                </c:pt>
                <c:pt idx="2741" formatCode="#,##0.00">
                  <c:v>283.08</c:v>
                </c:pt>
                <c:pt idx="2742" formatCode="#,##0.00">
                  <c:v>272.7</c:v>
                </c:pt>
                <c:pt idx="2743" formatCode="#,##0.00">
                  <c:v>265.08</c:v>
                </c:pt>
                <c:pt idx="2744" formatCode="#,##0.00">
                  <c:v>257.61</c:v>
                </c:pt>
                <c:pt idx="2745" formatCode="#,##0.00">
                  <c:v>281.08</c:v>
                </c:pt>
                <c:pt idx="2746" formatCode="#,##0.00">
                  <c:v>313.57</c:v>
                </c:pt>
                <c:pt idx="2747" formatCode="#,##0.00">
                  <c:v>314</c:v>
                </c:pt>
                <c:pt idx="2748" formatCode="#,##0.00">
                  <c:v>310.20999999999998</c:v>
                </c:pt>
                <c:pt idx="2749" formatCode="#,##0.00">
                  <c:v>309.37</c:v>
                </c:pt>
                <c:pt idx="2750" formatCode="#,##0.00">
                  <c:v>312.31</c:v>
                </c:pt>
                <c:pt idx="2751" formatCode="#,##0.00">
                  <c:v>311.08</c:v>
                </c:pt>
                <c:pt idx="2752" formatCode="#,##0.00">
                  <c:v>312.63</c:v>
                </c:pt>
                <c:pt idx="2753" formatCode="#,##0.00">
                  <c:v>316.63</c:v>
                </c:pt>
                <c:pt idx="2754" formatCode="#,##0.00">
                  <c:v>316.95999999999998</c:v>
                </c:pt>
                <c:pt idx="2755" formatCode="#,##0.00">
                  <c:v>321.36</c:v>
                </c:pt>
                <c:pt idx="2756" formatCode="#,##0.00">
                  <c:v>329.6</c:v>
                </c:pt>
                <c:pt idx="2757" formatCode="#,##0.00">
                  <c:v>320.42</c:v>
                </c:pt>
                <c:pt idx="2758" formatCode="#,##0.00">
                  <c:v>318.89999999999998</c:v>
                </c:pt>
                <c:pt idx="2759" formatCode="#,##0.00">
                  <c:v>316.04000000000002</c:v>
                </c:pt>
                <c:pt idx="2760" formatCode="#,##0.00">
                  <c:v>306.77</c:v>
                </c:pt>
                <c:pt idx="2761" formatCode="#,##0.00">
                  <c:v>304.23</c:v>
                </c:pt>
                <c:pt idx="2762" formatCode="#,##0.00">
                  <c:v>315.14999999999998</c:v>
                </c:pt>
                <c:pt idx="2763" formatCode="#,##0.00">
                  <c:v>327.06</c:v>
                </c:pt>
                <c:pt idx="2764" formatCode="#,##0.00">
                  <c:v>344.93</c:v>
                </c:pt>
                <c:pt idx="2765" formatCode="#,##0.00">
                  <c:v>345.42</c:v>
                </c:pt>
                <c:pt idx="2766" formatCode="#,##0.00">
                  <c:v>346.59</c:v>
                </c:pt>
                <c:pt idx="2767" formatCode="#,##0.00">
                  <c:v>349.29</c:v>
                </c:pt>
                <c:pt idx="2768" formatCode="#,##0.00">
                  <c:v>338.76</c:v>
                </c:pt>
                <c:pt idx="2769" formatCode="#,##0.00">
                  <c:v>346.36</c:v>
                </c:pt>
                <c:pt idx="2770" formatCode="#,##0.00">
                  <c:v>344.95</c:v>
                </c:pt>
                <c:pt idx="2771" formatCode="#,##0.00">
                  <c:v>361.89</c:v>
                </c:pt>
                <c:pt idx="2772" formatCode="#,##0.00">
                  <c:v>373.27</c:v>
                </c:pt>
                <c:pt idx="2773" formatCode="#,##0.00">
                  <c:v>370.95</c:v>
                </c:pt>
                <c:pt idx="2774" formatCode="#,##0.00">
                  <c:v>365.76</c:v>
                </c:pt>
                <c:pt idx="2775" formatCode="#,##0.00">
                  <c:v>367.76</c:v>
                </c:pt>
                <c:pt idx="2776" formatCode="#,##0.00">
                  <c:v>374.35</c:v>
                </c:pt>
                <c:pt idx="2777" formatCode="#,##0.00">
                  <c:v>377.86</c:v>
                </c:pt>
                <c:pt idx="2778" formatCode="#,##0.00">
                  <c:v>376.67</c:v>
                </c:pt>
                <c:pt idx="2779" formatCode="#,##0.00">
                  <c:v>373.31</c:v>
                </c:pt>
                <c:pt idx="2780" formatCode="#,##0.00">
                  <c:v>372.14</c:v>
                </c:pt>
                <c:pt idx="2781" formatCode="#,##0.00">
                  <c:v>358.45</c:v>
                </c:pt>
                <c:pt idx="2782" formatCode="#,##0.00">
                  <c:v>368.28</c:v>
                </c:pt>
                <c:pt idx="2783" formatCode="#,##0.00">
                  <c:v>365.82</c:v>
                </c:pt>
                <c:pt idx="2784" formatCode="#,##0.00">
                  <c:v>374.78</c:v>
                </c:pt>
                <c:pt idx="2785" formatCode="#,##0.00">
                  <c:v>366.67</c:v>
                </c:pt>
                <c:pt idx="2786" formatCode="#,##0.00">
                  <c:v>353.17</c:v>
                </c:pt>
                <c:pt idx="2787" formatCode="#,##0.00">
                  <c:v>350.88</c:v>
                </c:pt>
                <c:pt idx="2788" formatCode="#,##0.00">
                  <c:v>344.11</c:v>
                </c:pt>
                <c:pt idx="2789" formatCode="#,##0.00">
                  <c:v>356.78</c:v>
                </c:pt>
                <c:pt idx="2790" formatCode="#,##0.00">
                  <c:v>373.9</c:v>
                </c:pt>
                <c:pt idx="2791" formatCode="#,##0.00">
                  <c:v>371.12</c:v>
                </c:pt>
                <c:pt idx="2792" formatCode="#,##0.00">
                  <c:v>377.5</c:v>
                </c:pt>
                <c:pt idx="2793" formatCode="#,##0.00">
                  <c:v>374.6</c:v>
                </c:pt>
                <c:pt idx="2794" formatCode="#,##0.00">
                  <c:v>371.01</c:v>
                </c:pt>
                <c:pt idx="2795" formatCode="#,##0.00">
                  <c:v>384.79</c:v>
                </c:pt>
                <c:pt idx="2796" formatCode="#,##0.00">
                  <c:v>401.12</c:v>
                </c:pt>
                <c:pt idx="2797" formatCode="#,##0.00">
                  <c:v>367.98</c:v>
                </c:pt>
                <c:pt idx="2798" formatCode="#,##0.00">
                  <c:v>363.73</c:v>
                </c:pt>
                <c:pt idx="2799" formatCode="#,##0.00">
                  <c:v>357.56</c:v>
                </c:pt>
                <c:pt idx="2800" formatCode="#,##0.00">
                  <c:v>344.26</c:v>
                </c:pt>
                <c:pt idx="2801" formatCode="#,##0.00">
                  <c:v>342.15</c:v>
                </c:pt>
                <c:pt idx="2802" formatCode="#,##0.00">
                  <c:v>341.78</c:v>
                </c:pt>
                <c:pt idx="2803" formatCode="#,##0.00">
                  <c:v>338.42</c:v>
                </c:pt>
                <c:pt idx="2804" formatCode="#,##0.00">
                  <c:v>330.68</c:v>
                </c:pt>
                <c:pt idx="2805" formatCode="#,##0.00">
                  <c:v>325.08</c:v>
                </c:pt>
                <c:pt idx="2806" formatCode="#,##0.00">
                  <c:v>325.48</c:v>
                </c:pt>
                <c:pt idx="2807" formatCode="#,##0.00">
                  <c:v>320.63</c:v>
                </c:pt>
                <c:pt idx="2808" formatCode="#,##0.00">
                  <c:v>321.05</c:v>
                </c:pt>
                <c:pt idx="2809" formatCode="#,##0.00">
                  <c:v>337.14</c:v>
                </c:pt>
                <c:pt idx="2810" formatCode="#,##0.00">
                  <c:v>335.07</c:v>
                </c:pt>
                <c:pt idx="2811" formatCode="#,##0.00">
                  <c:v>335.34</c:v>
                </c:pt>
                <c:pt idx="2812" formatCode="#,##0.00">
                  <c:v>352.68</c:v>
                </c:pt>
                <c:pt idx="2813" formatCode="#,##0.00">
                  <c:v>349.81</c:v>
                </c:pt>
                <c:pt idx="2814" formatCode="#,##0.00">
                  <c:v>343.93</c:v>
                </c:pt>
                <c:pt idx="2815" formatCode="#,##0.00">
                  <c:v>342.88</c:v>
                </c:pt>
                <c:pt idx="2816" formatCode="#,##0.00">
                  <c:v>353.3</c:v>
                </c:pt>
                <c:pt idx="2817" formatCode="#,##0.00">
                  <c:v>356.45</c:v>
                </c:pt>
                <c:pt idx="2818" formatCode="#,##0.00">
                  <c:v>382.25</c:v>
                </c:pt>
                <c:pt idx="2819" formatCode="#,##0.00">
                  <c:v>380.83</c:v>
                </c:pt>
                <c:pt idx="2820" formatCode="#,##0.00">
                  <c:v>378.25</c:v>
                </c:pt>
                <c:pt idx="2821" formatCode="#,##0.00">
                  <c:v>386.46</c:v>
                </c:pt>
                <c:pt idx="2822" formatCode="#,##0.00">
                  <c:v>378.97</c:v>
                </c:pt>
                <c:pt idx="2823" formatCode="#,##0.00">
                  <c:v>375.39</c:v>
                </c:pt>
                <c:pt idx="2824" formatCode="#,##0.00">
                  <c:v>373.07</c:v>
                </c:pt>
                <c:pt idx="2825" formatCode="#,##0.00">
                  <c:v>388.77</c:v>
                </c:pt>
                <c:pt idx="2826" formatCode="#,##0.00">
                  <c:v>391.32</c:v>
                </c:pt>
                <c:pt idx="2827" formatCode="#,##0.00">
                  <c:v>368.9</c:v>
                </c:pt>
                <c:pt idx="2828" formatCode="#,##0.00">
                  <c:v>356.14</c:v>
                </c:pt>
                <c:pt idx="2829" formatCode="#,##0.00">
                  <c:v>355.95</c:v>
                </c:pt>
                <c:pt idx="2830" formatCode="#,##0.00">
                  <c:v>352.96</c:v>
                </c:pt>
                <c:pt idx="2831" formatCode="#,##0.00">
                  <c:v>347.69</c:v>
                </c:pt>
                <c:pt idx="2832" formatCode="#,##0.00">
                  <c:v>327.19</c:v>
                </c:pt>
                <c:pt idx="2833" formatCode="#,##0.00">
                  <c:v>320.48</c:v>
                </c:pt>
                <c:pt idx="2834" formatCode="#,##0.00">
                  <c:v>302.56</c:v>
                </c:pt>
                <c:pt idx="2835" formatCode="#,##0.00">
                  <c:v>289.3</c:v>
                </c:pt>
                <c:pt idx="2836" formatCode="#,##0.00">
                  <c:v>325.89</c:v>
                </c:pt>
                <c:pt idx="2837" formatCode="#,##0.00">
                  <c:v>357.86</c:v>
                </c:pt>
                <c:pt idx="2838" formatCode="#,##0.00">
                  <c:v>372.95</c:v>
                </c:pt>
                <c:pt idx="2839" formatCode="#,##0.00">
                  <c:v>380.78</c:v>
                </c:pt>
                <c:pt idx="2840" formatCode="#,##0.00">
                  <c:v>373.44</c:v>
                </c:pt>
                <c:pt idx="2841" formatCode="#,##0.00">
                  <c:v>372.24</c:v>
                </c:pt>
                <c:pt idx="2842" formatCode="#,##0.00">
                  <c:v>374.33</c:v>
                </c:pt>
                <c:pt idx="2843" formatCode="#,##0.00">
                  <c:v>397.37</c:v>
                </c:pt>
                <c:pt idx="2844" formatCode="#,##0.00">
                  <c:v>400.01</c:v>
                </c:pt>
                <c:pt idx="2845" formatCode="#,##0.00">
                  <c:v>409.47</c:v>
                </c:pt>
                <c:pt idx="2846" formatCode="#,##0.00">
                  <c:v>421.13</c:v>
                </c:pt>
                <c:pt idx="2847" formatCode="#,##0.00">
                  <c:v>396.2</c:v>
                </c:pt>
                <c:pt idx="2848" formatCode="#,##0.00">
                  <c:v>397.13</c:v>
                </c:pt>
                <c:pt idx="2849" formatCode="#,##0.00">
                  <c:v>393.18</c:v>
                </c:pt>
                <c:pt idx="2850" formatCode="#,##0.00">
                  <c:v>389.88</c:v>
                </c:pt>
                <c:pt idx="2851" formatCode="#,##0.00">
                  <c:v>384.53</c:v>
                </c:pt>
                <c:pt idx="2852" formatCode="#,##0.00">
                  <c:v>413.1</c:v>
                </c:pt>
                <c:pt idx="2853" formatCode="#,##0.00">
                  <c:v>452.42</c:v>
                </c:pt>
                <c:pt idx="2854" formatCode="#,##0.00">
                  <c:v>465.13</c:v>
                </c:pt>
                <c:pt idx="2855" formatCode="#,##0.00">
                  <c:v>474.02</c:v>
                </c:pt>
                <c:pt idx="2856" formatCode="#,##0.00">
                  <c:v>476.12</c:v>
                </c:pt>
                <c:pt idx="2857" formatCode="#,##0.00">
                  <c:v>475.1</c:v>
                </c:pt>
                <c:pt idx="2858" formatCode="#,##0.00">
                  <c:v>473.01</c:v>
                </c:pt>
                <c:pt idx="2859" formatCode="#,##0.00">
                  <c:v>474.61</c:v>
                </c:pt>
                <c:pt idx="2860" formatCode="#,##0.00">
                  <c:v>475.14</c:v>
                </c:pt>
                <c:pt idx="2861" formatCode="#,##0.00">
                  <c:v>467.78</c:v>
                </c:pt>
                <c:pt idx="2862" formatCode="#,##0.00">
                  <c:v>468.79</c:v>
                </c:pt>
                <c:pt idx="2863" formatCode="#,##0.00">
                  <c:v>482.28</c:v>
                </c:pt>
                <c:pt idx="2864" formatCode="#,##0.00">
                  <c:v>483</c:v>
                </c:pt>
                <c:pt idx="2865" formatCode="#,##0.00">
                  <c:v>481.61</c:v>
                </c:pt>
                <c:pt idx="2866" formatCode="#,##0.00">
                  <c:v>477.09</c:v>
                </c:pt>
                <c:pt idx="2867" formatCode="#,##0.00">
                  <c:v>476.21</c:v>
                </c:pt>
                <c:pt idx="2868" formatCode="#,##0.00">
                  <c:v>472.32</c:v>
                </c:pt>
                <c:pt idx="2869" formatCode="#,##0.00">
                  <c:v>471.91</c:v>
                </c:pt>
                <c:pt idx="2870" formatCode="#,##0.00">
                  <c:v>474.81</c:v>
                </c:pt>
                <c:pt idx="2871" formatCode="#,##0.00">
                  <c:v>501.64</c:v>
                </c:pt>
                <c:pt idx="2872" formatCode="#,##0.00">
                  <c:v>503.82</c:v>
                </c:pt>
                <c:pt idx="2873" formatCode="#,##0.00">
                  <c:v>506.88</c:v>
                </c:pt>
                <c:pt idx="2874" formatCode="#,##0.00">
                  <c:v>510.92</c:v>
                </c:pt>
                <c:pt idx="2875" formatCode="#,##0.00">
                  <c:v>502.54</c:v>
                </c:pt>
                <c:pt idx="2876" formatCode="#,##0.00">
                  <c:v>499.23</c:v>
                </c:pt>
                <c:pt idx="2877" formatCode="#,##0.00">
                  <c:v>497.35</c:v>
                </c:pt>
                <c:pt idx="2878" formatCode="#,##0.00">
                  <c:v>492.11</c:v>
                </c:pt>
                <c:pt idx="2879" formatCode="#,##0.00">
                  <c:v>501.27</c:v>
                </c:pt>
                <c:pt idx="2880" formatCode="#,##0.00">
                  <c:v>510.45</c:v>
                </c:pt>
                <c:pt idx="2881" formatCode="#,##0.00">
                  <c:v>467.51</c:v>
                </c:pt>
                <c:pt idx="2882" formatCode="#,##0.00">
                  <c:v>455.54</c:v>
                </c:pt>
                <c:pt idx="2883" formatCode="#,##0.00">
                  <c:v>443.85</c:v>
                </c:pt>
                <c:pt idx="2884" formatCode="#,##0.00">
                  <c:v>483.63</c:v>
                </c:pt>
                <c:pt idx="2885" formatCode="#,##0.00">
                  <c:v>487.74</c:v>
                </c:pt>
                <c:pt idx="2886" formatCode="#,##0.00">
                  <c:v>487.93</c:v>
                </c:pt>
                <c:pt idx="2887" formatCode="#,##0.00">
                  <c:v>498.73</c:v>
                </c:pt>
                <c:pt idx="2888" formatCode="#,##0.00">
                  <c:v>532.66999999999996</c:v>
                </c:pt>
                <c:pt idx="2889" formatCode="#,##0.00">
                  <c:v>566.59</c:v>
                </c:pt>
                <c:pt idx="2890" formatCode="#,##0.00">
                  <c:v>574.04999999999995</c:v>
                </c:pt>
                <c:pt idx="2891" formatCode="#,##0.00">
                  <c:v>587.94000000000005</c:v>
                </c:pt>
                <c:pt idx="2892" formatCode="#,##0.00">
                  <c:v>587.63</c:v>
                </c:pt>
                <c:pt idx="2893" formatCode="#,##0.00">
                  <c:v>588.79</c:v>
                </c:pt>
                <c:pt idx="2894" formatCode="#,##0.00">
                  <c:v>584.04999999999995</c:v>
                </c:pt>
                <c:pt idx="2895" formatCode="#,##0.00">
                  <c:v>583.1</c:v>
                </c:pt>
                <c:pt idx="2896" formatCode="#,##0.00">
                  <c:v>584.1</c:v>
                </c:pt>
                <c:pt idx="2897" formatCode="#,##0.00">
                  <c:v>583.74</c:v>
                </c:pt>
                <c:pt idx="2898" formatCode="#,##0.00">
                  <c:v>581.65</c:v>
                </c:pt>
                <c:pt idx="2899" formatCode="#,##0.00">
                  <c:v>586.16</c:v>
                </c:pt>
                <c:pt idx="2900" formatCode="#,##0.00">
                  <c:v>583.63</c:v>
                </c:pt>
                <c:pt idx="2901" formatCode="#,##0.00">
                  <c:v>564.51</c:v>
                </c:pt>
                <c:pt idx="2902" formatCode="#,##0.00">
                  <c:v>564.9</c:v>
                </c:pt>
                <c:pt idx="2903" formatCode="#,##0.00">
                  <c:v>581.70000000000005</c:v>
                </c:pt>
                <c:pt idx="2904" formatCode="#,##0.00">
                  <c:v>575.17999999999995</c:v>
                </c:pt>
                <c:pt idx="2905" formatCode="#,##0.00">
                  <c:v>593.42999999999995</c:v>
                </c:pt>
                <c:pt idx="2906" formatCode="#,##0.00">
                  <c:v>593.96</c:v>
                </c:pt>
                <c:pt idx="2907" formatCode="#,##0.00">
                  <c:v>597.23</c:v>
                </c:pt>
                <c:pt idx="2908" formatCode="#,##0.00">
                  <c:v>595.57000000000005</c:v>
                </c:pt>
                <c:pt idx="2909" formatCode="#,##0.00">
                  <c:v>618.29</c:v>
                </c:pt>
                <c:pt idx="2910" formatCode="#,##0.00">
                  <c:v>620.96</c:v>
                </c:pt>
                <c:pt idx="2911" formatCode="#,##0.00">
                  <c:v>619.11</c:v>
                </c:pt>
                <c:pt idx="2912" formatCode="#,##0.00">
                  <c:v>622.78</c:v>
                </c:pt>
                <c:pt idx="2913" formatCode="#,##0.00">
                  <c:v>624.6</c:v>
                </c:pt>
                <c:pt idx="2914" formatCode="#,##0.00">
                  <c:v>620.47</c:v>
                </c:pt>
                <c:pt idx="2915" formatCode="#,##0.00">
                  <c:v>608.4</c:v>
                </c:pt>
                <c:pt idx="2916" formatCode="#,##0.00">
                  <c:v>615.33000000000004</c:v>
                </c:pt>
                <c:pt idx="2917" formatCode="#,##0.00">
                  <c:v>619.64</c:v>
                </c:pt>
                <c:pt idx="2918" formatCode="#,##0.00">
                  <c:v>617.32000000000005</c:v>
                </c:pt>
                <c:pt idx="2919" formatCode="#,##0.00">
                  <c:v>624.91</c:v>
                </c:pt>
                <c:pt idx="2920" formatCode="#,##0.00">
                  <c:v>626.98</c:v>
                </c:pt>
                <c:pt idx="2921" formatCode="#,##0.00">
                  <c:v>615.77</c:v>
                </c:pt>
                <c:pt idx="2922" formatCode="#,##0.00">
                  <c:v>612.35</c:v>
                </c:pt>
                <c:pt idx="2923" formatCode="#,##0.00">
                  <c:v>622.6</c:v>
                </c:pt>
                <c:pt idx="2924" formatCode="#,##0.00">
                  <c:v>620.91</c:v>
                </c:pt>
                <c:pt idx="2925" formatCode="#,##0.00">
                  <c:v>617.01</c:v>
                </c:pt>
                <c:pt idx="2926" formatCode="#,##0.00">
                  <c:v>631.16</c:v>
                </c:pt>
                <c:pt idx="2927" formatCode="#,##0.00">
                  <c:v>628</c:v>
                </c:pt>
                <c:pt idx="2928" formatCode="#,##0.00">
                  <c:v>629.4</c:v>
                </c:pt>
                <c:pt idx="2929" formatCode="#,##0.00">
                  <c:v>641.29999999999995</c:v>
                </c:pt>
                <c:pt idx="2930" formatCode="#,##0.00">
                  <c:v>638.34</c:v>
                </c:pt>
                <c:pt idx="2931" formatCode="#,##0.00">
                  <c:v>640.11</c:v>
                </c:pt>
                <c:pt idx="2932" formatCode="#,##0.00">
                  <c:v>599.88</c:v>
                </c:pt>
                <c:pt idx="2933" formatCode="#,##0.00">
                  <c:v>596.16</c:v>
                </c:pt>
                <c:pt idx="2934" formatCode="#,##0.00">
                  <c:v>595.91999999999996</c:v>
                </c:pt>
                <c:pt idx="2935" formatCode="#,##0.00">
                  <c:v>579.89</c:v>
                </c:pt>
                <c:pt idx="2936" formatCode="#,##0.00">
                  <c:v>564.73</c:v>
                </c:pt>
                <c:pt idx="2937" formatCode="#,##0.00">
                  <c:v>565.63</c:v>
                </c:pt>
                <c:pt idx="2938" formatCode="#,##0.00">
                  <c:v>582.36</c:v>
                </c:pt>
                <c:pt idx="2939" formatCode="#,##0.00">
                  <c:v>586.34</c:v>
                </c:pt>
                <c:pt idx="2940" formatCode="#,##0.00">
                  <c:v>594.63</c:v>
                </c:pt>
                <c:pt idx="2941" formatCode="#,##0.00">
                  <c:v>587.74</c:v>
                </c:pt>
                <c:pt idx="2942" formatCode="#,##0.00">
                  <c:v>587.76</c:v>
                </c:pt>
                <c:pt idx="2943" formatCode="#,##0.00">
                  <c:v>597.02</c:v>
                </c:pt>
                <c:pt idx="2944" formatCode="#,##0.00">
                  <c:v>604.4</c:v>
                </c:pt>
                <c:pt idx="2945" formatCode="#,##0.00">
                  <c:v>590.4</c:v>
                </c:pt>
                <c:pt idx="2946" formatCode="#,##0.00">
                  <c:v>587.07000000000005</c:v>
                </c:pt>
                <c:pt idx="2947" formatCode="#,##0.00">
                  <c:v>554.89</c:v>
                </c:pt>
                <c:pt idx="2948" formatCode="#,##0.00">
                  <c:v>549.82000000000005</c:v>
                </c:pt>
                <c:pt idx="2949" formatCode="#,##0.00">
                  <c:v>585.70000000000005</c:v>
                </c:pt>
                <c:pt idx="2950" formatCode="#,##0.00">
                  <c:v>573.27</c:v>
                </c:pt>
                <c:pt idx="2951" formatCode="#,##0.00">
                  <c:v>632.54999999999995</c:v>
                </c:pt>
                <c:pt idx="2952" formatCode="#,##0.00">
                  <c:v>646.55999999999995</c:v>
                </c:pt>
                <c:pt idx="2953" formatCode="#,##0.00">
                  <c:v>644.39</c:v>
                </c:pt>
                <c:pt idx="2954" formatCode="#,##0.00">
                  <c:v>653.47</c:v>
                </c:pt>
                <c:pt idx="2955" formatCode="#,##0.00">
                  <c:v>644.91</c:v>
                </c:pt>
                <c:pt idx="2956" formatCode="#,##0.00">
                  <c:v>652.29999999999995</c:v>
                </c:pt>
                <c:pt idx="2957" formatCode="#,##0.00">
                  <c:v>640.09</c:v>
                </c:pt>
                <c:pt idx="2958" formatCode="#,##0.00">
                  <c:v>624.09</c:v>
                </c:pt>
                <c:pt idx="2959" formatCode="#,##0.00">
                  <c:v>650.78</c:v>
                </c:pt>
                <c:pt idx="2960" formatCode="#,##0.00">
                  <c:v>618.74</c:v>
                </c:pt>
                <c:pt idx="2961" formatCode="#,##0.00">
                  <c:v>619.91</c:v>
                </c:pt>
                <c:pt idx="2962" formatCode="#,##0.00">
                  <c:v>604.47</c:v>
                </c:pt>
                <c:pt idx="2963" formatCode="#,##0.00">
                  <c:v>568.16</c:v>
                </c:pt>
                <c:pt idx="2964" formatCode="#,##0.00">
                  <c:v>561.6</c:v>
                </c:pt>
                <c:pt idx="2965" formatCode="#,##0.00">
                  <c:v>564.09</c:v>
                </c:pt>
                <c:pt idx="2966" formatCode="#,##0.00">
                  <c:v>554.42999999999995</c:v>
                </c:pt>
                <c:pt idx="2967" formatCode="#,##0.00">
                  <c:v>565.33000000000004</c:v>
                </c:pt>
                <c:pt idx="2968" formatCode="#,##0.00">
                  <c:v>525.23</c:v>
                </c:pt>
                <c:pt idx="2969" formatCode="#,##0.00">
                  <c:v>516.28</c:v>
                </c:pt>
                <c:pt idx="2970" formatCode="#,##0.00">
                  <c:v>520.08000000000004</c:v>
                </c:pt>
                <c:pt idx="2971" formatCode="#,##0.00">
                  <c:v>490.19</c:v>
                </c:pt>
                <c:pt idx="2972" formatCode="#,##0.00">
                  <c:v>483.49</c:v>
                </c:pt>
                <c:pt idx="2973" formatCode="#,##0.00">
                  <c:v>446.01</c:v>
                </c:pt>
                <c:pt idx="2974" formatCode="#,##0.00">
                  <c:v>443.1</c:v>
                </c:pt>
                <c:pt idx="2975" formatCode="#,##0.00">
                  <c:v>444.78</c:v>
                </c:pt>
                <c:pt idx="2976" formatCode="#,##0.00">
                  <c:v>447.3</c:v>
                </c:pt>
                <c:pt idx="2977" formatCode="#,##0.00">
                  <c:v>444.96</c:v>
                </c:pt>
                <c:pt idx="2978" formatCode="#,##0.00">
                  <c:v>443.63</c:v>
                </c:pt>
                <c:pt idx="2979" formatCode="#,##0.00">
                  <c:v>440.5</c:v>
                </c:pt>
                <c:pt idx="2980" formatCode="#,##0.00">
                  <c:v>436.97</c:v>
                </c:pt>
                <c:pt idx="2981" formatCode="#,##0.00">
                  <c:v>434.23</c:v>
                </c:pt>
                <c:pt idx="2982" formatCode="#,##0.00">
                  <c:v>433.4</c:v>
                </c:pt>
                <c:pt idx="2983" formatCode="#,##0.00">
                  <c:v>448.47</c:v>
                </c:pt>
                <c:pt idx="2984" formatCode="#,##0.00">
                  <c:v>440.14</c:v>
                </c:pt>
                <c:pt idx="2985" formatCode="#,##0.00">
                  <c:v>438.14</c:v>
                </c:pt>
                <c:pt idx="2986" formatCode="#,##0.00">
                  <c:v>428.45</c:v>
                </c:pt>
                <c:pt idx="2987" formatCode="#,##0.00">
                  <c:v>423.25</c:v>
                </c:pt>
                <c:pt idx="2988" formatCode="#,##0.00">
                  <c:v>427.62</c:v>
                </c:pt>
                <c:pt idx="2989" formatCode="#,##0.00">
                  <c:v>430.05</c:v>
                </c:pt>
                <c:pt idx="2990" formatCode="#,##0.00">
                  <c:v>430.68</c:v>
                </c:pt>
                <c:pt idx="2991" formatCode="#,##0.00">
                  <c:v>443.4</c:v>
                </c:pt>
                <c:pt idx="2992" formatCode="#,##0.00">
                  <c:v>447.63</c:v>
                </c:pt>
                <c:pt idx="2993" formatCode="#,##0.00">
                  <c:v>436.7</c:v>
                </c:pt>
                <c:pt idx="2994" formatCode="#,##0.00">
                  <c:v>435.18</c:v>
                </c:pt>
                <c:pt idx="2995" formatCode="#,##0.00">
                  <c:v>422.94</c:v>
                </c:pt>
                <c:pt idx="2996" formatCode="#,##0.00">
                  <c:v>436.39</c:v>
                </c:pt>
                <c:pt idx="2997" formatCode="#,##0.00">
                  <c:v>449.1</c:v>
                </c:pt>
                <c:pt idx="2998" formatCode="#,##0.00">
                  <c:v>442.95</c:v>
                </c:pt>
                <c:pt idx="2999" formatCode="#,##0.00">
                  <c:v>482.95</c:v>
                </c:pt>
                <c:pt idx="3000" formatCode="#,##0.00">
                  <c:v>485.82</c:v>
                </c:pt>
                <c:pt idx="3001" formatCode="#,##0.00">
                  <c:v>487.58</c:v>
                </c:pt>
                <c:pt idx="3002" formatCode="#,##0.00">
                  <c:v>493.2</c:v>
                </c:pt>
                <c:pt idx="3003" formatCode="#,##0.00">
                  <c:v>490.84</c:v>
                </c:pt>
                <c:pt idx="3004" formatCode="#,##0.00">
                  <c:v>470.56</c:v>
                </c:pt>
                <c:pt idx="3005" formatCode="#,##0.00">
                  <c:v>472.74</c:v>
                </c:pt>
                <c:pt idx="3006" formatCode="#,##0.00">
                  <c:v>484.87</c:v>
                </c:pt>
                <c:pt idx="3007" formatCode="#,##0.00">
                  <c:v>502.78</c:v>
                </c:pt>
                <c:pt idx="3008" formatCode="#,##0.00">
                  <c:v>453.54</c:v>
                </c:pt>
                <c:pt idx="3009" formatCode="#,##0.00">
                  <c:v>407.37</c:v>
                </c:pt>
                <c:pt idx="3010" formatCode="#,##0.00">
                  <c:v>395.25</c:v>
                </c:pt>
                <c:pt idx="3011" formatCode="#,##0.00">
                  <c:v>415.79</c:v>
                </c:pt>
                <c:pt idx="3012" formatCode="#,##0.00">
                  <c:v>351.27</c:v>
                </c:pt>
                <c:pt idx="3013" formatCode="#,##0.00">
                  <c:v>358.73</c:v>
                </c:pt>
                <c:pt idx="3014" formatCode="#,##0.00">
                  <c:v>441.93</c:v>
                </c:pt>
                <c:pt idx="3015" formatCode="#,##0.00">
                  <c:v>446.11</c:v>
                </c:pt>
                <c:pt idx="3016" formatCode="#,##0.00">
                  <c:v>445.12</c:v>
                </c:pt>
                <c:pt idx="3017" formatCode="#,##0.00">
                  <c:v>452.97</c:v>
                </c:pt>
                <c:pt idx="3018" formatCode="#,##0.00">
                  <c:v>444.2</c:v>
                </c:pt>
                <c:pt idx="3019" formatCode="#,##0.00">
                  <c:v>429.09</c:v>
                </c:pt>
                <c:pt idx="3020" formatCode="#,##0.00">
                  <c:v>414.89</c:v>
                </c:pt>
                <c:pt idx="3021" formatCode="#,##0.00">
                  <c:v>431.27</c:v>
                </c:pt>
                <c:pt idx="3022" formatCode="#,##0.00">
                  <c:v>457</c:v>
                </c:pt>
                <c:pt idx="3023" formatCode="#,##0.00">
                  <c:v>443.36</c:v>
                </c:pt>
                <c:pt idx="3024" formatCode="#,##0.00">
                  <c:v>444.18</c:v>
                </c:pt>
                <c:pt idx="3025" formatCode="#,##0.00">
                  <c:v>489.73</c:v>
                </c:pt>
                <c:pt idx="3026" formatCode="#,##0.00">
                  <c:v>473.23</c:v>
                </c:pt>
                <c:pt idx="3027" formatCode="#,##0.00">
                  <c:v>471.24</c:v>
                </c:pt>
                <c:pt idx="3028" formatCode="#,##0.00">
                  <c:v>570.96</c:v>
                </c:pt>
                <c:pt idx="3029" formatCode="#,##0.00">
                  <c:v>572.6</c:v>
                </c:pt>
                <c:pt idx="3030" formatCode="#,##0.00">
                  <c:v>551.77</c:v>
                </c:pt>
                <c:pt idx="3031" formatCode="#,##0.00">
                  <c:v>560.88</c:v>
                </c:pt>
                <c:pt idx="3032" formatCode="#,##0.00">
                  <c:v>554.39</c:v>
                </c:pt>
                <c:pt idx="3033" formatCode="#,##0.00">
                  <c:v>561.80999999999995</c:v>
                </c:pt>
                <c:pt idx="3034" formatCode="#,##0.00">
                  <c:v>587.49</c:v>
                </c:pt>
                <c:pt idx="3035" formatCode="#,##0.00">
                  <c:v>609.1</c:v>
                </c:pt>
                <c:pt idx="3036" formatCode="#,##0.00">
                  <c:v>603.79999999999995</c:v>
                </c:pt>
                <c:pt idx="3037" formatCode="#,##0.00">
                  <c:v>616.85</c:v>
                </c:pt>
                <c:pt idx="3038" formatCode="#,##0.00">
                  <c:v>628.11</c:v>
                </c:pt>
                <c:pt idx="3039" formatCode="#,##0.00">
                  <c:v>627.29999999999995</c:v>
                </c:pt>
                <c:pt idx="3040" formatCode="#,##0.00">
                  <c:v>627.21</c:v>
                </c:pt>
                <c:pt idx="3041" formatCode="#,##0.00">
                  <c:v>630.85</c:v>
                </c:pt>
                <c:pt idx="3042" formatCode="#,##0.00">
                  <c:v>629.51</c:v>
                </c:pt>
                <c:pt idx="3043" formatCode="#,##0.00">
                  <c:v>618.84</c:v>
                </c:pt>
                <c:pt idx="3044" formatCode="#,##0.00">
                  <c:v>615.02</c:v>
                </c:pt>
                <c:pt idx="3045" formatCode="#,##0.00">
                  <c:v>612.35</c:v>
                </c:pt>
                <c:pt idx="3046" formatCode="#,##0.00">
                  <c:v>604.46</c:v>
                </c:pt>
                <c:pt idx="3047" formatCode="#,##0.00">
                  <c:v>616.35</c:v>
                </c:pt>
                <c:pt idx="3048" formatCode="#,##0.00">
                  <c:v>649.79</c:v>
                </c:pt>
                <c:pt idx="3049" formatCode="#,##0.00">
                  <c:v>646.28</c:v>
                </c:pt>
                <c:pt idx="3050" formatCode="#,##0.00">
                  <c:v>655.68</c:v>
                </c:pt>
                <c:pt idx="3051" formatCode="#,##0.00">
                  <c:v>560.52</c:v>
                </c:pt>
                <c:pt idx="3052" formatCode="#,##0.00">
                  <c:v>553.27</c:v>
                </c:pt>
                <c:pt idx="3053" formatCode="#,##0.00">
                  <c:v>539.29</c:v>
                </c:pt>
                <c:pt idx="3054" formatCode="#,##0.00">
                  <c:v>545.16999999999996</c:v>
                </c:pt>
                <c:pt idx="3055" formatCode="#,##0.00">
                  <c:v>566.62</c:v>
                </c:pt>
                <c:pt idx="3056" formatCode="#,##0.00">
                  <c:v>532.58000000000004</c:v>
                </c:pt>
                <c:pt idx="3057" formatCode="#,##0.00">
                  <c:v>420.41</c:v>
                </c:pt>
                <c:pt idx="3058" formatCode="#,##0.00">
                  <c:v>538.70000000000005</c:v>
                </c:pt>
                <c:pt idx="3059" formatCode="#,##0.00">
                  <c:v>599.70000000000005</c:v>
                </c:pt>
                <c:pt idx="3060" formatCode="#,##0.00">
                  <c:v>558.58000000000004</c:v>
                </c:pt>
                <c:pt idx="3061" formatCode="#,##0.00">
                  <c:v>530.47</c:v>
                </c:pt>
                <c:pt idx="3062" formatCode="#,##0.00">
                  <c:v>556.14</c:v>
                </c:pt>
                <c:pt idx="3063" formatCode="#,##0.00">
                  <c:v>618.70000000000005</c:v>
                </c:pt>
                <c:pt idx="3064" formatCode="#,##0.00">
                  <c:v>612.54</c:v>
                </c:pt>
                <c:pt idx="3065" formatCode="#,##0.00">
                  <c:v>607.30999999999995</c:v>
                </c:pt>
                <c:pt idx="3066" formatCode="#,##0.00">
                  <c:v>584.16999999999996</c:v>
                </c:pt>
                <c:pt idx="3067" formatCode="#,##0.00">
                  <c:v>632.84</c:v>
                </c:pt>
                <c:pt idx="3068" formatCode="#,##0.00">
                  <c:v>541.04</c:v>
                </c:pt>
                <c:pt idx="3069" formatCode="#,##0.00">
                  <c:v>601.91</c:v>
                </c:pt>
                <c:pt idx="3070" formatCode="#,##0.00">
                  <c:v>643.04</c:v>
                </c:pt>
                <c:pt idx="3071" formatCode="#,##0.00">
                  <c:v>636.66</c:v>
                </c:pt>
                <c:pt idx="3072" formatCode="#,##0.00">
                  <c:v>550.5</c:v>
                </c:pt>
                <c:pt idx="3073" formatCode="#,##0.00">
                  <c:v>655.25</c:v>
                </c:pt>
                <c:pt idx="3074" formatCode="#,##0.00">
                  <c:v>661.87</c:v>
                </c:pt>
                <c:pt idx="3075" formatCode="#,##0.00">
                  <c:v>654.35</c:v>
                </c:pt>
                <c:pt idx="3076" formatCode="#,##0.00">
                  <c:v>770.59</c:v>
                </c:pt>
                <c:pt idx="3077" formatCode="#,##0.00">
                  <c:v>811.91</c:v>
                </c:pt>
                <c:pt idx="3078" formatCode="#,##0.00">
                  <c:v>820.94</c:v>
                </c:pt>
                <c:pt idx="3079" formatCode="#,##0.00">
                  <c:v>807.22</c:v>
                </c:pt>
                <c:pt idx="3080" formatCode="#,##0.00">
                  <c:v>820.67</c:v>
                </c:pt>
                <c:pt idx="3081" formatCode="#,##0.00">
                  <c:v>827.11</c:v>
                </c:pt>
                <c:pt idx="3082" formatCode="#,##0.00">
                  <c:v>812.6</c:v>
                </c:pt>
                <c:pt idx="3083" formatCode="#,##0.00">
                  <c:v>799.06</c:v>
                </c:pt>
                <c:pt idx="3084" formatCode="#,##0.00">
                  <c:v>809.85</c:v>
                </c:pt>
                <c:pt idx="3085" formatCode="#,##0.00">
                  <c:v>766.98</c:v>
                </c:pt>
                <c:pt idx="3086" formatCode="#,##0.00">
                  <c:v>757.11</c:v>
                </c:pt>
                <c:pt idx="3087" formatCode="#,##0.00">
                  <c:v>844.86</c:v>
                </c:pt>
                <c:pt idx="3088" formatCode="#,##0.00">
                  <c:v>792.96</c:v>
                </c:pt>
                <c:pt idx="3089" formatCode="#,##0.00">
                  <c:v>783.58</c:v>
                </c:pt>
                <c:pt idx="3090" formatCode="#,##0.00">
                  <c:v>819.32</c:v>
                </c:pt>
                <c:pt idx="3091" formatCode="#,##0.00">
                  <c:v>837.36</c:v>
                </c:pt>
                <c:pt idx="3092" formatCode="#,##0.00">
                  <c:v>855.93</c:v>
                </c:pt>
                <c:pt idx="3093" formatCode="#,##0.00">
                  <c:v>853.87</c:v>
                </c:pt>
                <c:pt idx="3094" formatCode="#,##0.00">
                  <c:v>825.53</c:v>
                </c:pt>
                <c:pt idx="3095" formatCode="#,##0.00">
                  <c:v>816.07</c:v>
                </c:pt>
                <c:pt idx="3096" formatCode="#,##0.00">
                  <c:v>797.63</c:v>
                </c:pt>
                <c:pt idx="3097" formatCode="#,##0.00">
                  <c:v>835.63</c:v>
                </c:pt>
                <c:pt idx="3098" formatCode="#,##0.00">
                  <c:v>830.86</c:v>
                </c:pt>
                <c:pt idx="3099" formatCode="#,##0.00">
                  <c:v>825.66</c:v>
                </c:pt>
                <c:pt idx="3100" formatCode="#,##0.00">
                  <c:v>806.05</c:v>
                </c:pt>
                <c:pt idx="3101" formatCode="#,##0.00">
                  <c:v>851.17</c:v>
                </c:pt>
                <c:pt idx="3102" formatCode="#,##0.00">
                  <c:v>861.72</c:v>
                </c:pt>
                <c:pt idx="3103" formatCode="#,##0.00">
                  <c:v>822.6</c:v>
                </c:pt>
                <c:pt idx="3104" formatCode="#,##0.00">
                  <c:v>804.14</c:v>
                </c:pt>
                <c:pt idx="3105" formatCode="#,##0.00">
                  <c:v>776.18</c:v>
                </c:pt>
                <c:pt idx="3106" formatCode="#,##0.00">
                  <c:v>802</c:v>
                </c:pt>
                <c:pt idx="3107" formatCode="#,##0.00">
                  <c:v>905.71</c:v>
                </c:pt>
                <c:pt idx="3108" formatCode="#,##0.00">
                  <c:v>854.52</c:v>
                </c:pt>
                <c:pt idx="3109" formatCode="#,##0.00">
                  <c:v>801.67</c:v>
                </c:pt>
                <c:pt idx="3110" formatCode="#,##0.00">
                  <c:v>789.12</c:v>
                </c:pt>
                <c:pt idx="3111" formatCode="#,##0.00">
                  <c:v>767.21</c:v>
                </c:pt>
                <c:pt idx="3112" formatCode="#,##0.00">
                  <c:v>754.97</c:v>
                </c:pt>
                <c:pt idx="3113" formatCode="#,##0.00">
                  <c:v>738.17</c:v>
                </c:pt>
                <c:pt idx="3114" formatCode="#,##0.00">
                  <c:v>740.24</c:v>
                </c:pt>
                <c:pt idx="3115" formatCode="#,##0.00">
                  <c:v>714.44</c:v>
                </c:pt>
                <c:pt idx="3116" formatCode="#,##0.00">
                  <c:v>705.35</c:v>
                </c:pt>
                <c:pt idx="3117" formatCode="#,##0.00">
                  <c:v>713.6</c:v>
                </c:pt>
                <c:pt idx="3118" formatCode="#,##0.00">
                  <c:v>683.94</c:v>
                </c:pt>
                <c:pt idx="3119" formatCode="#,##0.00">
                  <c:v>649.48</c:v>
                </c:pt>
                <c:pt idx="3120" formatCode="#,##0.00">
                  <c:v>645.71</c:v>
                </c:pt>
                <c:pt idx="3121" formatCode="#,##0.00">
                  <c:v>611.04</c:v>
                </c:pt>
                <c:pt idx="3122" formatCode="#,##0.00">
                  <c:v>585.64</c:v>
                </c:pt>
                <c:pt idx="3123" formatCode="#,##0.00">
                  <c:v>579.16999999999996</c:v>
                </c:pt>
                <c:pt idx="3124" formatCode="#,##0.00">
                  <c:v>595.33000000000004</c:v>
                </c:pt>
                <c:pt idx="3125" formatCode="#,##0.00">
                  <c:v>502.89</c:v>
                </c:pt>
                <c:pt idx="3126" formatCode="#,##0.00">
                  <c:v>420.51</c:v>
                </c:pt>
                <c:pt idx="3127" formatCode="#,##0.00">
                  <c:v>630.88</c:v>
                </c:pt>
                <c:pt idx="3128" formatCode="#,##0.00">
                  <c:v>668.25</c:v>
                </c:pt>
                <c:pt idx="3129" formatCode="#,##0.00">
                  <c:v>825</c:v>
                </c:pt>
                <c:pt idx="3130" formatCode="#,##0.00">
                  <c:v>858.36</c:v>
                </c:pt>
                <c:pt idx="3131" formatCode="#,##0.00">
                  <c:v>860.05</c:v>
                </c:pt>
                <c:pt idx="3132" formatCode="#,##0.00">
                  <c:v>844.95</c:v>
                </c:pt>
                <c:pt idx="3133" formatCode="#,##0.00">
                  <c:v>834.23</c:v>
                </c:pt>
                <c:pt idx="3134" formatCode="#,##0.00">
                  <c:v>892.32</c:v>
                </c:pt>
                <c:pt idx="3135" formatCode="#,##0.00">
                  <c:v>780.9</c:v>
                </c:pt>
                <c:pt idx="3136" formatCode="#,##0.00">
                  <c:v>670.88</c:v>
                </c:pt>
                <c:pt idx="3137" formatCode="#,##0.00">
                  <c:v>640.22</c:v>
                </c:pt>
                <c:pt idx="3138" formatCode="#,##0.00">
                  <c:v>829.45</c:v>
                </c:pt>
                <c:pt idx="3139" formatCode="#,##0.00">
                  <c:v>897.11</c:v>
                </c:pt>
                <c:pt idx="3140" formatCode="#,##0.00">
                  <c:v>1070.1600000000001</c:v>
                </c:pt>
                <c:pt idx="3141" formatCode="#,##0.00">
                  <c:v>1011.21</c:v>
                </c:pt>
                <c:pt idx="3142" formatCode="#,##0.00">
                  <c:v>938.41</c:v>
                </c:pt>
                <c:pt idx="3143" formatCode="#,##0.00">
                  <c:v>801.82</c:v>
                </c:pt>
                <c:pt idx="3144" formatCode="#,##0.00">
                  <c:v>1106.6099999999999</c:v>
                </c:pt>
                <c:pt idx="3145" formatCode="#,##0.00">
                  <c:v>1000.64</c:v>
                </c:pt>
                <c:pt idx="3146" formatCode="#,##0.00">
                  <c:v>962.17</c:v>
                </c:pt>
                <c:pt idx="3147" formatCode="#,##0.00">
                  <c:v>891.68</c:v>
                </c:pt>
                <c:pt idx="3148" formatCode="#,##0.00">
                  <c:v>800.8</c:v>
                </c:pt>
                <c:pt idx="3149" formatCode="#,##0.00">
                  <c:v>754.43</c:v>
                </c:pt>
                <c:pt idx="3150" formatCode="#,##0.00">
                  <c:v>722.87</c:v>
                </c:pt>
                <c:pt idx="3151" formatCode="#,##0.00">
                  <c:v>771.7</c:v>
                </c:pt>
                <c:pt idx="3152" formatCode="#,##0.00">
                  <c:v>668.13</c:v>
                </c:pt>
                <c:pt idx="3153" formatCode="#,##0.00">
                  <c:v>577.29</c:v>
                </c:pt>
                <c:pt idx="3154" formatCode="#,##0.00">
                  <c:v>448.45</c:v>
                </c:pt>
                <c:pt idx="3155" formatCode="#,##0.00">
                  <c:v>456.39</c:v>
                </c:pt>
                <c:pt idx="3156" formatCode="#,##0.00">
                  <c:v>494.94</c:v>
                </c:pt>
                <c:pt idx="3157" formatCode="#,##0.00">
                  <c:v>440.24</c:v>
                </c:pt>
                <c:pt idx="3158" formatCode="#,##0.00">
                  <c:v>415.57</c:v>
                </c:pt>
                <c:pt idx="3159" formatCode="#,##0.00">
                  <c:v>396.11</c:v>
                </c:pt>
                <c:pt idx="3160" formatCode="#,##0.00">
                  <c:v>395.19</c:v>
                </c:pt>
                <c:pt idx="3161" formatCode="#,##0.00">
                  <c:v>359.8</c:v>
                </c:pt>
                <c:pt idx="3162" formatCode="#,##0.00">
                  <c:v>342.8</c:v>
                </c:pt>
                <c:pt idx="3163" formatCode="#,##0.00">
                  <c:v>311.77999999999997</c:v>
                </c:pt>
                <c:pt idx="3164" formatCode="#,##0.00">
                  <c:v>277.24</c:v>
                </c:pt>
                <c:pt idx="3165" formatCode="#,##0.00">
                  <c:v>319.70999999999998</c:v>
                </c:pt>
                <c:pt idx="3166" formatCode="#,##0.00">
                  <c:v>296.93</c:v>
                </c:pt>
                <c:pt idx="3167" formatCode="#,##0.00">
                  <c:v>261.55</c:v>
                </c:pt>
                <c:pt idx="3168" formatCode="#,##0.00">
                  <c:v>244.78</c:v>
                </c:pt>
                <c:pt idx="3169" formatCode="#,##0.00">
                  <c:v>226.22</c:v>
                </c:pt>
                <c:pt idx="3170" formatCode="#,##0.00">
                  <c:v>213.94</c:v>
                </c:pt>
                <c:pt idx="3171" formatCode="#,##0.00">
                  <c:v>203.99</c:v>
                </c:pt>
                <c:pt idx="3172" formatCode="#,##0.00">
                  <c:v>201.65</c:v>
                </c:pt>
                <c:pt idx="3173" formatCode="#,##0.00">
                  <c:v>202.13</c:v>
                </c:pt>
                <c:pt idx="3174" formatCode="#,##0.00">
                  <c:v>198.85</c:v>
                </c:pt>
                <c:pt idx="3175" formatCode="#,##0.00">
                  <c:v>199.97</c:v>
                </c:pt>
                <c:pt idx="3176" formatCode="#,##0.00">
                  <c:v>198.55</c:v>
                </c:pt>
                <c:pt idx="3177" formatCode="#,##0.00">
                  <c:v>192.06</c:v>
                </c:pt>
                <c:pt idx="3178" formatCode="#,##0.00">
                  <c:v>176.6</c:v>
                </c:pt>
                <c:pt idx="3179" formatCode="#,##0.00">
                  <c:v>175.75</c:v>
                </c:pt>
                <c:pt idx="3180" formatCode="#,##0.00">
                  <c:v>168.5</c:v>
                </c:pt>
                <c:pt idx="3181" formatCode="#,##0.00">
                  <c:v>168.52</c:v>
                </c:pt>
                <c:pt idx="3182" formatCode="#,##0.00">
                  <c:v>192.38</c:v>
                </c:pt>
                <c:pt idx="3183" formatCode="#,##0.00">
                  <c:v>182.65</c:v>
                </c:pt>
                <c:pt idx="3184" formatCode="#,##0.00">
                  <c:v>174.8</c:v>
                </c:pt>
                <c:pt idx="3185" formatCode="#,##0.00">
                  <c:v>168.95</c:v>
                </c:pt>
                <c:pt idx="3186" formatCode="#,##0.00">
                  <c:v>155.69999999999999</c:v>
                </c:pt>
                <c:pt idx="3187" formatCode="#,##0.00">
                  <c:v>145.57</c:v>
                </c:pt>
                <c:pt idx="3188" formatCode="#,##0.00">
                  <c:v>142.41</c:v>
                </c:pt>
                <c:pt idx="3189" formatCode="#,##0.00">
                  <c:v>142.43</c:v>
                </c:pt>
                <c:pt idx="3190" formatCode="#,##0.00">
                  <c:v>139.13</c:v>
                </c:pt>
                <c:pt idx="3191" formatCode="#,##0.00">
                  <c:v>138.9</c:v>
                </c:pt>
                <c:pt idx="3192" formatCode="#,##0.00">
                  <c:v>134.55000000000001</c:v>
                </c:pt>
                <c:pt idx="3193" formatCode="#,##0.00">
                  <c:v>130.56</c:v>
                </c:pt>
                <c:pt idx="3194" formatCode="#,##0.00">
                  <c:v>129.63999999999999</c:v>
                </c:pt>
                <c:pt idx="3195" formatCode="#,##0.00">
                  <c:v>129.26</c:v>
                </c:pt>
                <c:pt idx="3196" formatCode="#,##0.00">
                  <c:v>125.58</c:v>
                </c:pt>
                <c:pt idx="3197" formatCode="#,##0.00">
                  <c:v>124.71</c:v>
                </c:pt>
                <c:pt idx="3198" formatCode="#,##0.00">
                  <c:v>126.36</c:v>
                </c:pt>
                <c:pt idx="3199" formatCode="#,##0.00">
                  <c:v>126.15</c:v>
                </c:pt>
                <c:pt idx="3200" formatCode="#,##0.00">
                  <c:v>128.03</c:v>
                </c:pt>
                <c:pt idx="3201" formatCode="#,##0.00">
                  <c:v>123.41</c:v>
                </c:pt>
                <c:pt idx="3202" formatCode="#,##0.00">
                  <c:v>111.82</c:v>
                </c:pt>
                <c:pt idx="3203" formatCode="#,##0.00">
                  <c:v>102.25</c:v>
                </c:pt>
                <c:pt idx="3204" formatCode="#,##0.00">
                  <c:v>131.55000000000001</c:v>
                </c:pt>
                <c:pt idx="3205" formatCode="#,##0.00">
                  <c:v>130.27000000000001</c:v>
                </c:pt>
                <c:pt idx="3206" formatCode="#,##0.00">
                  <c:v>134.71</c:v>
                </c:pt>
                <c:pt idx="3207" formatCode="#,##0.00">
                  <c:v>132.56</c:v>
                </c:pt>
                <c:pt idx="3208" formatCode="#,##0.00">
                  <c:v>128.49</c:v>
                </c:pt>
                <c:pt idx="3209" formatCode="#,##0.00">
                  <c:v>127.32</c:v>
                </c:pt>
                <c:pt idx="3210" formatCode="#,##0.00">
                  <c:v>127.33</c:v>
                </c:pt>
                <c:pt idx="3211" formatCode="#,##0.00">
                  <c:v>125.39</c:v>
                </c:pt>
                <c:pt idx="3212" formatCode="#,##0.00">
                  <c:v>125.66</c:v>
                </c:pt>
                <c:pt idx="3213" formatCode="#,##0.00">
                  <c:v>126.59</c:v>
                </c:pt>
                <c:pt idx="3214" formatCode="#,##0.00">
                  <c:v>126.24</c:v>
                </c:pt>
                <c:pt idx="3215" formatCode="#,##0.00">
                  <c:v>126.68</c:v>
                </c:pt>
                <c:pt idx="3216" formatCode="#,##0.00">
                  <c:v>128.44999999999999</c:v>
                </c:pt>
                <c:pt idx="3217" formatCode="#,##0.00">
                  <c:v>130.54</c:v>
                </c:pt>
                <c:pt idx="3218" formatCode="#,##0.00">
                  <c:v>124.89</c:v>
                </c:pt>
                <c:pt idx="3219" formatCode="#,##0.00">
                  <c:v>129.77000000000001</c:v>
                </c:pt>
                <c:pt idx="3220" formatCode="#,##0.00">
                  <c:v>128.26</c:v>
                </c:pt>
                <c:pt idx="3221" formatCode="#,##0.00">
                  <c:v>128.87</c:v>
                </c:pt>
                <c:pt idx="3222" formatCode="#,##0.00">
                  <c:v>132.27000000000001</c:v>
                </c:pt>
                <c:pt idx="3223" formatCode="#,##0.00">
                  <c:v>131.81</c:v>
                </c:pt>
                <c:pt idx="3224" formatCode="#,##0.00">
                  <c:v>123.27</c:v>
                </c:pt>
                <c:pt idx="3225" formatCode="#,##0.00">
                  <c:v>125.9</c:v>
                </c:pt>
                <c:pt idx="3226" formatCode="#,##0.00">
                  <c:v>119.75</c:v>
                </c:pt>
                <c:pt idx="3227" formatCode="#,##0.00">
                  <c:v>120.49</c:v>
                </c:pt>
                <c:pt idx="3228" formatCode="#,##0.00">
                  <c:v>118.46</c:v>
                </c:pt>
                <c:pt idx="3229" formatCode="#,##0.00">
                  <c:v>119.15</c:v>
                </c:pt>
                <c:pt idx="3230" formatCode="#,##0.00">
                  <c:v>121.83</c:v>
                </c:pt>
                <c:pt idx="3231" formatCode="#,##0.00">
                  <c:v>123.61</c:v>
                </c:pt>
                <c:pt idx="3232" formatCode="#,##0.00">
                  <c:v>133</c:v>
                </c:pt>
                <c:pt idx="3233" formatCode="#,##0.00">
                  <c:v>134.88999999999999</c:v>
                </c:pt>
                <c:pt idx="3234" formatCode="#,##0.00">
                  <c:v>134.81</c:v>
                </c:pt>
                <c:pt idx="3235" formatCode="#,##0.00">
                  <c:v>132.72</c:v>
                </c:pt>
                <c:pt idx="3236" formatCode="#,##0.00">
                  <c:v>120.99</c:v>
                </c:pt>
                <c:pt idx="3237" formatCode="#,##0.00">
                  <c:v>122.21</c:v>
                </c:pt>
                <c:pt idx="3238" formatCode="#,##0.00">
                  <c:v>122.62</c:v>
                </c:pt>
                <c:pt idx="3239" formatCode="#,##0.00">
                  <c:v>120.07</c:v>
                </c:pt>
                <c:pt idx="3240" formatCode="#,##0.00">
                  <c:v>119.93</c:v>
                </c:pt>
                <c:pt idx="3241" formatCode="#,##0.00">
                  <c:v>119.17</c:v>
                </c:pt>
                <c:pt idx="3242" formatCode="#,##0.00">
                  <c:v>118.02</c:v>
                </c:pt>
                <c:pt idx="3243" formatCode="#,##0.00">
                  <c:v>118.44</c:v>
                </c:pt>
                <c:pt idx="3244" formatCode="#,##0.00">
                  <c:v>120.6</c:v>
                </c:pt>
                <c:pt idx="3245" formatCode="#,##0.00">
                  <c:v>119.68</c:v>
                </c:pt>
                <c:pt idx="3246" formatCode="#,##0.00">
                  <c:v>117.51</c:v>
                </c:pt>
                <c:pt idx="3247" formatCode="#,##0.00">
                  <c:v>111.77</c:v>
                </c:pt>
                <c:pt idx="3248" formatCode="#,##0.00">
                  <c:v>112</c:v>
                </c:pt>
                <c:pt idx="3249" formatCode="#,##0.00">
                  <c:v>108.22</c:v>
                </c:pt>
                <c:pt idx="3250" formatCode="#,##0.00">
                  <c:v>108.52</c:v>
                </c:pt>
                <c:pt idx="3251" formatCode="#,##0.00">
                  <c:v>109</c:v>
                </c:pt>
                <c:pt idx="3252" formatCode="#,##0.00">
                  <c:v>108</c:v>
                </c:pt>
                <c:pt idx="3253" formatCode="#,##0.00">
                  <c:v>104.65</c:v>
                </c:pt>
                <c:pt idx="3254" formatCode="#,##0.00">
                  <c:v>103.5</c:v>
                </c:pt>
                <c:pt idx="3255" formatCode="#,##0.00">
                  <c:v>102.75</c:v>
                </c:pt>
                <c:pt idx="3256" formatCode="#,##0.00">
                  <c:v>102.41</c:v>
                </c:pt>
                <c:pt idx="3257" formatCode="#,##0.00">
                  <c:v>101.93</c:v>
                </c:pt>
                <c:pt idx="3258" formatCode="#,##0.00">
                  <c:v>101.26</c:v>
                </c:pt>
                <c:pt idx="3259" formatCode="#,##0.00">
                  <c:v>106.75</c:v>
                </c:pt>
                <c:pt idx="3260" formatCode="#,##0.00">
                  <c:v>105.56</c:v>
                </c:pt>
                <c:pt idx="3261" formatCode="#,##0.00">
                  <c:v>105</c:v>
                </c:pt>
                <c:pt idx="3262" formatCode="#,##0.00">
                  <c:v>103.52</c:v>
                </c:pt>
                <c:pt idx="3263" formatCode="#,##0.00">
                  <c:v>102</c:v>
                </c:pt>
                <c:pt idx="3264" formatCode="#,##0.00">
                  <c:v>101.21</c:v>
                </c:pt>
                <c:pt idx="3265" formatCode="#,##0.00">
                  <c:v>103.01</c:v>
                </c:pt>
                <c:pt idx="3266" formatCode="#,##0.00">
                  <c:v>103.88</c:v>
                </c:pt>
                <c:pt idx="3267" formatCode="#,##0.00">
                  <c:v>100.47</c:v>
                </c:pt>
                <c:pt idx="3268" formatCode="#,##0.00">
                  <c:v>98.46</c:v>
                </c:pt>
                <c:pt idx="3269" formatCode="#,##0.00">
                  <c:v>94</c:v>
                </c:pt>
                <c:pt idx="3270" formatCode="#,##0.00">
                  <c:v>93</c:v>
                </c:pt>
                <c:pt idx="3271" formatCode="#,##0.00">
                  <c:v>96</c:v>
                </c:pt>
                <c:pt idx="3272" formatCode="#,##0.00">
                  <c:v>93.87</c:v>
                </c:pt>
                <c:pt idx="3273" formatCode="#,##0.00">
                  <c:v>93</c:v>
                </c:pt>
                <c:pt idx="3274" formatCode="#,##0.00">
                  <c:v>91.6</c:v>
                </c:pt>
                <c:pt idx="3275" formatCode="#,##0.00">
                  <c:v>90.08</c:v>
                </c:pt>
                <c:pt idx="3276" formatCode="#,##0.00">
                  <c:v>88</c:v>
                </c:pt>
                <c:pt idx="3277" formatCode="#,##0.00">
                  <c:v>89.27</c:v>
                </c:pt>
                <c:pt idx="3278" formatCode="#,##0.00">
                  <c:v>87.8</c:v>
                </c:pt>
                <c:pt idx="3279" formatCode="#,##0.00">
                  <c:v>86.2</c:v>
                </c:pt>
                <c:pt idx="3280" formatCode="#,##0.00">
                  <c:v>96.18</c:v>
                </c:pt>
                <c:pt idx="3281" formatCode="#,##0.00">
                  <c:v>96.14</c:v>
                </c:pt>
                <c:pt idx="3282" formatCode="#,##0.00">
                  <c:v>93.11</c:v>
                </c:pt>
                <c:pt idx="3283" formatCode="#,##0.00">
                  <c:v>92.86</c:v>
                </c:pt>
                <c:pt idx="3284" formatCode="#,##0.00">
                  <c:v>88.06</c:v>
                </c:pt>
                <c:pt idx="3285" formatCode="#,##0.00">
                  <c:v>88.17</c:v>
                </c:pt>
                <c:pt idx="3286" formatCode="#,##0.00">
                  <c:v>85.08</c:v>
                </c:pt>
                <c:pt idx="3287" formatCode="#,##0.00">
                  <c:v>76.2</c:v>
                </c:pt>
                <c:pt idx="3288" formatCode="#,##0.00">
                  <c:v>72.52</c:v>
                </c:pt>
                <c:pt idx="3289" formatCode="#,##0.00">
                  <c:v>72.599999999999994</c:v>
                </c:pt>
                <c:pt idx="3290" formatCode="#,##0.00">
                  <c:v>66.62</c:v>
                </c:pt>
                <c:pt idx="3291" formatCode="#,##0.00">
                  <c:v>66.819999999999993</c:v>
                </c:pt>
                <c:pt idx="3292" formatCode="#,##0.00">
                  <c:v>65.53</c:v>
                </c:pt>
                <c:pt idx="3293" formatCode="#,##0.00">
                  <c:v>72</c:v>
                </c:pt>
                <c:pt idx="3294" formatCode="#,##0.00">
                  <c:v>76.98</c:v>
                </c:pt>
                <c:pt idx="3295" formatCode="#,##0.00">
                  <c:v>87.51</c:v>
                </c:pt>
                <c:pt idx="3296" formatCode="#,##0.00">
                  <c:v>86.3</c:v>
                </c:pt>
                <c:pt idx="3297" formatCode="#,##0.00">
                  <c:v>94.22</c:v>
                </c:pt>
                <c:pt idx="3298" formatCode="#,##0.00">
                  <c:v>93</c:v>
                </c:pt>
                <c:pt idx="3299" formatCode="#,##0.00">
                  <c:v>92.33</c:v>
                </c:pt>
                <c:pt idx="3300" formatCode="#,##0.00">
                  <c:v>101.1</c:v>
                </c:pt>
                <c:pt idx="3301" formatCode="#,##0.00">
                  <c:v>102.79</c:v>
                </c:pt>
                <c:pt idx="3302" formatCode="#,##0.00">
                  <c:v>101.01</c:v>
                </c:pt>
                <c:pt idx="3303" formatCode="#,##0.00">
                  <c:v>100.98</c:v>
                </c:pt>
                <c:pt idx="3304" formatCode="#,##0.00">
                  <c:v>106.23</c:v>
                </c:pt>
                <c:pt idx="3305" formatCode="#,##0.00">
                  <c:v>107.51</c:v>
                </c:pt>
                <c:pt idx="3306" formatCode="#,##0.00">
                  <c:v>107.68</c:v>
                </c:pt>
                <c:pt idx="3307" formatCode="#,##0.00">
                  <c:v>107.5</c:v>
                </c:pt>
                <c:pt idx="3308" formatCode="#,##0.00">
                  <c:v>105.75</c:v>
                </c:pt>
                <c:pt idx="3309" formatCode="#,##0.00">
                  <c:v>101.03</c:v>
                </c:pt>
                <c:pt idx="3310" formatCode="#,##0.00">
                  <c:v>99</c:v>
                </c:pt>
                <c:pt idx="3311" formatCode="#,##0.00">
                  <c:v>98.95</c:v>
                </c:pt>
                <c:pt idx="3312" formatCode="#,##0.00">
                  <c:v>98</c:v>
                </c:pt>
                <c:pt idx="3313" formatCode="#,##0.00">
                  <c:v>98</c:v>
                </c:pt>
                <c:pt idx="3314" formatCode="#,##0.00">
                  <c:v>100.53</c:v>
                </c:pt>
                <c:pt idx="3315" formatCode="#,##0.00">
                  <c:v>106.73</c:v>
                </c:pt>
                <c:pt idx="3316" formatCode="#,##0.00">
                  <c:v>104</c:v>
                </c:pt>
                <c:pt idx="3317" formatCode="#,##0.00">
                  <c:v>95</c:v>
                </c:pt>
                <c:pt idx="3318" formatCode="#,##0.00">
                  <c:v>88.5</c:v>
                </c:pt>
                <c:pt idx="3319" formatCode="#,##0.00">
                  <c:v>107.3</c:v>
                </c:pt>
                <c:pt idx="3320" formatCode="#,##0.00">
                  <c:v>106.42</c:v>
                </c:pt>
                <c:pt idx="3321" formatCode="#,##0.00">
                  <c:v>117.25</c:v>
                </c:pt>
                <c:pt idx="3322" formatCode="#,##0.00">
                  <c:v>119.9</c:v>
                </c:pt>
                <c:pt idx="3323" formatCode="#,##0.00">
                  <c:v>119.1</c:v>
                </c:pt>
                <c:pt idx="3324" formatCode="#,##0.00">
                  <c:v>116</c:v>
                </c:pt>
                <c:pt idx="3325" formatCode="#,##0.00">
                  <c:v>115.05</c:v>
                </c:pt>
                <c:pt idx="3326" formatCode="#,##0.00">
                  <c:v>127.2</c:v>
                </c:pt>
                <c:pt idx="3327" formatCode="#,##0.00">
                  <c:v>126.4</c:v>
                </c:pt>
                <c:pt idx="3328" formatCode="#,##0.00">
                  <c:v>127</c:v>
                </c:pt>
                <c:pt idx="3329" formatCode="#,##0.00">
                  <c:v>127.66</c:v>
                </c:pt>
                <c:pt idx="3330" formatCode="#,##0.00">
                  <c:v>125.6</c:v>
                </c:pt>
                <c:pt idx="3331" formatCode="#,##0.00">
                  <c:v>124.7</c:v>
                </c:pt>
                <c:pt idx="3332" formatCode="#,##0.00">
                  <c:v>130.62</c:v>
                </c:pt>
                <c:pt idx="3333" formatCode="#,##0.00">
                  <c:v>128.9</c:v>
                </c:pt>
                <c:pt idx="3334" formatCode="#,##0.00">
                  <c:v>125.72</c:v>
                </c:pt>
                <c:pt idx="3335" formatCode="#,##0.00">
                  <c:v>123.1</c:v>
                </c:pt>
                <c:pt idx="3336" formatCode="#,##0.00">
                  <c:v>122</c:v>
                </c:pt>
                <c:pt idx="3337" formatCode="#,##0.00">
                  <c:v>121.21</c:v>
                </c:pt>
                <c:pt idx="3338" formatCode="#,##0.00">
                  <c:v>120.12</c:v>
                </c:pt>
                <c:pt idx="3339" formatCode="#,##0.00">
                  <c:v>119.57</c:v>
                </c:pt>
                <c:pt idx="3340" formatCode="#,##0.00">
                  <c:v>122.3</c:v>
                </c:pt>
                <c:pt idx="3341" formatCode="#,##0.00">
                  <c:v>116.57</c:v>
                </c:pt>
                <c:pt idx="3342" formatCode="#,##0.00">
                  <c:v>112.2</c:v>
                </c:pt>
                <c:pt idx="3343" formatCode="#,##0.00">
                  <c:v>103.5</c:v>
                </c:pt>
                <c:pt idx="3344" formatCode="#,##0.00">
                  <c:v>110.25</c:v>
                </c:pt>
                <c:pt idx="3345" formatCode="#,##0.00">
                  <c:v>114.5</c:v>
                </c:pt>
                <c:pt idx="3346" formatCode="#,##0.00">
                  <c:v>113.43</c:v>
                </c:pt>
                <c:pt idx="3347" formatCode="#,##0.00">
                  <c:v>113.01</c:v>
                </c:pt>
                <c:pt idx="3348" formatCode="#,##0.00">
                  <c:v>111.55</c:v>
                </c:pt>
                <c:pt idx="3349" formatCode="#,##0.00">
                  <c:v>109.26</c:v>
                </c:pt>
                <c:pt idx="3350" formatCode="#,##0.00">
                  <c:v>109.6</c:v>
                </c:pt>
                <c:pt idx="3351" formatCode="#,##0.00">
                  <c:v>97.7</c:v>
                </c:pt>
                <c:pt idx="3352" formatCode="#,##0.00">
                  <c:v>106.64</c:v>
                </c:pt>
                <c:pt idx="3353" formatCode="#,##0.00">
                  <c:v>107.14</c:v>
                </c:pt>
                <c:pt idx="3354" formatCode="#,##0.00">
                  <c:v>92.5</c:v>
                </c:pt>
                <c:pt idx="3355" formatCode="#,##0.00">
                  <c:v>79.099999999999994</c:v>
                </c:pt>
                <c:pt idx="3356" formatCode="#,##0.00">
                  <c:v>92.28</c:v>
                </c:pt>
                <c:pt idx="3357" formatCode="#,##0.00">
                  <c:v>107.72</c:v>
                </c:pt>
                <c:pt idx="3358" formatCode="#,##0.00">
                  <c:v>134.05000000000001</c:v>
                </c:pt>
                <c:pt idx="3359" formatCode="#,##0.00">
                  <c:v>134</c:v>
                </c:pt>
                <c:pt idx="3360" formatCode="#,##0.00">
                  <c:v>132.1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A9-4000-9E0A-A8ECBA8EFC7E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Close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numRef>
              <c:f>工作表1!$A$2:$A$3362</c:f>
              <c:numCache>
                <c:formatCode>d\-mmm\-yy</c:formatCode>
                <c:ptCount val="3361"/>
                <c:pt idx="0">
                  <c:v>44731</c:v>
                </c:pt>
                <c:pt idx="1">
                  <c:v>44730</c:v>
                </c:pt>
                <c:pt idx="2">
                  <c:v>44729</c:v>
                </c:pt>
                <c:pt idx="3">
                  <c:v>44728</c:v>
                </c:pt>
                <c:pt idx="4">
                  <c:v>44727</c:v>
                </c:pt>
                <c:pt idx="5">
                  <c:v>44726</c:v>
                </c:pt>
                <c:pt idx="6">
                  <c:v>44725</c:v>
                </c:pt>
                <c:pt idx="7">
                  <c:v>44724</c:v>
                </c:pt>
                <c:pt idx="8">
                  <c:v>44723</c:v>
                </c:pt>
                <c:pt idx="9">
                  <c:v>44722</c:v>
                </c:pt>
                <c:pt idx="10">
                  <c:v>44721</c:v>
                </c:pt>
                <c:pt idx="11">
                  <c:v>44720</c:v>
                </c:pt>
                <c:pt idx="12">
                  <c:v>44719</c:v>
                </c:pt>
                <c:pt idx="13">
                  <c:v>44718</c:v>
                </c:pt>
                <c:pt idx="14">
                  <c:v>44717</c:v>
                </c:pt>
                <c:pt idx="15">
                  <c:v>44716</c:v>
                </c:pt>
                <c:pt idx="16">
                  <c:v>44715</c:v>
                </c:pt>
                <c:pt idx="17">
                  <c:v>44714</c:v>
                </c:pt>
                <c:pt idx="18">
                  <c:v>44713</c:v>
                </c:pt>
                <c:pt idx="19">
                  <c:v>44712</c:v>
                </c:pt>
                <c:pt idx="20">
                  <c:v>44711</c:v>
                </c:pt>
                <c:pt idx="21">
                  <c:v>44710</c:v>
                </c:pt>
                <c:pt idx="22">
                  <c:v>44709</c:v>
                </c:pt>
                <c:pt idx="23">
                  <c:v>44708</c:v>
                </c:pt>
                <c:pt idx="24">
                  <c:v>44707</c:v>
                </c:pt>
                <c:pt idx="25">
                  <c:v>44706</c:v>
                </c:pt>
                <c:pt idx="26">
                  <c:v>44705</c:v>
                </c:pt>
                <c:pt idx="27">
                  <c:v>44704</c:v>
                </c:pt>
                <c:pt idx="28">
                  <c:v>44703</c:v>
                </c:pt>
                <c:pt idx="29">
                  <c:v>44702</c:v>
                </c:pt>
                <c:pt idx="30">
                  <c:v>44701</c:v>
                </c:pt>
                <c:pt idx="31">
                  <c:v>44700</c:v>
                </c:pt>
                <c:pt idx="32">
                  <c:v>44699</c:v>
                </c:pt>
                <c:pt idx="33">
                  <c:v>44698</c:v>
                </c:pt>
                <c:pt idx="34">
                  <c:v>44697</c:v>
                </c:pt>
                <c:pt idx="35">
                  <c:v>44696</c:v>
                </c:pt>
                <c:pt idx="36">
                  <c:v>44695</c:v>
                </c:pt>
                <c:pt idx="37">
                  <c:v>44694</c:v>
                </c:pt>
                <c:pt idx="38">
                  <c:v>44693</c:v>
                </c:pt>
                <c:pt idx="39">
                  <c:v>44692</c:v>
                </c:pt>
                <c:pt idx="40">
                  <c:v>44691</c:v>
                </c:pt>
                <c:pt idx="41">
                  <c:v>44690</c:v>
                </c:pt>
                <c:pt idx="42">
                  <c:v>44689</c:v>
                </c:pt>
                <c:pt idx="43">
                  <c:v>44688</c:v>
                </c:pt>
                <c:pt idx="44">
                  <c:v>44687</c:v>
                </c:pt>
                <c:pt idx="45">
                  <c:v>44686</c:v>
                </c:pt>
                <c:pt idx="46">
                  <c:v>44685</c:v>
                </c:pt>
                <c:pt idx="47">
                  <c:v>44684</c:v>
                </c:pt>
                <c:pt idx="48">
                  <c:v>44683</c:v>
                </c:pt>
                <c:pt idx="49">
                  <c:v>44682</c:v>
                </c:pt>
                <c:pt idx="50">
                  <c:v>44681</c:v>
                </c:pt>
                <c:pt idx="51">
                  <c:v>44680</c:v>
                </c:pt>
                <c:pt idx="52">
                  <c:v>44679</c:v>
                </c:pt>
                <c:pt idx="53">
                  <c:v>44678</c:v>
                </c:pt>
                <c:pt idx="54">
                  <c:v>44677</c:v>
                </c:pt>
                <c:pt idx="55">
                  <c:v>44676</c:v>
                </c:pt>
                <c:pt idx="56">
                  <c:v>44675</c:v>
                </c:pt>
                <c:pt idx="57">
                  <c:v>44674</c:v>
                </c:pt>
                <c:pt idx="58">
                  <c:v>44673</c:v>
                </c:pt>
                <c:pt idx="59">
                  <c:v>44672</c:v>
                </c:pt>
                <c:pt idx="60">
                  <c:v>44671</c:v>
                </c:pt>
                <c:pt idx="61">
                  <c:v>44670</c:v>
                </c:pt>
                <c:pt idx="62">
                  <c:v>44669</c:v>
                </c:pt>
                <c:pt idx="63">
                  <c:v>44668</c:v>
                </c:pt>
                <c:pt idx="64">
                  <c:v>44667</c:v>
                </c:pt>
                <c:pt idx="65">
                  <c:v>44666</c:v>
                </c:pt>
                <c:pt idx="66">
                  <c:v>44665</c:v>
                </c:pt>
                <c:pt idx="67">
                  <c:v>44664</c:v>
                </c:pt>
                <c:pt idx="68">
                  <c:v>44663</c:v>
                </c:pt>
                <c:pt idx="69">
                  <c:v>44662</c:v>
                </c:pt>
                <c:pt idx="70">
                  <c:v>44661</c:v>
                </c:pt>
                <c:pt idx="71">
                  <c:v>44660</c:v>
                </c:pt>
                <c:pt idx="72">
                  <c:v>44659</c:v>
                </c:pt>
                <c:pt idx="73">
                  <c:v>44658</c:v>
                </c:pt>
                <c:pt idx="74">
                  <c:v>44657</c:v>
                </c:pt>
                <c:pt idx="75">
                  <c:v>44656</c:v>
                </c:pt>
                <c:pt idx="76">
                  <c:v>44655</c:v>
                </c:pt>
                <c:pt idx="77">
                  <c:v>44654</c:v>
                </c:pt>
                <c:pt idx="78">
                  <c:v>44653</c:v>
                </c:pt>
                <c:pt idx="79">
                  <c:v>44652</c:v>
                </c:pt>
                <c:pt idx="80">
                  <c:v>44651</c:v>
                </c:pt>
                <c:pt idx="81">
                  <c:v>44650</c:v>
                </c:pt>
                <c:pt idx="82">
                  <c:v>44649</c:v>
                </c:pt>
                <c:pt idx="83">
                  <c:v>44648</c:v>
                </c:pt>
                <c:pt idx="84">
                  <c:v>44647</c:v>
                </c:pt>
                <c:pt idx="85">
                  <c:v>44646</c:v>
                </c:pt>
                <c:pt idx="86">
                  <c:v>44645</c:v>
                </c:pt>
                <c:pt idx="87">
                  <c:v>44644</c:v>
                </c:pt>
                <c:pt idx="88">
                  <c:v>44643</c:v>
                </c:pt>
                <c:pt idx="89">
                  <c:v>44642</c:v>
                </c:pt>
                <c:pt idx="90">
                  <c:v>44641</c:v>
                </c:pt>
                <c:pt idx="91">
                  <c:v>44640</c:v>
                </c:pt>
                <c:pt idx="92">
                  <c:v>44639</c:v>
                </c:pt>
                <c:pt idx="93">
                  <c:v>44638</c:v>
                </c:pt>
                <c:pt idx="94">
                  <c:v>44637</c:v>
                </c:pt>
                <c:pt idx="95">
                  <c:v>44636</c:v>
                </c:pt>
                <c:pt idx="96">
                  <c:v>44635</c:v>
                </c:pt>
                <c:pt idx="97">
                  <c:v>44634</c:v>
                </c:pt>
                <c:pt idx="98">
                  <c:v>44633</c:v>
                </c:pt>
                <c:pt idx="99">
                  <c:v>44632</c:v>
                </c:pt>
                <c:pt idx="100">
                  <c:v>44631</c:v>
                </c:pt>
                <c:pt idx="101">
                  <c:v>44630</c:v>
                </c:pt>
                <c:pt idx="102">
                  <c:v>44629</c:v>
                </c:pt>
                <c:pt idx="103">
                  <c:v>44628</c:v>
                </c:pt>
                <c:pt idx="104">
                  <c:v>44627</c:v>
                </c:pt>
                <c:pt idx="105">
                  <c:v>44626</c:v>
                </c:pt>
                <c:pt idx="106">
                  <c:v>44625</c:v>
                </c:pt>
                <c:pt idx="107">
                  <c:v>44624</c:v>
                </c:pt>
                <c:pt idx="108">
                  <c:v>44623</c:v>
                </c:pt>
                <c:pt idx="109">
                  <c:v>44622</c:v>
                </c:pt>
                <c:pt idx="110">
                  <c:v>44621</c:v>
                </c:pt>
                <c:pt idx="111">
                  <c:v>44620</c:v>
                </c:pt>
                <c:pt idx="112">
                  <c:v>44619</c:v>
                </c:pt>
                <c:pt idx="113">
                  <c:v>44618</c:v>
                </c:pt>
                <c:pt idx="114">
                  <c:v>44617</c:v>
                </c:pt>
                <c:pt idx="115">
                  <c:v>44616</c:v>
                </c:pt>
                <c:pt idx="116">
                  <c:v>44615</c:v>
                </c:pt>
                <c:pt idx="117">
                  <c:v>44614</c:v>
                </c:pt>
                <c:pt idx="118">
                  <c:v>44613</c:v>
                </c:pt>
                <c:pt idx="119">
                  <c:v>44612</c:v>
                </c:pt>
                <c:pt idx="120">
                  <c:v>44611</c:v>
                </c:pt>
                <c:pt idx="121">
                  <c:v>44610</c:v>
                </c:pt>
                <c:pt idx="122">
                  <c:v>44609</c:v>
                </c:pt>
                <c:pt idx="123">
                  <c:v>44608</c:v>
                </c:pt>
                <c:pt idx="124">
                  <c:v>44607</c:v>
                </c:pt>
                <c:pt idx="125">
                  <c:v>44606</c:v>
                </c:pt>
                <c:pt idx="126">
                  <c:v>44605</c:v>
                </c:pt>
                <c:pt idx="127">
                  <c:v>44604</c:v>
                </c:pt>
                <c:pt idx="128">
                  <c:v>44603</c:v>
                </c:pt>
                <c:pt idx="129">
                  <c:v>44602</c:v>
                </c:pt>
                <c:pt idx="130">
                  <c:v>44601</c:v>
                </c:pt>
                <c:pt idx="131">
                  <c:v>44600</c:v>
                </c:pt>
                <c:pt idx="132">
                  <c:v>44599</c:v>
                </c:pt>
                <c:pt idx="133">
                  <c:v>44598</c:v>
                </c:pt>
                <c:pt idx="134">
                  <c:v>44597</c:v>
                </c:pt>
                <c:pt idx="135">
                  <c:v>44596</c:v>
                </c:pt>
                <c:pt idx="136">
                  <c:v>44595</c:v>
                </c:pt>
                <c:pt idx="137">
                  <c:v>44594</c:v>
                </c:pt>
                <c:pt idx="138">
                  <c:v>44593</c:v>
                </c:pt>
                <c:pt idx="139">
                  <c:v>44592</c:v>
                </c:pt>
                <c:pt idx="140">
                  <c:v>44591</c:v>
                </c:pt>
                <c:pt idx="141">
                  <c:v>44590</c:v>
                </c:pt>
                <c:pt idx="142">
                  <c:v>44589</c:v>
                </c:pt>
                <c:pt idx="143">
                  <c:v>44588</c:v>
                </c:pt>
                <c:pt idx="144">
                  <c:v>44587</c:v>
                </c:pt>
                <c:pt idx="145">
                  <c:v>44586</c:v>
                </c:pt>
                <c:pt idx="146">
                  <c:v>44585</c:v>
                </c:pt>
                <c:pt idx="147">
                  <c:v>44584</c:v>
                </c:pt>
                <c:pt idx="148">
                  <c:v>44583</c:v>
                </c:pt>
                <c:pt idx="149">
                  <c:v>44582</c:v>
                </c:pt>
                <c:pt idx="150">
                  <c:v>44581</c:v>
                </c:pt>
                <c:pt idx="151">
                  <c:v>44580</c:v>
                </c:pt>
                <c:pt idx="152">
                  <c:v>44579</c:v>
                </c:pt>
                <c:pt idx="153">
                  <c:v>44578</c:v>
                </c:pt>
                <c:pt idx="154">
                  <c:v>44577</c:v>
                </c:pt>
                <c:pt idx="155">
                  <c:v>44576</c:v>
                </c:pt>
                <c:pt idx="156">
                  <c:v>44575</c:v>
                </c:pt>
                <c:pt idx="157">
                  <c:v>44574</c:v>
                </c:pt>
                <c:pt idx="158">
                  <c:v>44573</c:v>
                </c:pt>
                <c:pt idx="159">
                  <c:v>44572</c:v>
                </c:pt>
                <c:pt idx="160">
                  <c:v>44571</c:v>
                </c:pt>
                <c:pt idx="161">
                  <c:v>44570</c:v>
                </c:pt>
                <c:pt idx="162">
                  <c:v>44569</c:v>
                </c:pt>
                <c:pt idx="163">
                  <c:v>44568</c:v>
                </c:pt>
                <c:pt idx="164">
                  <c:v>44567</c:v>
                </c:pt>
                <c:pt idx="165">
                  <c:v>44566</c:v>
                </c:pt>
                <c:pt idx="166">
                  <c:v>44565</c:v>
                </c:pt>
                <c:pt idx="167">
                  <c:v>44564</c:v>
                </c:pt>
                <c:pt idx="168">
                  <c:v>44563</c:v>
                </c:pt>
                <c:pt idx="169">
                  <c:v>44562</c:v>
                </c:pt>
                <c:pt idx="170">
                  <c:v>44561</c:v>
                </c:pt>
                <c:pt idx="171">
                  <c:v>44560</c:v>
                </c:pt>
                <c:pt idx="172">
                  <c:v>44559</c:v>
                </c:pt>
                <c:pt idx="173">
                  <c:v>44558</c:v>
                </c:pt>
                <c:pt idx="174">
                  <c:v>44557</c:v>
                </c:pt>
                <c:pt idx="175">
                  <c:v>44556</c:v>
                </c:pt>
                <c:pt idx="176">
                  <c:v>44555</c:v>
                </c:pt>
                <c:pt idx="177">
                  <c:v>44554</c:v>
                </c:pt>
                <c:pt idx="178">
                  <c:v>44553</c:v>
                </c:pt>
                <c:pt idx="179">
                  <c:v>44552</c:v>
                </c:pt>
                <c:pt idx="180">
                  <c:v>44551</c:v>
                </c:pt>
                <c:pt idx="181">
                  <c:v>44550</c:v>
                </c:pt>
                <c:pt idx="182">
                  <c:v>44549</c:v>
                </c:pt>
                <c:pt idx="183">
                  <c:v>44548</c:v>
                </c:pt>
                <c:pt idx="184">
                  <c:v>44547</c:v>
                </c:pt>
                <c:pt idx="185">
                  <c:v>44546</c:v>
                </c:pt>
                <c:pt idx="186">
                  <c:v>44545</c:v>
                </c:pt>
                <c:pt idx="187">
                  <c:v>44544</c:v>
                </c:pt>
                <c:pt idx="188">
                  <c:v>44543</c:v>
                </c:pt>
                <c:pt idx="189">
                  <c:v>44542</c:v>
                </c:pt>
                <c:pt idx="190">
                  <c:v>44541</c:v>
                </c:pt>
                <c:pt idx="191">
                  <c:v>44540</c:v>
                </c:pt>
                <c:pt idx="192">
                  <c:v>44539</c:v>
                </c:pt>
                <c:pt idx="193">
                  <c:v>44538</c:v>
                </c:pt>
                <c:pt idx="194">
                  <c:v>44537</c:v>
                </c:pt>
                <c:pt idx="195">
                  <c:v>44536</c:v>
                </c:pt>
                <c:pt idx="196">
                  <c:v>44535</c:v>
                </c:pt>
                <c:pt idx="197">
                  <c:v>44534</c:v>
                </c:pt>
                <c:pt idx="198">
                  <c:v>44533</c:v>
                </c:pt>
                <c:pt idx="199">
                  <c:v>44532</c:v>
                </c:pt>
                <c:pt idx="200">
                  <c:v>44531</c:v>
                </c:pt>
                <c:pt idx="201">
                  <c:v>44530</c:v>
                </c:pt>
                <c:pt idx="202">
                  <c:v>44529</c:v>
                </c:pt>
                <c:pt idx="203">
                  <c:v>44528</c:v>
                </c:pt>
                <c:pt idx="204">
                  <c:v>44527</c:v>
                </c:pt>
                <c:pt idx="205">
                  <c:v>44526</c:v>
                </c:pt>
                <c:pt idx="206">
                  <c:v>44525</c:v>
                </c:pt>
                <c:pt idx="207">
                  <c:v>44524</c:v>
                </c:pt>
                <c:pt idx="208">
                  <c:v>44523</c:v>
                </c:pt>
                <c:pt idx="209">
                  <c:v>44522</c:v>
                </c:pt>
                <c:pt idx="210">
                  <c:v>44521</c:v>
                </c:pt>
                <c:pt idx="211">
                  <c:v>44520</c:v>
                </c:pt>
                <c:pt idx="212">
                  <c:v>44519</c:v>
                </c:pt>
                <c:pt idx="213">
                  <c:v>44518</c:v>
                </c:pt>
                <c:pt idx="214">
                  <c:v>44517</c:v>
                </c:pt>
                <c:pt idx="215">
                  <c:v>44516</c:v>
                </c:pt>
                <c:pt idx="216">
                  <c:v>44515</c:v>
                </c:pt>
                <c:pt idx="217">
                  <c:v>44514</c:v>
                </c:pt>
                <c:pt idx="218">
                  <c:v>44513</c:v>
                </c:pt>
                <c:pt idx="219">
                  <c:v>44512</c:v>
                </c:pt>
                <c:pt idx="220">
                  <c:v>44511</c:v>
                </c:pt>
                <c:pt idx="221">
                  <c:v>44510</c:v>
                </c:pt>
                <c:pt idx="222">
                  <c:v>44509</c:v>
                </c:pt>
                <c:pt idx="223">
                  <c:v>44508</c:v>
                </c:pt>
                <c:pt idx="224">
                  <c:v>44507</c:v>
                </c:pt>
                <c:pt idx="225">
                  <c:v>44506</c:v>
                </c:pt>
                <c:pt idx="226">
                  <c:v>44505</c:v>
                </c:pt>
                <c:pt idx="227">
                  <c:v>44504</c:v>
                </c:pt>
                <c:pt idx="228">
                  <c:v>44503</c:v>
                </c:pt>
                <c:pt idx="229">
                  <c:v>44502</c:v>
                </c:pt>
                <c:pt idx="230">
                  <c:v>44501</c:v>
                </c:pt>
                <c:pt idx="231">
                  <c:v>44500</c:v>
                </c:pt>
                <c:pt idx="232">
                  <c:v>44499</c:v>
                </c:pt>
                <c:pt idx="233">
                  <c:v>44498</c:v>
                </c:pt>
                <c:pt idx="234">
                  <c:v>44497</c:v>
                </c:pt>
                <c:pt idx="235">
                  <c:v>44496</c:v>
                </c:pt>
                <c:pt idx="236">
                  <c:v>44495</c:v>
                </c:pt>
                <c:pt idx="237">
                  <c:v>44494</c:v>
                </c:pt>
                <c:pt idx="238">
                  <c:v>44493</c:v>
                </c:pt>
                <c:pt idx="239">
                  <c:v>44492</c:v>
                </c:pt>
                <c:pt idx="240">
                  <c:v>44491</c:v>
                </c:pt>
                <c:pt idx="241">
                  <c:v>44490</c:v>
                </c:pt>
                <c:pt idx="242">
                  <c:v>44489</c:v>
                </c:pt>
                <c:pt idx="243">
                  <c:v>44488</c:v>
                </c:pt>
                <c:pt idx="244">
                  <c:v>44487</c:v>
                </c:pt>
                <c:pt idx="245">
                  <c:v>44486</c:v>
                </c:pt>
                <c:pt idx="246">
                  <c:v>44485</c:v>
                </c:pt>
                <c:pt idx="247">
                  <c:v>44484</c:v>
                </c:pt>
                <c:pt idx="248">
                  <c:v>44483</c:v>
                </c:pt>
                <c:pt idx="249">
                  <c:v>44482</c:v>
                </c:pt>
                <c:pt idx="250">
                  <c:v>44481</c:v>
                </c:pt>
                <c:pt idx="251">
                  <c:v>44480</c:v>
                </c:pt>
                <c:pt idx="252">
                  <c:v>44479</c:v>
                </c:pt>
                <c:pt idx="253">
                  <c:v>44478</c:v>
                </c:pt>
                <c:pt idx="254">
                  <c:v>44477</c:v>
                </c:pt>
                <c:pt idx="255">
                  <c:v>44476</c:v>
                </c:pt>
                <c:pt idx="256">
                  <c:v>44475</c:v>
                </c:pt>
                <c:pt idx="257">
                  <c:v>44474</c:v>
                </c:pt>
                <c:pt idx="258">
                  <c:v>44473</c:v>
                </c:pt>
                <c:pt idx="259">
                  <c:v>44472</c:v>
                </c:pt>
                <c:pt idx="260">
                  <c:v>44471</c:v>
                </c:pt>
                <c:pt idx="261">
                  <c:v>44470</c:v>
                </c:pt>
                <c:pt idx="262">
                  <c:v>44469</c:v>
                </c:pt>
                <c:pt idx="263">
                  <c:v>44468</c:v>
                </c:pt>
                <c:pt idx="264">
                  <c:v>44467</c:v>
                </c:pt>
                <c:pt idx="265">
                  <c:v>44466</c:v>
                </c:pt>
                <c:pt idx="266">
                  <c:v>44465</c:v>
                </c:pt>
                <c:pt idx="267">
                  <c:v>44464</c:v>
                </c:pt>
                <c:pt idx="268">
                  <c:v>44463</c:v>
                </c:pt>
                <c:pt idx="269">
                  <c:v>44462</c:v>
                </c:pt>
                <c:pt idx="270">
                  <c:v>44461</c:v>
                </c:pt>
                <c:pt idx="271">
                  <c:v>44460</c:v>
                </c:pt>
                <c:pt idx="272">
                  <c:v>44459</c:v>
                </c:pt>
                <c:pt idx="273">
                  <c:v>44458</c:v>
                </c:pt>
                <c:pt idx="274">
                  <c:v>44457</c:v>
                </c:pt>
                <c:pt idx="275">
                  <c:v>44456</c:v>
                </c:pt>
                <c:pt idx="276">
                  <c:v>44455</c:v>
                </c:pt>
                <c:pt idx="277">
                  <c:v>44454</c:v>
                </c:pt>
                <c:pt idx="278">
                  <c:v>44453</c:v>
                </c:pt>
                <c:pt idx="279">
                  <c:v>44452</c:v>
                </c:pt>
                <c:pt idx="280">
                  <c:v>44451</c:v>
                </c:pt>
                <c:pt idx="281">
                  <c:v>44450</c:v>
                </c:pt>
                <c:pt idx="282">
                  <c:v>44449</c:v>
                </c:pt>
                <c:pt idx="283">
                  <c:v>44448</c:v>
                </c:pt>
                <c:pt idx="284">
                  <c:v>44447</c:v>
                </c:pt>
                <c:pt idx="285">
                  <c:v>44446</c:v>
                </c:pt>
                <c:pt idx="286">
                  <c:v>44445</c:v>
                </c:pt>
                <c:pt idx="287">
                  <c:v>44444</c:v>
                </c:pt>
                <c:pt idx="288">
                  <c:v>44443</c:v>
                </c:pt>
                <c:pt idx="289">
                  <c:v>44442</c:v>
                </c:pt>
                <c:pt idx="290">
                  <c:v>44441</c:v>
                </c:pt>
                <c:pt idx="291">
                  <c:v>44440</c:v>
                </c:pt>
                <c:pt idx="292">
                  <c:v>44439</c:v>
                </c:pt>
                <c:pt idx="293">
                  <c:v>44438</c:v>
                </c:pt>
                <c:pt idx="294">
                  <c:v>44437</c:v>
                </c:pt>
                <c:pt idx="295">
                  <c:v>44436</c:v>
                </c:pt>
                <c:pt idx="296">
                  <c:v>44435</c:v>
                </c:pt>
                <c:pt idx="297">
                  <c:v>44434</c:v>
                </c:pt>
                <c:pt idx="298">
                  <c:v>44433</c:v>
                </c:pt>
                <c:pt idx="299">
                  <c:v>44432</c:v>
                </c:pt>
                <c:pt idx="300">
                  <c:v>44431</c:v>
                </c:pt>
                <c:pt idx="301">
                  <c:v>44430</c:v>
                </c:pt>
                <c:pt idx="302">
                  <c:v>44429</c:v>
                </c:pt>
                <c:pt idx="303">
                  <c:v>44428</c:v>
                </c:pt>
                <c:pt idx="304">
                  <c:v>44427</c:v>
                </c:pt>
                <c:pt idx="305">
                  <c:v>44426</c:v>
                </c:pt>
                <c:pt idx="306">
                  <c:v>44425</c:v>
                </c:pt>
                <c:pt idx="307">
                  <c:v>44424</c:v>
                </c:pt>
                <c:pt idx="308">
                  <c:v>44423</c:v>
                </c:pt>
                <c:pt idx="309">
                  <c:v>44422</c:v>
                </c:pt>
                <c:pt idx="310">
                  <c:v>44421</c:v>
                </c:pt>
                <c:pt idx="311">
                  <c:v>44420</c:v>
                </c:pt>
                <c:pt idx="312">
                  <c:v>44419</c:v>
                </c:pt>
                <c:pt idx="313">
                  <c:v>44418</c:v>
                </c:pt>
                <c:pt idx="314">
                  <c:v>44417</c:v>
                </c:pt>
                <c:pt idx="315">
                  <c:v>44416</c:v>
                </c:pt>
                <c:pt idx="316">
                  <c:v>44415</c:v>
                </c:pt>
                <c:pt idx="317">
                  <c:v>44414</c:v>
                </c:pt>
                <c:pt idx="318">
                  <c:v>44413</c:v>
                </c:pt>
                <c:pt idx="319">
                  <c:v>44412</c:v>
                </c:pt>
                <c:pt idx="320">
                  <c:v>44411</c:v>
                </c:pt>
                <c:pt idx="321">
                  <c:v>44410</c:v>
                </c:pt>
                <c:pt idx="322">
                  <c:v>44409</c:v>
                </c:pt>
                <c:pt idx="323">
                  <c:v>44408</c:v>
                </c:pt>
                <c:pt idx="324">
                  <c:v>44407</c:v>
                </c:pt>
                <c:pt idx="325">
                  <c:v>44406</c:v>
                </c:pt>
                <c:pt idx="326">
                  <c:v>44405</c:v>
                </c:pt>
                <c:pt idx="327">
                  <c:v>44404</c:v>
                </c:pt>
                <c:pt idx="328">
                  <c:v>44403</c:v>
                </c:pt>
                <c:pt idx="329">
                  <c:v>44402</c:v>
                </c:pt>
                <c:pt idx="330">
                  <c:v>44401</c:v>
                </c:pt>
                <c:pt idx="331">
                  <c:v>44400</c:v>
                </c:pt>
                <c:pt idx="332">
                  <c:v>44399</c:v>
                </c:pt>
                <c:pt idx="333">
                  <c:v>44398</c:v>
                </c:pt>
                <c:pt idx="334">
                  <c:v>44397</c:v>
                </c:pt>
                <c:pt idx="335">
                  <c:v>44396</c:v>
                </c:pt>
                <c:pt idx="336">
                  <c:v>44395</c:v>
                </c:pt>
                <c:pt idx="337">
                  <c:v>44394</c:v>
                </c:pt>
                <c:pt idx="338">
                  <c:v>44393</c:v>
                </c:pt>
                <c:pt idx="339">
                  <c:v>44392</c:v>
                </c:pt>
                <c:pt idx="340">
                  <c:v>44391</c:v>
                </c:pt>
                <c:pt idx="341">
                  <c:v>44390</c:v>
                </c:pt>
                <c:pt idx="342">
                  <c:v>44389</c:v>
                </c:pt>
                <c:pt idx="343">
                  <c:v>44388</c:v>
                </c:pt>
                <c:pt idx="344">
                  <c:v>44387</c:v>
                </c:pt>
                <c:pt idx="345">
                  <c:v>44386</c:v>
                </c:pt>
                <c:pt idx="346">
                  <c:v>44385</c:v>
                </c:pt>
                <c:pt idx="347">
                  <c:v>44384</c:v>
                </c:pt>
                <c:pt idx="348">
                  <c:v>44383</c:v>
                </c:pt>
                <c:pt idx="349">
                  <c:v>44382</c:v>
                </c:pt>
                <c:pt idx="350">
                  <c:v>44381</c:v>
                </c:pt>
                <c:pt idx="351">
                  <c:v>44380</c:v>
                </c:pt>
                <c:pt idx="352">
                  <c:v>44379</c:v>
                </c:pt>
                <c:pt idx="353">
                  <c:v>44378</c:v>
                </c:pt>
                <c:pt idx="354">
                  <c:v>44377</c:v>
                </c:pt>
                <c:pt idx="355">
                  <c:v>44376</c:v>
                </c:pt>
                <c:pt idx="356">
                  <c:v>44375</c:v>
                </c:pt>
                <c:pt idx="357">
                  <c:v>44374</c:v>
                </c:pt>
                <c:pt idx="358">
                  <c:v>44373</c:v>
                </c:pt>
                <c:pt idx="359">
                  <c:v>44372</c:v>
                </c:pt>
                <c:pt idx="360">
                  <c:v>44371</c:v>
                </c:pt>
                <c:pt idx="361">
                  <c:v>44370</c:v>
                </c:pt>
                <c:pt idx="362">
                  <c:v>44369</c:v>
                </c:pt>
                <c:pt idx="363">
                  <c:v>44368</c:v>
                </c:pt>
                <c:pt idx="364">
                  <c:v>44367</c:v>
                </c:pt>
                <c:pt idx="365">
                  <c:v>44366</c:v>
                </c:pt>
                <c:pt idx="366">
                  <c:v>44365</c:v>
                </c:pt>
                <c:pt idx="367">
                  <c:v>44364</c:v>
                </c:pt>
                <c:pt idx="368">
                  <c:v>44363</c:v>
                </c:pt>
                <c:pt idx="369">
                  <c:v>44362</c:v>
                </c:pt>
                <c:pt idx="370">
                  <c:v>44361</c:v>
                </c:pt>
                <c:pt idx="371">
                  <c:v>44360</c:v>
                </c:pt>
                <c:pt idx="372">
                  <c:v>44359</c:v>
                </c:pt>
                <c:pt idx="373">
                  <c:v>44358</c:v>
                </c:pt>
                <c:pt idx="374">
                  <c:v>44357</c:v>
                </c:pt>
                <c:pt idx="375">
                  <c:v>44356</c:v>
                </c:pt>
                <c:pt idx="376">
                  <c:v>44355</c:v>
                </c:pt>
                <c:pt idx="377">
                  <c:v>44354</c:v>
                </c:pt>
                <c:pt idx="378">
                  <c:v>44353</c:v>
                </c:pt>
                <c:pt idx="379">
                  <c:v>44352</c:v>
                </c:pt>
                <c:pt idx="380">
                  <c:v>44351</c:v>
                </c:pt>
                <c:pt idx="381">
                  <c:v>44350</c:v>
                </c:pt>
                <c:pt idx="382">
                  <c:v>44349</c:v>
                </c:pt>
                <c:pt idx="383">
                  <c:v>44348</c:v>
                </c:pt>
                <c:pt idx="384">
                  <c:v>44347</c:v>
                </c:pt>
                <c:pt idx="385">
                  <c:v>44346</c:v>
                </c:pt>
                <c:pt idx="386">
                  <c:v>44345</c:v>
                </c:pt>
                <c:pt idx="387">
                  <c:v>44344</c:v>
                </c:pt>
                <c:pt idx="388">
                  <c:v>44343</c:v>
                </c:pt>
                <c:pt idx="389">
                  <c:v>44342</c:v>
                </c:pt>
                <c:pt idx="390">
                  <c:v>44341</c:v>
                </c:pt>
                <c:pt idx="391">
                  <c:v>44340</c:v>
                </c:pt>
                <c:pt idx="392">
                  <c:v>44339</c:v>
                </c:pt>
                <c:pt idx="393">
                  <c:v>44338</c:v>
                </c:pt>
                <c:pt idx="394">
                  <c:v>44337</c:v>
                </c:pt>
                <c:pt idx="395">
                  <c:v>44336</c:v>
                </c:pt>
                <c:pt idx="396">
                  <c:v>44335</c:v>
                </c:pt>
                <c:pt idx="397">
                  <c:v>44334</c:v>
                </c:pt>
                <c:pt idx="398">
                  <c:v>44333</c:v>
                </c:pt>
                <c:pt idx="399">
                  <c:v>44332</c:v>
                </c:pt>
                <c:pt idx="400">
                  <c:v>44331</c:v>
                </c:pt>
                <c:pt idx="401">
                  <c:v>44330</c:v>
                </c:pt>
                <c:pt idx="402">
                  <c:v>44329</c:v>
                </c:pt>
                <c:pt idx="403">
                  <c:v>44328</c:v>
                </c:pt>
                <c:pt idx="404">
                  <c:v>44327</c:v>
                </c:pt>
                <c:pt idx="405">
                  <c:v>44326</c:v>
                </c:pt>
                <c:pt idx="406">
                  <c:v>44325</c:v>
                </c:pt>
                <c:pt idx="407">
                  <c:v>44324</c:v>
                </c:pt>
                <c:pt idx="408">
                  <c:v>44323</c:v>
                </c:pt>
                <c:pt idx="409">
                  <c:v>44322</c:v>
                </c:pt>
                <c:pt idx="410">
                  <c:v>44321</c:v>
                </c:pt>
                <c:pt idx="411">
                  <c:v>44320</c:v>
                </c:pt>
                <c:pt idx="412">
                  <c:v>44319</c:v>
                </c:pt>
                <c:pt idx="413">
                  <c:v>44318</c:v>
                </c:pt>
                <c:pt idx="414">
                  <c:v>44317</c:v>
                </c:pt>
                <c:pt idx="415">
                  <c:v>44316</c:v>
                </c:pt>
                <c:pt idx="416">
                  <c:v>44315</c:v>
                </c:pt>
                <c:pt idx="417">
                  <c:v>44314</c:v>
                </c:pt>
                <c:pt idx="418">
                  <c:v>44313</c:v>
                </c:pt>
                <c:pt idx="419">
                  <c:v>44312</c:v>
                </c:pt>
                <c:pt idx="420">
                  <c:v>44311</c:v>
                </c:pt>
                <c:pt idx="421">
                  <c:v>44310</c:v>
                </c:pt>
                <c:pt idx="422">
                  <c:v>44309</c:v>
                </c:pt>
                <c:pt idx="423">
                  <c:v>44308</c:v>
                </c:pt>
                <c:pt idx="424">
                  <c:v>44307</c:v>
                </c:pt>
                <c:pt idx="425">
                  <c:v>44306</c:v>
                </c:pt>
                <c:pt idx="426">
                  <c:v>44305</c:v>
                </c:pt>
                <c:pt idx="427">
                  <c:v>44304</c:v>
                </c:pt>
                <c:pt idx="428">
                  <c:v>44303</c:v>
                </c:pt>
                <c:pt idx="429">
                  <c:v>44302</c:v>
                </c:pt>
                <c:pt idx="430">
                  <c:v>44301</c:v>
                </c:pt>
                <c:pt idx="431">
                  <c:v>44300</c:v>
                </c:pt>
                <c:pt idx="432">
                  <c:v>44299</c:v>
                </c:pt>
                <c:pt idx="433">
                  <c:v>44298</c:v>
                </c:pt>
                <c:pt idx="434">
                  <c:v>44297</c:v>
                </c:pt>
                <c:pt idx="435">
                  <c:v>44296</c:v>
                </c:pt>
                <c:pt idx="436">
                  <c:v>44295</c:v>
                </c:pt>
                <c:pt idx="437">
                  <c:v>44294</c:v>
                </c:pt>
                <c:pt idx="438">
                  <c:v>44293</c:v>
                </c:pt>
                <c:pt idx="439">
                  <c:v>44292</c:v>
                </c:pt>
                <c:pt idx="440">
                  <c:v>44291</c:v>
                </c:pt>
                <c:pt idx="441">
                  <c:v>44290</c:v>
                </c:pt>
                <c:pt idx="442">
                  <c:v>44289</c:v>
                </c:pt>
                <c:pt idx="443">
                  <c:v>44288</c:v>
                </c:pt>
                <c:pt idx="444">
                  <c:v>44287</c:v>
                </c:pt>
                <c:pt idx="445">
                  <c:v>44286</c:v>
                </c:pt>
                <c:pt idx="446">
                  <c:v>44285</c:v>
                </c:pt>
                <c:pt idx="447">
                  <c:v>44284</c:v>
                </c:pt>
                <c:pt idx="448">
                  <c:v>44283</c:v>
                </c:pt>
                <c:pt idx="449">
                  <c:v>44282</c:v>
                </c:pt>
                <c:pt idx="450">
                  <c:v>44281</c:v>
                </c:pt>
                <c:pt idx="451">
                  <c:v>44280</c:v>
                </c:pt>
                <c:pt idx="452">
                  <c:v>44279</c:v>
                </c:pt>
                <c:pt idx="453">
                  <c:v>44278</c:v>
                </c:pt>
                <c:pt idx="454">
                  <c:v>44277</c:v>
                </c:pt>
                <c:pt idx="455">
                  <c:v>44276</c:v>
                </c:pt>
                <c:pt idx="456">
                  <c:v>44275</c:v>
                </c:pt>
                <c:pt idx="457">
                  <c:v>44274</c:v>
                </c:pt>
                <c:pt idx="458">
                  <c:v>44273</c:v>
                </c:pt>
                <c:pt idx="459">
                  <c:v>44272</c:v>
                </c:pt>
                <c:pt idx="460">
                  <c:v>44271</c:v>
                </c:pt>
                <c:pt idx="461">
                  <c:v>44270</c:v>
                </c:pt>
                <c:pt idx="462">
                  <c:v>44269</c:v>
                </c:pt>
                <c:pt idx="463">
                  <c:v>44268</c:v>
                </c:pt>
                <c:pt idx="464">
                  <c:v>44267</c:v>
                </c:pt>
                <c:pt idx="465">
                  <c:v>44266</c:v>
                </c:pt>
                <c:pt idx="466">
                  <c:v>44265</c:v>
                </c:pt>
                <c:pt idx="467">
                  <c:v>44264</c:v>
                </c:pt>
                <c:pt idx="468">
                  <c:v>44263</c:v>
                </c:pt>
                <c:pt idx="469">
                  <c:v>44262</c:v>
                </c:pt>
                <c:pt idx="470">
                  <c:v>44261</c:v>
                </c:pt>
                <c:pt idx="471">
                  <c:v>44260</c:v>
                </c:pt>
                <c:pt idx="472">
                  <c:v>44259</c:v>
                </c:pt>
                <c:pt idx="473">
                  <c:v>44258</c:v>
                </c:pt>
                <c:pt idx="474">
                  <c:v>44257</c:v>
                </c:pt>
                <c:pt idx="475">
                  <c:v>44256</c:v>
                </c:pt>
                <c:pt idx="476">
                  <c:v>44255</c:v>
                </c:pt>
                <c:pt idx="477">
                  <c:v>44254</c:v>
                </c:pt>
                <c:pt idx="478">
                  <c:v>44253</c:v>
                </c:pt>
                <c:pt idx="479">
                  <c:v>44252</c:v>
                </c:pt>
                <c:pt idx="480">
                  <c:v>44251</c:v>
                </c:pt>
                <c:pt idx="481">
                  <c:v>44250</c:v>
                </c:pt>
                <c:pt idx="482">
                  <c:v>44249</c:v>
                </c:pt>
                <c:pt idx="483">
                  <c:v>44248</c:v>
                </c:pt>
                <c:pt idx="484">
                  <c:v>44247</c:v>
                </c:pt>
                <c:pt idx="485">
                  <c:v>44246</c:v>
                </c:pt>
                <c:pt idx="486">
                  <c:v>44245</c:v>
                </c:pt>
                <c:pt idx="487">
                  <c:v>44244</c:v>
                </c:pt>
                <c:pt idx="488">
                  <c:v>44243</c:v>
                </c:pt>
                <c:pt idx="489">
                  <c:v>44242</c:v>
                </c:pt>
                <c:pt idx="490">
                  <c:v>44241</c:v>
                </c:pt>
                <c:pt idx="491">
                  <c:v>44240</c:v>
                </c:pt>
                <c:pt idx="492">
                  <c:v>44239</c:v>
                </c:pt>
                <c:pt idx="493">
                  <c:v>44238</c:v>
                </c:pt>
                <c:pt idx="494">
                  <c:v>44237</c:v>
                </c:pt>
                <c:pt idx="495">
                  <c:v>44236</c:v>
                </c:pt>
                <c:pt idx="496">
                  <c:v>44235</c:v>
                </c:pt>
                <c:pt idx="497">
                  <c:v>44234</c:v>
                </c:pt>
                <c:pt idx="498">
                  <c:v>44233</c:v>
                </c:pt>
                <c:pt idx="499">
                  <c:v>44232</c:v>
                </c:pt>
                <c:pt idx="500">
                  <c:v>44231</c:v>
                </c:pt>
                <c:pt idx="501">
                  <c:v>44230</c:v>
                </c:pt>
                <c:pt idx="502">
                  <c:v>44229</c:v>
                </c:pt>
                <c:pt idx="503">
                  <c:v>44228</c:v>
                </c:pt>
                <c:pt idx="504">
                  <c:v>44227</c:v>
                </c:pt>
                <c:pt idx="505">
                  <c:v>44226</c:v>
                </c:pt>
                <c:pt idx="506">
                  <c:v>44225</c:v>
                </c:pt>
                <c:pt idx="507">
                  <c:v>44224</c:v>
                </c:pt>
                <c:pt idx="508">
                  <c:v>44223</c:v>
                </c:pt>
                <c:pt idx="509">
                  <c:v>44222</c:v>
                </c:pt>
                <c:pt idx="510">
                  <c:v>44221</c:v>
                </c:pt>
                <c:pt idx="511">
                  <c:v>44220</c:v>
                </c:pt>
                <c:pt idx="512">
                  <c:v>44219</c:v>
                </c:pt>
                <c:pt idx="513">
                  <c:v>44218</c:v>
                </c:pt>
                <c:pt idx="514">
                  <c:v>44217</c:v>
                </c:pt>
                <c:pt idx="515">
                  <c:v>44216</c:v>
                </c:pt>
                <c:pt idx="516">
                  <c:v>44215</c:v>
                </c:pt>
                <c:pt idx="517">
                  <c:v>44214</c:v>
                </c:pt>
                <c:pt idx="518">
                  <c:v>44213</c:v>
                </c:pt>
                <c:pt idx="519">
                  <c:v>44212</c:v>
                </c:pt>
                <c:pt idx="520">
                  <c:v>44211</c:v>
                </c:pt>
                <c:pt idx="521">
                  <c:v>44210</c:v>
                </c:pt>
                <c:pt idx="522">
                  <c:v>44209</c:v>
                </c:pt>
                <c:pt idx="523">
                  <c:v>44208</c:v>
                </c:pt>
                <c:pt idx="524">
                  <c:v>44207</c:v>
                </c:pt>
                <c:pt idx="525">
                  <c:v>44206</c:v>
                </c:pt>
                <c:pt idx="526">
                  <c:v>44205</c:v>
                </c:pt>
                <c:pt idx="527">
                  <c:v>44204</c:v>
                </c:pt>
                <c:pt idx="528">
                  <c:v>44203</c:v>
                </c:pt>
                <c:pt idx="529">
                  <c:v>44202</c:v>
                </c:pt>
                <c:pt idx="530">
                  <c:v>44201</c:v>
                </c:pt>
                <c:pt idx="531">
                  <c:v>44200</c:v>
                </c:pt>
                <c:pt idx="532">
                  <c:v>44199</c:v>
                </c:pt>
                <c:pt idx="533">
                  <c:v>44198</c:v>
                </c:pt>
                <c:pt idx="534">
                  <c:v>44197</c:v>
                </c:pt>
                <c:pt idx="535">
                  <c:v>44196</c:v>
                </c:pt>
                <c:pt idx="536">
                  <c:v>44195</c:v>
                </c:pt>
                <c:pt idx="537">
                  <c:v>44194</c:v>
                </c:pt>
                <c:pt idx="538">
                  <c:v>44193</c:v>
                </c:pt>
                <c:pt idx="539">
                  <c:v>44192</c:v>
                </c:pt>
                <c:pt idx="540">
                  <c:v>44191</c:v>
                </c:pt>
                <c:pt idx="541">
                  <c:v>44190</c:v>
                </c:pt>
                <c:pt idx="542">
                  <c:v>44189</c:v>
                </c:pt>
                <c:pt idx="543">
                  <c:v>44188</c:v>
                </c:pt>
                <c:pt idx="544">
                  <c:v>44187</c:v>
                </c:pt>
                <c:pt idx="545">
                  <c:v>44186</c:v>
                </c:pt>
                <c:pt idx="546">
                  <c:v>44185</c:v>
                </c:pt>
                <c:pt idx="547">
                  <c:v>44184</c:v>
                </c:pt>
                <c:pt idx="548">
                  <c:v>44183</c:v>
                </c:pt>
                <c:pt idx="549">
                  <c:v>44182</c:v>
                </c:pt>
                <c:pt idx="550">
                  <c:v>44181</c:v>
                </c:pt>
                <c:pt idx="551">
                  <c:v>44180</c:v>
                </c:pt>
                <c:pt idx="552">
                  <c:v>44179</c:v>
                </c:pt>
                <c:pt idx="553">
                  <c:v>44178</c:v>
                </c:pt>
                <c:pt idx="554">
                  <c:v>44177</c:v>
                </c:pt>
                <c:pt idx="555">
                  <c:v>44176</c:v>
                </c:pt>
                <c:pt idx="556">
                  <c:v>44175</c:v>
                </c:pt>
                <c:pt idx="557">
                  <c:v>44174</c:v>
                </c:pt>
                <c:pt idx="558">
                  <c:v>44173</c:v>
                </c:pt>
                <c:pt idx="559">
                  <c:v>44172</c:v>
                </c:pt>
                <c:pt idx="560">
                  <c:v>44171</c:v>
                </c:pt>
                <c:pt idx="561">
                  <c:v>44170</c:v>
                </c:pt>
                <c:pt idx="562">
                  <c:v>44169</c:v>
                </c:pt>
                <c:pt idx="563">
                  <c:v>44168</c:v>
                </c:pt>
                <c:pt idx="564">
                  <c:v>44167</c:v>
                </c:pt>
                <c:pt idx="565">
                  <c:v>44166</c:v>
                </c:pt>
                <c:pt idx="566">
                  <c:v>44165</c:v>
                </c:pt>
                <c:pt idx="567">
                  <c:v>44164</c:v>
                </c:pt>
                <c:pt idx="568">
                  <c:v>44163</c:v>
                </c:pt>
                <c:pt idx="569">
                  <c:v>44162</c:v>
                </c:pt>
                <c:pt idx="570">
                  <c:v>44161</c:v>
                </c:pt>
                <c:pt idx="571">
                  <c:v>44160</c:v>
                </c:pt>
                <c:pt idx="572">
                  <c:v>44159</c:v>
                </c:pt>
                <c:pt idx="573">
                  <c:v>44158</c:v>
                </c:pt>
                <c:pt idx="574">
                  <c:v>44157</c:v>
                </c:pt>
                <c:pt idx="575">
                  <c:v>44156</c:v>
                </c:pt>
                <c:pt idx="576">
                  <c:v>44155</c:v>
                </c:pt>
                <c:pt idx="577">
                  <c:v>44154</c:v>
                </c:pt>
                <c:pt idx="578">
                  <c:v>44153</c:v>
                </c:pt>
                <c:pt idx="579">
                  <c:v>44152</c:v>
                </c:pt>
                <c:pt idx="580">
                  <c:v>44151</c:v>
                </c:pt>
                <c:pt idx="581">
                  <c:v>44150</c:v>
                </c:pt>
                <c:pt idx="582">
                  <c:v>44149</c:v>
                </c:pt>
                <c:pt idx="583">
                  <c:v>44148</c:v>
                </c:pt>
                <c:pt idx="584">
                  <c:v>44147</c:v>
                </c:pt>
                <c:pt idx="585">
                  <c:v>44146</c:v>
                </c:pt>
                <c:pt idx="586">
                  <c:v>44145</c:v>
                </c:pt>
                <c:pt idx="587">
                  <c:v>44144</c:v>
                </c:pt>
                <c:pt idx="588">
                  <c:v>44143</c:v>
                </c:pt>
                <c:pt idx="589">
                  <c:v>44142</c:v>
                </c:pt>
                <c:pt idx="590">
                  <c:v>44141</c:v>
                </c:pt>
                <c:pt idx="591">
                  <c:v>44140</c:v>
                </c:pt>
                <c:pt idx="592">
                  <c:v>44139</c:v>
                </c:pt>
                <c:pt idx="593">
                  <c:v>44138</c:v>
                </c:pt>
                <c:pt idx="594">
                  <c:v>44137</c:v>
                </c:pt>
                <c:pt idx="595">
                  <c:v>44136</c:v>
                </c:pt>
                <c:pt idx="596">
                  <c:v>44135</c:v>
                </c:pt>
                <c:pt idx="597">
                  <c:v>44134</c:v>
                </c:pt>
                <c:pt idx="598">
                  <c:v>44133</c:v>
                </c:pt>
                <c:pt idx="599">
                  <c:v>44132</c:v>
                </c:pt>
                <c:pt idx="600">
                  <c:v>44131</c:v>
                </c:pt>
                <c:pt idx="601">
                  <c:v>44130</c:v>
                </c:pt>
                <c:pt idx="602">
                  <c:v>44129</c:v>
                </c:pt>
                <c:pt idx="603">
                  <c:v>44128</c:v>
                </c:pt>
                <c:pt idx="604">
                  <c:v>44127</c:v>
                </c:pt>
                <c:pt idx="605">
                  <c:v>44126</c:v>
                </c:pt>
                <c:pt idx="606">
                  <c:v>44125</c:v>
                </c:pt>
                <c:pt idx="607">
                  <c:v>44124</c:v>
                </c:pt>
                <c:pt idx="608">
                  <c:v>44123</c:v>
                </c:pt>
                <c:pt idx="609">
                  <c:v>44122</c:v>
                </c:pt>
                <c:pt idx="610">
                  <c:v>44121</c:v>
                </c:pt>
                <c:pt idx="611">
                  <c:v>44120</c:v>
                </c:pt>
                <c:pt idx="612">
                  <c:v>44119</c:v>
                </c:pt>
                <c:pt idx="613">
                  <c:v>44118</c:v>
                </c:pt>
                <c:pt idx="614">
                  <c:v>44117</c:v>
                </c:pt>
                <c:pt idx="615">
                  <c:v>44116</c:v>
                </c:pt>
                <c:pt idx="616">
                  <c:v>44115</c:v>
                </c:pt>
                <c:pt idx="617">
                  <c:v>44114</c:v>
                </c:pt>
                <c:pt idx="618">
                  <c:v>44113</c:v>
                </c:pt>
                <c:pt idx="619">
                  <c:v>44112</c:v>
                </c:pt>
                <c:pt idx="620">
                  <c:v>44111</c:v>
                </c:pt>
                <c:pt idx="621">
                  <c:v>44110</c:v>
                </c:pt>
                <c:pt idx="622">
                  <c:v>44109</c:v>
                </c:pt>
                <c:pt idx="623">
                  <c:v>44108</c:v>
                </c:pt>
                <c:pt idx="624">
                  <c:v>44107</c:v>
                </c:pt>
                <c:pt idx="625">
                  <c:v>44106</c:v>
                </c:pt>
                <c:pt idx="626">
                  <c:v>44105</c:v>
                </c:pt>
                <c:pt idx="627">
                  <c:v>44104</c:v>
                </c:pt>
                <c:pt idx="628">
                  <c:v>44103</c:v>
                </c:pt>
                <c:pt idx="629">
                  <c:v>44102</c:v>
                </c:pt>
                <c:pt idx="630">
                  <c:v>44101</c:v>
                </c:pt>
                <c:pt idx="631">
                  <c:v>44100</c:v>
                </c:pt>
                <c:pt idx="632">
                  <c:v>44099</c:v>
                </c:pt>
                <c:pt idx="633">
                  <c:v>44098</c:v>
                </c:pt>
                <c:pt idx="634">
                  <c:v>44097</c:v>
                </c:pt>
                <c:pt idx="635">
                  <c:v>44096</c:v>
                </c:pt>
                <c:pt idx="636">
                  <c:v>44095</c:v>
                </c:pt>
                <c:pt idx="637">
                  <c:v>44094</c:v>
                </c:pt>
                <c:pt idx="638">
                  <c:v>44093</c:v>
                </c:pt>
                <c:pt idx="639">
                  <c:v>44092</c:v>
                </c:pt>
                <c:pt idx="640">
                  <c:v>44091</c:v>
                </c:pt>
                <c:pt idx="641">
                  <c:v>44090</c:v>
                </c:pt>
                <c:pt idx="642">
                  <c:v>44089</c:v>
                </c:pt>
                <c:pt idx="643">
                  <c:v>44088</c:v>
                </c:pt>
                <c:pt idx="644">
                  <c:v>44087</c:v>
                </c:pt>
                <c:pt idx="645">
                  <c:v>44086</c:v>
                </c:pt>
                <c:pt idx="646">
                  <c:v>44085</c:v>
                </c:pt>
                <c:pt idx="647">
                  <c:v>44084</c:v>
                </c:pt>
                <c:pt idx="648">
                  <c:v>44083</c:v>
                </c:pt>
                <c:pt idx="649">
                  <c:v>44082</c:v>
                </c:pt>
                <c:pt idx="650">
                  <c:v>44081</c:v>
                </c:pt>
                <c:pt idx="651">
                  <c:v>44080</c:v>
                </c:pt>
                <c:pt idx="652">
                  <c:v>44079</c:v>
                </c:pt>
                <c:pt idx="653">
                  <c:v>44078</c:v>
                </c:pt>
                <c:pt idx="654">
                  <c:v>44077</c:v>
                </c:pt>
                <c:pt idx="655">
                  <c:v>44076</c:v>
                </c:pt>
                <c:pt idx="656">
                  <c:v>44075</c:v>
                </c:pt>
                <c:pt idx="657">
                  <c:v>44074</c:v>
                </c:pt>
                <c:pt idx="658">
                  <c:v>44073</c:v>
                </c:pt>
                <c:pt idx="659">
                  <c:v>44072</c:v>
                </c:pt>
                <c:pt idx="660">
                  <c:v>44071</c:v>
                </c:pt>
                <c:pt idx="661">
                  <c:v>44070</c:v>
                </c:pt>
                <c:pt idx="662">
                  <c:v>44069</c:v>
                </c:pt>
                <c:pt idx="663">
                  <c:v>44068</c:v>
                </c:pt>
                <c:pt idx="664">
                  <c:v>44067</c:v>
                </c:pt>
                <c:pt idx="665">
                  <c:v>44066</c:v>
                </c:pt>
                <c:pt idx="666">
                  <c:v>44065</c:v>
                </c:pt>
                <c:pt idx="667">
                  <c:v>44064</c:v>
                </c:pt>
                <c:pt idx="668">
                  <c:v>44063</c:v>
                </c:pt>
                <c:pt idx="669">
                  <c:v>44062</c:v>
                </c:pt>
                <c:pt idx="670">
                  <c:v>44061</c:v>
                </c:pt>
                <c:pt idx="671">
                  <c:v>44060</c:v>
                </c:pt>
                <c:pt idx="672">
                  <c:v>44059</c:v>
                </c:pt>
                <c:pt idx="673">
                  <c:v>44058</c:v>
                </c:pt>
                <c:pt idx="674">
                  <c:v>44057</c:v>
                </c:pt>
                <c:pt idx="675">
                  <c:v>44056</c:v>
                </c:pt>
                <c:pt idx="676">
                  <c:v>44055</c:v>
                </c:pt>
                <c:pt idx="677">
                  <c:v>44054</c:v>
                </c:pt>
                <c:pt idx="678">
                  <c:v>44053</c:v>
                </c:pt>
                <c:pt idx="679">
                  <c:v>44052</c:v>
                </c:pt>
                <c:pt idx="680">
                  <c:v>44051</c:v>
                </c:pt>
                <c:pt idx="681">
                  <c:v>44050</c:v>
                </c:pt>
                <c:pt idx="682">
                  <c:v>44049</c:v>
                </c:pt>
                <c:pt idx="683">
                  <c:v>44048</c:v>
                </c:pt>
                <c:pt idx="684">
                  <c:v>44047</c:v>
                </c:pt>
                <c:pt idx="685">
                  <c:v>44046</c:v>
                </c:pt>
                <c:pt idx="686">
                  <c:v>44045</c:v>
                </c:pt>
                <c:pt idx="687">
                  <c:v>44044</c:v>
                </c:pt>
                <c:pt idx="688">
                  <c:v>44043</c:v>
                </c:pt>
                <c:pt idx="689">
                  <c:v>44042</c:v>
                </c:pt>
                <c:pt idx="690">
                  <c:v>44041</c:v>
                </c:pt>
                <c:pt idx="691">
                  <c:v>44040</c:v>
                </c:pt>
                <c:pt idx="692">
                  <c:v>44039</c:v>
                </c:pt>
                <c:pt idx="693">
                  <c:v>44038</c:v>
                </c:pt>
                <c:pt idx="694">
                  <c:v>44037</c:v>
                </c:pt>
                <c:pt idx="695">
                  <c:v>44036</c:v>
                </c:pt>
                <c:pt idx="696">
                  <c:v>44035</c:v>
                </c:pt>
                <c:pt idx="697">
                  <c:v>44034</c:v>
                </c:pt>
                <c:pt idx="698">
                  <c:v>44033</c:v>
                </c:pt>
                <c:pt idx="699">
                  <c:v>44032</c:v>
                </c:pt>
                <c:pt idx="700">
                  <c:v>44031</c:v>
                </c:pt>
                <c:pt idx="701">
                  <c:v>44030</c:v>
                </c:pt>
                <c:pt idx="702">
                  <c:v>44029</c:v>
                </c:pt>
                <c:pt idx="703">
                  <c:v>44028</c:v>
                </c:pt>
                <c:pt idx="704">
                  <c:v>44027</c:v>
                </c:pt>
                <c:pt idx="705">
                  <c:v>44026</c:v>
                </c:pt>
                <c:pt idx="706">
                  <c:v>44025</c:v>
                </c:pt>
                <c:pt idx="707">
                  <c:v>44024</c:v>
                </c:pt>
                <c:pt idx="708">
                  <c:v>44023</c:v>
                </c:pt>
                <c:pt idx="709">
                  <c:v>44022</c:v>
                </c:pt>
                <c:pt idx="710">
                  <c:v>44021</c:v>
                </c:pt>
                <c:pt idx="711">
                  <c:v>44020</c:v>
                </c:pt>
                <c:pt idx="712">
                  <c:v>44019</c:v>
                </c:pt>
                <c:pt idx="713">
                  <c:v>44018</c:v>
                </c:pt>
                <c:pt idx="714">
                  <c:v>44017</c:v>
                </c:pt>
                <c:pt idx="715">
                  <c:v>44016</c:v>
                </c:pt>
                <c:pt idx="716">
                  <c:v>44015</c:v>
                </c:pt>
                <c:pt idx="717">
                  <c:v>44014</c:v>
                </c:pt>
                <c:pt idx="718">
                  <c:v>44013</c:v>
                </c:pt>
                <c:pt idx="719">
                  <c:v>44012</c:v>
                </c:pt>
                <c:pt idx="720">
                  <c:v>44011</c:v>
                </c:pt>
                <c:pt idx="721">
                  <c:v>44010</c:v>
                </c:pt>
                <c:pt idx="722">
                  <c:v>44009</c:v>
                </c:pt>
                <c:pt idx="723">
                  <c:v>44008</c:v>
                </c:pt>
                <c:pt idx="724">
                  <c:v>44007</c:v>
                </c:pt>
                <c:pt idx="725">
                  <c:v>44006</c:v>
                </c:pt>
                <c:pt idx="726">
                  <c:v>44005</c:v>
                </c:pt>
                <c:pt idx="727">
                  <c:v>44004</c:v>
                </c:pt>
                <c:pt idx="728">
                  <c:v>44003</c:v>
                </c:pt>
                <c:pt idx="729">
                  <c:v>44002</c:v>
                </c:pt>
                <c:pt idx="730">
                  <c:v>44001</c:v>
                </c:pt>
                <c:pt idx="731">
                  <c:v>44000</c:v>
                </c:pt>
                <c:pt idx="732">
                  <c:v>43999</c:v>
                </c:pt>
                <c:pt idx="733">
                  <c:v>43998</c:v>
                </c:pt>
                <c:pt idx="734">
                  <c:v>43997</c:v>
                </c:pt>
                <c:pt idx="735">
                  <c:v>43996</c:v>
                </c:pt>
                <c:pt idx="736">
                  <c:v>43995</c:v>
                </c:pt>
                <c:pt idx="737">
                  <c:v>43994</c:v>
                </c:pt>
                <c:pt idx="738">
                  <c:v>43993</c:v>
                </c:pt>
                <c:pt idx="739">
                  <c:v>43992</c:v>
                </c:pt>
                <c:pt idx="740">
                  <c:v>43991</c:v>
                </c:pt>
                <c:pt idx="741">
                  <c:v>43990</c:v>
                </c:pt>
                <c:pt idx="742">
                  <c:v>43989</c:v>
                </c:pt>
                <c:pt idx="743">
                  <c:v>43988</c:v>
                </c:pt>
                <c:pt idx="744">
                  <c:v>43987</c:v>
                </c:pt>
                <c:pt idx="745">
                  <c:v>43986</c:v>
                </c:pt>
                <c:pt idx="746">
                  <c:v>43985</c:v>
                </c:pt>
                <c:pt idx="747">
                  <c:v>43984</c:v>
                </c:pt>
                <c:pt idx="748">
                  <c:v>43983</c:v>
                </c:pt>
                <c:pt idx="749">
                  <c:v>43982</c:v>
                </c:pt>
                <c:pt idx="750">
                  <c:v>43981</c:v>
                </c:pt>
                <c:pt idx="751">
                  <c:v>43980</c:v>
                </c:pt>
                <c:pt idx="752">
                  <c:v>43979</c:v>
                </c:pt>
                <c:pt idx="753">
                  <c:v>43978</c:v>
                </c:pt>
                <c:pt idx="754">
                  <c:v>43977</c:v>
                </c:pt>
                <c:pt idx="755">
                  <c:v>43976</c:v>
                </c:pt>
                <c:pt idx="756">
                  <c:v>43975</c:v>
                </c:pt>
                <c:pt idx="757">
                  <c:v>43974</c:v>
                </c:pt>
                <c:pt idx="758">
                  <c:v>43973</c:v>
                </c:pt>
                <c:pt idx="759">
                  <c:v>43972</c:v>
                </c:pt>
                <c:pt idx="760">
                  <c:v>43971</c:v>
                </c:pt>
                <c:pt idx="761">
                  <c:v>43970</c:v>
                </c:pt>
                <c:pt idx="762">
                  <c:v>43969</c:v>
                </c:pt>
                <c:pt idx="763">
                  <c:v>43968</c:v>
                </c:pt>
                <c:pt idx="764">
                  <c:v>43967</c:v>
                </c:pt>
                <c:pt idx="765">
                  <c:v>43966</c:v>
                </c:pt>
                <c:pt idx="766">
                  <c:v>43965</c:v>
                </c:pt>
                <c:pt idx="767">
                  <c:v>43964</c:v>
                </c:pt>
                <c:pt idx="768">
                  <c:v>43963</c:v>
                </c:pt>
                <c:pt idx="769">
                  <c:v>43962</c:v>
                </c:pt>
                <c:pt idx="770">
                  <c:v>43961</c:v>
                </c:pt>
                <c:pt idx="771">
                  <c:v>43960</c:v>
                </c:pt>
                <c:pt idx="772">
                  <c:v>43959</c:v>
                </c:pt>
                <c:pt idx="773">
                  <c:v>43958</c:v>
                </c:pt>
                <c:pt idx="774">
                  <c:v>43957</c:v>
                </c:pt>
                <c:pt idx="775">
                  <c:v>43956</c:v>
                </c:pt>
                <c:pt idx="776">
                  <c:v>43955</c:v>
                </c:pt>
                <c:pt idx="777">
                  <c:v>43954</c:v>
                </c:pt>
                <c:pt idx="778">
                  <c:v>43953</c:v>
                </c:pt>
                <c:pt idx="779">
                  <c:v>43952</c:v>
                </c:pt>
                <c:pt idx="780">
                  <c:v>43951</c:v>
                </c:pt>
                <c:pt idx="781">
                  <c:v>43950</c:v>
                </c:pt>
                <c:pt idx="782">
                  <c:v>43949</c:v>
                </c:pt>
                <c:pt idx="783">
                  <c:v>43948</c:v>
                </c:pt>
                <c:pt idx="784">
                  <c:v>43947</c:v>
                </c:pt>
                <c:pt idx="785">
                  <c:v>43946</c:v>
                </c:pt>
                <c:pt idx="786">
                  <c:v>43945</c:v>
                </c:pt>
                <c:pt idx="787">
                  <c:v>43944</c:v>
                </c:pt>
                <c:pt idx="788">
                  <c:v>43943</c:v>
                </c:pt>
                <c:pt idx="789">
                  <c:v>43942</c:v>
                </c:pt>
                <c:pt idx="790">
                  <c:v>43941</c:v>
                </c:pt>
                <c:pt idx="791">
                  <c:v>43940</c:v>
                </c:pt>
                <c:pt idx="792">
                  <c:v>43939</c:v>
                </c:pt>
                <c:pt idx="793">
                  <c:v>43938</c:v>
                </c:pt>
                <c:pt idx="794">
                  <c:v>43937</c:v>
                </c:pt>
                <c:pt idx="795">
                  <c:v>43936</c:v>
                </c:pt>
                <c:pt idx="796">
                  <c:v>43935</c:v>
                </c:pt>
                <c:pt idx="797">
                  <c:v>43934</c:v>
                </c:pt>
                <c:pt idx="798">
                  <c:v>43933</c:v>
                </c:pt>
                <c:pt idx="799">
                  <c:v>43932</c:v>
                </c:pt>
                <c:pt idx="800">
                  <c:v>43931</c:v>
                </c:pt>
                <c:pt idx="801">
                  <c:v>43930</c:v>
                </c:pt>
                <c:pt idx="802">
                  <c:v>43929</c:v>
                </c:pt>
                <c:pt idx="803">
                  <c:v>43928</c:v>
                </c:pt>
                <c:pt idx="804">
                  <c:v>43927</c:v>
                </c:pt>
                <c:pt idx="805">
                  <c:v>43926</c:v>
                </c:pt>
                <c:pt idx="806">
                  <c:v>43925</c:v>
                </c:pt>
                <c:pt idx="807">
                  <c:v>43924</c:v>
                </c:pt>
                <c:pt idx="808">
                  <c:v>43923</c:v>
                </c:pt>
                <c:pt idx="809">
                  <c:v>43922</c:v>
                </c:pt>
                <c:pt idx="810">
                  <c:v>43921</c:v>
                </c:pt>
                <c:pt idx="811">
                  <c:v>43920</c:v>
                </c:pt>
                <c:pt idx="812">
                  <c:v>43919</c:v>
                </c:pt>
                <c:pt idx="813">
                  <c:v>43918</c:v>
                </c:pt>
                <c:pt idx="814">
                  <c:v>43917</c:v>
                </c:pt>
                <c:pt idx="815">
                  <c:v>43916</c:v>
                </c:pt>
                <c:pt idx="816">
                  <c:v>43915</c:v>
                </c:pt>
                <c:pt idx="817">
                  <c:v>43914</c:v>
                </c:pt>
                <c:pt idx="818">
                  <c:v>43913</c:v>
                </c:pt>
                <c:pt idx="819">
                  <c:v>43912</c:v>
                </c:pt>
                <c:pt idx="820">
                  <c:v>43911</c:v>
                </c:pt>
                <c:pt idx="821">
                  <c:v>43910</c:v>
                </c:pt>
                <c:pt idx="822">
                  <c:v>43909</c:v>
                </c:pt>
                <c:pt idx="823">
                  <c:v>43908</c:v>
                </c:pt>
                <c:pt idx="824">
                  <c:v>43907</c:v>
                </c:pt>
                <c:pt idx="825">
                  <c:v>43906</c:v>
                </c:pt>
                <c:pt idx="826">
                  <c:v>43905</c:v>
                </c:pt>
                <c:pt idx="827">
                  <c:v>43904</c:v>
                </c:pt>
                <c:pt idx="828">
                  <c:v>43903</c:v>
                </c:pt>
                <c:pt idx="829">
                  <c:v>43902</c:v>
                </c:pt>
                <c:pt idx="830">
                  <c:v>43901</c:v>
                </c:pt>
                <c:pt idx="831">
                  <c:v>43900</c:v>
                </c:pt>
                <c:pt idx="832">
                  <c:v>43899</c:v>
                </c:pt>
                <c:pt idx="833">
                  <c:v>43898</c:v>
                </c:pt>
                <c:pt idx="834">
                  <c:v>43897</c:v>
                </c:pt>
                <c:pt idx="835">
                  <c:v>43896</c:v>
                </c:pt>
                <c:pt idx="836">
                  <c:v>43895</c:v>
                </c:pt>
                <c:pt idx="837">
                  <c:v>43894</c:v>
                </c:pt>
                <c:pt idx="838">
                  <c:v>43893</c:v>
                </c:pt>
                <c:pt idx="839">
                  <c:v>43892</c:v>
                </c:pt>
                <c:pt idx="840">
                  <c:v>43891</c:v>
                </c:pt>
                <c:pt idx="841">
                  <c:v>43890</c:v>
                </c:pt>
                <c:pt idx="842">
                  <c:v>43889</c:v>
                </c:pt>
                <c:pt idx="843">
                  <c:v>43888</c:v>
                </c:pt>
                <c:pt idx="844">
                  <c:v>43887</c:v>
                </c:pt>
                <c:pt idx="845">
                  <c:v>43886</c:v>
                </c:pt>
                <c:pt idx="846">
                  <c:v>43885</c:v>
                </c:pt>
                <c:pt idx="847">
                  <c:v>43884</c:v>
                </c:pt>
                <c:pt idx="848">
                  <c:v>43883</c:v>
                </c:pt>
                <c:pt idx="849">
                  <c:v>43882</c:v>
                </c:pt>
                <c:pt idx="850">
                  <c:v>43881</c:v>
                </c:pt>
                <c:pt idx="851">
                  <c:v>43880</c:v>
                </c:pt>
                <c:pt idx="852">
                  <c:v>43879</c:v>
                </c:pt>
                <c:pt idx="853">
                  <c:v>43878</c:v>
                </c:pt>
                <c:pt idx="854">
                  <c:v>43877</c:v>
                </c:pt>
                <c:pt idx="855">
                  <c:v>43876</c:v>
                </c:pt>
                <c:pt idx="856">
                  <c:v>43875</c:v>
                </c:pt>
                <c:pt idx="857">
                  <c:v>43874</c:v>
                </c:pt>
                <c:pt idx="858">
                  <c:v>43873</c:v>
                </c:pt>
                <c:pt idx="859">
                  <c:v>43872</c:v>
                </c:pt>
                <c:pt idx="860">
                  <c:v>43871</c:v>
                </c:pt>
                <c:pt idx="861">
                  <c:v>43870</c:v>
                </c:pt>
                <c:pt idx="862">
                  <c:v>43869</c:v>
                </c:pt>
                <c:pt idx="863">
                  <c:v>43868</c:v>
                </c:pt>
                <c:pt idx="864">
                  <c:v>43867</c:v>
                </c:pt>
                <c:pt idx="865">
                  <c:v>43866</c:v>
                </c:pt>
                <c:pt idx="866">
                  <c:v>43865</c:v>
                </c:pt>
                <c:pt idx="867">
                  <c:v>43864</c:v>
                </c:pt>
                <c:pt idx="868">
                  <c:v>43863</c:v>
                </c:pt>
                <c:pt idx="869">
                  <c:v>43862</c:v>
                </c:pt>
                <c:pt idx="870">
                  <c:v>43861</c:v>
                </c:pt>
                <c:pt idx="871">
                  <c:v>43860</c:v>
                </c:pt>
                <c:pt idx="872">
                  <c:v>43859</c:v>
                </c:pt>
                <c:pt idx="873">
                  <c:v>43858</c:v>
                </c:pt>
                <c:pt idx="874">
                  <c:v>43857</c:v>
                </c:pt>
                <c:pt idx="875">
                  <c:v>43856</c:v>
                </c:pt>
                <c:pt idx="876">
                  <c:v>43855</c:v>
                </c:pt>
                <c:pt idx="877">
                  <c:v>43854</c:v>
                </c:pt>
                <c:pt idx="878">
                  <c:v>43853</c:v>
                </c:pt>
                <c:pt idx="879">
                  <c:v>43852</c:v>
                </c:pt>
                <c:pt idx="880">
                  <c:v>43851</c:v>
                </c:pt>
                <c:pt idx="881">
                  <c:v>43850</c:v>
                </c:pt>
                <c:pt idx="882">
                  <c:v>43849</c:v>
                </c:pt>
                <c:pt idx="883">
                  <c:v>43848</c:v>
                </c:pt>
                <c:pt idx="884">
                  <c:v>43847</c:v>
                </c:pt>
                <c:pt idx="885">
                  <c:v>43846</c:v>
                </c:pt>
                <c:pt idx="886">
                  <c:v>43845</c:v>
                </c:pt>
                <c:pt idx="887">
                  <c:v>43844</c:v>
                </c:pt>
                <c:pt idx="888">
                  <c:v>43843</c:v>
                </c:pt>
                <c:pt idx="889">
                  <c:v>43842</c:v>
                </c:pt>
                <c:pt idx="890">
                  <c:v>43841</c:v>
                </c:pt>
                <c:pt idx="891">
                  <c:v>43840</c:v>
                </c:pt>
                <c:pt idx="892">
                  <c:v>43839</c:v>
                </c:pt>
                <c:pt idx="893">
                  <c:v>43838</c:v>
                </c:pt>
                <c:pt idx="894">
                  <c:v>43837</c:v>
                </c:pt>
                <c:pt idx="895">
                  <c:v>43836</c:v>
                </c:pt>
                <c:pt idx="896">
                  <c:v>43835</c:v>
                </c:pt>
                <c:pt idx="897">
                  <c:v>43834</c:v>
                </c:pt>
                <c:pt idx="898">
                  <c:v>43833</c:v>
                </c:pt>
                <c:pt idx="899">
                  <c:v>43832</c:v>
                </c:pt>
                <c:pt idx="900">
                  <c:v>43831</c:v>
                </c:pt>
                <c:pt idx="901">
                  <c:v>43830</c:v>
                </c:pt>
                <c:pt idx="902">
                  <c:v>43829</c:v>
                </c:pt>
                <c:pt idx="903">
                  <c:v>43828</c:v>
                </c:pt>
                <c:pt idx="904">
                  <c:v>43827</c:v>
                </c:pt>
                <c:pt idx="905">
                  <c:v>43826</c:v>
                </c:pt>
                <c:pt idx="906">
                  <c:v>43825</c:v>
                </c:pt>
                <c:pt idx="907">
                  <c:v>43824</c:v>
                </c:pt>
                <c:pt idx="908">
                  <c:v>43823</c:v>
                </c:pt>
                <c:pt idx="909">
                  <c:v>43822</c:v>
                </c:pt>
                <c:pt idx="910">
                  <c:v>43821</c:v>
                </c:pt>
                <c:pt idx="911">
                  <c:v>43820</c:v>
                </c:pt>
                <c:pt idx="912">
                  <c:v>43819</c:v>
                </c:pt>
                <c:pt idx="913">
                  <c:v>43818</c:v>
                </c:pt>
                <c:pt idx="914">
                  <c:v>43817</c:v>
                </c:pt>
                <c:pt idx="915">
                  <c:v>43816</c:v>
                </c:pt>
                <c:pt idx="916">
                  <c:v>43815</c:v>
                </c:pt>
                <c:pt idx="917">
                  <c:v>43814</c:v>
                </c:pt>
                <c:pt idx="918">
                  <c:v>43813</c:v>
                </c:pt>
                <c:pt idx="919">
                  <c:v>43812</c:v>
                </c:pt>
                <c:pt idx="920">
                  <c:v>43811</c:v>
                </c:pt>
                <c:pt idx="921">
                  <c:v>43810</c:v>
                </c:pt>
                <c:pt idx="922">
                  <c:v>43809</c:v>
                </c:pt>
                <c:pt idx="923">
                  <c:v>43808</c:v>
                </c:pt>
                <c:pt idx="924">
                  <c:v>43807</c:v>
                </c:pt>
                <c:pt idx="925">
                  <c:v>43806</c:v>
                </c:pt>
                <c:pt idx="926">
                  <c:v>43805</c:v>
                </c:pt>
                <c:pt idx="927">
                  <c:v>43804</c:v>
                </c:pt>
                <c:pt idx="928">
                  <c:v>43803</c:v>
                </c:pt>
                <c:pt idx="929">
                  <c:v>43802</c:v>
                </c:pt>
                <c:pt idx="930">
                  <c:v>43801</c:v>
                </c:pt>
                <c:pt idx="931">
                  <c:v>43800</c:v>
                </c:pt>
                <c:pt idx="932">
                  <c:v>43799</c:v>
                </c:pt>
                <c:pt idx="933">
                  <c:v>43798</c:v>
                </c:pt>
                <c:pt idx="934">
                  <c:v>43797</c:v>
                </c:pt>
                <c:pt idx="935">
                  <c:v>43796</c:v>
                </c:pt>
                <c:pt idx="936">
                  <c:v>43795</c:v>
                </c:pt>
                <c:pt idx="937">
                  <c:v>43794</c:v>
                </c:pt>
                <c:pt idx="938">
                  <c:v>43793</c:v>
                </c:pt>
                <c:pt idx="939">
                  <c:v>43792</c:v>
                </c:pt>
                <c:pt idx="940">
                  <c:v>43791</c:v>
                </c:pt>
                <c:pt idx="941">
                  <c:v>43790</c:v>
                </c:pt>
                <c:pt idx="942">
                  <c:v>43789</c:v>
                </c:pt>
                <c:pt idx="943">
                  <c:v>43788</c:v>
                </c:pt>
                <c:pt idx="944">
                  <c:v>43787</c:v>
                </c:pt>
                <c:pt idx="945">
                  <c:v>43786</c:v>
                </c:pt>
                <c:pt idx="946">
                  <c:v>43785</c:v>
                </c:pt>
                <c:pt idx="947">
                  <c:v>43784</c:v>
                </c:pt>
                <c:pt idx="948">
                  <c:v>43783</c:v>
                </c:pt>
                <c:pt idx="949">
                  <c:v>43782</c:v>
                </c:pt>
                <c:pt idx="950">
                  <c:v>43781</c:v>
                </c:pt>
                <c:pt idx="951">
                  <c:v>43780</c:v>
                </c:pt>
                <c:pt idx="952">
                  <c:v>43779</c:v>
                </c:pt>
                <c:pt idx="953">
                  <c:v>43778</c:v>
                </c:pt>
                <c:pt idx="954">
                  <c:v>43777</c:v>
                </c:pt>
                <c:pt idx="955">
                  <c:v>43776</c:v>
                </c:pt>
                <c:pt idx="956">
                  <c:v>43775</c:v>
                </c:pt>
                <c:pt idx="957">
                  <c:v>43774</c:v>
                </c:pt>
                <c:pt idx="958">
                  <c:v>43773</c:v>
                </c:pt>
                <c:pt idx="959">
                  <c:v>43772</c:v>
                </c:pt>
                <c:pt idx="960">
                  <c:v>43771</c:v>
                </c:pt>
                <c:pt idx="961">
                  <c:v>43770</c:v>
                </c:pt>
                <c:pt idx="962">
                  <c:v>43769</c:v>
                </c:pt>
                <c:pt idx="963">
                  <c:v>43768</c:v>
                </c:pt>
                <c:pt idx="964">
                  <c:v>43767</c:v>
                </c:pt>
                <c:pt idx="965">
                  <c:v>43766</c:v>
                </c:pt>
                <c:pt idx="966">
                  <c:v>43765</c:v>
                </c:pt>
                <c:pt idx="967">
                  <c:v>43764</c:v>
                </c:pt>
                <c:pt idx="968">
                  <c:v>43763</c:v>
                </c:pt>
                <c:pt idx="969">
                  <c:v>43762</c:v>
                </c:pt>
                <c:pt idx="970">
                  <c:v>43761</c:v>
                </c:pt>
                <c:pt idx="971">
                  <c:v>43760</c:v>
                </c:pt>
                <c:pt idx="972">
                  <c:v>43759</c:v>
                </c:pt>
                <c:pt idx="973">
                  <c:v>43758</c:v>
                </c:pt>
                <c:pt idx="974">
                  <c:v>43757</c:v>
                </c:pt>
                <c:pt idx="975">
                  <c:v>43756</c:v>
                </c:pt>
                <c:pt idx="976">
                  <c:v>43755</c:v>
                </c:pt>
                <c:pt idx="977">
                  <c:v>43754</c:v>
                </c:pt>
                <c:pt idx="978">
                  <c:v>43753</c:v>
                </c:pt>
                <c:pt idx="979">
                  <c:v>43752</c:v>
                </c:pt>
                <c:pt idx="980">
                  <c:v>43751</c:v>
                </c:pt>
                <c:pt idx="981">
                  <c:v>43750</c:v>
                </c:pt>
                <c:pt idx="982">
                  <c:v>43749</c:v>
                </c:pt>
                <c:pt idx="983">
                  <c:v>43748</c:v>
                </c:pt>
                <c:pt idx="984">
                  <c:v>43747</c:v>
                </c:pt>
                <c:pt idx="985">
                  <c:v>43746</c:v>
                </c:pt>
                <c:pt idx="986">
                  <c:v>43745</c:v>
                </c:pt>
                <c:pt idx="987">
                  <c:v>43744</c:v>
                </c:pt>
                <c:pt idx="988">
                  <c:v>43743</c:v>
                </c:pt>
                <c:pt idx="989">
                  <c:v>43742</c:v>
                </c:pt>
                <c:pt idx="990">
                  <c:v>43741</c:v>
                </c:pt>
                <c:pt idx="991">
                  <c:v>43740</c:v>
                </c:pt>
                <c:pt idx="992">
                  <c:v>43739</c:v>
                </c:pt>
                <c:pt idx="993">
                  <c:v>43738</c:v>
                </c:pt>
                <c:pt idx="994">
                  <c:v>43737</c:v>
                </c:pt>
                <c:pt idx="995">
                  <c:v>43736</c:v>
                </c:pt>
                <c:pt idx="996">
                  <c:v>43735</c:v>
                </c:pt>
                <c:pt idx="997">
                  <c:v>43734</c:v>
                </c:pt>
                <c:pt idx="998">
                  <c:v>43733</c:v>
                </c:pt>
                <c:pt idx="999">
                  <c:v>43732</c:v>
                </c:pt>
                <c:pt idx="1000">
                  <c:v>43731</c:v>
                </c:pt>
                <c:pt idx="1001">
                  <c:v>43730</c:v>
                </c:pt>
                <c:pt idx="1002">
                  <c:v>43729</c:v>
                </c:pt>
                <c:pt idx="1003">
                  <c:v>43728</c:v>
                </c:pt>
                <c:pt idx="1004">
                  <c:v>43727</c:v>
                </c:pt>
                <c:pt idx="1005">
                  <c:v>43726</c:v>
                </c:pt>
                <c:pt idx="1006">
                  <c:v>43725</c:v>
                </c:pt>
                <c:pt idx="1007">
                  <c:v>43724</c:v>
                </c:pt>
                <c:pt idx="1008">
                  <c:v>43723</c:v>
                </c:pt>
                <c:pt idx="1009">
                  <c:v>43722</c:v>
                </c:pt>
                <c:pt idx="1010">
                  <c:v>43721</c:v>
                </c:pt>
                <c:pt idx="1011">
                  <c:v>43720</c:v>
                </c:pt>
                <c:pt idx="1012">
                  <c:v>43719</c:v>
                </c:pt>
                <c:pt idx="1013">
                  <c:v>43718</c:v>
                </c:pt>
                <c:pt idx="1014">
                  <c:v>43717</c:v>
                </c:pt>
                <c:pt idx="1015">
                  <c:v>43716</c:v>
                </c:pt>
                <c:pt idx="1016">
                  <c:v>43715</c:v>
                </c:pt>
                <c:pt idx="1017">
                  <c:v>43714</c:v>
                </c:pt>
                <c:pt idx="1018">
                  <c:v>43713</c:v>
                </c:pt>
                <c:pt idx="1019">
                  <c:v>43712</c:v>
                </c:pt>
                <c:pt idx="1020">
                  <c:v>43711</c:v>
                </c:pt>
                <c:pt idx="1021">
                  <c:v>43710</c:v>
                </c:pt>
                <c:pt idx="1022">
                  <c:v>43709</c:v>
                </c:pt>
                <c:pt idx="1023">
                  <c:v>43708</c:v>
                </c:pt>
                <c:pt idx="1024">
                  <c:v>43707</c:v>
                </c:pt>
                <c:pt idx="1025">
                  <c:v>43706</c:v>
                </c:pt>
                <c:pt idx="1026">
                  <c:v>43705</c:v>
                </c:pt>
                <c:pt idx="1027">
                  <c:v>43704</c:v>
                </c:pt>
                <c:pt idx="1028">
                  <c:v>43703</c:v>
                </c:pt>
                <c:pt idx="1029">
                  <c:v>43702</c:v>
                </c:pt>
                <c:pt idx="1030">
                  <c:v>43701</c:v>
                </c:pt>
                <c:pt idx="1031">
                  <c:v>43700</c:v>
                </c:pt>
                <c:pt idx="1032">
                  <c:v>43699</c:v>
                </c:pt>
                <c:pt idx="1033">
                  <c:v>43698</c:v>
                </c:pt>
                <c:pt idx="1034">
                  <c:v>43697</c:v>
                </c:pt>
                <c:pt idx="1035">
                  <c:v>43696</c:v>
                </c:pt>
                <c:pt idx="1036">
                  <c:v>43695</c:v>
                </c:pt>
                <c:pt idx="1037">
                  <c:v>43694</c:v>
                </c:pt>
                <c:pt idx="1038">
                  <c:v>43693</c:v>
                </c:pt>
                <c:pt idx="1039">
                  <c:v>43692</c:v>
                </c:pt>
                <c:pt idx="1040">
                  <c:v>43691</c:v>
                </c:pt>
                <c:pt idx="1041">
                  <c:v>43690</c:v>
                </c:pt>
                <c:pt idx="1042">
                  <c:v>43689</c:v>
                </c:pt>
                <c:pt idx="1043">
                  <c:v>43688</c:v>
                </c:pt>
                <c:pt idx="1044">
                  <c:v>43687</c:v>
                </c:pt>
                <c:pt idx="1045">
                  <c:v>43686</c:v>
                </c:pt>
                <c:pt idx="1046">
                  <c:v>43685</c:v>
                </c:pt>
                <c:pt idx="1047">
                  <c:v>43684</c:v>
                </c:pt>
                <c:pt idx="1048">
                  <c:v>43683</c:v>
                </c:pt>
                <c:pt idx="1049">
                  <c:v>43702</c:v>
                </c:pt>
                <c:pt idx="1050">
                  <c:v>43701</c:v>
                </c:pt>
                <c:pt idx="1051">
                  <c:v>43700</c:v>
                </c:pt>
                <c:pt idx="1052">
                  <c:v>43699</c:v>
                </c:pt>
                <c:pt idx="1053">
                  <c:v>43698</c:v>
                </c:pt>
                <c:pt idx="1054">
                  <c:v>43697</c:v>
                </c:pt>
                <c:pt idx="1055">
                  <c:v>43696</c:v>
                </c:pt>
                <c:pt idx="1056">
                  <c:v>43695</c:v>
                </c:pt>
                <c:pt idx="1057">
                  <c:v>43694</c:v>
                </c:pt>
                <c:pt idx="1058">
                  <c:v>43693</c:v>
                </c:pt>
                <c:pt idx="1059">
                  <c:v>43692</c:v>
                </c:pt>
                <c:pt idx="1060">
                  <c:v>43691</c:v>
                </c:pt>
                <c:pt idx="1061">
                  <c:v>43690</c:v>
                </c:pt>
                <c:pt idx="1062">
                  <c:v>43689</c:v>
                </c:pt>
                <c:pt idx="1063">
                  <c:v>43689</c:v>
                </c:pt>
                <c:pt idx="1064">
                  <c:v>43688</c:v>
                </c:pt>
                <c:pt idx="1065">
                  <c:v>43687</c:v>
                </c:pt>
                <c:pt idx="1066">
                  <c:v>43686</c:v>
                </c:pt>
                <c:pt idx="1067">
                  <c:v>43685</c:v>
                </c:pt>
                <c:pt idx="1068">
                  <c:v>43684</c:v>
                </c:pt>
                <c:pt idx="1069">
                  <c:v>43683</c:v>
                </c:pt>
                <c:pt idx="1070">
                  <c:v>43682</c:v>
                </c:pt>
                <c:pt idx="1071">
                  <c:v>43681</c:v>
                </c:pt>
                <c:pt idx="1072">
                  <c:v>43680</c:v>
                </c:pt>
                <c:pt idx="1073">
                  <c:v>43679</c:v>
                </c:pt>
                <c:pt idx="1074">
                  <c:v>43678</c:v>
                </c:pt>
                <c:pt idx="1075">
                  <c:v>43677</c:v>
                </c:pt>
                <c:pt idx="1076">
                  <c:v>43676</c:v>
                </c:pt>
                <c:pt idx="1077">
                  <c:v>43675</c:v>
                </c:pt>
                <c:pt idx="1078">
                  <c:v>43674</c:v>
                </c:pt>
                <c:pt idx="1079">
                  <c:v>43673</c:v>
                </c:pt>
                <c:pt idx="1080">
                  <c:v>43672</c:v>
                </c:pt>
                <c:pt idx="1081">
                  <c:v>43671</c:v>
                </c:pt>
                <c:pt idx="1082">
                  <c:v>43670</c:v>
                </c:pt>
                <c:pt idx="1083">
                  <c:v>43669</c:v>
                </c:pt>
                <c:pt idx="1084">
                  <c:v>43668</c:v>
                </c:pt>
                <c:pt idx="1085">
                  <c:v>43667</c:v>
                </c:pt>
                <c:pt idx="1086">
                  <c:v>43666</c:v>
                </c:pt>
                <c:pt idx="1087">
                  <c:v>43665</c:v>
                </c:pt>
                <c:pt idx="1088">
                  <c:v>43664</c:v>
                </c:pt>
                <c:pt idx="1089">
                  <c:v>43663</c:v>
                </c:pt>
                <c:pt idx="1090">
                  <c:v>43662</c:v>
                </c:pt>
                <c:pt idx="1091">
                  <c:v>43661</c:v>
                </c:pt>
                <c:pt idx="1092">
                  <c:v>43660</c:v>
                </c:pt>
                <c:pt idx="1093">
                  <c:v>43659</c:v>
                </c:pt>
                <c:pt idx="1094">
                  <c:v>43658</c:v>
                </c:pt>
                <c:pt idx="1095">
                  <c:v>43657</c:v>
                </c:pt>
                <c:pt idx="1096">
                  <c:v>43656</c:v>
                </c:pt>
                <c:pt idx="1097">
                  <c:v>43655</c:v>
                </c:pt>
                <c:pt idx="1098">
                  <c:v>43654</c:v>
                </c:pt>
                <c:pt idx="1099">
                  <c:v>43653</c:v>
                </c:pt>
                <c:pt idx="1100">
                  <c:v>43652</c:v>
                </c:pt>
                <c:pt idx="1101">
                  <c:v>43651</c:v>
                </c:pt>
                <c:pt idx="1102">
                  <c:v>43650</c:v>
                </c:pt>
                <c:pt idx="1103">
                  <c:v>43649</c:v>
                </c:pt>
                <c:pt idx="1104">
                  <c:v>43648</c:v>
                </c:pt>
                <c:pt idx="1105">
                  <c:v>43647</c:v>
                </c:pt>
                <c:pt idx="1106">
                  <c:v>43646</c:v>
                </c:pt>
                <c:pt idx="1107">
                  <c:v>43645</c:v>
                </c:pt>
                <c:pt idx="1108">
                  <c:v>43644</c:v>
                </c:pt>
                <c:pt idx="1109">
                  <c:v>43643</c:v>
                </c:pt>
                <c:pt idx="1110">
                  <c:v>43642</c:v>
                </c:pt>
                <c:pt idx="1111">
                  <c:v>43641</c:v>
                </c:pt>
                <c:pt idx="1112">
                  <c:v>43640</c:v>
                </c:pt>
                <c:pt idx="1113">
                  <c:v>43639</c:v>
                </c:pt>
                <c:pt idx="1114">
                  <c:v>43638</c:v>
                </c:pt>
                <c:pt idx="1115">
                  <c:v>43637</c:v>
                </c:pt>
                <c:pt idx="1116">
                  <c:v>43636</c:v>
                </c:pt>
                <c:pt idx="1117">
                  <c:v>43635</c:v>
                </c:pt>
                <c:pt idx="1118">
                  <c:v>43634</c:v>
                </c:pt>
                <c:pt idx="1119">
                  <c:v>43633</c:v>
                </c:pt>
                <c:pt idx="1120">
                  <c:v>43632</c:v>
                </c:pt>
                <c:pt idx="1121">
                  <c:v>43631</c:v>
                </c:pt>
                <c:pt idx="1122">
                  <c:v>43630</c:v>
                </c:pt>
                <c:pt idx="1123">
                  <c:v>43629</c:v>
                </c:pt>
                <c:pt idx="1124">
                  <c:v>43628</c:v>
                </c:pt>
                <c:pt idx="1125">
                  <c:v>43627</c:v>
                </c:pt>
                <c:pt idx="1126">
                  <c:v>43626</c:v>
                </c:pt>
                <c:pt idx="1127">
                  <c:v>43625</c:v>
                </c:pt>
                <c:pt idx="1128">
                  <c:v>43624</c:v>
                </c:pt>
                <c:pt idx="1129">
                  <c:v>43623</c:v>
                </c:pt>
                <c:pt idx="1130">
                  <c:v>43622</c:v>
                </c:pt>
                <c:pt idx="1131">
                  <c:v>43621</c:v>
                </c:pt>
                <c:pt idx="1132">
                  <c:v>43620</c:v>
                </c:pt>
                <c:pt idx="1133">
                  <c:v>43619</c:v>
                </c:pt>
                <c:pt idx="1134">
                  <c:v>43618</c:v>
                </c:pt>
                <c:pt idx="1135">
                  <c:v>43617</c:v>
                </c:pt>
                <c:pt idx="1136">
                  <c:v>43616</c:v>
                </c:pt>
                <c:pt idx="1137">
                  <c:v>43615</c:v>
                </c:pt>
                <c:pt idx="1138">
                  <c:v>43614</c:v>
                </c:pt>
                <c:pt idx="1139">
                  <c:v>43613</c:v>
                </c:pt>
                <c:pt idx="1140">
                  <c:v>43612</c:v>
                </c:pt>
                <c:pt idx="1141">
                  <c:v>43611</c:v>
                </c:pt>
                <c:pt idx="1142">
                  <c:v>43610</c:v>
                </c:pt>
                <c:pt idx="1143">
                  <c:v>43609</c:v>
                </c:pt>
                <c:pt idx="1144">
                  <c:v>43608</c:v>
                </c:pt>
                <c:pt idx="1145">
                  <c:v>43607</c:v>
                </c:pt>
                <c:pt idx="1146">
                  <c:v>43606</c:v>
                </c:pt>
                <c:pt idx="1147">
                  <c:v>43605</c:v>
                </c:pt>
                <c:pt idx="1148">
                  <c:v>43604</c:v>
                </c:pt>
                <c:pt idx="1149">
                  <c:v>43603</c:v>
                </c:pt>
                <c:pt idx="1150">
                  <c:v>43602</c:v>
                </c:pt>
                <c:pt idx="1151">
                  <c:v>43601</c:v>
                </c:pt>
                <c:pt idx="1152">
                  <c:v>43600</c:v>
                </c:pt>
                <c:pt idx="1153">
                  <c:v>43599</c:v>
                </c:pt>
                <c:pt idx="1154">
                  <c:v>43598</c:v>
                </c:pt>
                <c:pt idx="1155">
                  <c:v>43597</c:v>
                </c:pt>
                <c:pt idx="1156">
                  <c:v>43596</c:v>
                </c:pt>
                <c:pt idx="1157">
                  <c:v>43595</c:v>
                </c:pt>
                <c:pt idx="1158">
                  <c:v>43594</c:v>
                </c:pt>
                <c:pt idx="1159">
                  <c:v>43593</c:v>
                </c:pt>
                <c:pt idx="1160">
                  <c:v>43592</c:v>
                </c:pt>
                <c:pt idx="1161">
                  <c:v>43591</c:v>
                </c:pt>
                <c:pt idx="1162">
                  <c:v>43590</c:v>
                </c:pt>
                <c:pt idx="1163">
                  <c:v>43589</c:v>
                </c:pt>
                <c:pt idx="1164">
                  <c:v>43588</c:v>
                </c:pt>
                <c:pt idx="1165">
                  <c:v>43587</c:v>
                </c:pt>
                <c:pt idx="1166">
                  <c:v>43586</c:v>
                </c:pt>
                <c:pt idx="1167">
                  <c:v>43585</c:v>
                </c:pt>
                <c:pt idx="1168">
                  <c:v>43584</c:v>
                </c:pt>
                <c:pt idx="1169">
                  <c:v>43583</c:v>
                </c:pt>
                <c:pt idx="1170">
                  <c:v>43582</c:v>
                </c:pt>
                <c:pt idx="1171">
                  <c:v>43581</c:v>
                </c:pt>
                <c:pt idx="1172">
                  <c:v>43580</c:v>
                </c:pt>
                <c:pt idx="1173">
                  <c:v>43579</c:v>
                </c:pt>
                <c:pt idx="1174">
                  <c:v>43578</c:v>
                </c:pt>
                <c:pt idx="1175">
                  <c:v>43577</c:v>
                </c:pt>
                <c:pt idx="1176">
                  <c:v>43576</c:v>
                </c:pt>
                <c:pt idx="1177">
                  <c:v>43575</c:v>
                </c:pt>
                <c:pt idx="1178">
                  <c:v>43574</c:v>
                </c:pt>
                <c:pt idx="1179">
                  <c:v>43573</c:v>
                </c:pt>
                <c:pt idx="1180">
                  <c:v>43572</c:v>
                </c:pt>
                <c:pt idx="1181">
                  <c:v>43571</c:v>
                </c:pt>
                <c:pt idx="1182">
                  <c:v>43570</c:v>
                </c:pt>
                <c:pt idx="1183">
                  <c:v>43569</c:v>
                </c:pt>
                <c:pt idx="1184">
                  <c:v>43568</c:v>
                </c:pt>
                <c:pt idx="1185">
                  <c:v>43567</c:v>
                </c:pt>
                <c:pt idx="1186">
                  <c:v>43566</c:v>
                </c:pt>
                <c:pt idx="1187">
                  <c:v>43565</c:v>
                </c:pt>
                <c:pt idx="1188">
                  <c:v>43564</c:v>
                </c:pt>
                <c:pt idx="1189">
                  <c:v>43563</c:v>
                </c:pt>
                <c:pt idx="1190">
                  <c:v>43562</c:v>
                </c:pt>
                <c:pt idx="1191">
                  <c:v>43561</c:v>
                </c:pt>
                <c:pt idx="1192">
                  <c:v>43560</c:v>
                </c:pt>
                <c:pt idx="1193">
                  <c:v>43559</c:v>
                </c:pt>
                <c:pt idx="1194">
                  <c:v>43558</c:v>
                </c:pt>
                <c:pt idx="1195">
                  <c:v>43557</c:v>
                </c:pt>
                <c:pt idx="1196">
                  <c:v>43556</c:v>
                </c:pt>
                <c:pt idx="1197">
                  <c:v>43555</c:v>
                </c:pt>
                <c:pt idx="1198">
                  <c:v>43554</c:v>
                </c:pt>
                <c:pt idx="1199">
                  <c:v>43553</c:v>
                </c:pt>
                <c:pt idx="1200">
                  <c:v>43552</c:v>
                </c:pt>
                <c:pt idx="1201">
                  <c:v>43551</c:v>
                </c:pt>
                <c:pt idx="1202">
                  <c:v>43550</c:v>
                </c:pt>
                <c:pt idx="1203">
                  <c:v>43549</c:v>
                </c:pt>
                <c:pt idx="1204">
                  <c:v>43548</c:v>
                </c:pt>
                <c:pt idx="1205">
                  <c:v>43547</c:v>
                </c:pt>
                <c:pt idx="1206">
                  <c:v>43546</c:v>
                </c:pt>
                <c:pt idx="1207">
                  <c:v>43545</c:v>
                </c:pt>
                <c:pt idx="1208">
                  <c:v>43544</c:v>
                </c:pt>
                <c:pt idx="1209">
                  <c:v>43543</c:v>
                </c:pt>
                <c:pt idx="1210">
                  <c:v>43542</c:v>
                </c:pt>
                <c:pt idx="1211">
                  <c:v>43541</c:v>
                </c:pt>
                <c:pt idx="1212">
                  <c:v>43540</c:v>
                </c:pt>
                <c:pt idx="1213">
                  <c:v>43539</c:v>
                </c:pt>
                <c:pt idx="1214">
                  <c:v>43538</c:v>
                </c:pt>
                <c:pt idx="1215">
                  <c:v>43537</c:v>
                </c:pt>
                <c:pt idx="1216">
                  <c:v>43536</c:v>
                </c:pt>
                <c:pt idx="1217">
                  <c:v>43535</c:v>
                </c:pt>
                <c:pt idx="1218">
                  <c:v>43534</c:v>
                </c:pt>
                <c:pt idx="1219">
                  <c:v>43533</c:v>
                </c:pt>
                <c:pt idx="1220">
                  <c:v>43532</c:v>
                </c:pt>
                <c:pt idx="1221">
                  <c:v>43531</c:v>
                </c:pt>
                <c:pt idx="1222">
                  <c:v>43530</c:v>
                </c:pt>
                <c:pt idx="1223">
                  <c:v>43529</c:v>
                </c:pt>
                <c:pt idx="1224">
                  <c:v>43528</c:v>
                </c:pt>
                <c:pt idx="1225">
                  <c:v>43527</c:v>
                </c:pt>
                <c:pt idx="1226">
                  <c:v>43526</c:v>
                </c:pt>
                <c:pt idx="1227">
                  <c:v>43525</c:v>
                </c:pt>
                <c:pt idx="1228">
                  <c:v>43524</c:v>
                </c:pt>
                <c:pt idx="1229">
                  <c:v>43523</c:v>
                </c:pt>
                <c:pt idx="1230">
                  <c:v>43522</c:v>
                </c:pt>
                <c:pt idx="1231">
                  <c:v>43521</c:v>
                </c:pt>
                <c:pt idx="1232">
                  <c:v>43520</c:v>
                </c:pt>
                <c:pt idx="1233">
                  <c:v>43519</c:v>
                </c:pt>
                <c:pt idx="1234">
                  <c:v>43518</c:v>
                </c:pt>
                <c:pt idx="1235">
                  <c:v>43517</c:v>
                </c:pt>
                <c:pt idx="1236">
                  <c:v>43516</c:v>
                </c:pt>
                <c:pt idx="1237">
                  <c:v>43515</c:v>
                </c:pt>
                <c:pt idx="1238">
                  <c:v>43514</c:v>
                </c:pt>
                <c:pt idx="1239">
                  <c:v>43513</c:v>
                </c:pt>
                <c:pt idx="1240">
                  <c:v>43512</c:v>
                </c:pt>
                <c:pt idx="1241">
                  <c:v>43511</c:v>
                </c:pt>
                <c:pt idx="1242">
                  <c:v>43510</c:v>
                </c:pt>
                <c:pt idx="1243">
                  <c:v>43509</c:v>
                </c:pt>
                <c:pt idx="1244">
                  <c:v>43508</c:v>
                </c:pt>
                <c:pt idx="1245">
                  <c:v>43507</c:v>
                </c:pt>
                <c:pt idx="1246">
                  <c:v>43506</c:v>
                </c:pt>
                <c:pt idx="1247">
                  <c:v>43505</c:v>
                </c:pt>
                <c:pt idx="1248">
                  <c:v>43504</c:v>
                </c:pt>
                <c:pt idx="1249">
                  <c:v>43503</c:v>
                </c:pt>
                <c:pt idx="1250">
                  <c:v>43502</c:v>
                </c:pt>
                <c:pt idx="1251">
                  <c:v>43501</c:v>
                </c:pt>
                <c:pt idx="1252">
                  <c:v>43500</c:v>
                </c:pt>
                <c:pt idx="1253">
                  <c:v>43499</c:v>
                </c:pt>
                <c:pt idx="1254">
                  <c:v>43498</c:v>
                </c:pt>
                <c:pt idx="1255">
                  <c:v>43497</c:v>
                </c:pt>
                <c:pt idx="1256">
                  <c:v>43496</c:v>
                </c:pt>
                <c:pt idx="1257">
                  <c:v>43495</c:v>
                </c:pt>
                <c:pt idx="1258">
                  <c:v>43494</c:v>
                </c:pt>
                <c:pt idx="1259">
                  <c:v>43493</c:v>
                </c:pt>
                <c:pt idx="1260">
                  <c:v>43492</c:v>
                </c:pt>
                <c:pt idx="1261">
                  <c:v>43491</c:v>
                </c:pt>
                <c:pt idx="1262">
                  <c:v>43490</c:v>
                </c:pt>
                <c:pt idx="1263">
                  <c:v>43489</c:v>
                </c:pt>
                <c:pt idx="1264">
                  <c:v>43488</c:v>
                </c:pt>
                <c:pt idx="1265">
                  <c:v>43487</c:v>
                </c:pt>
                <c:pt idx="1266">
                  <c:v>43486</c:v>
                </c:pt>
                <c:pt idx="1267">
                  <c:v>43485</c:v>
                </c:pt>
                <c:pt idx="1268">
                  <c:v>43484</c:v>
                </c:pt>
                <c:pt idx="1269">
                  <c:v>43483</c:v>
                </c:pt>
                <c:pt idx="1270">
                  <c:v>43482</c:v>
                </c:pt>
                <c:pt idx="1271">
                  <c:v>43481</c:v>
                </c:pt>
                <c:pt idx="1272">
                  <c:v>43480</c:v>
                </c:pt>
                <c:pt idx="1273">
                  <c:v>43479</c:v>
                </c:pt>
                <c:pt idx="1274">
                  <c:v>43478</c:v>
                </c:pt>
                <c:pt idx="1275">
                  <c:v>43477</c:v>
                </c:pt>
                <c:pt idx="1276">
                  <c:v>43476</c:v>
                </c:pt>
                <c:pt idx="1277">
                  <c:v>43475</c:v>
                </c:pt>
                <c:pt idx="1278">
                  <c:v>43474</c:v>
                </c:pt>
                <c:pt idx="1279">
                  <c:v>43473</c:v>
                </c:pt>
                <c:pt idx="1280">
                  <c:v>43472</c:v>
                </c:pt>
                <c:pt idx="1281">
                  <c:v>43471</c:v>
                </c:pt>
                <c:pt idx="1282">
                  <c:v>43470</c:v>
                </c:pt>
                <c:pt idx="1283">
                  <c:v>43469</c:v>
                </c:pt>
                <c:pt idx="1284">
                  <c:v>43468</c:v>
                </c:pt>
                <c:pt idx="1285">
                  <c:v>43467</c:v>
                </c:pt>
                <c:pt idx="1286">
                  <c:v>43466</c:v>
                </c:pt>
                <c:pt idx="1287">
                  <c:v>43465</c:v>
                </c:pt>
                <c:pt idx="1288">
                  <c:v>43464</c:v>
                </c:pt>
                <c:pt idx="1289">
                  <c:v>43463</c:v>
                </c:pt>
                <c:pt idx="1290">
                  <c:v>43462</c:v>
                </c:pt>
                <c:pt idx="1291">
                  <c:v>43461</c:v>
                </c:pt>
                <c:pt idx="1292">
                  <c:v>43460</c:v>
                </c:pt>
                <c:pt idx="1293">
                  <c:v>43459</c:v>
                </c:pt>
                <c:pt idx="1294">
                  <c:v>43458</c:v>
                </c:pt>
                <c:pt idx="1295">
                  <c:v>43457</c:v>
                </c:pt>
                <c:pt idx="1296">
                  <c:v>43456</c:v>
                </c:pt>
                <c:pt idx="1297">
                  <c:v>43455</c:v>
                </c:pt>
                <c:pt idx="1298">
                  <c:v>43454</c:v>
                </c:pt>
                <c:pt idx="1299">
                  <c:v>43453</c:v>
                </c:pt>
                <c:pt idx="1300">
                  <c:v>43452</c:v>
                </c:pt>
                <c:pt idx="1301">
                  <c:v>43451</c:v>
                </c:pt>
                <c:pt idx="1302">
                  <c:v>43450</c:v>
                </c:pt>
                <c:pt idx="1303">
                  <c:v>43449</c:v>
                </c:pt>
                <c:pt idx="1304">
                  <c:v>43448</c:v>
                </c:pt>
                <c:pt idx="1305">
                  <c:v>43447</c:v>
                </c:pt>
                <c:pt idx="1306">
                  <c:v>43446</c:v>
                </c:pt>
                <c:pt idx="1307">
                  <c:v>43445</c:v>
                </c:pt>
                <c:pt idx="1308">
                  <c:v>43444</c:v>
                </c:pt>
                <c:pt idx="1309">
                  <c:v>43443</c:v>
                </c:pt>
                <c:pt idx="1310">
                  <c:v>43442</c:v>
                </c:pt>
                <c:pt idx="1311">
                  <c:v>43441</c:v>
                </c:pt>
                <c:pt idx="1312">
                  <c:v>43440</c:v>
                </c:pt>
                <c:pt idx="1313">
                  <c:v>43439</c:v>
                </c:pt>
                <c:pt idx="1314">
                  <c:v>43438</c:v>
                </c:pt>
                <c:pt idx="1315">
                  <c:v>43437</c:v>
                </c:pt>
                <c:pt idx="1316">
                  <c:v>43436</c:v>
                </c:pt>
                <c:pt idx="1317">
                  <c:v>43435</c:v>
                </c:pt>
                <c:pt idx="1318">
                  <c:v>43434</c:v>
                </c:pt>
                <c:pt idx="1319">
                  <c:v>43433</c:v>
                </c:pt>
                <c:pt idx="1320">
                  <c:v>43432</c:v>
                </c:pt>
                <c:pt idx="1321">
                  <c:v>43431</c:v>
                </c:pt>
                <c:pt idx="1322">
                  <c:v>43430</c:v>
                </c:pt>
                <c:pt idx="1323">
                  <c:v>43429</c:v>
                </c:pt>
                <c:pt idx="1324">
                  <c:v>43428</c:v>
                </c:pt>
                <c:pt idx="1325">
                  <c:v>43427</c:v>
                </c:pt>
                <c:pt idx="1326">
                  <c:v>43426</c:v>
                </c:pt>
                <c:pt idx="1327">
                  <c:v>43425</c:v>
                </c:pt>
                <c:pt idx="1328">
                  <c:v>43424</c:v>
                </c:pt>
                <c:pt idx="1329">
                  <c:v>43423</c:v>
                </c:pt>
                <c:pt idx="1330">
                  <c:v>43422</c:v>
                </c:pt>
                <c:pt idx="1331">
                  <c:v>43421</c:v>
                </c:pt>
                <c:pt idx="1332">
                  <c:v>43420</c:v>
                </c:pt>
                <c:pt idx="1333">
                  <c:v>43419</c:v>
                </c:pt>
                <c:pt idx="1334">
                  <c:v>43418</c:v>
                </c:pt>
                <c:pt idx="1335">
                  <c:v>43417</c:v>
                </c:pt>
                <c:pt idx="1336">
                  <c:v>43416</c:v>
                </c:pt>
                <c:pt idx="1337">
                  <c:v>43415</c:v>
                </c:pt>
                <c:pt idx="1338">
                  <c:v>43414</c:v>
                </c:pt>
                <c:pt idx="1339">
                  <c:v>43413</c:v>
                </c:pt>
                <c:pt idx="1340">
                  <c:v>43412</c:v>
                </c:pt>
                <c:pt idx="1341">
                  <c:v>43411</c:v>
                </c:pt>
                <c:pt idx="1342">
                  <c:v>43410</c:v>
                </c:pt>
                <c:pt idx="1343">
                  <c:v>43409</c:v>
                </c:pt>
                <c:pt idx="1344">
                  <c:v>43408</c:v>
                </c:pt>
                <c:pt idx="1345">
                  <c:v>43407</c:v>
                </c:pt>
                <c:pt idx="1346">
                  <c:v>43406</c:v>
                </c:pt>
                <c:pt idx="1347">
                  <c:v>43405</c:v>
                </c:pt>
                <c:pt idx="1348">
                  <c:v>43404</c:v>
                </c:pt>
                <c:pt idx="1349">
                  <c:v>43403</c:v>
                </c:pt>
                <c:pt idx="1350">
                  <c:v>43402</c:v>
                </c:pt>
                <c:pt idx="1351">
                  <c:v>43401</c:v>
                </c:pt>
                <c:pt idx="1352">
                  <c:v>43400</c:v>
                </c:pt>
                <c:pt idx="1353">
                  <c:v>43399</c:v>
                </c:pt>
                <c:pt idx="1354">
                  <c:v>43398</c:v>
                </c:pt>
                <c:pt idx="1355">
                  <c:v>43397</c:v>
                </c:pt>
                <c:pt idx="1356">
                  <c:v>43396</c:v>
                </c:pt>
                <c:pt idx="1357">
                  <c:v>43395</c:v>
                </c:pt>
                <c:pt idx="1358">
                  <c:v>43394</c:v>
                </c:pt>
                <c:pt idx="1359">
                  <c:v>43393</c:v>
                </c:pt>
                <c:pt idx="1360">
                  <c:v>43392</c:v>
                </c:pt>
                <c:pt idx="1361">
                  <c:v>43391</c:v>
                </c:pt>
                <c:pt idx="1362">
                  <c:v>43390</c:v>
                </c:pt>
                <c:pt idx="1363">
                  <c:v>43389</c:v>
                </c:pt>
                <c:pt idx="1364">
                  <c:v>43388</c:v>
                </c:pt>
                <c:pt idx="1365">
                  <c:v>43387</c:v>
                </c:pt>
                <c:pt idx="1366">
                  <c:v>43386</c:v>
                </c:pt>
                <c:pt idx="1367">
                  <c:v>43385</c:v>
                </c:pt>
                <c:pt idx="1368">
                  <c:v>43384</c:v>
                </c:pt>
                <c:pt idx="1369">
                  <c:v>43383</c:v>
                </c:pt>
                <c:pt idx="1370">
                  <c:v>43382</c:v>
                </c:pt>
                <c:pt idx="1371">
                  <c:v>43381</c:v>
                </c:pt>
                <c:pt idx="1372">
                  <c:v>43380</c:v>
                </c:pt>
                <c:pt idx="1373">
                  <c:v>43379</c:v>
                </c:pt>
                <c:pt idx="1374">
                  <c:v>43378</c:v>
                </c:pt>
                <c:pt idx="1375">
                  <c:v>43377</c:v>
                </c:pt>
                <c:pt idx="1376">
                  <c:v>43376</c:v>
                </c:pt>
                <c:pt idx="1377">
                  <c:v>43375</c:v>
                </c:pt>
                <c:pt idx="1378">
                  <c:v>43374</c:v>
                </c:pt>
                <c:pt idx="1379">
                  <c:v>43373</c:v>
                </c:pt>
                <c:pt idx="1380">
                  <c:v>43372</c:v>
                </c:pt>
                <c:pt idx="1381">
                  <c:v>43371</c:v>
                </c:pt>
                <c:pt idx="1382">
                  <c:v>43370</c:v>
                </c:pt>
                <c:pt idx="1383">
                  <c:v>43369</c:v>
                </c:pt>
                <c:pt idx="1384">
                  <c:v>43368</c:v>
                </c:pt>
                <c:pt idx="1385">
                  <c:v>43367</c:v>
                </c:pt>
                <c:pt idx="1386">
                  <c:v>43366</c:v>
                </c:pt>
                <c:pt idx="1387">
                  <c:v>43365</c:v>
                </c:pt>
                <c:pt idx="1388">
                  <c:v>43364</c:v>
                </c:pt>
                <c:pt idx="1389">
                  <c:v>43363</c:v>
                </c:pt>
                <c:pt idx="1390">
                  <c:v>43362</c:v>
                </c:pt>
                <c:pt idx="1391">
                  <c:v>43361</c:v>
                </c:pt>
                <c:pt idx="1392">
                  <c:v>43360</c:v>
                </c:pt>
                <c:pt idx="1393">
                  <c:v>43359</c:v>
                </c:pt>
                <c:pt idx="1394">
                  <c:v>43358</c:v>
                </c:pt>
                <c:pt idx="1395">
                  <c:v>43357</c:v>
                </c:pt>
                <c:pt idx="1396">
                  <c:v>43356</c:v>
                </c:pt>
                <c:pt idx="1397">
                  <c:v>43355</c:v>
                </c:pt>
                <c:pt idx="1398">
                  <c:v>43354</c:v>
                </c:pt>
                <c:pt idx="1399">
                  <c:v>43353</c:v>
                </c:pt>
                <c:pt idx="1400">
                  <c:v>43352</c:v>
                </c:pt>
                <c:pt idx="1401">
                  <c:v>43351</c:v>
                </c:pt>
                <c:pt idx="1402">
                  <c:v>43350</c:v>
                </c:pt>
                <c:pt idx="1403">
                  <c:v>43349</c:v>
                </c:pt>
                <c:pt idx="1404">
                  <c:v>43348</c:v>
                </c:pt>
                <c:pt idx="1405">
                  <c:v>43347</c:v>
                </c:pt>
                <c:pt idx="1406">
                  <c:v>43346</c:v>
                </c:pt>
                <c:pt idx="1407">
                  <c:v>43345</c:v>
                </c:pt>
                <c:pt idx="1408">
                  <c:v>43344</c:v>
                </c:pt>
                <c:pt idx="1409">
                  <c:v>43343</c:v>
                </c:pt>
                <c:pt idx="1410">
                  <c:v>43342</c:v>
                </c:pt>
                <c:pt idx="1411">
                  <c:v>43341</c:v>
                </c:pt>
                <c:pt idx="1412">
                  <c:v>43340</c:v>
                </c:pt>
                <c:pt idx="1413">
                  <c:v>43339</c:v>
                </c:pt>
                <c:pt idx="1414">
                  <c:v>43338</c:v>
                </c:pt>
                <c:pt idx="1415">
                  <c:v>43337</c:v>
                </c:pt>
                <c:pt idx="1416">
                  <c:v>43336</c:v>
                </c:pt>
                <c:pt idx="1417">
                  <c:v>43335</c:v>
                </c:pt>
                <c:pt idx="1418">
                  <c:v>43334</c:v>
                </c:pt>
                <c:pt idx="1419">
                  <c:v>43333</c:v>
                </c:pt>
                <c:pt idx="1420">
                  <c:v>43332</c:v>
                </c:pt>
                <c:pt idx="1421">
                  <c:v>43331</c:v>
                </c:pt>
                <c:pt idx="1422">
                  <c:v>43330</c:v>
                </c:pt>
                <c:pt idx="1423">
                  <c:v>43329</c:v>
                </c:pt>
                <c:pt idx="1424">
                  <c:v>43328</c:v>
                </c:pt>
                <c:pt idx="1425">
                  <c:v>43327</c:v>
                </c:pt>
                <c:pt idx="1426">
                  <c:v>43326</c:v>
                </c:pt>
                <c:pt idx="1427">
                  <c:v>43325</c:v>
                </c:pt>
                <c:pt idx="1428">
                  <c:v>43324</c:v>
                </c:pt>
                <c:pt idx="1429">
                  <c:v>43323</c:v>
                </c:pt>
                <c:pt idx="1430">
                  <c:v>43322</c:v>
                </c:pt>
                <c:pt idx="1431">
                  <c:v>43321</c:v>
                </c:pt>
                <c:pt idx="1432">
                  <c:v>43320</c:v>
                </c:pt>
                <c:pt idx="1433">
                  <c:v>43319</c:v>
                </c:pt>
                <c:pt idx="1434">
                  <c:v>43318</c:v>
                </c:pt>
                <c:pt idx="1435">
                  <c:v>43317</c:v>
                </c:pt>
                <c:pt idx="1436">
                  <c:v>43316</c:v>
                </c:pt>
                <c:pt idx="1437">
                  <c:v>43315</c:v>
                </c:pt>
                <c:pt idx="1438">
                  <c:v>43314</c:v>
                </c:pt>
                <c:pt idx="1439">
                  <c:v>43313</c:v>
                </c:pt>
                <c:pt idx="1440">
                  <c:v>43312</c:v>
                </c:pt>
                <c:pt idx="1441">
                  <c:v>43311</c:v>
                </c:pt>
                <c:pt idx="1442">
                  <c:v>43310</c:v>
                </c:pt>
                <c:pt idx="1443">
                  <c:v>43309</c:v>
                </c:pt>
                <c:pt idx="1444">
                  <c:v>43308</c:v>
                </c:pt>
                <c:pt idx="1445">
                  <c:v>43307</c:v>
                </c:pt>
                <c:pt idx="1446">
                  <c:v>43306</c:v>
                </c:pt>
                <c:pt idx="1447">
                  <c:v>43305</c:v>
                </c:pt>
                <c:pt idx="1448">
                  <c:v>43304</c:v>
                </c:pt>
                <c:pt idx="1449">
                  <c:v>43303</c:v>
                </c:pt>
                <c:pt idx="1450">
                  <c:v>43302</c:v>
                </c:pt>
                <c:pt idx="1451">
                  <c:v>43301</c:v>
                </c:pt>
                <c:pt idx="1452">
                  <c:v>43300</c:v>
                </c:pt>
                <c:pt idx="1453">
                  <c:v>43299</c:v>
                </c:pt>
                <c:pt idx="1454">
                  <c:v>43298</c:v>
                </c:pt>
                <c:pt idx="1455">
                  <c:v>43297</c:v>
                </c:pt>
                <c:pt idx="1456">
                  <c:v>43296</c:v>
                </c:pt>
                <c:pt idx="1457">
                  <c:v>43295</c:v>
                </c:pt>
                <c:pt idx="1458">
                  <c:v>43294</c:v>
                </c:pt>
                <c:pt idx="1459">
                  <c:v>43293</c:v>
                </c:pt>
                <c:pt idx="1460">
                  <c:v>43292</c:v>
                </c:pt>
                <c:pt idx="1461">
                  <c:v>43291</c:v>
                </c:pt>
                <c:pt idx="1462">
                  <c:v>43290</c:v>
                </c:pt>
                <c:pt idx="1463">
                  <c:v>43289</c:v>
                </c:pt>
                <c:pt idx="1464">
                  <c:v>43288</c:v>
                </c:pt>
                <c:pt idx="1465">
                  <c:v>43287</c:v>
                </c:pt>
                <c:pt idx="1466">
                  <c:v>43286</c:v>
                </c:pt>
                <c:pt idx="1467">
                  <c:v>43285</c:v>
                </c:pt>
                <c:pt idx="1468">
                  <c:v>43284</c:v>
                </c:pt>
                <c:pt idx="1469">
                  <c:v>43283</c:v>
                </c:pt>
                <c:pt idx="1470">
                  <c:v>43282</c:v>
                </c:pt>
                <c:pt idx="1471">
                  <c:v>43281</c:v>
                </c:pt>
                <c:pt idx="1472">
                  <c:v>43280</c:v>
                </c:pt>
                <c:pt idx="1473">
                  <c:v>43279</c:v>
                </c:pt>
                <c:pt idx="1474">
                  <c:v>43278</c:v>
                </c:pt>
                <c:pt idx="1475">
                  <c:v>43277</c:v>
                </c:pt>
                <c:pt idx="1476">
                  <c:v>43276</c:v>
                </c:pt>
                <c:pt idx="1477">
                  <c:v>43275</c:v>
                </c:pt>
                <c:pt idx="1478">
                  <c:v>43274</c:v>
                </c:pt>
                <c:pt idx="1479">
                  <c:v>43273</c:v>
                </c:pt>
                <c:pt idx="1480">
                  <c:v>43272</c:v>
                </c:pt>
                <c:pt idx="1481">
                  <c:v>43271</c:v>
                </c:pt>
                <c:pt idx="1482">
                  <c:v>43270</c:v>
                </c:pt>
                <c:pt idx="1483">
                  <c:v>43269</c:v>
                </c:pt>
                <c:pt idx="1484">
                  <c:v>43268</c:v>
                </c:pt>
                <c:pt idx="1485">
                  <c:v>43267</c:v>
                </c:pt>
                <c:pt idx="1486">
                  <c:v>43266</c:v>
                </c:pt>
                <c:pt idx="1487">
                  <c:v>43265</c:v>
                </c:pt>
                <c:pt idx="1488">
                  <c:v>43264</c:v>
                </c:pt>
                <c:pt idx="1489">
                  <c:v>43263</c:v>
                </c:pt>
                <c:pt idx="1490">
                  <c:v>43262</c:v>
                </c:pt>
                <c:pt idx="1491">
                  <c:v>43261</c:v>
                </c:pt>
                <c:pt idx="1492">
                  <c:v>43260</c:v>
                </c:pt>
                <c:pt idx="1493">
                  <c:v>43259</c:v>
                </c:pt>
                <c:pt idx="1494">
                  <c:v>43258</c:v>
                </c:pt>
                <c:pt idx="1495">
                  <c:v>43257</c:v>
                </c:pt>
                <c:pt idx="1496">
                  <c:v>43256</c:v>
                </c:pt>
                <c:pt idx="1497">
                  <c:v>43255</c:v>
                </c:pt>
                <c:pt idx="1498">
                  <c:v>43254</c:v>
                </c:pt>
                <c:pt idx="1499">
                  <c:v>43253</c:v>
                </c:pt>
                <c:pt idx="1500">
                  <c:v>43252</c:v>
                </c:pt>
                <c:pt idx="1501">
                  <c:v>43251</c:v>
                </c:pt>
                <c:pt idx="1502">
                  <c:v>43250</c:v>
                </c:pt>
                <c:pt idx="1503">
                  <c:v>43249</c:v>
                </c:pt>
                <c:pt idx="1504">
                  <c:v>43248</c:v>
                </c:pt>
                <c:pt idx="1505">
                  <c:v>43247</c:v>
                </c:pt>
                <c:pt idx="1506">
                  <c:v>43246</c:v>
                </c:pt>
                <c:pt idx="1507">
                  <c:v>43245</c:v>
                </c:pt>
                <c:pt idx="1508">
                  <c:v>43244</c:v>
                </c:pt>
                <c:pt idx="1509">
                  <c:v>43243</c:v>
                </c:pt>
                <c:pt idx="1510">
                  <c:v>43242</c:v>
                </c:pt>
                <c:pt idx="1511">
                  <c:v>43241</c:v>
                </c:pt>
                <c:pt idx="1512">
                  <c:v>43240</c:v>
                </c:pt>
                <c:pt idx="1513">
                  <c:v>43239</c:v>
                </c:pt>
                <c:pt idx="1514">
                  <c:v>43238</c:v>
                </c:pt>
                <c:pt idx="1515">
                  <c:v>43237</c:v>
                </c:pt>
                <c:pt idx="1516">
                  <c:v>43236</c:v>
                </c:pt>
                <c:pt idx="1517">
                  <c:v>43235</c:v>
                </c:pt>
                <c:pt idx="1518">
                  <c:v>43234</c:v>
                </c:pt>
                <c:pt idx="1519">
                  <c:v>43233</c:v>
                </c:pt>
                <c:pt idx="1520">
                  <c:v>43232</c:v>
                </c:pt>
                <c:pt idx="1521">
                  <c:v>43231</c:v>
                </c:pt>
                <c:pt idx="1522">
                  <c:v>43230</c:v>
                </c:pt>
                <c:pt idx="1523">
                  <c:v>43229</c:v>
                </c:pt>
                <c:pt idx="1524">
                  <c:v>43228</c:v>
                </c:pt>
                <c:pt idx="1525">
                  <c:v>43227</c:v>
                </c:pt>
                <c:pt idx="1526">
                  <c:v>43226</c:v>
                </c:pt>
                <c:pt idx="1527">
                  <c:v>43225</c:v>
                </c:pt>
                <c:pt idx="1528">
                  <c:v>43224</c:v>
                </c:pt>
                <c:pt idx="1529">
                  <c:v>43223</c:v>
                </c:pt>
                <c:pt idx="1530">
                  <c:v>43222</c:v>
                </c:pt>
                <c:pt idx="1531">
                  <c:v>43221</c:v>
                </c:pt>
                <c:pt idx="1532">
                  <c:v>43220</c:v>
                </c:pt>
                <c:pt idx="1533">
                  <c:v>43219</c:v>
                </c:pt>
                <c:pt idx="1534">
                  <c:v>43218</c:v>
                </c:pt>
                <c:pt idx="1535">
                  <c:v>43217</c:v>
                </c:pt>
                <c:pt idx="1536">
                  <c:v>43216</c:v>
                </c:pt>
                <c:pt idx="1537">
                  <c:v>43215</c:v>
                </c:pt>
                <c:pt idx="1538">
                  <c:v>43214</c:v>
                </c:pt>
                <c:pt idx="1539">
                  <c:v>43213</c:v>
                </c:pt>
                <c:pt idx="1540">
                  <c:v>43212</c:v>
                </c:pt>
                <c:pt idx="1541">
                  <c:v>43211</c:v>
                </c:pt>
                <c:pt idx="1542">
                  <c:v>43210</c:v>
                </c:pt>
                <c:pt idx="1543">
                  <c:v>43209</c:v>
                </c:pt>
                <c:pt idx="1544">
                  <c:v>43208</c:v>
                </c:pt>
                <c:pt idx="1545">
                  <c:v>43207</c:v>
                </c:pt>
                <c:pt idx="1546">
                  <c:v>43206</c:v>
                </c:pt>
                <c:pt idx="1547">
                  <c:v>43205</c:v>
                </c:pt>
                <c:pt idx="1548">
                  <c:v>43204</c:v>
                </c:pt>
                <c:pt idx="1549">
                  <c:v>43203</c:v>
                </c:pt>
                <c:pt idx="1550">
                  <c:v>43202</c:v>
                </c:pt>
                <c:pt idx="1551">
                  <c:v>43201</c:v>
                </c:pt>
                <c:pt idx="1552">
                  <c:v>43200</c:v>
                </c:pt>
                <c:pt idx="1553">
                  <c:v>43199</c:v>
                </c:pt>
                <c:pt idx="1554">
                  <c:v>43198</c:v>
                </c:pt>
                <c:pt idx="1555">
                  <c:v>43197</c:v>
                </c:pt>
                <c:pt idx="1556">
                  <c:v>43196</c:v>
                </c:pt>
                <c:pt idx="1557">
                  <c:v>43195</c:v>
                </c:pt>
                <c:pt idx="1558">
                  <c:v>43194</c:v>
                </c:pt>
                <c:pt idx="1559">
                  <c:v>43193</c:v>
                </c:pt>
                <c:pt idx="1560">
                  <c:v>43192</c:v>
                </c:pt>
                <c:pt idx="1561">
                  <c:v>43191</c:v>
                </c:pt>
                <c:pt idx="1562">
                  <c:v>43190</c:v>
                </c:pt>
                <c:pt idx="1563">
                  <c:v>43189</c:v>
                </c:pt>
                <c:pt idx="1564">
                  <c:v>43188</c:v>
                </c:pt>
                <c:pt idx="1565">
                  <c:v>43187</c:v>
                </c:pt>
                <c:pt idx="1566">
                  <c:v>43186</c:v>
                </c:pt>
                <c:pt idx="1567">
                  <c:v>43185</c:v>
                </c:pt>
                <c:pt idx="1568">
                  <c:v>43184</c:v>
                </c:pt>
                <c:pt idx="1569">
                  <c:v>43183</c:v>
                </c:pt>
                <c:pt idx="1570">
                  <c:v>43182</c:v>
                </c:pt>
                <c:pt idx="1571">
                  <c:v>43181</c:v>
                </c:pt>
                <c:pt idx="1572">
                  <c:v>43180</c:v>
                </c:pt>
                <c:pt idx="1573">
                  <c:v>43179</c:v>
                </c:pt>
                <c:pt idx="1574">
                  <c:v>43178</c:v>
                </c:pt>
                <c:pt idx="1575">
                  <c:v>43177</c:v>
                </c:pt>
                <c:pt idx="1576">
                  <c:v>43176</c:v>
                </c:pt>
                <c:pt idx="1577">
                  <c:v>43175</c:v>
                </c:pt>
                <c:pt idx="1578">
                  <c:v>43174</c:v>
                </c:pt>
                <c:pt idx="1579">
                  <c:v>43173</c:v>
                </c:pt>
                <c:pt idx="1580">
                  <c:v>43172</c:v>
                </c:pt>
                <c:pt idx="1581">
                  <c:v>43171</c:v>
                </c:pt>
                <c:pt idx="1582">
                  <c:v>43170</c:v>
                </c:pt>
                <c:pt idx="1583">
                  <c:v>43169</c:v>
                </c:pt>
                <c:pt idx="1584">
                  <c:v>43168</c:v>
                </c:pt>
                <c:pt idx="1585">
                  <c:v>43167</c:v>
                </c:pt>
                <c:pt idx="1586">
                  <c:v>43166</c:v>
                </c:pt>
                <c:pt idx="1587">
                  <c:v>43165</c:v>
                </c:pt>
                <c:pt idx="1588">
                  <c:v>43164</c:v>
                </c:pt>
                <c:pt idx="1589">
                  <c:v>43163</c:v>
                </c:pt>
                <c:pt idx="1590">
                  <c:v>43162</c:v>
                </c:pt>
                <c:pt idx="1591">
                  <c:v>43161</c:v>
                </c:pt>
                <c:pt idx="1592">
                  <c:v>43160</c:v>
                </c:pt>
                <c:pt idx="1593">
                  <c:v>43159</c:v>
                </c:pt>
                <c:pt idx="1594">
                  <c:v>43158</c:v>
                </c:pt>
                <c:pt idx="1595">
                  <c:v>43157</c:v>
                </c:pt>
                <c:pt idx="1596">
                  <c:v>43156</c:v>
                </c:pt>
                <c:pt idx="1597">
                  <c:v>43155</c:v>
                </c:pt>
                <c:pt idx="1598">
                  <c:v>43154</c:v>
                </c:pt>
                <c:pt idx="1599">
                  <c:v>43153</c:v>
                </c:pt>
                <c:pt idx="1600">
                  <c:v>43152</c:v>
                </c:pt>
                <c:pt idx="1601">
                  <c:v>43151</c:v>
                </c:pt>
                <c:pt idx="1602">
                  <c:v>43150</c:v>
                </c:pt>
                <c:pt idx="1603">
                  <c:v>43149</c:v>
                </c:pt>
                <c:pt idx="1604">
                  <c:v>43148</c:v>
                </c:pt>
                <c:pt idx="1605">
                  <c:v>43147</c:v>
                </c:pt>
                <c:pt idx="1606">
                  <c:v>43146</c:v>
                </c:pt>
                <c:pt idx="1607">
                  <c:v>43145</c:v>
                </c:pt>
                <c:pt idx="1608">
                  <c:v>43144</c:v>
                </c:pt>
                <c:pt idx="1609">
                  <c:v>43143</c:v>
                </c:pt>
                <c:pt idx="1610">
                  <c:v>43142</c:v>
                </c:pt>
                <c:pt idx="1611">
                  <c:v>43141</c:v>
                </c:pt>
                <c:pt idx="1612">
                  <c:v>43140</c:v>
                </c:pt>
                <c:pt idx="1613">
                  <c:v>43139</c:v>
                </c:pt>
                <c:pt idx="1614">
                  <c:v>43138</c:v>
                </c:pt>
                <c:pt idx="1615">
                  <c:v>43137</c:v>
                </c:pt>
                <c:pt idx="1616">
                  <c:v>43136</c:v>
                </c:pt>
                <c:pt idx="1617">
                  <c:v>43135</c:v>
                </c:pt>
                <c:pt idx="1618">
                  <c:v>43134</c:v>
                </c:pt>
                <c:pt idx="1619">
                  <c:v>43133</c:v>
                </c:pt>
                <c:pt idx="1620">
                  <c:v>43132</c:v>
                </c:pt>
                <c:pt idx="1621">
                  <c:v>43131</c:v>
                </c:pt>
                <c:pt idx="1622">
                  <c:v>43130</c:v>
                </c:pt>
                <c:pt idx="1623">
                  <c:v>43129</c:v>
                </c:pt>
                <c:pt idx="1624">
                  <c:v>43128</c:v>
                </c:pt>
                <c:pt idx="1625">
                  <c:v>43127</c:v>
                </c:pt>
                <c:pt idx="1626">
                  <c:v>43126</c:v>
                </c:pt>
                <c:pt idx="1627">
                  <c:v>43125</c:v>
                </c:pt>
                <c:pt idx="1628">
                  <c:v>43124</c:v>
                </c:pt>
                <c:pt idx="1629">
                  <c:v>43123</c:v>
                </c:pt>
                <c:pt idx="1630">
                  <c:v>43122</c:v>
                </c:pt>
                <c:pt idx="1631">
                  <c:v>43121</c:v>
                </c:pt>
                <c:pt idx="1632">
                  <c:v>43120</c:v>
                </c:pt>
                <c:pt idx="1633">
                  <c:v>43119</c:v>
                </c:pt>
                <c:pt idx="1634">
                  <c:v>43118</c:v>
                </c:pt>
                <c:pt idx="1635">
                  <c:v>43117</c:v>
                </c:pt>
                <c:pt idx="1636">
                  <c:v>43116</c:v>
                </c:pt>
                <c:pt idx="1637">
                  <c:v>43115</c:v>
                </c:pt>
                <c:pt idx="1638">
                  <c:v>43114</c:v>
                </c:pt>
                <c:pt idx="1639">
                  <c:v>43113</c:v>
                </c:pt>
                <c:pt idx="1640">
                  <c:v>43112</c:v>
                </c:pt>
                <c:pt idx="1641">
                  <c:v>43111</c:v>
                </c:pt>
                <c:pt idx="1642">
                  <c:v>43110</c:v>
                </c:pt>
                <c:pt idx="1643">
                  <c:v>43109</c:v>
                </c:pt>
                <c:pt idx="1644">
                  <c:v>43108</c:v>
                </c:pt>
                <c:pt idx="1645">
                  <c:v>43107</c:v>
                </c:pt>
                <c:pt idx="1646">
                  <c:v>43106</c:v>
                </c:pt>
                <c:pt idx="1647">
                  <c:v>43105</c:v>
                </c:pt>
                <c:pt idx="1648">
                  <c:v>43104</c:v>
                </c:pt>
                <c:pt idx="1649">
                  <c:v>43103</c:v>
                </c:pt>
                <c:pt idx="1650">
                  <c:v>43102</c:v>
                </c:pt>
                <c:pt idx="1651">
                  <c:v>43101</c:v>
                </c:pt>
                <c:pt idx="1652">
                  <c:v>43100</c:v>
                </c:pt>
                <c:pt idx="1653">
                  <c:v>43099</c:v>
                </c:pt>
                <c:pt idx="1654">
                  <c:v>43098</c:v>
                </c:pt>
                <c:pt idx="1655">
                  <c:v>43097</c:v>
                </c:pt>
                <c:pt idx="1656">
                  <c:v>43096</c:v>
                </c:pt>
                <c:pt idx="1657">
                  <c:v>43095</c:v>
                </c:pt>
                <c:pt idx="1658">
                  <c:v>43094</c:v>
                </c:pt>
                <c:pt idx="1659">
                  <c:v>43093</c:v>
                </c:pt>
                <c:pt idx="1660">
                  <c:v>43092</c:v>
                </c:pt>
                <c:pt idx="1661">
                  <c:v>43091</c:v>
                </c:pt>
                <c:pt idx="1662">
                  <c:v>43090</c:v>
                </c:pt>
                <c:pt idx="1663">
                  <c:v>43089</c:v>
                </c:pt>
                <c:pt idx="1664">
                  <c:v>43088</c:v>
                </c:pt>
                <c:pt idx="1665">
                  <c:v>43087</c:v>
                </c:pt>
                <c:pt idx="1666">
                  <c:v>43086</c:v>
                </c:pt>
                <c:pt idx="1667">
                  <c:v>43085</c:v>
                </c:pt>
                <c:pt idx="1668">
                  <c:v>43084</c:v>
                </c:pt>
                <c:pt idx="1669">
                  <c:v>43083</c:v>
                </c:pt>
                <c:pt idx="1670">
                  <c:v>43082</c:v>
                </c:pt>
                <c:pt idx="1671">
                  <c:v>43081</c:v>
                </c:pt>
                <c:pt idx="1672">
                  <c:v>43080</c:v>
                </c:pt>
                <c:pt idx="1673">
                  <c:v>43079</c:v>
                </c:pt>
                <c:pt idx="1674">
                  <c:v>43078</c:v>
                </c:pt>
                <c:pt idx="1675">
                  <c:v>43077</c:v>
                </c:pt>
                <c:pt idx="1676">
                  <c:v>43076</c:v>
                </c:pt>
                <c:pt idx="1677">
                  <c:v>43075</c:v>
                </c:pt>
                <c:pt idx="1678">
                  <c:v>43074</c:v>
                </c:pt>
                <c:pt idx="1679">
                  <c:v>43073</c:v>
                </c:pt>
                <c:pt idx="1680">
                  <c:v>43072</c:v>
                </c:pt>
                <c:pt idx="1681">
                  <c:v>43071</c:v>
                </c:pt>
                <c:pt idx="1682">
                  <c:v>43070</c:v>
                </c:pt>
                <c:pt idx="1683">
                  <c:v>43069</c:v>
                </c:pt>
                <c:pt idx="1684">
                  <c:v>43068</c:v>
                </c:pt>
                <c:pt idx="1685">
                  <c:v>43067</c:v>
                </c:pt>
                <c:pt idx="1686">
                  <c:v>43066</c:v>
                </c:pt>
                <c:pt idx="1687">
                  <c:v>43065</c:v>
                </c:pt>
                <c:pt idx="1688">
                  <c:v>43064</c:v>
                </c:pt>
                <c:pt idx="1689">
                  <c:v>43063</c:v>
                </c:pt>
                <c:pt idx="1690">
                  <c:v>43062</c:v>
                </c:pt>
                <c:pt idx="1691">
                  <c:v>43061</c:v>
                </c:pt>
                <c:pt idx="1692">
                  <c:v>43060</c:v>
                </c:pt>
                <c:pt idx="1693">
                  <c:v>43059</c:v>
                </c:pt>
                <c:pt idx="1694">
                  <c:v>43058</c:v>
                </c:pt>
                <c:pt idx="1695">
                  <c:v>43057</c:v>
                </c:pt>
                <c:pt idx="1696">
                  <c:v>43056</c:v>
                </c:pt>
                <c:pt idx="1697">
                  <c:v>43055</c:v>
                </c:pt>
                <c:pt idx="1698">
                  <c:v>43054</c:v>
                </c:pt>
                <c:pt idx="1699">
                  <c:v>43053</c:v>
                </c:pt>
                <c:pt idx="1700">
                  <c:v>43052</c:v>
                </c:pt>
                <c:pt idx="1701">
                  <c:v>43051</c:v>
                </c:pt>
                <c:pt idx="1702">
                  <c:v>43050</c:v>
                </c:pt>
                <c:pt idx="1703">
                  <c:v>43049</c:v>
                </c:pt>
                <c:pt idx="1704">
                  <c:v>43048</c:v>
                </c:pt>
                <c:pt idx="1705">
                  <c:v>43047</c:v>
                </c:pt>
                <c:pt idx="1706">
                  <c:v>43046</c:v>
                </c:pt>
                <c:pt idx="1707">
                  <c:v>43045</c:v>
                </c:pt>
                <c:pt idx="1708">
                  <c:v>43044</c:v>
                </c:pt>
                <c:pt idx="1709">
                  <c:v>43043</c:v>
                </c:pt>
                <c:pt idx="1710">
                  <c:v>43042</c:v>
                </c:pt>
                <c:pt idx="1711">
                  <c:v>43041</c:v>
                </c:pt>
                <c:pt idx="1712">
                  <c:v>43040</c:v>
                </c:pt>
                <c:pt idx="1713">
                  <c:v>43039</c:v>
                </c:pt>
                <c:pt idx="1714">
                  <c:v>43038</c:v>
                </c:pt>
                <c:pt idx="1715">
                  <c:v>43037</c:v>
                </c:pt>
                <c:pt idx="1716">
                  <c:v>43036</c:v>
                </c:pt>
                <c:pt idx="1717">
                  <c:v>43035</c:v>
                </c:pt>
                <c:pt idx="1718">
                  <c:v>43034</c:v>
                </c:pt>
                <c:pt idx="1719">
                  <c:v>43033</c:v>
                </c:pt>
                <c:pt idx="1720">
                  <c:v>43032</c:v>
                </c:pt>
                <c:pt idx="1721">
                  <c:v>43031</c:v>
                </c:pt>
                <c:pt idx="1722">
                  <c:v>43030</c:v>
                </c:pt>
                <c:pt idx="1723">
                  <c:v>43029</c:v>
                </c:pt>
                <c:pt idx="1724">
                  <c:v>43028</c:v>
                </c:pt>
                <c:pt idx="1725">
                  <c:v>43027</c:v>
                </c:pt>
                <c:pt idx="1726">
                  <c:v>43026</c:v>
                </c:pt>
                <c:pt idx="1727">
                  <c:v>43025</c:v>
                </c:pt>
                <c:pt idx="1728">
                  <c:v>43024</c:v>
                </c:pt>
                <c:pt idx="1729">
                  <c:v>43023</c:v>
                </c:pt>
                <c:pt idx="1730">
                  <c:v>43022</c:v>
                </c:pt>
                <c:pt idx="1731">
                  <c:v>43021</c:v>
                </c:pt>
                <c:pt idx="1732">
                  <c:v>43020</c:v>
                </c:pt>
                <c:pt idx="1733">
                  <c:v>43019</c:v>
                </c:pt>
                <c:pt idx="1734">
                  <c:v>43018</c:v>
                </c:pt>
                <c:pt idx="1735">
                  <c:v>43017</c:v>
                </c:pt>
                <c:pt idx="1736">
                  <c:v>43016</c:v>
                </c:pt>
                <c:pt idx="1737">
                  <c:v>43015</c:v>
                </c:pt>
                <c:pt idx="1738">
                  <c:v>43014</c:v>
                </c:pt>
                <c:pt idx="1739">
                  <c:v>43013</c:v>
                </c:pt>
                <c:pt idx="1740">
                  <c:v>43012</c:v>
                </c:pt>
                <c:pt idx="1741">
                  <c:v>43011</c:v>
                </c:pt>
                <c:pt idx="1742">
                  <c:v>43010</c:v>
                </c:pt>
                <c:pt idx="1743">
                  <c:v>43009</c:v>
                </c:pt>
                <c:pt idx="1744">
                  <c:v>43008</c:v>
                </c:pt>
                <c:pt idx="1745">
                  <c:v>43007</c:v>
                </c:pt>
                <c:pt idx="1746">
                  <c:v>43006</c:v>
                </c:pt>
                <c:pt idx="1747">
                  <c:v>43005</c:v>
                </c:pt>
                <c:pt idx="1748">
                  <c:v>43004</c:v>
                </c:pt>
                <c:pt idx="1749">
                  <c:v>43003</c:v>
                </c:pt>
                <c:pt idx="1750">
                  <c:v>43002</c:v>
                </c:pt>
                <c:pt idx="1751">
                  <c:v>43001</c:v>
                </c:pt>
                <c:pt idx="1752">
                  <c:v>43000</c:v>
                </c:pt>
                <c:pt idx="1753">
                  <c:v>42999</c:v>
                </c:pt>
                <c:pt idx="1754">
                  <c:v>42998</c:v>
                </c:pt>
                <c:pt idx="1755">
                  <c:v>42997</c:v>
                </c:pt>
                <c:pt idx="1756">
                  <c:v>42996</c:v>
                </c:pt>
                <c:pt idx="1757">
                  <c:v>42995</c:v>
                </c:pt>
                <c:pt idx="1758">
                  <c:v>42994</c:v>
                </c:pt>
                <c:pt idx="1759">
                  <c:v>42993</c:v>
                </c:pt>
                <c:pt idx="1760">
                  <c:v>42992</c:v>
                </c:pt>
                <c:pt idx="1761">
                  <c:v>42991</c:v>
                </c:pt>
                <c:pt idx="1762">
                  <c:v>42990</c:v>
                </c:pt>
                <c:pt idx="1763">
                  <c:v>42989</c:v>
                </c:pt>
                <c:pt idx="1764">
                  <c:v>42988</c:v>
                </c:pt>
                <c:pt idx="1765">
                  <c:v>42987</c:v>
                </c:pt>
                <c:pt idx="1766">
                  <c:v>42986</c:v>
                </c:pt>
                <c:pt idx="1767">
                  <c:v>42985</c:v>
                </c:pt>
                <c:pt idx="1768">
                  <c:v>42984</c:v>
                </c:pt>
                <c:pt idx="1769">
                  <c:v>42983</c:v>
                </c:pt>
                <c:pt idx="1770">
                  <c:v>42982</c:v>
                </c:pt>
                <c:pt idx="1771">
                  <c:v>42981</c:v>
                </c:pt>
                <c:pt idx="1772">
                  <c:v>42980</c:v>
                </c:pt>
                <c:pt idx="1773">
                  <c:v>42979</c:v>
                </c:pt>
                <c:pt idx="1774">
                  <c:v>42978</c:v>
                </c:pt>
                <c:pt idx="1775">
                  <c:v>42977</c:v>
                </c:pt>
                <c:pt idx="1776">
                  <c:v>42976</c:v>
                </c:pt>
                <c:pt idx="1777">
                  <c:v>42975</c:v>
                </c:pt>
                <c:pt idx="1778">
                  <c:v>42974</c:v>
                </c:pt>
                <c:pt idx="1779">
                  <c:v>42973</c:v>
                </c:pt>
                <c:pt idx="1780">
                  <c:v>42972</c:v>
                </c:pt>
                <c:pt idx="1781">
                  <c:v>42971</c:v>
                </c:pt>
                <c:pt idx="1782">
                  <c:v>42970</c:v>
                </c:pt>
                <c:pt idx="1783">
                  <c:v>42969</c:v>
                </c:pt>
                <c:pt idx="1784">
                  <c:v>42968</c:v>
                </c:pt>
                <c:pt idx="1785">
                  <c:v>42967</c:v>
                </c:pt>
                <c:pt idx="1786">
                  <c:v>42966</c:v>
                </c:pt>
                <c:pt idx="1787">
                  <c:v>42965</c:v>
                </c:pt>
                <c:pt idx="1788">
                  <c:v>42964</c:v>
                </c:pt>
                <c:pt idx="1789">
                  <c:v>42963</c:v>
                </c:pt>
                <c:pt idx="1790">
                  <c:v>42962</c:v>
                </c:pt>
                <c:pt idx="1791">
                  <c:v>42961</c:v>
                </c:pt>
                <c:pt idx="1792">
                  <c:v>42960</c:v>
                </c:pt>
                <c:pt idx="1793">
                  <c:v>42959</c:v>
                </c:pt>
                <c:pt idx="1794">
                  <c:v>42958</c:v>
                </c:pt>
                <c:pt idx="1795">
                  <c:v>42957</c:v>
                </c:pt>
                <c:pt idx="1796">
                  <c:v>42956</c:v>
                </c:pt>
                <c:pt idx="1797">
                  <c:v>42955</c:v>
                </c:pt>
                <c:pt idx="1798">
                  <c:v>42954</c:v>
                </c:pt>
                <c:pt idx="1799">
                  <c:v>42953</c:v>
                </c:pt>
                <c:pt idx="1800">
                  <c:v>42952</c:v>
                </c:pt>
                <c:pt idx="1801">
                  <c:v>42951</c:v>
                </c:pt>
                <c:pt idx="1802">
                  <c:v>42950</c:v>
                </c:pt>
                <c:pt idx="1803">
                  <c:v>42949</c:v>
                </c:pt>
                <c:pt idx="1804">
                  <c:v>42948</c:v>
                </c:pt>
                <c:pt idx="1805">
                  <c:v>42947</c:v>
                </c:pt>
                <c:pt idx="1806">
                  <c:v>42946</c:v>
                </c:pt>
                <c:pt idx="1807">
                  <c:v>42945</c:v>
                </c:pt>
                <c:pt idx="1808">
                  <c:v>42944</c:v>
                </c:pt>
                <c:pt idx="1809">
                  <c:v>42943</c:v>
                </c:pt>
                <c:pt idx="1810">
                  <c:v>42942</c:v>
                </c:pt>
                <c:pt idx="1811">
                  <c:v>42941</c:v>
                </c:pt>
                <c:pt idx="1812">
                  <c:v>42940</c:v>
                </c:pt>
                <c:pt idx="1813">
                  <c:v>42939</c:v>
                </c:pt>
                <c:pt idx="1814">
                  <c:v>42938</c:v>
                </c:pt>
                <c:pt idx="1815">
                  <c:v>42937</c:v>
                </c:pt>
                <c:pt idx="1816">
                  <c:v>42936</c:v>
                </c:pt>
                <c:pt idx="1817">
                  <c:v>42935</c:v>
                </c:pt>
                <c:pt idx="1818">
                  <c:v>42934</c:v>
                </c:pt>
                <c:pt idx="1819">
                  <c:v>42933</c:v>
                </c:pt>
                <c:pt idx="1820">
                  <c:v>42932</c:v>
                </c:pt>
                <c:pt idx="1821">
                  <c:v>42931</c:v>
                </c:pt>
                <c:pt idx="1822">
                  <c:v>42930</c:v>
                </c:pt>
                <c:pt idx="1823">
                  <c:v>42929</c:v>
                </c:pt>
                <c:pt idx="1824">
                  <c:v>42928</c:v>
                </c:pt>
                <c:pt idx="1825">
                  <c:v>42927</c:v>
                </c:pt>
                <c:pt idx="1826">
                  <c:v>42926</c:v>
                </c:pt>
                <c:pt idx="1827">
                  <c:v>42925</c:v>
                </c:pt>
                <c:pt idx="1828">
                  <c:v>42924</c:v>
                </c:pt>
                <c:pt idx="1829">
                  <c:v>42923</c:v>
                </c:pt>
                <c:pt idx="1830">
                  <c:v>42922</c:v>
                </c:pt>
                <c:pt idx="1831">
                  <c:v>42921</c:v>
                </c:pt>
                <c:pt idx="1832">
                  <c:v>42920</c:v>
                </c:pt>
                <c:pt idx="1833">
                  <c:v>42919</c:v>
                </c:pt>
                <c:pt idx="1834">
                  <c:v>42918</c:v>
                </c:pt>
                <c:pt idx="1835">
                  <c:v>42917</c:v>
                </c:pt>
                <c:pt idx="1836">
                  <c:v>42916</c:v>
                </c:pt>
                <c:pt idx="1837">
                  <c:v>42915</c:v>
                </c:pt>
                <c:pt idx="1838">
                  <c:v>42914</c:v>
                </c:pt>
                <c:pt idx="1839">
                  <c:v>42913</c:v>
                </c:pt>
                <c:pt idx="1840">
                  <c:v>42912</c:v>
                </c:pt>
                <c:pt idx="1841">
                  <c:v>42911</c:v>
                </c:pt>
                <c:pt idx="1842">
                  <c:v>42910</c:v>
                </c:pt>
                <c:pt idx="1843">
                  <c:v>42909</c:v>
                </c:pt>
                <c:pt idx="1844">
                  <c:v>42908</c:v>
                </c:pt>
                <c:pt idx="1845">
                  <c:v>42907</c:v>
                </c:pt>
                <c:pt idx="1846">
                  <c:v>42906</c:v>
                </c:pt>
                <c:pt idx="1847">
                  <c:v>42905</c:v>
                </c:pt>
                <c:pt idx="1848">
                  <c:v>42904</c:v>
                </c:pt>
                <c:pt idx="1849">
                  <c:v>42903</c:v>
                </c:pt>
                <c:pt idx="1850">
                  <c:v>42902</c:v>
                </c:pt>
                <c:pt idx="1851">
                  <c:v>42901</c:v>
                </c:pt>
                <c:pt idx="1852">
                  <c:v>42900</c:v>
                </c:pt>
                <c:pt idx="1853">
                  <c:v>42899</c:v>
                </c:pt>
                <c:pt idx="1854">
                  <c:v>42898</c:v>
                </c:pt>
                <c:pt idx="1855">
                  <c:v>42897</c:v>
                </c:pt>
                <c:pt idx="1856">
                  <c:v>42896</c:v>
                </c:pt>
                <c:pt idx="1857">
                  <c:v>42895</c:v>
                </c:pt>
                <c:pt idx="1858">
                  <c:v>42894</c:v>
                </c:pt>
                <c:pt idx="1859">
                  <c:v>42893</c:v>
                </c:pt>
                <c:pt idx="1860">
                  <c:v>42892</c:v>
                </c:pt>
                <c:pt idx="1861">
                  <c:v>42891</c:v>
                </c:pt>
                <c:pt idx="1862">
                  <c:v>42890</c:v>
                </c:pt>
                <c:pt idx="1863">
                  <c:v>42889</c:v>
                </c:pt>
                <c:pt idx="1864">
                  <c:v>42888</c:v>
                </c:pt>
                <c:pt idx="1865">
                  <c:v>42887</c:v>
                </c:pt>
                <c:pt idx="1866">
                  <c:v>42886</c:v>
                </c:pt>
                <c:pt idx="1867">
                  <c:v>42885</c:v>
                </c:pt>
                <c:pt idx="1868">
                  <c:v>42884</c:v>
                </c:pt>
                <c:pt idx="1869">
                  <c:v>42883</c:v>
                </c:pt>
                <c:pt idx="1870">
                  <c:v>42882</c:v>
                </c:pt>
                <c:pt idx="1871">
                  <c:v>42881</c:v>
                </c:pt>
                <c:pt idx="1872">
                  <c:v>42880</c:v>
                </c:pt>
                <c:pt idx="1873">
                  <c:v>42879</c:v>
                </c:pt>
                <c:pt idx="1874">
                  <c:v>42878</c:v>
                </c:pt>
                <c:pt idx="1875">
                  <c:v>42877</c:v>
                </c:pt>
                <c:pt idx="1876">
                  <c:v>42876</c:v>
                </c:pt>
                <c:pt idx="1877">
                  <c:v>42875</c:v>
                </c:pt>
                <c:pt idx="1878">
                  <c:v>42874</c:v>
                </c:pt>
                <c:pt idx="1879">
                  <c:v>42873</c:v>
                </c:pt>
                <c:pt idx="1880">
                  <c:v>42872</c:v>
                </c:pt>
                <c:pt idx="1881">
                  <c:v>42871</c:v>
                </c:pt>
                <c:pt idx="1882">
                  <c:v>42870</c:v>
                </c:pt>
                <c:pt idx="1883">
                  <c:v>42869</c:v>
                </c:pt>
                <c:pt idx="1884">
                  <c:v>42868</c:v>
                </c:pt>
                <c:pt idx="1885">
                  <c:v>42867</c:v>
                </c:pt>
                <c:pt idx="1886">
                  <c:v>42866</c:v>
                </c:pt>
                <c:pt idx="1887">
                  <c:v>42865</c:v>
                </c:pt>
                <c:pt idx="1888">
                  <c:v>42864</c:v>
                </c:pt>
                <c:pt idx="1889">
                  <c:v>42863</c:v>
                </c:pt>
                <c:pt idx="1890">
                  <c:v>42862</c:v>
                </c:pt>
                <c:pt idx="1891">
                  <c:v>42861</c:v>
                </c:pt>
                <c:pt idx="1892">
                  <c:v>42860</c:v>
                </c:pt>
                <c:pt idx="1893">
                  <c:v>42859</c:v>
                </c:pt>
                <c:pt idx="1894">
                  <c:v>42858</c:v>
                </c:pt>
                <c:pt idx="1895">
                  <c:v>42857</c:v>
                </c:pt>
                <c:pt idx="1896">
                  <c:v>42856</c:v>
                </c:pt>
                <c:pt idx="1897">
                  <c:v>42855</c:v>
                </c:pt>
                <c:pt idx="1898">
                  <c:v>42854</c:v>
                </c:pt>
                <c:pt idx="1899">
                  <c:v>42853</c:v>
                </c:pt>
                <c:pt idx="1900">
                  <c:v>42852</c:v>
                </c:pt>
                <c:pt idx="1901">
                  <c:v>42851</c:v>
                </c:pt>
                <c:pt idx="1902">
                  <c:v>42850</c:v>
                </c:pt>
                <c:pt idx="1903">
                  <c:v>42849</c:v>
                </c:pt>
                <c:pt idx="1904">
                  <c:v>42848</c:v>
                </c:pt>
                <c:pt idx="1905">
                  <c:v>42847</c:v>
                </c:pt>
                <c:pt idx="1906">
                  <c:v>42846</c:v>
                </c:pt>
                <c:pt idx="1907">
                  <c:v>42845</c:v>
                </c:pt>
                <c:pt idx="1908">
                  <c:v>42844</c:v>
                </c:pt>
                <c:pt idx="1909">
                  <c:v>42843</c:v>
                </c:pt>
                <c:pt idx="1910">
                  <c:v>42842</c:v>
                </c:pt>
                <c:pt idx="1911">
                  <c:v>42841</c:v>
                </c:pt>
                <c:pt idx="1912">
                  <c:v>42840</c:v>
                </c:pt>
                <c:pt idx="1913">
                  <c:v>42839</c:v>
                </c:pt>
                <c:pt idx="1914">
                  <c:v>42838</c:v>
                </c:pt>
                <c:pt idx="1915">
                  <c:v>42837</c:v>
                </c:pt>
                <c:pt idx="1916">
                  <c:v>42836</c:v>
                </c:pt>
                <c:pt idx="1917">
                  <c:v>42835</c:v>
                </c:pt>
                <c:pt idx="1918">
                  <c:v>42834</c:v>
                </c:pt>
                <c:pt idx="1919">
                  <c:v>42833</c:v>
                </c:pt>
                <c:pt idx="1920">
                  <c:v>42832</c:v>
                </c:pt>
                <c:pt idx="1921">
                  <c:v>42831</c:v>
                </c:pt>
                <c:pt idx="1922">
                  <c:v>42830</c:v>
                </c:pt>
                <c:pt idx="1923">
                  <c:v>42829</c:v>
                </c:pt>
                <c:pt idx="1924">
                  <c:v>42828</c:v>
                </c:pt>
                <c:pt idx="1925">
                  <c:v>42827</c:v>
                </c:pt>
                <c:pt idx="1926">
                  <c:v>42826</c:v>
                </c:pt>
                <c:pt idx="1927">
                  <c:v>42825</c:v>
                </c:pt>
                <c:pt idx="1928">
                  <c:v>42824</c:v>
                </c:pt>
                <c:pt idx="1929">
                  <c:v>42823</c:v>
                </c:pt>
                <c:pt idx="1930">
                  <c:v>42822</c:v>
                </c:pt>
                <c:pt idx="1931">
                  <c:v>42821</c:v>
                </c:pt>
                <c:pt idx="1932">
                  <c:v>42820</c:v>
                </c:pt>
                <c:pt idx="1933">
                  <c:v>42819</c:v>
                </c:pt>
                <c:pt idx="1934">
                  <c:v>42818</c:v>
                </c:pt>
                <c:pt idx="1935">
                  <c:v>42817</c:v>
                </c:pt>
                <c:pt idx="1936">
                  <c:v>42816</c:v>
                </c:pt>
                <c:pt idx="1937">
                  <c:v>42815</c:v>
                </c:pt>
                <c:pt idx="1938">
                  <c:v>42814</c:v>
                </c:pt>
                <c:pt idx="1939">
                  <c:v>42813</c:v>
                </c:pt>
                <c:pt idx="1940">
                  <c:v>42812</c:v>
                </c:pt>
                <c:pt idx="1941">
                  <c:v>42811</c:v>
                </c:pt>
                <c:pt idx="1942">
                  <c:v>42810</c:v>
                </c:pt>
                <c:pt idx="1943">
                  <c:v>42809</c:v>
                </c:pt>
                <c:pt idx="1944">
                  <c:v>42808</c:v>
                </c:pt>
                <c:pt idx="1945">
                  <c:v>42807</c:v>
                </c:pt>
                <c:pt idx="1946">
                  <c:v>42806</c:v>
                </c:pt>
                <c:pt idx="1947">
                  <c:v>42805</c:v>
                </c:pt>
                <c:pt idx="1948">
                  <c:v>42804</c:v>
                </c:pt>
                <c:pt idx="1949">
                  <c:v>42803</c:v>
                </c:pt>
                <c:pt idx="1950">
                  <c:v>42802</c:v>
                </c:pt>
                <c:pt idx="1951">
                  <c:v>42801</c:v>
                </c:pt>
                <c:pt idx="1952">
                  <c:v>42800</c:v>
                </c:pt>
                <c:pt idx="1953">
                  <c:v>42799</c:v>
                </c:pt>
                <c:pt idx="1954">
                  <c:v>42798</c:v>
                </c:pt>
                <c:pt idx="1955">
                  <c:v>42797</c:v>
                </c:pt>
                <c:pt idx="1956">
                  <c:v>42796</c:v>
                </c:pt>
                <c:pt idx="1957">
                  <c:v>42795</c:v>
                </c:pt>
                <c:pt idx="1958">
                  <c:v>42794</c:v>
                </c:pt>
                <c:pt idx="1959">
                  <c:v>42793</c:v>
                </c:pt>
                <c:pt idx="1960">
                  <c:v>42792</c:v>
                </c:pt>
                <c:pt idx="1961">
                  <c:v>42791</c:v>
                </c:pt>
                <c:pt idx="1962">
                  <c:v>42790</c:v>
                </c:pt>
                <c:pt idx="1963">
                  <c:v>42789</c:v>
                </c:pt>
                <c:pt idx="1964">
                  <c:v>42788</c:v>
                </c:pt>
                <c:pt idx="1965">
                  <c:v>42787</c:v>
                </c:pt>
                <c:pt idx="1966">
                  <c:v>42786</c:v>
                </c:pt>
                <c:pt idx="1967">
                  <c:v>42785</c:v>
                </c:pt>
                <c:pt idx="1968">
                  <c:v>42784</c:v>
                </c:pt>
                <c:pt idx="1969">
                  <c:v>42783</c:v>
                </c:pt>
                <c:pt idx="1970">
                  <c:v>42782</c:v>
                </c:pt>
                <c:pt idx="1971">
                  <c:v>42781</c:v>
                </c:pt>
                <c:pt idx="1972">
                  <c:v>42780</c:v>
                </c:pt>
                <c:pt idx="1973">
                  <c:v>42779</c:v>
                </c:pt>
                <c:pt idx="1974">
                  <c:v>42778</c:v>
                </c:pt>
                <c:pt idx="1975">
                  <c:v>42777</c:v>
                </c:pt>
                <c:pt idx="1976">
                  <c:v>42776</c:v>
                </c:pt>
                <c:pt idx="1977">
                  <c:v>42775</c:v>
                </c:pt>
                <c:pt idx="1978">
                  <c:v>42774</c:v>
                </c:pt>
                <c:pt idx="1979">
                  <c:v>42773</c:v>
                </c:pt>
                <c:pt idx="1980">
                  <c:v>42772</c:v>
                </c:pt>
                <c:pt idx="1981">
                  <c:v>42771</c:v>
                </c:pt>
                <c:pt idx="1982">
                  <c:v>42770</c:v>
                </c:pt>
                <c:pt idx="1983">
                  <c:v>42769</c:v>
                </c:pt>
                <c:pt idx="1984">
                  <c:v>42768</c:v>
                </c:pt>
                <c:pt idx="1985">
                  <c:v>42767</c:v>
                </c:pt>
                <c:pt idx="1986">
                  <c:v>42766</c:v>
                </c:pt>
                <c:pt idx="1987">
                  <c:v>42765</c:v>
                </c:pt>
                <c:pt idx="1988">
                  <c:v>42764</c:v>
                </c:pt>
                <c:pt idx="1989">
                  <c:v>42763</c:v>
                </c:pt>
                <c:pt idx="1990">
                  <c:v>42762</c:v>
                </c:pt>
                <c:pt idx="1991">
                  <c:v>42761</c:v>
                </c:pt>
                <c:pt idx="1992">
                  <c:v>42760</c:v>
                </c:pt>
                <c:pt idx="1993">
                  <c:v>42759</c:v>
                </c:pt>
                <c:pt idx="1994">
                  <c:v>42758</c:v>
                </c:pt>
                <c:pt idx="1995">
                  <c:v>42757</c:v>
                </c:pt>
                <c:pt idx="1996">
                  <c:v>42756</c:v>
                </c:pt>
                <c:pt idx="1997">
                  <c:v>42755</c:v>
                </c:pt>
                <c:pt idx="1998">
                  <c:v>42754</c:v>
                </c:pt>
                <c:pt idx="1999">
                  <c:v>42753</c:v>
                </c:pt>
                <c:pt idx="2000">
                  <c:v>42752</c:v>
                </c:pt>
                <c:pt idx="2001">
                  <c:v>42751</c:v>
                </c:pt>
                <c:pt idx="2002">
                  <c:v>42750</c:v>
                </c:pt>
                <c:pt idx="2003">
                  <c:v>42749</c:v>
                </c:pt>
                <c:pt idx="2004">
                  <c:v>42748</c:v>
                </c:pt>
                <c:pt idx="2005">
                  <c:v>42747</c:v>
                </c:pt>
                <c:pt idx="2006">
                  <c:v>42746</c:v>
                </c:pt>
                <c:pt idx="2007">
                  <c:v>42745</c:v>
                </c:pt>
                <c:pt idx="2008">
                  <c:v>42744</c:v>
                </c:pt>
                <c:pt idx="2009">
                  <c:v>42743</c:v>
                </c:pt>
                <c:pt idx="2010">
                  <c:v>42742</c:v>
                </c:pt>
                <c:pt idx="2011">
                  <c:v>42741</c:v>
                </c:pt>
                <c:pt idx="2012">
                  <c:v>42740</c:v>
                </c:pt>
                <c:pt idx="2013">
                  <c:v>42739</c:v>
                </c:pt>
                <c:pt idx="2014">
                  <c:v>42738</c:v>
                </c:pt>
                <c:pt idx="2015">
                  <c:v>42737</c:v>
                </c:pt>
                <c:pt idx="2016">
                  <c:v>42736</c:v>
                </c:pt>
                <c:pt idx="2017">
                  <c:v>42735</c:v>
                </c:pt>
                <c:pt idx="2018">
                  <c:v>42734</c:v>
                </c:pt>
                <c:pt idx="2019">
                  <c:v>42733</c:v>
                </c:pt>
                <c:pt idx="2020">
                  <c:v>42732</c:v>
                </c:pt>
                <c:pt idx="2021">
                  <c:v>42731</c:v>
                </c:pt>
                <c:pt idx="2022">
                  <c:v>42730</c:v>
                </c:pt>
                <c:pt idx="2023">
                  <c:v>42729</c:v>
                </c:pt>
                <c:pt idx="2024">
                  <c:v>42728</c:v>
                </c:pt>
                <c:pt idx="2025">
                  <c:v>42727</c:v>
                </c:pt>
                <c:pt idx="2026">
                  <c:v>42726</c:v>
                </c:pt>
                <c:pt idx="2027">
                  <c:v>42725</c:v>
                </c:pt>
                <c:pt idx="2028">
                  <c:v>42724</c:v>
                </c:pt>
                <c:pt idx="2029">
                  <c:v>42723</c:v>
                </c:pt>
                <c:pt idx="2030">
                  <c:v>42722</c:v>
                </c:pt>
                <c:pt idx="2031">
                  <c:v>42721</c:v>
                </c:pt>
                <c:pt idx="2032">
                  <c:v>42720</c:v>
                </c:pt>
                <c:pt idx="2033">
                  <c:v>42719</c:v>
                </c:pt>
                <c:pt idx="2034">
                  <c:v>42718</c:v>
                </c:pt>
                <c:pt idx="2035">
                  <c:v>42717</c:v>
                </c:pt>
                <c:pt idx="2036">
                  <c:v>42716</c:v>
                </c:pt>
                <c:pt idx="2037">
                  <c:v>42715</c:v>
                </c:pt>
                <c:pt idx="2038">
                  <c:v>42714</c:v>
                </c:pt>
                <c:pt idx="2039">
                  <c:v>42713</c:v>
                </c:pt>
                <c:pt idx="2040">
                  <c:v>42712</c:v>
                </c:pt>
                <c:pt idx="2041">
                  <c:v>42711</c:v>
                </c:pt>
                <c:pt idx="2042">
                  <c:v>42710</c:v>
                </c:pt>
                <c:pt idx="2043">
                  <c:v>42709</c:v>
                </c:pt>
                <c:pt idx="2044">
                  <c:v>42708</c:v>
                </c:pt>
                <c:pt idx="2045">
                  <c:v>42707</c:v>
                </c:pt>
                <c:pt idx="2046">
                  <c:v>42706</c:v>
                </c:pt>
                <c:pt idx="2047">
                  <c:v>42705</c:v>
                </c:pt>
                <c:pt idx="2048">
                  <c:v>42704</c:v>
                </c:pt>
                <c:pt idx="2049">
                  <c:v>42703</c:v>
                </c:pt>
                <c:pt idx="2050">
                  <c:v>42702</c:v>
                </c:pt>
                <c:pt idx="2051">
                  <c:v>42701</c:v>
                </c:pt>
                <c:pt idx="2052">
                  <c:v>42700</c:v>
                </c:pt>
                <c:pt idx="2053">
                  <c:v>42699</c:v>
                </c:pt>
                <c:pt idx="2054">
                  <c:v>42698</c:v>
                </c:pt>
                <c:pt idx="2055">
                  <c:v>42697</c:v>
                </c:pt>
                <c:pt idx="2056">
                  <c:v>42696</c:v>
                </c:pt>
                <c:pt idx="2057">
                  <c:v>42695</c:v>
                </c:pt>
                <c:pt idx="2058">
                  <c:v>42694</c:v>
                </c:pt>
                <c:pt idx="2059">
                  <c:v>42693</c:v>
                </c:pt>
                <c:pt idx="2060">
                  <c:v>42692</c:v>
                </c:pt>
                <c:pt idx="2061">
                  <c:v>42691</c:v>
                </c:pt>
                <c:pt idx="2062">
                  <c:v>42690</c:v>
                </c:pt>
                <c:pt idx="2063">
                  <c:v>42689</c:v>
                </c:pt>
                <c:pt idx="2064">
                  <c:v>42688</c:v>
                </c:pt>
                <c:pt idx="2065">
                  <c:v>42687</c:v>
                </c:pt>
                <c:pt idx="2066">
                  <c:v>42686</c:v>
                </c:pt>
                <c:pt idx="2067">
                  <c:v>42685</c:v>
                </c:pt>
                <c:pt idx="2068">
                  <c:v>42684</c:v>
                </c:pt>
                <c:pt idx="2069">
                  <c:v>42683</c:v>
                </c:pt>
                <c:pt idx="2070">
                  <c:v>42682</c:v>
                </c:pt>
                <c:pt idx="2071">
                  <c:v>42681</c:v>
                </c:pt>
                <c:pt idx="2072">
                  <c:v>42680</c:v>
                </c:pt>
                <c:pt idx="2073">
                  <c:v>42679</c:v>
                </c:pt>
                <c:pt idx="2074">
                  <c:v>42678</c:v>
                </c:pt>
                <c:pt idx="2075">
                  <c:v>42677</c:v>
                </c:pt>
                <c:pt idx="2076">
                  <c:v>42676</c:v>
                </c:pt>
                <c:pt idx="2077">
                  <c:v>42675</c:v>
                </c:pt>
                <c:pt idx="2078">
                  <c:v>42674</c:v>
                </c:pt>
                <c:pt idx="2079">
                  <c:v>42673</c:v>
                </c:pt>
                <c:pt idx="2080">
                  <c:v>42672</c:v>
                </c:pt>
                <c:pt idx="2081">
                  <c:v>42671</c:v>
                </c:pt>
                <c:pt idx="2082">
                  <c:v>42670</c:v>
                </c:pt>
                <c:pt idx="2083">
                  <c:v>42669</c:v>
                </c:pt>
                <c:pt idx="2084">
                  <c:v>42668</c:v>
                </c:pt>
                <c:pt idx="2085">
                  <c:v>42667</c:v>
                </c:pt>
                <c:pt idx="2086">
                  <c:v>42666</c:v>
                </c:pt>
                <c:pt idx="2087">
                  <c:v>42665</c:v>
                </c:pt>
                <c:pt idx="2088">
                  <c:v>42664</c:v>
                </c:pt>
                <c:pt idx="2089">
                  <c:v>42663</c:v>
                </c:pt>
                <c:pt idx="2090">
                  <c:v>42662</c:v>
                </c:pt>
                <c:pt idx="2091">
                  <c:v>42661</c:v>
                </c:pt>
                <c:pt idx="2092">
                  <c:v>42660</c:v>
                </c:pt>
                <c:pt idx="2093">
                  <c:v>42659</c:v>
                </c:pt>
                <c:pt idx="2094">
                  <c:v>42658</c:v>
                </c:pt>
                <c:pt idx="2095">
                  <c:v>42657</c:v>
                </c:pt>
                <c:pt idx="2096">
                  <c:v>42656</c:v>
                </c:pt>
                <c:pt idx="2097">
                  <c:v>42655</c:v>
                </c:pt>
                <c:pt idx="2098">
                  <c:v>42654</c:v>
                </c:pt>
                <c:pt idx="2099">
                  <c:v>42653</c:v>
                </c:pt>
                <c:pt idx="2100">
                  <c:v>42652</c:v>
                </c:pt>
                <c:pt idx="2101">
                  <c:v>42651</c:v>
                </c:pt>
                <c:pt idx="2102">
                  <c:v>42650</c:v>
                </c:pt>
                <c:pt idx="2103">
                  <c:v>42649</c:v>
                </c:pt>
                <c:pt idx="2104">
                  <c:v>42648</c:v>
                </c:pt>
                <c:pt idx="2105">
                  <c:v>42647</c:v>
                </c:pt>
                <c:pt idx="2106">
                  <c:v>42646</c:v>
                </c:pt>
                <c:pt idx="2107">
                  <c:v>42645</c:v>
                </c:pt>
                <c:pt idx="2108">
                  <c:v>42644</c:v>
                </c:pt>
                <c:pt idx="2109">
                  <c:v>42643</c:v>
                </c:pt>
                <c:pt idx="2110">
                  <c:v>42642</c:v>
                </c:pt>
                <c:pt idx="2111">
                  <c:v>42641</c:v>
                </c:pt>
                <c:pt idx="2112">
                  <c:v>42640</c:v>
                </c:pt>
                <c:pt idx="2113">
                  <c:v>42639</c:v>
                </c:pt>
                <c:pt idx="2114">
                  <c:v>42638</c:v>
                </c:pt>
                <c:pt idx="2115">
                  <c:v>42637</c:v>
                </c:pt>
                <c:pt idx="2116">
                  <c:v>42636</c:v>
                </c:pt>
                <c:pt idx="2117">
                  <c:v>42635</c:v>
                </c:pt>
                <c:pt idx="2118">
                  <c:v>42634</c:v>
                </c:pt>
                <c:pt idx="2119">
                  <c:v>42633</c:v>
                </c:pt>
                <c:pt idx="2120">
                  <c:v>42632</c:v>
                </c:pt>
                <c:pt idx="2121">
                  <c:v>42631</c:v>
                </c:pt>
                <c:pt idx="2122">
                  <c:v>42630</c:v>
                </c:pt>
                <c:pt idx="2123">
                  <c:v>42629</c:v>
                </c:pt>
                <c:pt idx="2124">
                  <c:v>42628</c:v>
                </c:pt>
                <c:pt idx="2125">
                  <c:v>42627</c:v>
                </c:pt>
                <c:pt idx="2126">
                  <c:v>42626</c:v>
                </c:pt>
                <c:pt idx="2127">
                  <c:v>42625</c:v>
                </c:pt>
                <c:pt idx="2128">
                  <c:v>42624</c:v>
                </c:pt>
                <c:pt idx="2129">
                  <c:v>42623</c:v>
                </c:pt>
                <c:pt idx="2130">
                  <c:v>42622</c:v>
                </c:pt>
                <c:pt idx="2131">
                  <c:v>42621</c:v>
                </c:pt>
                <c:pt idx="2132">
                  <c:v>42620</c:v>
                </c:pt>
                <c:pt idx="2133">
                  <c:v>42619</c:v>
                </c:pt>
                <c:pt idx="2134">
                  <c:v>42618</c:v>
                </c:pt>
                <c:pt idx="2135">
                  <c:v>42617</c:v>
                </c:pt>
                <c:pt idx="2136">
                  <c:v>42616</c:v>
                </c:pt>
                <c:pt idx="2137">
                  <c:v>42615</c:v>
                </c:pt>
                <c:pt idx="2138">
                  <c:v>42614</c:v>
                </c:pt>
                <c:pt idx="2139">
                  <c:v>42613</c:v>
                </c:pt>
                <c:pt idx="2140">
                  <c:v>42612</c:v>
                </c:pt>
                <c:pt idx="2141">
                  <c:v>42611</c:v>
                </c:pt>
                <c:pt idx="2142">
                  <c:v>42610</c:v>
                </c:pt>
                <c:pt idx="2143">
                  <c:v>42609</c:v>
                </c:pt>
                <c:pt idx="2144">
                  <c:v>42608</c:v>
                </c:pt>
                <c:pt idx="2145">
                  <c:v>42607</c:v>
                </c:pt>
                <c:pt idx="2146">
                  <c:v>42606</c:v>
                </c:pt>
                <c:pt idx="2147">
                  <c:v>42605</c:v>
                </c:pt>
                <c:pt idx="2148">
                  <c:v>42604</c:v>
                </c:pt>
                <c:pt idx="2149">
                  <c:v>42603</c:v>
                </c:pt>
                <c:pt idx="2150">
                  <c:v>42602</c:v>
                </c:pt>
                <c:pt idx="2151">
                  <c:v>42601</c:v>
                </c:pt>
                <c:pt idx="2152">
                  <c:v>42600</c:v>
                </c:pt>
                <c:pt idx="2153">
                  <c:v>42599</c:v>
                </c:pt>
                <c:pt idx="2154">
                  <c:v>42598</c:v>
                </c:pt>
                <c:pt idx="2155">
                  <c:v>42597</c:v>
                </c:pt>
                <c:pt idx="2156">
                  <c:v>42596</c:v>
                </c:pt>
                <c:pt idx="2157">
                  <c:v>42595</c:v>
                </c:pt>
                <c:pt idx="2158">
                  <c:v>42594</c:v>
                </c:pt>
                <c:pt idx="2159">
                  <c:v>42593</c:v>
                </c:pt>
                <c:pt idx="2160">
                  <c:v>42592</c:v>
                </c:pt>
                <c:pt idx="2161">
                  <c:v>42591</c:v>
                </c:pt>
                <c:pt idx="2162">
                  <c:v>42590</c:v>
                </c:pt>
                <c:pt idx="2163">
                  <c:v>42589</c:v>
                </c:pt>
                <c:pt idx="2164">
                  <c:v>42588</c:v>
                </c:pt>
                <c:pt idx="2165">
                  <c:v>42587</c:v>
                </c:pt>
                <c:pt idx="2166">
                  <c:v>42586</c:v>
                </c:pt>
                <c:pt idx="2167">
                  <c:v>42585</c:v>
                </c:pt>
                <c:pt idx="2168">
                  <c:v>42584</c:v>
                </c:pt>
                <c:pt idx="2169">
                  <c:v>42583</c:v>
                </c:pt>
                <c:pt idx="2170">
                  <c:v>42582</c:v>
                </c:pt>
                <c:pt idx="2171">
                  <c:v>42581</c:v>
                </c:pt>
                <c:pt idx="2172">
                  <c:v>42580</c:v>
                </c:pt>
                <c:pt idx="2173">
                  <c:v>42579</c:v>
                </c:pt>
                <c:pt idx="2174">
                  <c:v>42578</c:v>
                </c:pt>
                <c:pt idx="2175">
                  <c:v>42577</c:v>
                </c:pt>
                <c:pt idx="2176">
                  <c:v>42576</c:v>
                </c:pt>
                <c:pt idx="2177">
                  <c:v>42575</c:v>
                </c:pt>
                <c:pt idx="2178">
                  <c:v>42574</c:v>
                </c:pt>
                <c:pt idx="2179">
                  <c:v>42573</c:v>
                </c:pt>
                <c:pt idx="2180">
                  <c:v>42572</c:v>
                </c:pt>
                <c:pt idx="2181">
                  <c:v>42571</c:v>
                </c:pt>
                <c:pt idx="2182">
                  <c:v>42570</c:v>
                </c:pt>
                <c:pt idx="2183">
                  <c:v>42569</c:v>
                </c:pt>
                <c:pt idx="2184">
                  <c:v>42568</c:v>
                </c:pt>
                <c:pt idx="2185">
                  <c:v>42567</c:v>
                </c:pt>
                <c:pt idx="2186">
                  <c:v>42566</c:v>
                </c:pt>
                <c:pt idx="2187">
                  <c:v>42565</c:v>
                </c:pt>
                <c:pt idx="2188">
                  <c:v>42564</c:v>
                </c:pt>
                <c:pt idx="2189">
                  <c:v>42563</c:v>
                </c:pt>
                <c:pt idx="2190">
                  <c:v>42562</c:v>
                </c:pt>
                <c:pt idx="2191">
                  <c:v>42561</c:v>
                </c:pt>
                <c:pt idx="2192">
                  <c:v>42560</c:v>
                </c:pt>
                <c:pt idx="2193">
                  <c:v>42559</c:v>
                </c:pt>
                <c:pt idx="2194">
                  <c:v>42558</c:v>
                </c:pt>
                <c:pt idx="2195">
                  <c:v>42557</c:v>
                </c:pt>
                <c:pt idx="2196">
                  <c:v>42556</c:v>
                </c:pt>
                <c:pt idx="2197">
                  <c:v>42555</c:v>
                </c:pt>
                <c:pt idx="2198">
                  <c:v>42554</c:v>
                </c:pt>
                <c:pt idx="2199">
                  <c:v>42553</c:v>
                </c:pt>
                <c:pt idx="2200">
                  <c:v>42552</c:v>
                </c:pt>
                <c:pt idx="2201">
                  <c:v>42551</c:v>
                </c:pt>
                <c:pt idx="2202">
                  <c:v>42550</c:v>
                </c:pt>
                <c:pt idx="2203">
                  <c:v>42549</c:v>
                </c:pt>
                <c:pt idx="2204">
                  <c:v>42548</c:v>
                </c:pt>
                <c:pt idx="2205">
                  <c:v>42547</c:v>
                </c:pt>
                <c:pt idx="2206">
                  <c:v>42546</c:v>
                </c:pt>
                <c:pt idx="2207">
                  <c:v>42545</c:v>
                </c:pt>
                <c:pt idx="2208">
                  <c:v>42544</c:v>
                </c:pt>
                <c:pt idx="2209">
                  <c:v>42543</c:v>
                </c:pt>
                <c:pt idx="2210">
                  <c:v>42542</c:v>
                </c:pt>
                <c:pt idx="2211">
                  <c:v>42541</c:v>
                </c:pt>
                <c:pt idx="2212">
                  <c:v>42540</c:v>
                </c:pt>
                <c:pt idx="2213">
                  <c:v>42539</c:v>
                </c:pt>
                <c:pt idx="2214">
                  <c:v>42538</c:v>
                </c:pt>
                <c:pt idx="2215">
                  <c:v>42537</c:v>
                </c:pt>
                <c:pt idx="2216">
                  <c:v>42536</c:v>
                </c:pt>
                <c:pt idx="2217">
                  <c:v>42535</c:v>
                </c:pt>
                <c:pt idx="2218">
                  <c:v>42534</c:v>
                </c:pt>
                <c:pt idx="2219">
                  <c:v>42533</c:v>
                </c:pt>
                <c:pt idx="2220">
                  <c:v>42532</c:v>
                </c:pt>
                <c:pt idx="2221">
                  <c:v>42531</c:v>
                </c:pt>
                <c:pt idx="2222">
                  <c:v>42530</c:v>
                </c:pt>
                <c:pt idx="2223">
                  <c:v>42529</c:v>
                </c:pt>
                <c:pt idx="2224">
                  <c:v>42528</c:v>
                </c:pt>
                <c:pt idx="2225">
                  <c:v>42527</c:v>
                </c:pt>
                <c:pt idx="2226">
                  <c:v>42526</c:v>
                </c:pt>
                <c:pt idx="2227">
                  <c:v>42525</c:v>
                </c:pt>
                <c:pt idx="2228">
                  <c:v>42524</c:v>
                </c:pt>
                <c:pt idx="2229">
                  <c:v>42523</c:v>
                </c:pt>
                <c:pt idx="2230">
                  <c:v>42522</c:v>
                </c:pt>
                <c:pt idx="2231">
                  <c:v>42521</c:v>
                </c:pt>
                <c:pt idx="2232">
                  <c:v>42520</c:v>
                </c:pt>
                <c:pt idx="2233">
                  <c:v>42519</c:v>
                </c:pt>
                <c:pt idx="2234">
                  <c:v>42518</c:v>
                </c:pt>
                <c:pt idx="2235">
                  <c:v>42517</c:v>
                </c:pt>
                <c:pt idx="2236">
                  <c:v>42516</c:v>
                </c:pt>
                <c:pt idx="2237">
                  <c:v>42515</c:v>
                </c:pt>
                <c:pt idx="2238">
                  <c:v>42514</c:v>
                </c:pt>
                <c:pt idx="2239">
                  <c:v>42513</c:v>
                </c:pt>
                <c:pt idx="2240">
                  <c:v>42512</c:v>
                </c:pt>
                <c:pt idx="2241">
                  <c:v>42511</c:v>
                </c:pt>
                <c:pt idx="2242">
                  <c:v>42510</c:v>
                </c:pt>
                <c:pt idx="2243">
                  <c:v>42509</c:v>
                </c:pt>
                <c:pt idx="2244">
                  <c:v>42508</c:v>
                </c:pt>
                <c:pt idx="2245">
                  <c:v>42507</c:v>
                </c:pt>
                <c:pt idx="2246">
                  <c:v>42506</c:v>
                </c:pt>
                <c:pt idx="2247">
                  <c:v>42505</c:v>
                </c:pt>
                <c:pt idx="2248">
                  <c:v>42504</c:v>
                </c:pt>
                <c:pt idx="2249">
                  <c:v>42503</c:v>
                </c:pt>
                <c:pt idx="2250">
                  <c:v>42502</c:v>
                </c:pt>
                <c:pt idx="2251">
                  <c:v>42501</c:v>
                </c:pt>
                <c:pt idx="2252">
                  <c:v>42500</c:v>
                </c:pt>
                <c:pt idx="2253">
                  <c:v>42499</c:v>
                </c:pt>
                <c:pt idx="2254">
                  <c:v>42498</c:v>
                </c:pt>
                <c:pt idx="2255">
                  <c:v>42497</c:v>
                </c:pt>
                <c:pt idx="2256">
                  <c:v>42496</c:v>
                </c:pt>
                <c:pt idx="2257">
                  <c:v>42495</c:v>
                </c:pt>
                <c:pt idx="2258">
                  <c:v>42494</c:v>
                </c:pt>
                <c:pt idx="2259">
                  <c:v>42493</c:v>
                </c:pt>
                <c:pt idx="2260">
                  <c:v>42492</c:v>
                </c:pt>
                <c:pt idx="2261">
                  <c:v>42491</c:v>
                </c:pt>
                <c:pt idx="2262">
                  <c:v>42490</c:v>
                </c:pt>
                <c:pt idx="2263">
                  <c:v>42489</c:v>
                </c:pt>
                <c:pt idx="2264">
                  <c:v>42488</c:v>
                </c:pt>
                <c:pt idx="2265">
                  <c:v>42487</c:v>
                </c:pt>
                <c:pt idx="2266">
                  <c:v>42486</c:v>
                </c:pt>
                <c:pt idx="2267">
                  <c:v>42485</c:v>
                </c:pt>
                <c:pt idx="2268">
                  <c:v>42484</c:v>
                </c:pt>
                <c:pt idx="2269">
                  <c:v>42483</c:v>
                </c:pt>
                <c:pt idx="2270">
                  <c:v>42482</c:v>
                </c:pt>
                <c:pt idx="2271">
                  <c:v>42481</c:v>
                </c:pt>
                <c:pt idx="2272">
                  <c:v>42480</c:v>
                </c:pt>
                <c:pt idx="2273">
                  <c:v>42479</c:v>
                </c:pt>
                <c:pt idx="2274">
                  <c:v>42478</c:v>
                </c:pt>
                <c:pt idx="2275">
                  <c:v>42477</c:v>
                </c:pt>
                <c:pt idx="2276">
                  <c:v>42476</c:v>
                </c:pt>
                <c:pt idx="2277">
                  <c:v>42475</c:v>
                </c:pt>
                <c:pt idx="2278">
                  <c:v>42474</c:v>
                </c:pt>
                <c:pt idx="2279">
                  <c:v>42473</c:v>
                </c:pt>
                <c:pt idx="2280">
                  <c:v>42472</c:v>
                </c:pt>
                <c:pt idx="2281">
                  <c:v>42471</c:v>
                </c:pt>
                <c:pt idx="2282">
                  <c:v>42470</c:v>
                </c:pt>
                <c:pt idx="2283">
                  <c:v>42469</c:v>
                </c:pt>
                <c:pt idx="2284">
                  <c:v>42468</c:v>
                </c:pt>
                <c:pt idx="2285">
                  <c:v>42467</c:v>
                </c:pt>
                <c:pt idx="2286">
                  <c:v>42466</c:v>
                </c:pt>
                <c:pt idx="2287">
                  <c:v>42465</c:v>
                </c:pt>
                <c:pt idx="2288">
                  <c:v>42464</c:v>
                </c:pt>
                <c:pt idx="2289">
                  <c:v>42463</c:v>
                </c:pt>
                <c:pt idx="2290">
                  <c:v>42462</c:v>
                </c:pt>
                <c:pt idx="2291">
                  <c:v>42461</c:v>
                </c:pt>
                <c:pt idx="2292">
                  <c:v>42460</c:v>
                </c:pt>
                <c:pt idx="2293">
                  <c:v>42459</c:v>
                </c:pt>
                <c:pt idx="2294">
                  <c:v>42458</c:v>
                </c:pt>
                <c:pt idx="2295">
                  <c:v>42457</c:v>
                </c:pt>
                <c:pt idx="2296">
                  <c:v>42456</c:v>
                </c:pt>
                <c:pt idx="2297">
                  <c:v>42455</c:v>
                </c:pt>
                <c:pt idx="2298">
                  <c:v>42454</c:v>
                </c:pt>
                <c:pt idx="2299">
                  <c:v>42453</c:v>
                </c:pt>
                <c:pt idx="2300">
                  <c:v>42452</c:v>
                </c:pt>
                <c:pt idx="2301">
                  <c:v>42451</c:v>
                </c:pt>
                <c:pt idx="2302">
                  <c:v>42450</c:v>
                </c:pt>
                <c:pt idx="2303">
                  <c:v>42449</c:v>
                </c:pt>
                <c:pt idx="2304">
                  <c:v>42448</c:v>
                </c:pt>
                <c:pt idx="2305">
                  <c:v>42447</c:v>
                </c:pt>
                <c:pt idx="2306">
                  <c:v>42446</c:v>
                </c:pt>
                <c:pt idx="2307">
                  <c:v>42445</c:v>
                </c:pt>
                <c:pt idx="2308">
                  <c:v>42444</c:v>
                </c:pt>
                <c:pt idx="2309">
                  <c:v>42443</c:v>
                </c:pt>
                <c:pt idx="2310">
                  <c:v>42442</c:v>
                </c:pt>
                <c:pt idx="2311">
                  <c:v>42441</c:v>
                </c:pt>
                <c:pt idx="2312">
                  <c:v>42440</c:v>
                </c:pt>
                <c:pt idx="2313">
                  <c:v>42439</c:v>
                </c:pt>
                <c:pt idx="2314">
                  <c:v>42438</c:v>
                </c:pt>
                <c:pt idx="2315">
                  <c:v>42437</c:v>
                </c:pt>
                <c:pt idx="2316">
                  <c:v>42436</c:v>
                </c:pt>
                <c:pt idx="2317">
                  <c:v>42435</c:v>
                </c:pt>
                <c:pt idx="2318">
                  <c:v>42434</c:v>
                </c:pt>
                <c:pt idx="2319">
                  <c:v>42433</c:v>
                </c:pt>
                <c:pt idx="2320">
                  <c:v>42432</c:v>
                </c:pt>
                <c:pt idx="2321">
                  <c:v>42431</c:v>
                </c:pt>
                <c:pt idx="2322">
                  <c:v>42430</c:v>
                </c:pt>
                <c:pt idx="2323">
                  <c:v>42429</c:v>
                </c:pt>
                <c:pt idx="2324">
                  <c:v>42428</c:v>
                </c:pt>
                <c:pt idx="2325">
                  <c:v>42427</c:v>
                </c:pt>
                <c:pt idx="2326">
                  <c:v>42426</c:v>
                </c:pt>
                <c:pt idx="2327">
                  <c:v>42425</c:v>
                </c:pt>
                <c:pt idx="2328">
                  <c:v>42424</c:v>
                </c:pt>
                <c:pt idx="2329">
                  <c:v>42423</c:v>
                </c:pt>
                <c:pt idx="2330">
                  <c:v>42422</c:v>
                </c:pt>
                <c:pt idx="2331">
                  <c:v>42421</c:v>
                </c:pt>
                <c:pt idx="2332">
                  <c:v>42420</c:v>
                </c:pt>
                <c:pt idx="2333">
                  <c:v>42419</c:v>
                </c:pt>
                <c:pt idx="2334">
                  <c:v>42418</c:v>
                </c:pt>
                <c:pt idx="2335">
                  <c:v>42417</c:v>
                </c:pt>
                <c:pt idx="2336">
                  <c:v>42416</c:v>
                </c:pt>
                <c:pt idx="2337">
                  <c:v>42415</c:v>
                </c:pt>
                <c:pt idx="2338">
                  <c:v>42414</c:v>
                </c:pt>
                <c:pt idx="2339">
                  <c:v>42413</c:v>
                </c:pt>
                <c:pt idx="2340">
                  <c:v>42412</c:v>
                </c:pt>
                <c:pt idx="2341">
                  <c:v>42411</c:v>
                </c:pt>
                <c:pt idx="2342">
                  <c:v>42410</c:v>
                </c:pt>
                <c:pt idx="2343">
                  <c:v>42409</c:v>
                </c:pt>
                <c:pt idx="2344">
                  <c:v>42408</c:v>
                </c:pt>
                <c:pt idx="2345">
                  <c:v>42407</c:v>
                </c:pt>
                <c:pt idx="2346">
                  <c:v>42406</c:v>
                </c:pt>
                <c:pt idx="2347">
                  <c:v>42405</c:v>
                </c:pt>
                <c:pt idx="2348">
                  <c:v>42404</c:v>
                </c:pt>
                <c:pt idx="2349">
                  <c:v>42403</c:v>
                </c:pt>
                <c:pt idx="2350">
                  <c:v>42402</c:v>
                </c:pt>
                <c:pt idx="2351">
                  <c:v>42401</c:v>
                </c:pt>
                <c:pt idx="2352">
                  <c:v>42400</c:v>
                </c:pt>
                <c:pt idx="2353">
                  <c:v>42399</c:v>
                </c:pt>
                <c:pt idx="2354">
                  <c:v>42398</c:v>
                </c:pt>
                <c:pt idx="2355">
                  <c:v>42397</c:v>
                </c:pt>
                <c:pt idx="2356">
                  <c:v>42396</c:v>
                </c:pt>
                <c:pt idx="2357">
                  <c:v>42395</c:v>
                </c:pt>
                <c:pt idx="2358">
                  <c:v>42394</c:v>
                </c:pt>
                <c:pt idx="2359">
                  <c:v>42393</c:v>
                </c:pt>
                <c:pt idx="2360">
                  <c:v>42392</c:v>
                </c:pt>
                <c:pt idx="2361">
                  <c:v>42391</c:v>
                </c:pt>
                <c:pt idx="2362">
                  <c:v>42390</c:v>
                </c:pt>
                <c:pt idx="2363">
                  <c:v>42389</c:v>
                </c:pt>
                <c:pt idx="2364">
                  <c:v>42388</c:v>
                </c:pt>
                <c:pt idx="2365">
                  <c:v>42387</c:v>
                </c:pt>
                <c:pt idx="2366">
                  <c:v>42386</c:v>
                </c:pt>
                <c:pt idx="2367">
                  <c:v>42385</c:v>
                </c:pt>
                <c:pt idx="2368">
                  <c:v>42384</c:v>
                </c:pt>
                <c:pt idx="2369">
                  <c:v>42383</c:v>
                </c:pt>
                <c:pt idx="2370">
                  <c:v>42382</c:v>
                </c:pt>
                <c:pt idx="2371">
                  <c:v>42381</c:v>
                </c:pt>
                <c:pt idx="2372">
                  <c:v>42380</c:v>
                </c:pt>
                <c:pt idx="2373">
                  <c:v>42379</c:v>
                </c:pt>
                <c:pt idx="2374">
                  <c:v>42378</c:v>
                </c:pt>
                <c:pt idx="2375">
                  <c:v>42377</c:v>
                </c:pt>
                <c:pt idx="2376">
                  <c:v>42376</c:v>
                </c:pt>
                <c:pt idx="2377">
                  <c:v>42375</c:v>
                </c:pt>
                <c:pt idx="2378">
                  <c:v>42374</c:v>
                </c:pt>
                <c:pt idx="2379">
                  <c:v>42373</c:v>
                </c:pt>
                <c:pt idx="2380">
                  <c:v>42372</c:v>
                </c:pt>
                <c:pt idx="2381">
                  <c:v>42371</c:v>
                </c:pt>
                <c:pt idx="2382">
                  <c:v>42370</c:v>
                </c:pt>
                <c:pt idx="2383">
                  <c:v>42369</c:v>
                </c:pt>
                <c:pt idx="2384">
                  <c:v>42368</c:v>
                </c:pt>
                <c:pt idx="2385">
                  <c:v>42367</c:v>
                </c:pt>
                <c:pt idx="2386">
                  <c:v>42366</c:v>
                </c:pt>
                <c:pt idx="2387">
                  <c:v>42365</c:v>
                </c:pt>
                <c:pt idx="2388">
                  <c:v>42364</c:v>
                </c:pt>
                <c:pt idx="2389">
                  <c:v>42363</c:v>
                </c:pt>
                <c:pt idx="2390">
                  <c:v>42362</c:v>
                </c:pt>
                <c:pt idx="2391">
                  <c:v>42361</c:v>
                </c:pt>
                <c:pt idx="2392">
                  <c:v>42360</c:v>
                </c:pt>
                <c:pt idx="2393">
                  <c:v>42359</c:v>
                </c:pt>
                <c:pt idx="2394">
                  <c:v>42358</c:v>
                </c:pt>
                <c:pt idx="2395">
                  <c:v>42357</c:v>
                </c:pt>
                <c:pt idx="2396">
                  <c:v>42356</c:v>
                </c:pt>
                <c:pt idx="2397">
                  <c:v>42355</c:v>
                </c:pt>
                <c:pt idx="2398">
                  <c:v>42354</c:v>
                </c:pt>
                <c:pt idx="2399">
                  <c:v>42353</c:v>
                </c:pt>
                <c:pt idx="2400">
                  <c:v>42352</c:v>
                </c:pt>
                <c:pt idx="2401">
                  <c:v>42351</c:v>
                </c:pt>
                <c:pt idx="2402">
                  <c:v>42350</c:v>
                </c:pt>
                <c:pt idx="2403">
                  <c:v>42349</c:v>
                </c:pt>
                <c:pt idx="2404">
                  <c:v>42348</c:v>
                </c:pt>
                <c:pt idx="2405">
                  <c:v>42347</c:v>
                </c:pt>
                <c:pt idx="2406">
                  <c:v>42346</c:v>
                </c:pt>
                <c:pt idx="2407">
                  <c:v>42345</c:v>
                </c:pt>
                <c:pt idx="2408">
                  <c:v>42344</c:v>
                </c:pt>
                <c:pt idx="2409">
                  <c:v>42343</c:v>
                </c:pt>
                <c:pt idx="2410">
                  <c:v>42342</c:v>
                </c:pt>
                <c:pt idx="2411">
                  <c:v>42341</c:v>
                </c:pt>
                <c:pt idx="2412">
                  <c:v>42340</c:v>
                </c:pt>
                <c:pt idx="2413">
                  <c:v>42339</c:v>
                </c:pt>
                <c:pt idx="2414">
                  <c:v>42338</c:v>
                </c:pt>
                <c:pt idx="2415">
                  <c:v>42337</c:v>
                </c:pt>
                <c:pt idx="2416">
                  <c:v>42336</c:v>
                </c:pt>
                <c:pt idx="2417">
                  <c:v>42335</c:v>
                </c:pt>
                <c:pt idx="2418">
                  <c:v>42334</c:v>
                </c:pt>
                <c:pt idx="2419">
                  <c:v>42333</c:v>
                </c:pt>
                <c:pt idx="2420">
                  <c:v>42332</c:v>
                </c:pt>
                <c:pt idx="2421">
                  <c:v>42331</c:v>
                </c:pt>
                <c:pt idx="2422">
                  <c:v>42330</c:v>
                </c:pt>
                <c:pt idx="2423">
                  <c:v>42329</c:v>
                </c:pt>
                <c:pt idx="2424">
                  <c:v>42328</c:v>
                </c:pt>
                <c:pt idx="2425">
                  <c:v>42327</c:v>
                </c:pt>
                <c:pt idx="2426">
                  <c:v>42326</c:v>
                </c:pt>
                <c:pt idx="2427">
                  <c:v>42325</c:v>
                </c:pt>
                <c:pt idx="2428">
                  <c:v>42324</c:v>
                </c:pt>
                <c:pt idx="2429">
                  <c:v>42323</c:v>
                </c:pt>
                <c:pt idx="2430">
                  <c:v>42322</c:v>
                </c:pt>
                <c:pt idx="2431">
                  <c:v>42321</c:v>
                </c:pt>
                <c:pt idx="2432">
                  <c:v>42320</c:v>
                </c:pt>
                <c:pt idx="2433">
                  <c:v>42319</c:v>
                </c:pt>
                <c:pt idx="2434">
                  <c:v>42318</c:v>
                </c:pt>
                <c:pt idx="2435">
                  <c:v>42317</c:v>
                </c:pt>
                <c:pt idx="2436">
                  <c:v>42316</c:v>
                </c:pt>
                <c:pt idx="2437">
                  <c:v>42315</c:v>
                </c:pt>
                <c:pt idx="2438">
                  <c:v>42314</c:v>
                </c:pt>
                <c:pt idx="2439">
                  <c:v>42313</c:v>
                </c:pt>
                <c:pt idx="2440">
                  <c:v>42312</c:v>
                </c:pt>
                <c:pt idx="2441">
                  <c:v>42311</c:v>
                </c:pt>
                <c:pt idx="2442">
                  <c:v>42310</c:v>
                </c:pt>
                <c:pt idx="2443">
                  <c:v>42309</c:v>
                </c:pt>
                <c:pt idx="2444">
                  <c:v>42308</c:v>
                </c:pt>
                <c:pt idx="2445">
                  <c:v>42307</c:v>
                </c:pt>
                <c:pt idx="2446">
                  <c:v>42306</c:v>
                </c:pt>
                <c:pt idx="2447">
                  <c:v>42305</c:v>
                </c:pt>
                <c:pt idx="2448">
                  <c:v>42304</c:v>
                </c:pt>
                <c:pt idx="2449">
                  <c:v>42303</c:v>
                </c:pt>
                <c:pt idx="2450">
                  <c:v>42302</c:v>
                </c:pt>
                <c:pt idx="2451">
                  <c:v>42301</c:v>
                </c:pt>
                <c:pt idx="2452">
                  <c:v>42300</c:v>
                </c:pt>
                <c:pt idx="2453">
                  <c:v>42299</c:v>
                </c:pt>
                <c:pt idx="2454">
                  <c:v>42298</c:v>
                </c:pt>
                <c:pt idx="2455">
                  <c:v>42297</c:v>
                </c:pt>
                <c:pt idx="2456">
                  <c:v>42296</c:v>
                </c:pt>
                <c:pt idx="2457">
                  <c:v>42295</c:v>
                </c:pt>
                <c:pt idx="2458">
                  <c:v>42294</c:v>
                </c:pt>
                <c:pt idx="2459">
                  <c:v>42293</c:v>
                </c:pt>
                <c:pt idx="2460">
                  <c:v>42292</c:v>
                </c:pt>
                <c:pt idx="2461">
                  <c:v>42291</c:v>
                </c:pt>
                <c:pt idx="2462">
                  <c:v>42290</c:v>
                </c:pt>
                <c:pt idx="2463">
                  <c:v>42289</c:v>
                </c:pt>
                <c:pt idx="2464">
                  <c:v>42288</c:v>
                </c:pt>
                <c:pt idx="2465">
                  <c:v>42287</c:v>
                </c:pt>
                <c:pt idx="2466">
                  <c:v>42286</c:v>
                </c:pt>
                <c:pt idx="2467">
                  <c:v>42285</c:v>
                </c:pt>
                <c:pt idx="2468">
                  <c:v>42284</c:v>
                </c:pt>
                <c:pt idx="2469">
                  <c:v>42283</c:v>
                </c:pt>
                <c:pt idx="2470">
                  <c:v>42282</c:v>
                </c:pt>
                <c:pt idx="2471">
                  <c:v>42281</c:v>
                </c:pt>
                <c:pt idx="2472">
                  <c:v>42280</c:v>
                </c:pt>
                <c:pt idx="2473">
                  <c:v>42279</c:v>
                </c:pt>
                <c:pt idx="2474">
                  <c:v>42278</c:v>
                </c:pt>
                <c:pt idx="2475">
                  <c:v>42277</c:v>
                </c:pt>
                <c:pt idx="2476">
                  <c:v>42276</c:v>
                </c:pt>
                <c:pt idx="2477">
                  <c:v>42275</c:v>
                </c:pt>
                <c:pt idx="2478">
                  <c:v>42274</c:v>
                </c:pt>
                <c:pt idx="2479">
                  <c:v>42273</c:v>
                </c:pt>
                <c:pt idx="2480">
                  <c:v>42272</c:v>
                </c:pt>
                <c:pt idx="2481">
                  <c:v>42271</c:v>
                </c:pt>
                <c:pt idx="2482">
                  <c:v>42270</c:v>
                </c:pt>
                <c:pt idx="2483">
                  <c:v>42269</c:v>
                </c:pt>
                <c:pt idx="2484">
                  <c:v>42268</c:v>
                </c:pt>
                <c:pt idx="2485">
                  <c:v>42267</c:v>
                </c:pt>
                <c:pt idx="2486">
                  <c:v>42266</c:v>
                </c:pt>
                <c:pt idx="2487">
                  <c:v>42265</c:v>
                </c:pt>
                <c:pt idx="2488">
                  <c:v>42264</c:v>
                </c:pt>
                <c:pt idx="2489">
                  <c:v>42263</c:v>
                </c:pt>
                <c:pt idx="2490">
                  <c:v>42262</c:v>
                </c:pt>
                <c:pt idx="2491">
                  <c:v>42261</c:v>
                </c:pt>
                <c:pt idx="2492">
                  <c:v>42260</c:v>
                </c:pt>
                <c:pt idx="2493">
                  <c:v>42259</c:v>
                </c:pt>
                <c:pt idx="2494">
                  <c:v>42258</c:v>
                </c:pt>
                <c:pt idx="2495">
                  <c:v>42257</c:v>
                </c:pt>
                <c:pt idx="2496">
                  <c:v>42256</c:v>
                </c:pt>
                <c:pt idx="2497">
                  <c:v>42255</c:v>
                </c:pt>
                <c:pt idx="2498">
                  <c:v>42254</c:v>
                </c:pt>
                <c:pt idx="2499">
                  <c:v>42253</c:v>
                </c:pt>
                <c:pt idx="2500">
                  <c:v>42252</c:v>
                </c:pt>
                <c:pt idx="2501">
                  <c:v>42251</c:v>
                </c:pt>
                <c:pt idx="2502">
                  <c:v>42250</c:v>
                </c:pt>
                <c:pt idx="2503">
                  <c:v>42249</c:v>
                </c:pt>
                <c:pt idx="2504">
                  <c:v>42248</c:v>
                </c:pt>
                <c:pt idx="2505">
                  <c:v>42247</c:v>
                </c:pt>
                <c:pt idx="2506">
                  <c:v>42246</c:v>
                </c:pt>
                <c:pt idx="2507">
                  <c:v>42245</c:v>
                </c:pt>
                <c:pt idx="2508">
                  <c:v>42244</c:v>
                </c:pt>
                <c:pt idx="2509">
                  <c:v>42243</c:v>
                </c:pt>
                <c:pt idx="2510">
                  <c:v>42242</c:v>
                </c:pt>
                <c:pt idx="2511">
                  <c:v>42241</c:v>
                </c:pt>
                <c:pt idx="2512">
                  <c:v>42240</c:v>
                </c:pt>
                <c:pt idx="2513">
                  <c:v>42239</c:v>
                </c:pt>
                <c:pt idx="2514">
                  <c:v>42238</c:v>
                </c:pt>
                <c:pt idx="2515">
                  <c:v>42237</c:v>
                </c:pt>
                <c:pt idx="2516">
                  <c:v>42236</c:v>
                </c:pt>
                <c:pt idx="2517">
                  <c:v>42235</c:v>
                </c:pt>
                <c:pt idx="2518">
                  <c:v>42234</c:v>
                </c:pt>
                <c:pt idx="2519">
                  <c:v>42233</c:v>
                </c:pt>
                <c:pt idx="2520">
                  <c:v>42232</c:v>
                </c:pt>
                <c:pt idx="2521">
                  <c:v>42231</c:v>
                </c:pt>
                <c:pt idx="2522">
                  <c:v>42230</c:v>
                </c:pt>
                <c:pt idx="2523">
                  <c:v>42229</c:v>
                </c:pt>
                <c:pt idx="2524">
                  <c:v>42228</c:v>
                </c:pt>
                <c:pt idx="2525">
                  <c:v>42227</c:v>
                </c:pt>
                <c:pt idx="2526">
                  <c:v>42226</c:v>
                </c:pt>
                <c:pt idx="2527">
                  <c:v>42225</c:v>
                </c:pt>
                <c:pt idx="2528">
                  <c:v>42224</c:v>
                </c:pt>
                <c:pt idx="2529">
                  <c:v>42223</c:v>
                </c:pt>
                <c:pt idx="2530">
                  <c:v>42222</c:v>
                </c:pt>
                <c:pt idx="2531">
                  <c:v>42221</c:v>
                </c:pt>
                <c:pt idx="2532">
                  <c:v>42220</c:v>
                </c:pt>
                <c:pt idx="2533">
                  <c:v>42219</c:v>
                </c:pt>
                <c:pt idx="2534">
                  <c:v>42218</c:v>
                </c:pt>
                <c:pt idx="2535">
                  <c:v>42217</c:v>
                </c:pt>
                <c:pt idx="2536">
                  <c:v>42216</c:v>
                </c:pt>
                <c:pt idx="2537">
                  <c:v>42215</c:v>
                </c:pt>
                <c:pt idx="2538">
                  <c:v>42214</c:v>
                </c:pt>
                <c:pt idx="2539">
                  <c:v>42213</c:v>
                </c:pt>
                <c:pt idx="2540">
                  <c:v>42212</c:v>
                </c:pt>
                <c:pt idx="2541">
                  <c:v>42211</c:v>
                </c:pt>
                <c:pt idx="2542">
                  <c:v>42210</c:v>
                </c:pt>
                <c:pt idx="2543">
                  <c:v>42209</c:v>
                </c:pt>
                <c:pt idx="2544">
                  <c:v>42208</c:v>
                </c:pt>
                <c:pt idx="2545">
                  <c:v>42207</c:v>
                </c:pt>
                <c:pt idx="2546">
                  <c:v>42206</c:v>
                </c:pt>
                <c:pt idx="2547">
                  <c:v>42205</c:v>
                </c:pt>
                <c:pt idx="2548">
                  <c:v>42204</c:v>
                </c:pt>
                <c:pt idx="2549">
                  <c:v>42203</c:v>
                </c:pt>
                <c:pt idx="2550">
                  <c:v>42202</c:v>
                </c:pt>
                <c:pt idx="2551">
                  <c:v>42201</c:v>
                </c:pt>
                <c:pt idx="2552">
                  <c:v>42200</c:v>
                </c:pt>
                <c:pt idx="2553">
                  <c:v>42199</c:v>
                </c:pt>
                <c:pt idx="2554">
                  <c:v>42198</c:v>
                </c:pt>
                <c:pt idx="2555">
                  <c:v>42197</c:v>
                </c:pt>
                <c:pt idx="2556">
                  <c:v>42196</c:v>
                </c:pt>
                <c:pt idx="2557">
                  <c:v>42195</c:v>
                </c:pt>
                <c:pt idx="2558">
                  <c:v>42194</c:v>
                </c:pt>
                <c:pt idx="2559">
                  <c:v>42193</c:v>
                </c:pt>
                <c:pt idx="2560">
                  <c:v>42192</c:v>
                </c:pt>
                <c:pt idx="2561">
                  <c:v>42191</c:v>
                </c:pt>
                <c:pt idx="2562">
                  <c:v>42190</c:v>
                </c:pt>
                <c:pt idx="2563">
                  <c:v>42189</c:v>
                </c:pt>
                <c:pt idx="2564">
                  <c:v>42188</c:v>
                </c:pt>
                <c:pt idx="2565">
                  <c:v>42187</c:v>
                </c:pt>
                <c:pt idx="2566">
                  <c:v>42186</c:v>
                </c:pt>
                <c:pt idx="2567">
                  <c:v>42185</c:v>
                </c:pt>
                <c:pt idx="2568">
                  <c:v>42184</c:v>
                </c:pt>
                <c:pt idx="2569">
                  <c:v>42183</c:v>
                </c:pt>
                <c:pt idx="2570">
                  <c:v>42182</c:v>
                </c:pt>
                <c:pt idx="2571">
                  <c:v>42181</c:v>
                </c:pt>
                <c:pt idx="2572">
                  <c:v>42180</c:v>
                </c:pt>
                <c:pt idx="2573">
                  <c:v>42179</c:v>
                </c:pt>
                <c:pt idx="2574">
                  <c:v>42178</c:v>
                </c:pt>
                <c:pt idx="2575">
                  <c:v>42177</c:v>
                </c:pt>
                <c:pt idx="2576">
                  <c:v>42176</c:v>
                </c:pt>
                <c:pt idx="2577">
                  <c:v>42175</c:v>
                </c:pt>
                <c:pt idx="2578">
                  <c:v>42174</c:v>
                </c:pt>
                <c:pt idx="2579">
                  <c:v>42173</c:v>
                </c:pt>
                <c:pt idx="2580">
                  <c:v>42172</c:v>
                </c:pt>
                <c:pt idx="2581">
                  <c:v>42171</c:v>
                </c:pt>
                <c:pt idx="2582">
                  <c:v>42170</c:v>
                </c:pt>
                <c:pt idx="2583">
                  <c:v>42169</c:v>
                </c:pt>
                <c:pt idx="2584">
                  <c:v>42168</c:v>
                </c:pt>
                <c:pt idx="2585">
                  <c:v>42167</c:v>
                </c:pt>
                <c:pt idx="2586">
                  <c:v>42166</c:v>
                </c:pt>
                <c:pt idx="2587">
                  <c:v>42165</c:v>
                </c:pt>
                <c:pt idx="2588">
                  <c:v>42164</c:v>
                </c:pt>
                <c:pt idx="2589">
                  <c:v>42163</c:v>
                </c:pt>
                <c:pt idx="2590">
                  <c:v>42162</c:v>
                </c:pt>
                <c:pt idx="2591">
                  <c:v>42161</c:v>
                </c:pt>
                <c:pt idx="2592">
                  <c:v>42160</c:v>
                </c:pt>
                <c:pt idx="2593">
                  <c:v>42159</c:v>
                </c:pt>
                <c:pt idx="2594">
                  <c:v>42158</c:v>
                </c:pt>
                <c:pt idx="2595">
                  <c:v>42157</c:v>
                </c:pt>
                <c:pt idx="2596">
                  <c:v>42156</c:v>
                </c:pt>
                <c:pt idx="2597">
                  <c:v>42155</c:v>
                </c:pt>
                <c:pt idx="2598">
                  <c:v>42154</c:v>
                </c:pt>
                <c:pt idx="2599">
                  <c:v>42153</c:v>
                </c:pt>
                <c:pt idx="2600">
                  <c:v>42152</c:v>
                </c:pt>
                <c:pt idx="2601">
                  <c:v>42151</c:v>
                </c:pt>
                <c:pt idx="2602">
                  <c:v>42150</c:v>
                </c:pt>
                <c:pt idx="2603">
                  <c:v>42149</c:v>
                </c:pt>
                <c:pt idx="2604">
                  <c:v>42148</c:v>
                </c:pt>
                <c:pt idx="2605">
                  <c:v>42147</c:v>
                </c:pt>
                <c:pt idx="2606">
                  <c:v>42146</c:v>
                </c:pt>
                <c:pt idx="2607">
                  <c:v>42145</c:v>
                </c:pt>
                <c:pt idx="2608">
                  <c:v>42144</c:v>
                </c:pt>
                <c:pt idx="2609">
                  <c:v>42143</c:v>
                </c:pt>
                <c:pt idx="2610">
                  <c:v>42142</c:v>
                </c:pt>
                <c:pt idx="2611">
                  <c:v>42141</c:v>
                </c:pt>
                <c:pt idx="2612">
                  <c:v>42140</c:v>
                </c:pt>
                <c:pt idx="2613">
                  <c:v>42139</c:v>
                </c:pt>
                <c:pt idx="2614">
                  <c:v>42138</c:v>
                </c:pt>
                <c:pt idx="2615">
                  <c:v>42137</c:v>
                </c:pt>
                <c:pt idx="2616">
                  <c:v>42136</c:v>
                </c:pt>
                <c:pt idx="2617">
                  <c:v>42135</c:v>
                </c:pt>
                <c:pt idx="2618">
                  <c:v>42134</c:v>
                </c:pt>
                <c:pt idx="2619">
                  <c:v>42133</c:v>
                </c:pt>
                <c:pt idx="2620">
                  <c:v>42132</c:v>
                </c:pt>
                <c:pt idx="2621">
                  <c:v>42131</c:v>
                </c:pt>
                <c:pt idx="2622">
                  <c:v>42130</c:v>
                </c:pt>
                <c:pt idx="2623">
                  <c:v>42129</c:v>
                </c:pt>
                <c:pt idx="2624">
                  <c:v>42128</c:v>
                </c:pt>
                <c:pt idx="2625">
                  <c:v>42127</c:v>
                </c:pt>
                <c:pt idx="2626">
                  <c:v>42126</c:v>
                </c:pt>
                <c:pt idx="2627">
                  <c:v>42125</c:v>
                </c:pt>
                <c:pt idx="2628">
                  <c:v>42124</c:v>
                </c:pt>
                <c:pt idx="2629">
                  <c:v>42123</c:v>
                </c:pt>
                <c:pt idx="2630">
                  <c:v>42122</c:v>
                </c:pt>
                <c:pt idx="2631">
                  <c:v>42121</c:v>
                </c:pt>
                <c:pt idx="2632">
                  <c:v>42120</c:v>
                </c:pt>
                <c:pt idx="2633">
                  <c:v>42119</c:v>
                </c:pt>
                <c:pt idx="2634">
                  <c:v>42118</c:v>
                </c:pt>
                <c:pt idx="2635">
                  <c:v>42117</c:v>
                </c:pt>
                <c:pt idx="2636">
                  <c:v>42116</c:v>
                </c:pt>
                <c:pt idx="2637">
                  <c:v>42115</c:v>
                </c:pt>
                <c:pt idx="2638">
                  <c:v>42114</c:v>
                </c:pt>
                <c:pt idx="2639">
                  <c:v>42113</c:v>
                </c:pt>
                <c:pt idx="2640">
                  <c:v>42112</c:v>
                </c:pt>
                <c:pt idx="2641">
                  <c:v>42111</c:v>
                </c:pt>
                <c:pt idx="2642">
                  <c:v>42110</c:v>
                </c:pt>
                <c:pt idx="2643">
                  <c:v>42109</c:v>
                </c:pt>
                <c:pt idx="2644">
                  <c:v>42108</c:v>
                </c:pt>
                <c:pt idx="2645">
                  <c:v>42107</c:v>
                </c:pt>
                <c:pt idx="2646">
                  <c:v>42106</c:v>
                </c:pt>
                <c:pt idx="2647">
                  <c:v>42105</c:v>
                </c:pt>
                <c:pt idx="2648">
                  <c:v>42104</c:v>
                </c:pt>
                <c:pt idx="2649">
                  <c:v>42103</c:v>
                </c:pt>
                <c:pt idx="2650">
                  <c:v>42102</c:v>
                </c:pt>
                <c:pt idx="2651">
                  <c:v>42101</c:v>
                </c:pt>
                <c:pt idx="2652">
                  <c:v>42100</c:v>
                </c:pt>
                <c:pt idx="2653">
                  <c:v>42099</c:v>
                </c:pt>
                <c:pt idx="2654">
                  <c:v>42098</c:v>
                </c:pt>
                <c:pt idx="2655">
                  <c:v>42097</c:v>
                </c:pt>
                <c:pt idx="2656">
                  <c:v>42096</c:v>
                </c:pt>
                <c:pt idx="2657">
                  <c:v>42095</c:v>
                </c:pt>
                <c:pt idx="2658">
                  <c:v>42094</c:v>
                </c:pt>
                <c:pt idx="2659">
                  <c:v>42093</c:v>
                </c:pt>
                <c:pt idx="2660">
                  <c:v>42092</c:v>
                </c:pt>
                <c:pt idx="2661">
                  <c:v>42091</c:v>
                </c:pt>
                <c:pt idx="2662">
                  <c:v>42090</c:v>
                </c:pt>
                <c:pt idx="2663">
                  <c:v>42089</c:v>
                </c:pt>
                <c:pt idx="2664">
                  <c:v>42088</c:v>
                </c:pt>
                <c:pt idx="2665">
                  <c:v>42087</c:v>
                </c:pt>
                <c:pt idx="2666">
                  <c:v>42086</c:v>
                </c:pt>
                <c:pt idx="2667">
                  <c:v>42085</c:v>
                </c:pt>
                <c:pt idx="2668">
                  <c:v>42084</c:v>
                </c:pt>
                <c:pt idx="2669">
                  <c:v>42083</c:v>
                </c:pt>
                <c:pt idx="2670">
                  <c:v>42082</c:v>
                </c:pt>
                <c:pt idx="2671">
                  <c:v>42081</c:v>
                </c:pt>
                <c:pt idx="2672">
                  <c:v>42080</c:v>
                </c:pt>
                <c:pt idx="2673">
                  <c:v>42079</c:v>
                </c:pt>
                <c:pt idx="2674">
                  <c:v>42078</c:v>
                </c:pt>
                <c:pt idx="2675">
                  <c:v>42077</c:v>
                </c:pt>
                <c:pt idx="2676">
                  <c:v>42076</c:v>
                </c:pt>
                <c:pt idx="2677">
                  <c:v>42075</c:v>
                </c:pt>
                <c:pt idx="2678">
                  <c:v>42074</c:v>
                </c:pt>
                <c:pt idx="2679">
                  <c:v>42073</c:v>
                </c:pt>
                <c:pt idx="2680">
                  <c:v>42072</c:v>
                </c:pt>
                <c:pt idx="2681">
                  <c:v>42071</c:v>
                </c:pt>
                <c:pt idx="2682">
                  <c:v>42070</c:v>
                </c:pt>
                <c:pt idx="2683">
                  <c:v>42069</c:v>
                </c:pt>
                <c:pt idx="2684">
                  <c:v>42068</c:v>
                </c:pt>
                <c:pt idx="2685">
                  <c:v>42067</c:v>
                </c:pt>
                <c:pt idx="2686">
                  <c:v>42066</c:v>
                </c:pt>
                <c:pt idx="2687">
                  <c:v>42065</c:v>
                </c:pt>
                <c:pt idx="2688">
                  <c:v>42064</c:v>
                </c:pt>
                <c:pt idx="2689">
                  <c:v>42063</c:v>
                </c:pt>
                <c:pt idx="2690">
                  <c:v>42062</c:v>
                </c:pt>
                <c:pt idx="2691">
                  <c:v>42061</c:v>
                </c:pt>
                <c:pt idx="2692">
                  <c:v>42060</c:v>
                </c:pt>
                <c:pt idx="2693">
                  <c:v>42059</c:v>
                </c:pt>
                <c:pt idx="2694">
                  <c:v>42058</c:v>
                </c:pt>
                <c:pt idx="2695">
                  <c:v>42057</c:v>
                </c:pt>
                <c:pt idx="2696">
                  <c:v>42056</c:v>
                </c:pt>
                <c:pt idx="2697">
                  <c:v>42055</c:v>
                </c:pt>
                <c:pt idx="2698">
                  <c:v>42054</c:v>
                </c:pt>
                <c:pt idx="2699">
                  <c:v>42053</c:v>
                </c:pt>
                <c:pt idx="2700">
                  <c:v>42052</c:v>
                </c:pt>
                <c:pt idx="2701">
                  <c:v>42051</c:v>
                </c:pt>
                <c:pt idx="2702">
                  <c:v>42050</c:v>
                </c:pt>
                <c:pt idx="2703">
                  <c:v>42049</c:v>
                </c:pt>
                <c:pt idx="2704">
                  <c:v>42048</c:v>
                </c:pt>
                <c:pt idx="2705">
                  <c:v>42047</c:v>
                </c:pt>
                <c:pt idx="2706">
                  <c:v>42046</c:v>
                </c:pt>
                <c:pt idx="2707">
                  <c:v>42045</c:v>
                </c:pt>
                <c:pt idx="2708">
                  <c:v>42044</c:v>
                </c:pt>
                <c:pt idx="2709">
                  <c:v>42043</c:v>
                </c:pt>
                <c:pt idx="2710">
                  <c:v>42042</c:v>
                </c:pt>
                <c:pt idx="2711">
                  <c:v>42041</c:v>
                </c:pt>
                <c:pt idx="2712">
                  <c:v>42040</c:v>
                </c:pt>
                <c:pt idx="2713">
                  <c:v>42039</c:v>
                </c:pt>
                <c:pt idx="2714">
                  <c:v>42038</c:v>
                </c:pt>
                <c:pt idx="2715">
                  <c:v>42037</c:v>
                </c:pt>
                <c:pt idx="2716">
                  <c:v>42036</c:v>
                </c:pt>
                <c:pt idx="2717">
                  <c:v>42035</c:v>
                </c:pt>
                <c:pt idx="2718">
                  <c:v>42034</c:v>
                </c:pt>
                <c:pt idx="2719">
                  <c:v>42033</c:v>
                </c:pt>
                <c:pt idx="2720">
                  <c:v>42032</c:v>
                </c:pt>
                <c:pt idx="2721">
                  <c:v>42031</c:v>
                </c:pt>
                <c:pt idx="2722">
                  <c:v>42030</c:v>
                </c:pt>
                <c:pt idx="2723">
                  <c:v>42029</c:v>
                </c:pt>
                <c:pt idx="2724">
                  <c:v>42028</c:v>
                </c:pt>
                <c:pt idx="2725">
                  <c:v>42027</c:v>
                </c:pt>
                <c:pt idx="2726">
                  <c:v>42026</c:v>
                </c:pt>
                <c:pt idx="2727">
                  <c:v>42025</c:v>
                </c:pt>
                <c:pt idx="2728">
                  <c:v>42024</c:v>
                </c:pt>
                <c:pt idx="2729">
                  <c:v>42023</c:v>
                </c:pt>
                <c:pt idx="2730">
                  <c:v>42022</c:v>
                </c:pt>
                <c:pt idx="2731">
                  <c:v>42021</c:v>
                </c:pt>
                <c:pt idx="2732">
                  <c:v>42020</c:v>
                </c:pt>
                <c:pt idx="2733">
                  <c:v>42019</c:v>
                </c:pt>
                <c:pt idx="2734">
                  <c:v>42018</c:v>
                </c:pt>
                <c:pt idx="2735">
                  <c:v>42017</c:v>
                </c:pt>
                <c:pt idx="2736">
                  <c:v>42016</c:v>
                </c:pt>
                <c:pt idx="2737">
                  <c:v>42015</c:v>
                </c:pt>
                <c:pt idx="2738">
                  <c:v>42014</c:v>
                </c:pt>
                <c:pt idx="2739">
                  <c:v>42013</c:v>
                </c:pt>
                <c:pt idx="2740">
                  <c:v>42012</c:v>
                </c:pt>
                <c:pt idx="2741">
                  <c:v>42011</c:v>
                </c:pt>
                <c:pt idx="2742">
                  <c:v>42010</c:v>
                </c:pt>
                <c:pt idx="2743">
                  <c:v>42009</c:v>
                </c:pt>
                <c:pt idx="2744">
                  <c:v>42008</c:v>
                </c:pt>
                <c:pt idx="2745">
                  <c:v>42007</c:v>
                </c:pt>
                <c:pt idx="2746">
                  <c:v>42006</c:v>
                </c:pt>
                <c:pt idx="2747">
                  <c:v>42005</c:v>
                </c:pt>
                <c:pt idx="2748">
                  <c:v>42004</c:v>
                </c:pt>
                <c:pt idx="2749">
                  <c:v>42003</c:v>
                </c:pt>
                <c:pt idx="2750">
                  <c:v>42002</c:v>
                </c:pt>
                <c:pt idx="2751">
                  <c:v>42001</c:v>
                </c:pt>
                <c:pt idx="2752">
                  <c:v>42000</c:v>
                </c:pt>
                <c:pt idx="2753">
                  <c:v>41999</c:v>
                </c:pt>
                <c:pt idx="2754">
                  <c:v>41998</c:v>
                </c:pt>
                <c:pt idx="2755">
                  <c:v>41997</c:v>
                </c:pt>
                <c:pt idx="2756">
                  <c:v>41996</c:v>
                </c:pt>
                <c:pt idx="2757">
                  <c:v>41995</c:v>
                </c:pt>
                <c:pt idx="2758">
                  <c:v>41994</c:v>
                </c:pt>
                <c:pt idx="2759">
                  <c:v>41993</c:v>
                </c:pt>
                <c:pt idx="2760">
                  <c:v>41992</c:v>
                </c:pt>
                <c:pt idx="2761">
                  <c:v>41991</c:v>
                </c:pt>
                <c:pt idx="2762">
                  <c:v>41990</c:v>
                </c:pt>
                <c:pt idx="2763">
                  <c:v>41989</c:v>
                </c:pt>
                <c:pt idx="2764">
                  <c:v>41988</c:v>
                </c:pt>
                <c:pt idx="2765">
                  <c:v>41987</c:v>
                </c:pt>
                <c:pt idx="2766">
                  <c:v>41986</c:v>
                </c:pt>
                <c:pt idx="2767">
                  <c:v>41985</c:v>
                </c:pt>
                <c:pt idx="2768">
                  <c:v>41984</c:v>
                </c:pt>
                <c:pt idx="2769">
                  <c:v>41983</c:v>
                </c:pt>
                <c:pt idx="2770">
                  <c:v>41982</c:v>
                </c:pt>
                <c:pt idx="2771">
                  <c:v>41981</c:v>
                </c:pt>
                <c:pt idx="2772">
                  <c:v>41980</c:v>
                </c:pt>
                <c:pt idx="2773">
                  <c:v>41979</c:v>
                </c:pt>
                <c:pt idx="2774">
                  <c:v>41978</c:v>
                </c:pt>
                <c:pt idx="2775">
                  <c:v>41977</c:v>
                </c:pt>
                <c:pt idx="2776">
                  <c:v>41976</c:v>
                </c:pt>
                <c:pt idx="2777">
                  <c:v>41975</c:v>
                </c:pt>
                <c:pt idx="2778">
                  <c:v>41974</c:v>
                </c:pt>
                <c:pt idx="2779">
                  <c:v>41973</c:v>
                </c:pt>
                <c:pt idx="2780">
                  <c:v>41972</c:v>
                </c:pt>
                <c:pt idx="2781">
                  <c:v>41971</c:v>
                </c:pt>
                <c:pt idx="2782">
                  <c:v>41970</c:v>
                </c:pt>
                <c:pt idx="2783">
                  <c:v>41969</c:v>
                </c:pt>
                <c:pt idx="2784">
                  <c:v>41968</c:v>
                </c:pt>
                <c:pt idx="2785">
                  <c:v>41967</c:v>
                </c:pt>
                <c:pt idx="2786">
                  <c:v>41966</c:v>
                </c:pt>
                <c:pt idx="2787">
                  <c:v>41965</c:v>
                </c:pt>
                <c:pt idx="2788">
                  <c:v>41964</c:v>
                </c:pt>
                <c:pt idx="2789">
                  <c:v>41963</c:v>
                </c:pt>
                <c:pt idx="2790">
                  <c:v>41962</c:v>
                </c:pt>
                <c:pt idx="2791">
                  <c:v>41961</c:v>
                </c:pt>
                <c:pt idx="2792">
                  <c:v>41960</c:v>
                </c:pt>
                <c:pt idx="2793">
                  <c:v>41959</c:v>
                </c:pt>
                <c:pt idx="2794">
                  <c:v>41958</c:v>
                </c:pt>
                <c:pt idx="2795">
                  <c:v>41957</c:v>
                </c:pt>
                <c:pt idx="2796">
                  <c:v>41956</c:v>
                </c:pt>
                <c:pt idx="2797">
                  <c:v>41955</c:v>
                </c:pt>
                <c:pt idx="2798">
                  <c:v>41954</c:v>
                </c:pt>
                <c:pt idx="2799">
                  <c:v>41953</c:v>
                </c:pt>
                <c:pt idx="2800">
                  <c:v>41952</c:v>
                </c:pt>
                <c:pt idx="2801">
                  <c:v>41951</c:v>
                </c:pt>
                <c:pt idx="2802">
                  <c:v>41950</c:v>
                </c:pt>
                <c:pt idx="2803">
                  <c:v>41949</c:v>
                </c:pt>
                <c:pt idx="2804">
                  <c:v>41948</c:v>
                </c:pt>
                <c:pt idx="2805">
                  <c:v>41947</c:v>
                </c:pt>
                <c:pt idx="2806">
                  <c:v>41946</c:v>
                </c:pt>
                <c:pt idx="2807">
                  <c:v>41945</c:v>
                </c:pt>
                <c:pt idx="2808">
                  <c:v>41944</c:v>
                </c:pt>
                <c:pt idx="2809">
                  <c:v>41943</c:v>
                </c:pt>
                <c:pt idx="2810">
                  <c:v>41942</c:v>
                </c:pt>
                <c:pt idx="2811">
                  <c:v>41941</c:v>
                </c:pt>
                <c:pt idx="2812">
                  <c:v>41940</c:v>
                </c:pt>
                <c:pt idx="2813">
                  <c:v>41939</c:v>
                </c:pt>
                <c:pt idx="2814">
                  <c:v>41938</c:v>
                </c:pt>
                <c:pt idx="2815">
                  <c:v>41937</c:v>
                </c:pt>
                <c:pt idx="2816">
                  <c:v>41936</c:v>
                </c:pt>
                <c:pt idx="2817">
                  <c:v>41935</c:v>
                </c:pt>
                <c:pt idx="2818">
                  <c:v>41934</c:v>
                </c:pt>
                <c:pt idx="2819">
                  <c:v>41933</c:v>
                </c:pt>
                <c:pt idx="2820">
                  <c:v>41932</c:v>
                </c:pt>
                <c:pt idx="2821">
                  <c:v>41931</c:v>
                </c:pt>
                <c:pt idx="2822">
                  <c:v>41930</c:v>
                </c:pt>
                <c:pt idx="2823">
                  <c:v>41929</c:v>
                </c:pt>
                <c:pt idx="2824">
                  <c:v>41928</c:v>
                </c:pt>
                <c:pt idx="2825">
                  <c:v>41927</c:v>
                </c:pt>
                <c:pt idx="2826">
                  <c:v>41926</c:v>
                </c:pt>
                <c:pt idx="2827">
                  <c:v>41925</c:v>
                </c:pt>
                <c:pt idx="2828">
                  <c:v>41924</c:v>
                </c:pt>
                <c:pt idx="2829">
                  <c:v>41923</c:v>
                </c:pt>
                <c:pt idx="2830">
                  <c:v>41922</c:v>
                </c:pt>
                <c:pt idx="2831">
                  <c:v>41921</c:v>
                </c:pt>
                <c:pt idx="2832">
                  <c:v>41920</c:v>
                </c:pt>
                <c:pt idx="2833">
                  <c:v>41919</c:v>
                </c:pt>
                <c:pt idx="2834">
                  <c:v>41918</c:v>
                </c:pt>
                <c:pt idx="2835">
                  <c:v>41917</c:v>
                </c:pt>
                <c:pt idx="2836">
                  <c:v>41916</c:v>
                </c:pt>
                <c:pt idx="2837">
                  <c:v>41915</c:v>
                </c:pt>
                <c:pt idx="2838">
                  <c:v>41914</c:v>
                </c:pt>
                <c:pt idx="2839">
                  <c:v>41913</c:v>
                </c:pt>
                <c:pt idx="2840">
                  <c:v>41912</c:v>
                </c:pt>
                <c:pt idx="2841">
                  <c:v>41911</c:v>
                </c:pt>
                <c:pt idx="2842">
                  <c:v>41910</c:v>
                </c:pt>
                <c:pt idx="2843">
                  <c:v>41909</c:v>
                </c:pt>
                <c:pt idx="2844">
                  <c:v>41908</c:v>
                </c:pt>
                <c:pt idx="2845">
                  <c:v>41907</c:v>
                </c:pt>
                <c:pt idx="2846">
                  <c:v>41906</c:v>
                </c:pt>
                <c:pt idx="2847">
                  <c:v>41905</c:v>
                </c:pt>
                <c:pt idx="2848">
                  <c:v>41904</c:v>
                </c:pt>
                <c:pt idx="2849">
                  <c:v>41903</c:v>
                </c:pt>
                <c:pt idx="2850">
                  <c:v>41902</c:v>
                </c:pt>
                <c:pt idx="2851">
                  <c:v>41901</c:v>
                </c:pt>
                <c:pt idx="2852">
                  <c:v>41900</c:v>
                </c:pt>
                <c:pt idx="2853">
                  <c:v>41899</c:v>
                </c:pt>
                <c:pt idx="2854">
                  <c:v>41898</c:v>
                </c:pt>
                <c:pt idx="2855">
                  <c:v>41897</c:v>
                </c:pt>
                <c:pt idx="2856">
                  <c:v>41896</c:v>
                </c:pt>
                <c:pt idx="2857">
                  <c:v>41895</c:v>
                </c:pt>
                <c:pt idx="2858">
                  <c:v>41894</c:v>
                </c:pt>
                <c:pt idx="2859">
                  <c:v>41893</c:v>
                </c:pt>
                <c:pt idx="2860">
                  <c:v>41892</c:v>
                </c:pt>
                <c:pt idx="2861">
                  <c:v>41891</c:v>
                </c:pt>
                <c:pt idx="2862">
                  <c:v>41890</c:v>
                </c:pt>
                <c:pt idx="2863">
                  <c:v>41889</c:v>
                </c:pt>
                <c:pt idx="2864">
                  <c:v>41888</c:v>
                </c:pt>
                <c:pt idx="2865">
                  <c:v>41887</c:v>
                </c:pt>
                <c:pt idx="2866">
                  <c:v>41886</c:v>
                </c:pt>
                <c:pt idx="2867">
                  <c:v>41885</c:v>
                </c:pt>
                <c:pt idx="2868">
                  <c:v>41884</c:v>
                </c:pt>
                <c:pt idx="2869">
                  <c:v>41883</c:v>
                </c:pt>
                <c:pt idx="2870">
                  <c:v>41882</c:v>
                </c:pt>
                <c:pt idx="2871">
                  <c:v>41881</c:v>
                </c:pt>
                <c:pt idx="2872">
                  <c:v>41880</c:v>
                </c:pt>
                <c:pt idx="2873">
                  <c:v>41879</c:v>
                </c:pt>
                <c:pt idx="2874">
                  <c:v>41878</c:v>
                </c:pt>
                <c:pt idx="2875">
                  <c:v>41877</c:v>
                </c:pt>
                <c:pt idx="2876">
                  <c:v>41876</c:v>
                </c:pt>
                <c:pt idx="2877">
                  <c:v>41875</c:v>
                </c:pt>
                <c:pt idx="2878">
                  <c:v>41874</c:v>
                </c:pt>
                <c:pt idx="2879">
                  <c:v>41873</c:v>
                </c:pt>
                <c:pt idx="2880">
                  <c:v>41872</c:v>
                </c:pt>
                <c:pt idx="2881">
                  <c:v>41871</c:v>
                </c:pt>
                <c:pt idx="2882">
                  <c:v>41870</c:v>
                </c:pt>
                <c:pt idx="2883">
                  <c:v>41869</c:v>
                </c:pt>
                <c:pt idx="2884">
                  <c:v>41868</c:v>
                </c:pt>
                <c:pt idx="2885">
                  <c:v>41867</c:v>
                </c:pt>
                <c:pt idx="2886">
                  <c:v>41866</c:v>
                </c:pt>
                <c:pt idx="2887">
                  <c:v>41865</c:v>
                </c:pt>
                <c:pt idx="2888">
                  <c:v>41864</c:v>
                </c:pt>
                <c:pt idx="2889">
                  <c:v>41863</c:v>
                </c:pt>
                <c:pt idx="2890">
                  <c:v>41862</c:v>
                </c:pt>
                <c:pt idx="2891">
                  <c:v>41861</c:v>
                </c:pt>
                <c:pt idx="2892">
                  <c:v>41860</c:v>
                </c:pt>
                <c:pt idx="2893">
                  <c:v>41859</c:v>
                </c:pt>
                <c:pt idx="2894">
                  <c:v>41858</c:v>
                </c:pt>
                <c:pt idx="2895">
                  <c:v>41857</c:v>
                </c:pt>
                <c:pt idx="2896">
                  <c:v>41856</c:v>
                </c:pt>
                <c:pt idx="2897">
                  <c:v>41855</c:v>
                </c:pt>
                <c:pt idx="2898">
                  <c:v>41854</c:v>
                </c:pt>
                <c:pt idx="2899">
                  <c:v>41853</c:v>
                </c:pt>
                <c:pt idx="2900">
                  <c:v>41852</c:v>
                </c:pt>
                <c:pt idx="2901">
                  <c:v>41851</c:v>
                </c:pt>
                <c:pt idx="2902">
                  <c:v>41850</c:v>
                </c:pt>
                <c:pt idx="2903">
                  <c:v>41849</c:v>
                </c:pt>
                <c:pt idx="2904">
                  <c:v>41848</c:v>
                </c:pt>
                <c:pt idx="2905">
                  <c:v>41847</c:v>
                </c:pt>
                <c:pt idx="2906">
                  <c:v>41846</c:v>
                </c:pt>
                <c:pt idx="2907">
                  <c:v>41845</c:v>
                </c:pt>
                <c:pt idx="2908">
                  <c:v>41844</c:v>
                </c:pt>
                <c:pt idx="2909">
                  <c:v>41843</c:v>
                </c:pt>
                <c:pt idx="2910">
                  <c:v>41842</c:v>
                </c:pt>
                <c:pt idx="2911">
                  <c:v>41841</c:v>
                </c:pt>
                <c:pt idx="2912">
                  <c:v>41840</c:v>
                </c:pt>
                <c:pt idx="2913">
                  <c:v>41839</c:v>
                </c:pt>
                <c:pt idx="2914">
                  <c:v>41838</c:v>
                </c:pt>
                <c:pt idx="2915">
                  <c:v>41837</c:v>
                </c:pt>
                <c:pt idx="2916">
                  <c:v>41836</c:v>
                </c:pt>
                <c:pt idx="2917">
                  <c:v>41835</c:v>
                </c:pt>
                <c:pt idx="2918">
                  <c:v>41834</c:v>
                </c:pt>
                <c:pt idx="2919">
                  <c:v>41833</c:v>
                </c:pt>
                <c:pt idx="2920">
                  <c:v>41832</c:v>
                </c:pt>
                <c:pt idx="2921">
                  <c:v>41831</c:v>
                </c:pt>
                <c:pt idx="2922">
                  <c:v>41830</c:v>
                </c:pt>
                <c:pt idx="2923">
                  <c:v>41829</c:v>
                </c:pt>
                <c:pt idx="2924">
                  <c:v>41828</c:v>
                </c:pt>
                <c:pt idx="2925">
                  <c:v>41827</c:v>
                </c:pt>
                <c:pt idx="2926">
                  <c:v>41826</c:v>
                </c:pt>
                <c:pt idx="2927">
                  <c:v>41825</c:v>
                </c:pt>
                <c:pt idx="2928">
                  <c:v>41824</c:v>
                </c:pt>
                <c:pt idx="2929">
                  <c:v>41823</c:v>
                </c:pt>
                <c:pt idx="2930">
                  <c:v>41822</c:v>
                </c:pt>
                <c:pt idx="2931">
                  <c:v>41821</c:v>
                </c:pt>
                <c:pt idx="2932">
                  <c:v>41820</c:v>
                </c:pt>
                <c:pt idx="2933">
                  <c:v>41819</c:v>
                </c:pt>
                <c:pt idx="2934">
                  <c:v>41818</c:v>
                </c:pt>
                <c:pt idx="2935">
                  <c:v>41817</c:v>
                </c:pt>
                <c:pt idx="2936">
                  <c:v>41816</c:v>
                </c:pt>
                <c:pt idx="2937">
                  <c:v>41815</c:v>
                </c:pt>
                <c:pt idx="2938">
                  <c:v>41814</c:v>
                </c:pt>
                <c:pt idx="2939">
                  <c:v>41813</c:v>
                </c:pt>
                <c:pt idx="2940">
                  <c:v>41812</c:v>
                </c:pt>
                <c:pt idx="2941">
                  <c:v>41811</c:v>
                </c:pt>
                <c:pt idx="2942">
                  <c:v>41810</c:v>
                </c:pt>
                <c:pt idx="2943">
                  <c:v>41809</c:v>
                </c:pt>
                <c:pt idx="2944">
                  <c:v>41808</c:v>
                </c:pt>
                <c:pt idx="2945">
                  <c:v>41807</c:v>
                </c:pt>
                <c:pt idx="2946">
                  <c:v>41806</c:v>
                </c:pt>
                <c:pt idx="2947">
                  <c:v>41805</c:v>
                </c:pt>
                <c:pt idx="2948">
                  <c:v>41804</c:v>
                </c:pt>
                <c:pt idx="2949">
                  <c:v>41803</c:v>
                </c:pt>
                <c:pt idx="2950">
                  <c:v>41802</c:v>
                </c:pt>
                <c:pt idx="2951">
                  <c:v>41801</c:v>
                </c:pt>
                <c:pt idx="2952">
                  <c:v>41800</c:v>
                </c:pt>
                <c:pt idx="2953">
                  <c:v>41799</c:v>
                </c:pt>
                <c:pt idx="2954">
                  <c:v>41798</c:v>
                </c:pt>
                <c:pt idx="2955">
                  <c:v>41797</c:v>
                </c:pt>
                <c:pt idx="2956">
                  <c:v>41796</c:v>
                </c:pt>
                <c:pt idx="2957">
                  <c:v>41795</c:v>
                </c:pt>
                <c:pt idx="2958">
                  <c:v>41794</c:v>
                </c:pt>
                <c:pt idx="2959">
                  <c:v>41793</c:v>
                </c:pt>
                <c:pt idx="2960">
                  <c:v>41792</c:v>
                </c:pt>
                <c:pt idx="2961">
                  <c:v>41791</c:v>
                </c:pt>
                <c:pt idx="2962">
                  <c:v>41790</c:v>
                </c:pt>
                <c:pt idx="2963">
                  <c:v>41789</c:v>
                </c:pt>
                <c:pt idx="2964">
                  <c:v>41788</c:v>
                </c:pt>
                <c:pt idx="2965">
                  <c:v>41787</c:v>
                </c:pt>
                <c:pt idx="2966">
                  <c:v>41786</c:v>
                </c:pt>
                <c:pt idx="2967">
                  <c:v>41785</c:v>
                </c:pt>
                <c:pt idx="2968">
                  <c:v>41784</c:v>
                </c:pt>
                <c:pt idx="2969">
                  <c:v>41783</c:v>
                </c:pt>
                <c:pt idx="2970">
                  <c:v>41782</c:v>
                </c:pt>
                <c:pt idx="2971">
                  <c:v>41781</c:v>
                </c:pt>
                <c:pt idx="2972">
                  <c:v>41780</c:v>
                </c:pt>
                <c:pt idx="2973">
                  <c:v>41779</c:v>
                </c:pt>
                <c:pt idx="2974">
                  <c:v>41778</c:v>
                </c:pt>
                <c:pt idx="2975">
                  <c:v>41777</c:v>
                </c:pt>
                <c:pt idx="2976">
                  <c:v>41776</c:v>
                </c:pt>
                <c:pt idx="2977">
                  <c:v>41775</c:v>
                </c:pt>
                <c:pt idx="2978">
                  <c:v>41774</c:v>
                </c:pt>
                <c:pt idx="2979">
                  <c:v>41773</c:v>
                </c:pt>
                <c:pt idx="2980">
                  <c:v>41772</c:v>
                </c:pt>
                <c:pt idx="2981">
                  <c:v>41771</c:v>
                </c:pt>
                <c:pt idx="2982">
                  <c:v>41770</c:v>
                </c:pt>
                <c:pt idx="2983">
                  <c:v>41769</c:v>
                </c:pt>
                <c:pt idx="2984">
                  <c:v>41768</c:v>
                </c:pt>
                <c:pt idx="2985">
                  <c:v>41767</c:v>
                </c:pt>
                <c:pt idx="2986">
                  <c:v>41766</c:v>
                </c:pt>
                <c:pt idx="2987">
                  <c:v>41765</c:v>
                </c:pt>
                <c:pt idx="2988">
                  <c:v>41764</c:v>
                </c:pt>
                <c:pt idx="2989">
                  <c:v>41763</c:v>
                </c:pt>
                <c:pt idx="2990">
                  <c:v>41762</c:v>
                </c:pt>
                <c:pt idx="2991">
                  <c:v>41761</c:v>
                </c:pt>
                <c:pt idx="2992">
                  <c:v>41760</c:v>
                </c:pt>
                <c:pt idx="2993">
                  <c:v>41759</c:v>
                </c:pt>
                <c:pt idx="2994">
                  <c:v>41758</c:v>
                </c:pt>
                <c:pt idx="2995">
                  <c:v>41757</c:v>
                </c:pt>
                <c:pt idx="2996">
                  <c:v>41756</c:v>
                </c:pt>
                <c:pt idx="2997">
                  <c:v>41755</c:v>
                </c:pt>
                <c:pt idx="2998">
                  <c:v>41754</c:v>
                </c:pt>
                <c:pt idx="2999">
                  <c:v>41753</c:v>
                </c:pt>
                <c:pt idx="3000">
                  <c:v>41752</c:v>
                </c:pt>
                <c:pt idx="3001">
                  <c:v>41751</c:v>
                </c:pt>
                <c:pt idx="3002">
                  <c:v>41750</c:v>
                </c:pt>
                <c:pt idx="3003">
                  <c:v>41749</c:v>
                </c:pt>
                <c:pt idx="3004">
                  <c:v>41748</c:v>
                </c:pt>
                <c:pt idx="3005">
                  <c:v>41747</c:v>
                </c:pt>
                <c:pt idx="3006">
                  <c:v>41746</c:v>
                </c:pt>
                <c:pt idx="3007">
                  <c:v>41745</c:v>
                </c:pt>
                <c:pt idx="3008">
                  <c:v>41744</c:v>
                </c:pt>
                <c:pt idx="3009">
                  <c:v>41743</c:v>
                </c:pt>
                <c:pt idx="3010">
                  <c:v>41742</c:v>
                </c:pt>
                <c:pt idx="3011">
                  <c:v>41741</c:v>
                </c:pt>
                <c:pt idx="3012">
                  <c:v>41740</c:v>
                </c:pt>
                <c:pt idx="3013">
                  <c:v>41739</c:v>
                </c:pt>
                <c:pt idx="3014">
                  <c:v>41738</c:v>
                </c:pt>
                <c:pt idx="3015">
                  <c:v>41737</c:v>
                </c:pt>
                <c:pt idx="3016">
                  <c:v>41736</c:v>
                </c:pt>
                <c:pt idx="3017">
                  <c:v>41735</c:v>
                </c:pt>
                <c:pt idx="3018">
                  <c:v>41734</c:v>
                </c:pt>
                <c:pt idx="3019">
                  <c:v>41733</c:v>
                </c:pt>
                <c:pt idx="3020">
                  <c:v>41732</c:v>
                </c:pt>
                <c:pt idx="3021">
                  <c:v>41731</c:v>
                </c:pt>
                <c:pt idx="3022">
                  <c:v>41730</c:v>
                </c:pt>
                <c:pt idx="3023">
                  <c:v>41729</c:v>
                </c:pt>
                <c:pt idx="3024">
                  <c:v>41728</c:v>
                </c:pt>
                <c:pt idx="3025">
                  <c:v>41727</c:v>
                </c:pt>
                <c:pt idx="3026">
                  <c:v>41726</c:v>
                </c:pt>
                <c:pt idx="3027">
                  <c:v>41725</c:v>
                </c:pt>
                <c:pt idx="3028">
                  <c:v>41724</c:v>
                </c:pt>
                <c:pt idx="3029">
                  <c:v>41723</c:v>
                </c:pt>
                <c:pt idx="3030">
                  <c:v>41722</c:v>
                </c:pt>
                <c:pt idx="3031">
                  <c:v>41721</c:v>
                </c:pt>
                <c:pt idx="3032">
                  <c:v>41720</c:v>
                </c:pt>
                <c:pt idx="3033">
                  <c:v>41719</c:v>
                </c:pt>
                <c:pt idx="3034">
                  <c:v>41718</c:v>
                </c:pt>
                <c:pt idx="3035">
                  <c:v>41717</c:v>
                </c:pt>
                <c:pt idx="3036">
                  <c:v>41716</c:v>
                </c:pt>
                <c:pt idx="3037">
                  <c:v>41715</c:v>
                </c:pt>
                <c:pt idx="3038">
                  <c:v>41714</c:v>
                </c:pt>
                <c:pt idx="3039">
                  <c:v>41713</c:v>
                </c:pt>
                <c:pt idx="3040">
                  <c:v>41712</c:v>
                </c:pt>
                <c:pt idx="3041">
                  <c:v>41711</c:v>
                </c:pt>
                <c:pt idx="3042">
                  <c:v>41710</c:v>
                </c:pt>
                <c:pt idx="3043">
                  <c:v>41709</c:v>
                </c:pt>
                <c:pt idx="3044">
                  <c:v>41708</c:v>
                </c:pt>
                <c:pt idx="3045">
                  <c:v>41707</c:v>
                </c:pt>
                <c:pt idx="3046">
                  <c:v>41706</c:v>
                </c:pt>
                <c:pt idx="3047">
                  <c:v>41705</c:v>
                </c:pt>
                <c:pt idx="3048">
                  <c:v>41704</c:v>
                </c:pt>
                <c:pt idx="3049">
                  <c:v>41703</c:v>
                </c:pt>
                <c:pt idx="3050">
                  <c:v>41702</c:v>
                </c:pt>
                <c:pt idx="3051">
                  <c:v>41701</c:v>
                </c:pt>
                <c:pt idx="3052">
                  <c:v>41700</c:v>
                </c:pt>
                <c:pt idx="3053">
                  <c:v>41699</c:v>
                </c:pt>
                <c:pt idx="3054">
                  <c:v>41698</c:v>
                </c:pt>
                <c:pt idx="3055">
                  <c:v>41697</c:v>
                </c:pt>
                <c:pt idx="3056">
                  <c:v>41696</c:v>
                </c:pt>
                <c:pt idx="3057">
                  <c:v>41695</c:v>
                </c:pt>
                <c:pt idx="3058">
                  <c:v>41694</c:v>
                </c:pt>
                <c:pt idx="3059">
                  <c:v>41693</c:v>
                </c:pt>
                <c:pt idx="3060">
                  <c:v>41692</c:v>
                </c:pt>
                <c:pt idx="3061">
                  <c:v>41691</c:v>
                </c:pt>
                <c:pt idx="3062">
                  <c:v>41690</c:v>
                </c:pt>
                <c:pt idx="3063">
                  <c:v>41689</c:v>
                </c:pt>
                <c:pt idx="3064">
                  <c:v>41688</c:v>
                </c:pt>
                <c:pt idx="3065">
                  <c:v>41687</c:v>
                </c:pt>
                <c:pt idx="3066">
                  <c:v>41686</c:v>
                </c:pt>
                <c:pt idx="3067">
                  <c:v>41685</c:v>
                </c:pt>
                <c:pt idx="3068">
                  <c:v>41684</c:v>
                </c:pt>
                <c:pt idx="3069">
                  <c:v>41683</c:v>
                </c:pt>
                <c:pt idx="3070">
                  <c:v>41682</c:v>
                </c:pt>
                <c:pt idx="3071">
                  <c:v>41681</c:v>
                </c:pt>
                <c:pt idx="3072">
                  <c:v>41680</c:v>
                </c:pt>
                <c:pt idx="3073">
                  <c:v>41679</c:v>
                </c:pt>
                <c:pt idx="3074">
                  <c:v>41678</c:v>
                </c:pt>
                <c:pt idx="3075">
                  <c:v>41677</c:v>
                </c:pt>
                <c:pt idx="3076">
                  <c:v>41676</c:v>
                </c:pt>
                <c:pt idx="3077">
                  <c:v>41675</c:v>
                </c:pt>
                <c:pt idx="3078">
                  <c:v>41674</c:v>
                </c:pt>
                <c:pt idx="3079">
                  <c:v>41673</c:v>
                </c:pt>
                <c:pt idx="3080">
                  <c:v>41672</c:v>
                </c:pt>
                <c:pt idx="3081">
                  <c:v>41671</c:v>
                </c:pt>
                <c:pt idx="3082">
                  <c:v>41670</c:v>
                </c:pt>
                <c:pt idx="3083">
                  <c:v>41669</c:v>
                </c:pt>
                <c:pt idx="3084">
                  <c:v>41668</c:v>
                </c:pt>
                <c:pt idx="3085">
                  <c:v>41667</c:v>
                </c:pt>
                <c:pt idx="3086">
                  <c:v>41666</c:v>
                </c:pt>
                <c:pt idx="3087">
                  <c:v>41665</c:v>
                </c:pt>
                <c:pt idx="3088">
                  <c:v>41664</c:v>
                </c:pt>
                <c:pt idx="3089">
                  <c:v>41663</c:v>
                </c:pt>
                <c:pt idx="3090">
                  <c:v>41662</c:v>
                </c:pt>
                <c:pt idx="3091">
                  <c:v>41661</c:v>
                </c:pt>
                <c:pt idx="3092">
                  <c:v>41660</c:v>
                </c:pt>
                <c:pt idx="3093">
                  <c:v>41659</c:v>
                </c:pt>
                <c:pt idx="3094">
                  <c:v>41658</c:v>
                </c:pt>
                <c:pt idx="3095">
                  <c:v>41657</c:v>
                </c:pt>
                <c:pt idx="3096">
                  <c:v>41656</c:v>
                </c:pt>
                <c:pt idx="3097">
                  <c:v>41655</c:v>
                </c:pt>
                <c:pt idx="3098">
                  <c:v>41654</c:v>
                </c:pt>
                <c:pt idx="3099">
                  <c:v>41653</c:v>
                </c:pt>
                <c:pt idx="3100">
                  <c:v>41652</c:v>
                </c:pt>
                <c:pt idx="3101">
                  <c:v>41651</c:v>
                </c:pt>
                <c:pt idx="3102">
                  <c:v>41650</c:v>
                </c:pt>
                <c:pt idx="3103">
                  <c:v>41649</c:v>
                </c:pt>
                <c:pt idx="3104">
                  <c:v>41648</c:v>
                </c:pt>
                <c:pt idx="3105">
                  <c:v>41647</c:v>
                </c:pt>
                <c:pt idx="3106">
                  <c:v>41646</c:v>
                </c:pt>
                <c:pt idx="3107">
                  <c:v>41645</c:v>
                </c:pt>
                <c:pt idx="3108">
                  <c:v>41644</c:v>
                </c:pt>
                <c:pt idx="3109">
                  <c:v>41643</c:v>
                </c:pt>
                <c:pt idx="3110">
                  <c:v>41642</c:v>
                </c:pt>
                <c:pt idx="3111">
                  <c:v>41641</c:v>
                </c:pt>
                <c:pt idx="3112">
                  <c:v>41640</c:v>
                </c:pt>
                <c:pt idx="3113">
                  <c:v>41639</c:v>
                </c:pt>
                <c:pt idx="3114">
                  <c:v>41638</c:v>
                </c:pt>
                <c:pt idx="3115">
                  <c:v>41637</c:v>
                </c:pt>
                <c:pt idx="3116">
                  <c:v>41636</c:v>
                </c:pt>
                <c:pt idx="3117">
                  <c:v>41635</c:v>
                </c:pt>
                <c:pt idx="3118">
                  <c:v>41634</c:v>
                </c:pt>
                <c:pt idx="3119">
                  <c:v>41633</c:v>
                </c:pt>
                <c:pt idx="3120">
                  <c:v>41632</c:v>
                </c:pt>
                <c:pt idx="3121">
                  <c:v>41631</c:v>
                </c:pt>
                <c:pt idx="3122">
                  <c:v>41630</c:v>
                </c:pt>
                <c:pt idx="3123">
                  <c:v>41629</c:v>
                </c:pt>
                <c:pt idx="3124">
                  <c:v>41628</c:v>
                </c:pt>
                <c:pt idx="3125">
                  <c:v>41627</c:v>
                </c:pt>
                <c:pt idx="3126">
                  <c:v>41626</c:v>
                </c:pt>
                <c:pt idx="3127">
                  <c:v>41625</c:v>
                </c:pt>
                <c:pt idx="3128">
                  <c:v>41624</c:v>
                </c:pt>
                <c:pt idx="3129">
                  <c:v>41623</c:v>
                </c:pt>
                <c:pt idx="3130">
                  <c:v>41622</c:v>
                </c:pt>
                <c:pt idx="3131">
                  <c:v>41621</c:v>
                </c:pt>
                <c:pt idx="3132">
                  <c:v>41620</c:v>
                </c:pt>
                <c:pt idx="3133">
                  <c:v>41619</c:v>
                </c:pt>
                <c:pt idx="3134">
                  <c:v>41618</c:v>
                </c:pt>
                <c:pt idx="3135">
                  <c:v>41617</c:v>
                </c:pt>
                <c:pt idx="3136">
                  <c:v>41616</c:v>
                </c:pt>
                <c:pt idx="3137">
                  <c:v>41615</c:v>
                </c:pt>
                <c:pt idx="3138">
                  <c:v>41614</c:v>
                </c:pt>
                <c:pt idx="3139">
                  <c:v>41613</c:v>
                </c:pt>
                <c:pt idx="3140">
                  <c:v>41612</c:v>
                </c:pt>
                <c:pt idx="3141">
                  <c:v>41611</c:v>
                </c:pt>
                <c:pt idx="3142">
                  <c:v>41610</c:v>
                </c:pt>
                <c:pt idx="3143">
                  <c:v>41609</c:v>
                </c:pt>
                <c:pt idx="3144">
                  <c:v>41608</c:v>
                </c:pt>
                <c:pt idx="3145">
                  <c:v>41607</c:v>
                </c:pt>
                <c:pt idx="3146">
                  <c:v>41606</c:v>
                </c:pt>
                <c:pt idx="3147">
                  <c:v>41605</c:v>
                </c:pt>
                <c:pt idx="3148">
                  <c:v>41604</c:v>
                </c:pt>
                <c:pt idx="3149">
                  <c:v>41603</c:v>
                </c:pt>
                <c:pt idx="3150">
                  <c:v>41602</c:v>
                </c:pt>
                <c:pt idx="3151">
                  <c:v>41601</c:v>
                </c:pt>
                <c:pt idx="3152">
                  <c:v>41600</c:v>
                </c:pt>
                <c:pt idx="3153">
                  <c:v>41599</c:v>
                </c:pt>
                <c:pt idx="3154">
                  <c:v>41598</c:v>
                </c:pt>
                <c:pt idx="3155">
                  <c:v>41597</c:v>
                </c:pt>
                <c:pt idx="3156">
                  <c:v>41596</c:v>
                </c:pt>
                <c:pt idx="3157">
                  <c:v>41595</c:v>
                </c:pt>
                <c:pt idx="3158">
                  <c:v>41594</c:v>
                </c:pt>
                <c:pt idx="3159">
                  <c:v>41593</c:v>
                </c:pt>
                <c:pt idx="3160">
                  <c:v>41592</c:v>
                </c:pt>
                <c:pt idx="3161">
                  <c:v>41591</c:v>
                </c:pt>
                <c:pt idx="3162">
                  <c:v>41590</c:v>
                </c:pt>
                <c:pt idx="3163">
                  <c:v>41589</c:v>
                </c:pt>
                <c:pt idx="3164">
                  <c:v>41588</c:v>
                </c:pt>
                <c:pt idx="3165">
                  <c:v>41587</c:v>
                </c:pt>
                <c:pt idx="3166">
                  <c:v>41586</c:v>
                </c:pt>
                <c:pt idx="3167">
                  <c:v>41585</c:v>
                </c:pt>
                <c:pt idx="3168">
                  <c:v>41584</c:v>
                </c:pt>
                <c:pt idx="3169">
                  <c:v>41583</c:v>
                </c:pt>
                <c:pt idx="3170">
                  <c:v>41582</c:v>
                </c:pt>
                <c:pt idx="3171">
                  <c:v>41581</c:v>
                </c:pt>
                <c:pt idx="3172">
                  <c:v>41580</c:v>
                </c:pt>
                <c:pt idx="3173">
                  <c:v>41579</c:v>
                </c:pt>
                <c:pt idx="3174">
                  <c:v>41578</c:v>
                </c:pt>
                <c:pt idx="3175">
                  <c:v>41577</c:v>
                </c:pt>
                <c:pt idx="3176">
                  <c:v>41576</c:v>
                </c:pt>
                <c:pt idx="3177">
                  <c:v>41575</c:v>
                </c:pt>
                <c:pt idx="3178">
                  <c:v>41574</c:v>
                </c:pt>
                <c:pt idx="3179">
                  <c:v>41573</c:v>
                </c:pt>
                <c:pt idx="3180">
                  <c:v>41572</c:v>
                </c:pt>
                <c:pt idx="3181">
                  <c:v>41571</c:v>
                </c:pt>
                <c:pt idx="3182">
                  <c:v>41570</c:v>
                </c:pt>
                <c:pt idx="3183">
                  <c:v>41569</c:v>
                </c:pt>
                <c:pt idx="3184">
                  <c:v>41568</c:v>
                </c:pt>
                <c:pt idx="3185">
                  <c:v>41567</c:v>
                </c:pt>
                <c:pt idx="3186">
                  <c:v>41566</c:v>
                </c:pt>
                <c:pt idx="3187">
                  <c:v>41565</c:v>
                </c:pt>
                <c:pt idx="3188">
                  <c:v>41564</c:v>
                </c:pt>
                <c:pt idx="3189">
                  <c:v>41563</c:v>
                </c:pt>
                <c:pt idx="3190">
                  <c:v>41562</c:v>
                </c:pt>
                <c:pt idx="3191">
                  <c:v>41561</c:v>
                </c:pt>
                <c:pt idx="3192">
                  <c:v>41560</c:v>
                </c:pt>
                <c:pt idx="3193">
                  <c:v>41559</c:v>
                </c:pt>
                <c:pt idx="3194">
                  <c:v>41558</c:v>
                </c:pt>
                <c:pt idx="3195">
                  <c:v>41557</c:v>
                </c:pt>
                <c:pt idx="3196">
                  <c:v>41556</c:v>
                </c:pt>
                <c:pt idx="3197">
                  <c:v>41555</c:v>
                </c:pt>
                <c:pt idx="3198">
                  <c:v>41554</c:v>
                </c:pt>
                <c:pt idx="3199">
                  <c:v>41553</c:v>
                </c:pt>
                <c:pt idx="3200">
                  <c:v>41552</c:v>
                </c:pt>
                <c:pt idx="3201">
                  <c:v>41551</c:v>
                </c:pt>
                <c:pt idx="3202">
                  <c:v>41550</c:v>
                </c:pt>
                <c:pt idx="3203">
                  <c:v>41549</c:v>
                </c:pt>
                <c:pt idx="3204">
                  <c:v>41548</c:v>
                </c:pt>
                <c:pt idx="3205">
                  <c:v>41547</c:v>
                </c:pt>
                <c:pt idx="3206">
                  <c:v>41546</c:v>
                </c:pt>
                <c:pt idx="3207">
                  <c:v>41545</c:v>
                </c:pt>
                <c:pt idx="3208">
                  <c:v>41544</c:v>
                </c:pt>
                <c:pt idx="3209">
                  <c:v>41543</c:v>
                </c:pt>
                <c:pt idx="3210">
                  <c:v>41542</c:v>
                </c:pt>
                <c:pt idx="3211">
                  <c:v>41541</c:v>
                </c:pt>
                <c:pt idx="3212">
                  <c:v>41540</c:v>
                </c:pt>
                <c:pt idx="3213">
                  <c:v>41539</c:v>
                </c:pt>
                <c:pt idx="3214">
                  <c:v>41538</c:v>
                </c:pt>
                <c:pt idx="3215">
                  <c:v>41537</c:v>
                </c:pt>
                <c:pt idx="3216">
                  <c:v>41536</c:v>
                </c:pt>
                <c:pt idx="3217">
                  <c:v>41535</c:v>
                </c:pt>
                <c:pt idx="3218">
                  <c:v>41534</c:v>
                </c:pt>
                <c:pt idx="3219">
                  <c:v>41533</c:v>
                </c:pt>
                <c:pt idx="3220">
                  <c:v>41532</c:v>
                </c:pt>
                <c:pt idx="3221">
                  <c:v>41531</c:v>
                </c:pt>
                <c:pt idx="3222">
                  <c:v>41530</c:v>
                </c:pt>
                <c:pt idx="3223">
                  <c:v>41529</c:v>
                </c:pt>
                <c:pt idx="3224">
                  <c:v>41528</c:v>
                </c:pt>
                <c:pt idx="3225">
                  <c:v>41527</c:v>
                </c:pt>
                <c:pt idx="3226">
                  <c:v>41526</c:v>
                </c:pt>
                <c:pt idx="3227">
                  <c:v>41525</c:v>
                </c:pt>
                <c:pt idx="3228">
                  <c:v>41524</c:v>
                </c:pt>
                <c:pt idx="3229">
                  <c:v>41523</c:v>
                </c:pt>
                <c:pt idx="3230">
                  <c:v>41522</c:v>
                </c:pt>
                <c:pt idx="3231">
                  <c:v>41521</c:v>
                </c:pt>
                <c:pt idx="3232">
                  <c:v>41520</c:v>
                </c:pt>
                <c:pt idx="3233">
                  <c:v>41519</c:v>
                </c:pt>
                <c:pt idx="3234">
                  <c:v>41518</c:v>
                </c:pt>
                <c:pt idx="3235">
                  <c:v>41517</c:v>
                </c:pt>
                <c:pt idx="3236">
                  <c:v>41516</c:v>
                </c:pt>
                <c:pt idx="3237">
                  <c:v>41515</c:v>
                </c:pt>
                <c:pt idx="3238">
                  <c:v>41514</c:v>
                </c:pt>
                <c:pt idx="3239">
                  <c:v>41513</c:v>
                </c:pt>
                <c:pt idx="3240">
                  <c:v>41512</c:v>
                </c:pt>
                <c:pt idx="3241">
                  <c:v>41511</c:v>
                </c:pt>
                <c:pt idx="3242">
                  <c:v>41510</c:v>
                </c:pt>
                <c:pt idx="3243">
                  <c:v>41509</c:v>
                </c:pt>
                <c:pt idx="3244">
                  <c:v>41508</c:v>
                </c:pt>
                <c:pt idx="3245">
                  <c:v>41507</c:v>
                </c:pt>
                <c:pt idx="3246">
                  <c:v>41506</c:v>
                </c:pt>
                <c:pt idx="3247">
                  <c:v>41505</c:v>
                </c:pt>
                <c:pt idx="3248">
                  <c:v>41504</c:v>
                </c:pt>
                <c:pt idx="3249">
                  <c:v>41503</c:v>
                </c:pt>
                <c:pt idx="3250">
                  <c:v>41502</c:v>
                </c:pt>
                <c:pt idx="3251">
                  <c:v>41501</c:v>
                </c:pt>
                <c:pt idx="3252">
                  <c:v>41500</c:v>
                </c:pt>
                <c:pt idx="3253">
                  <c:v>41499</c:v>
                </c:pt>
                <c:pt idx="3254">
                  <c:v>41498</c:v>
                </c:pt>
                <c:pt idx="3255">
                  <c:v>41497</c:v>
                </c:pt>
                <c:pt idx="3256">
                  <c:v>41496</c:v>
                </c:pt>
                <c:pt idx="3257">
                  <c:v>41495</c:v>
                </c:pt>
                <c:pt idx="3258">
                  <c:v>41494</c:v>
                </c:pt>
                <c:pt idx="3259">
                  <c:v>41493</c:v>
                </c:pt>
                <c:pt idx="3260">
                  <c:v>41492</c:v>
                </c:pt>
                <c:pt idx="3261">
                  <c:v>41491</c:v>
                </c:pt>
                <c:pt idx="3262">
                  <c:v>41490</c:v>
                </c:pt>
                <c:pt idx="3263">
                  <c:v>41489</c:v>
                </c:pt>
                <c:pt idx="3264">
                  <c:v>41488</c:v>
                </c:pt>
                <c:pt idx="3265">
                  <c:v>41487</c:v>
                </c:pt>
                <c:pt idx="3266">
                  <c:v>41486</c:v>
                </c:pt>
                <c:pt idx="3267">
                  <c:v>41485</c:v>
                </c:pt>
                <c:pt idx="3268">
                  <c:v>41484</c:v>
                </c:pt>
                <c:pt idx="3269">
                  <c:v>41483</c:v>
                </c:pt>
                <c:pt idx="3270">
                  <c:v>41482</c:v>
                </c:pt>
                <c:pt idx="3271">
                  <c:v>41481</c:v>
                </c:pt>
                <c:pt idx="3272">
                  <c:v>41480</c:v>
                </c:pt>
                <c:pt idx="3273">
                  <c:v>41479</c:v>
                </c:pt>
                <c:pt idx="3274">
                  <c:v>41478</c:v>
                </c:pt>
                <c:pt idx="3275">
                  <c:v>41477</c:v>
                </c:pt>
                <c:pt idx="3276">
                  <c:v>41476</c:v>
                </c:pt>
                <c:pt idx="3277">
                  <c:v>41475</c:v>
                </c:pt>
                <c:pt idx="3278">
                  <c:v>41474</c:v>
                </c:pt>
                <c:pt idx="3279">
                  <c:v>41473</c:v>
                </c:pt>
                <c:pt idx="3280">
                  <c:v>41472</c:v>
                </c:pt>
                <c:pt idx="3281">
                  <c:v>41471</c:v>
                </c:pt>
                <c:pt idx="3282">
                  <c:v>41470</c:v>
                </c:pt>
                <c:pt idx="3283">
                  <c:v>41469</c:v>
                </c:pt>
                <c:pt idx="3284">
                  <c:v>41468</c:v>
                </c:pt>
                <c:pt idx="3285">
                  <c:v>41467</c:v>
                </c:pt>
                <c:pt idx="3286">
                  <c:v>41466</c:v>
                </c:pt>
                <c:pt idx="3287">
                  <c:v>41465</c:v>
                </c:pt>
                <c:pt idx="3288">
                  <c:v>41464</c:v>
                </c:pt>
                <c:pt idx="3289">
                  <c:v>41463</c:v>
                </c:pt>
                <c:pt idx="3290">
                  <c:v>41462</c:v>
                </c:pt>
                <c:pt idx="3291">
                  <c:v>41461</c:v>
                </c:pt>
                <c:pt idx="3292">
                  <c:v>41460</c:v>
                </c:pt>
                <c:pt idx="3293">
                  <c:v>41459</c:v>
                </c:pt>
                <c:pt idx="3294">
                  <c:v>41458</c:v>
                </c:pt>
                <c:pt idx="3295">
                  <c:v>41457</c:v>
                </c:pt>
                <c:pt idx="3296">
                  <c:v>41456</c:v>
                </c:pt>
                <c:pt idx="3297">
                  <c:v>41455</c:v>
                </c:pt>
                <c:pt idx="3298">
                  <c:v>41454</c:v>
                </c:pt>
                <c:pt idx="3299">
                  <c:v>41453</c:v>
                </c:pt>
                <c:pt idx="3300">
                  <c:v>41452</c:v>
                </c:pt>
                <c:pt idx="3301">
                  <c:v>41451</c:v>
                </c:pt>
                <c:pt idx="3302">
                  <c:v>41450</c:v>
                </c:pt>
                <c:pt idx="3303">
                  <c:v>41449</c:v>
                </c:pt>
                <c:pt idx="3304">
                  <c:v>41448</c:v>
                </c:pt>
                <c:pt idx="3305">
                  <c:v>41447</c:v>
                </c:pt>
                <c:pt idx="3306">
                  <c:v>41446</c:v>
                </c:pt>
                <c:pt idx="3307">
                  <c:v>41445</c:v>
                </c:pt>
                <c:pt idx="3308">
                  <c:v>41444</c:v>
                </c:pt>
                <c:pt idx="3309">
                  <c:v>41443</c:v>
                </c:pt>
                <c:pt idx="3310">
                  <c:v>41442</c:v>
                </c:pt>
                <c:pt idx="3311">
                  <c:v>41441</c:v>
                </c:pt>
                <c:pt idx="3312">
                  <c:v>41440</c:v>
                </c:pt>
                <c:pt idx="3313">
                  <c:v>41439</c:v>
                </c:pt>
                <c:pt idx="3314">
                  <c:v>41438</c:v>
                </c:pt>
                <c:pt idx="3315">
                  <c:v>41437</c:v>
                </c:pt>
                <c:pt idx="3316">
                  <c:v>41436</c:v>
                </c:pt>
                <c:pt idx="3317">
                  <c:v>41435</c:v>
                </c:pt>
                <c:pt idx="3318">
                  <c:v>41434</c:v>
                </c:pt>
                <c:pt idx="3319">
                  <c:v>41433</c:v>
                </c:pt>
                <c:pt idx="3320">
                  <c:v>41432</c:v>
                </c:pt>
                <c:pt idx="3321">
                  <c:v>41431</c:v>
                </c:pt>
                <c:pt idx="3322">
                  <c:v>41430</c:v>
                </c:pt>
                <c:pt idx="3323">
                  <c:v>41429</c:v>
                </c:pt>
                <c:pt idx="3324">
                  <c:v>41428</c:v>
                </c:pt>
                <c:pt idx="3325">
                  <c:v>41427</c:v>
                </c:pt>
                <c:pt idx="3326">
                  <c:v>41426</c:v>
                </c:pt>
                <c:pt idx="3327">
                  <c:v>41425</c:v>
                </c:pt>
                <c:pt idx="3328">
                  <c:v>41424</c:v>
                </c:pt>
                <c:pt idx="3329">
                  <c:v>41423</c:v>
                </c:pt>
                <c:pt idx="3330">
                  <c:v>41422</c:v>
                </c:pt>
                <c:pt idx="3331">
                  <c:v>41421</c:v>
                </c:pt>
                <c:pt idx="3332">
                  <c:v>41420</c:v>
                </c:pt>
                <c:pt idx="3333">
                  <c:v>41419</c:v>
                </c:pt>
                <c:pt idx="3334">
                  <c:v>41418</c:v>
                </c:pt>
                <c:pt idx="3335">
                  <c:v>41417</c:v>
                </c:pt>
                <c:pt idx="3336">
                  <c:v>41416</c:v>
                </c:pt>
                <c:pt idx="3337">
                  <c:v>41415</c:v>
                </c:pt>
                <c:pt idx="3338">
                  <c:v>41414</c:v>
                </c:pt>
                <c:pt idx="3339">
                  <c:v>41413</c:v>
                </c:pt>
                <c:pt idx="3340">
                  <c:v>41412</c:v>
                </c:pt>
                <c:pt idx="3341">
                  <c:v>41411</c:v>
                </c:pt>
                <c:pt idx="3342">
                  <c:v>41410</c:v>
                </c:pt>
                <c:pt idx="3343">
                  <c:v>41409</c:v>
                </c:pt>
                <c:pt idx="3344">
                  <c:v>41408</c:v>
                </c:pt>
                <c:pt idx="3345">
                  <c:v>41407</c:v>
                </c:pt>
                <c:pt idx="3346">
                  <c:v>41406</c:v>
                </c:pt>
                <c:pt idx="3347">
                  <c:v>41405</c:v>
                </c:pt>
                <c:pt idx="3348">
                  <c:v>41404</c:v>
                </c:pt>
                <c:pt idx="3349">
                  <c:v>41403</c:v>
                </c:pt>
                <c:pt idx="3350">
                  <c:v>41402</c:v>
                </c:pt>
                <c:pt idx="3351">
                  <c:v>41401</c:v>
                </c:pt>
                <c:pt idx="3352">
                  <c:v>41400</c:v>
                </c:pt>
                <c:pt idx="3353">
                  <c:v>41399</c:v>
                </c:pt>
                <c:pt idx="3354">
                  <c:v>41398</c:v>
                </c:pt>
                <c:pt idx="3355">
                  <c:v>41397</c:v>
                </c:pt>
                <c:pt idx="3356">
                  <c:v>41396</c:v>
                </c:pt>
                <c:pt idx="3357">
                  <c:v>41395</c:v>
                </c:pt>
                <c:pt idx="3358">
                  <c:v>41394</c:v>
                </c:pt>
                <c:pt idx="3359">
                  <c:v>41393</c:v>
                </c:pt>
                <c:pt idx="3360">
                  <c:v>41392</c:v>
                </c:pt>
              </c:numCache>
            </c:numRef>
          </c:cat>
          <c:val>
            <c:numRef>
              <c:f>工作表1!$E$2:$E$3362</c:f>
              <c:numCache>
                <c:formatCode>"$"#,##0.00_);[Red]\("$"#,##0.00\)</c:formatCode>
                <c:ptCount val="3361"/>
                <c:pt idx="0">
                  <c:v>20553.27</c:v>
                </c:pt>
                <c:pt idx="1">
                  <c:v>19017.64</c:v>
                </c:pt>
                <c:pt idx="2">
                  <c:v>20471.48</c:v>
                </c:pt>
                <c:pt idx="3">
                  <c:v>20381.650000000001</c:v>
                </c:pt>
                <c:pt idx="4">
                  <c:v>22572.84</c:v>
                </c:pt>
                <c:pt idx="5">
                  <c:v>22206.79</c:v>
                </c:pt>
                <c:pt idx="6">
                  <c:v>22487.39</c:v>
                </c:pt>
                <c:pt idx="7">
                  <c:v>26762.65</c:v>
                </c:pt>
                <c:pt idx="8">
                  <c:v>28360.81</c:v>
                </c:pt>
                <c:pt idx="9">
                  <c:v>29083.8</c:v>
                </c:pt>
                <c:pt idx="10">
                  <c:v>30112</c:v>
                </c:pt>
                <c:pt idx="11">
                  <c:v>30214.36</c:v>
                </c:pt>
                <c:pt idx="12">
                  <c:v>31155.48</c:v>
                </c:pt>
                <c:pt idx="13">
                  <c:v>31370.67</c:v>
                </c:pt>
                <c:pt idx="14">
                  <c:v>29906.66</c:v>
                </c:pt>
                <c:pt idx="15">
                  <c:v>29832.91</c:v>
                </c:pt>
                <c:pt idx="16">
                  <c:v>29704.39</c:v>
                </c:pt>
                <c:pt idx="17">
                  <c:v>30467.49</c:v>
                </c:pt>
                <c:pt idx="18">
                  <c:v>29799.08</c:v>
                </c:pt>
                <c:pt idx="19">
                  <c:v>31792.31</c:v>
                </c:pt>
                <c:pt idx="20">
                  <c:v>31726.39</c:v>
                </c:pt>
                <c:pt idx="21">
                  <c:v>29445.96</c:v>
                </c:pt>
                <c:pt idx="22">
                  <c:v>29023.49</c:v>
                </c:pt>
                <c:pt idx="23">
                  <c:v>28627.57</c:v>
                </c:pt>
                <c:pt idx="24">
                  <c:v>29267.22</c:v>
                </c:pt>
                <c:pt idx="25">
                  <c:v>29562.36</c:v>
                </c:pt>
                <c:pt idx="26">
                  <c:v>29655.59</c:v>
                </c:pt>
                <c:pt idx="27">
                  <c:v>29098.91</c:v>
                </c:pt>
                <c:pt idx="28">
                  <c:v>30323.72</c:v>
                </c:pt>
                <c:pt idx="29">
                  <c:v>29432.23</c:v>
                </c:pt>
                <c:pt idx="30">
                  <c:v>29200.74</c:v>
                </c:pt>
                <c:pt idx="31">
                  <c:v>30314.33</c:v>
                </c:pt>
                <c:pt idx="32">
                  <c:v>28720.27</c:v>
                </c:pt>
                <c:pt idx="33">
                  <c:v>30425.86</c:v>
                </c:pt>
                <c:pt idx="34">
                  <c:v>29862.92</c:v>
                </c:pt>
                <c:pt idx="35">
                  <c:v>31305.11</c:v>
                </c:pt>
                <c:pt idx="36">
                  <c:v>30101.27</c:v>
                </c:pt>
                <c:pt idx="37">
                  <c:v>29283.1</c:v>
                </c:pt>
                <c:pt idx="38">
                  <c:v>29047.75</c:v>
                </c:pt>
                <c:pt idx="39">
                  <c:v>28936.36</c:v>
                </c:pt>
                <c:pt idx="40">
                  <c:v>31022.91</c:v>
                </c:pt>
                <c:pt idx="41">
                  <c:v>30296.95</c:v>
                </c:pt>
                <c:pt idx="42">
                  <c:v>34059.26</c:v>
                </c:pt>
                <c:pt idx="43">
                  <c:v>35501.949999999997</c:v>
                </c:pt>
                <c:pt idx="44">
                  <c:v>36040.92</c:v>
                </c:pt>
                <c:pt idx="45">
                  <c:v>36575.14</c:v>
                </c:pt>
                <c:pt idx="46">
                  <c:v>39698.370000000003</c:v>
                </c:pt>
                <c:pt idx="47">
                  <c:v>37750.449999999997</c:v>
                </c:pt>
                <c:pt idx="48">
                  <c:v>38529.33</c:v>
                </c:pt>
                <c:pt idx="49">
                  <c:v>38469.089999999997</c:v>
                </c:pt>
                <c:pt idx="50">
                  <c:v>37714.879999999997</c:v>
                </c:pt>
                <c:pt idx="51">
                  <c:v>38609.82</c:v>
                </c:pt>
                <c:pt idx="52">
                  <c:v>39773.83</c:v>
                </c:pt>
                <c:pt idx="53">
                  <c:v>39241.120000000003</c:v>
                </c:pt>
                <c:pt idx="54">
                  <c:v>38117.46</c:v>
                </c:pt>
                <c:pt idx="55">
                  <c:v>40458.31</c:v>
                </c:pt>
                <c:pt idx="56">
                  <c:v>39469.29</c:v>
                </c:pt>
                <c:pt idx="57">
                  <c:v>39486.730000000003</c:v>
                </c:pt>
                <c:pt idx="58">
                  <c:v>39740.32</c:v>
                </c:pt>
                <c:pt idx="59">
                  <c:v>40527.360000000001</c:v>
                </c:pt>
                <c:pt idx="60">
                  <c:v>41374.379999999997</c:v>
                </c:pt>
                <c:pt idx="61">
                  <c:v>41502.75</c:v>
                </c:pt>
                <c:pt idx="62">
                  <c:v>40826.21</c:v>
                </c:pt>
                <c:pt idx="63">
                  <c:v>39716.949999999997</c:v>
                </c:pt>
                <c:pt idx="64">
                  <c:v>40424.480000000003</c:v>
                </c:pt>
                <c:pt idx="65">
                  <c:v>40553.46</c:v>
                </c:pt>
                <c:pt idx="66">
                  <c:v>39935.519999999997</c:v>
                </c:pt>
                <c:pt idx="67">
                  <c:v>41166.730000000003</c:v>
                </c:pt>
                <c:pt idx="68">
                  <c:v>40127.18</c:v>
                </c:pt>
                <c:pt idx="69">
                  <c:v>39521.9</c:v>
                </c:pt>
                <c:pt idx="70">
                  <c:v>42207.67</c:v>
                </c:pt>
                <c:pt idx="71">
                  <c:v>42782.14</c:v>
                </c:pt>
                <c:pt idx="72">
                  <c:v>42287.66</c:v>
                </c:pt>
                <c:pt idx="73">
                  <c:v>43503.85</c:v>
                </c:pt>
                <c:pt idx="74">
                  <c:v>43206.74</c:v>
                </c:pt>
                <c:pt idx="75">
                  <c:v>45555.99</c:v>
                </c:pt>
                <c:pt idx="76">
                  <c:v>46622.67</c:v>
                </c:pt>
                <c:pt idx="77">
                  <c:v>46453.57</c:v>
                </c:pt>
                <c:pt idx="78">
                  <c:v>45868.95</c:v>
                </c:pt>
                <c:pt idx="79">
                  <c:v>46281.64</c:v>
                </c:pt>
                <c:pt idx="80">
                  <c:v>45538.68</c:v>
                </c:pt>
                <c:pt idx="81">
                  <c:v>47062.66</c:v>
                </c:pt>
                <c:pt idx="82">
                  <c:v>47465.73</c:v>
                </c:pt>
                <c:pt idx="83">
                  <c:v>47128.01</c:v>
                </c:pt>
                <c:pt idx="84">
                  <c:v>46820.49</c:v>
                </c:pt>
                <c:pt idx="85">
                  <c:v>44500.83</c:v>
                </c:pt>
                <c:pt idx="86">
                  <c:v>44348.73</c:v>
                </c:pt>
                <c:pt idx="87">
                  <c:v>43960.93</c:v>
                </c:pt>
                <c:pt idx="88">
                  <c:v>42892.959999999999</c:v>
                </c:pt>
                <c:pt idx="89">
                  <c:v>42358.81</c:v>
                </c:pt>
                <c:pt idx="90">
                  <c:v>41078</c:v>
                </c:pt>
                <c:pt idx="91">
                  <c:v>41247.82</c:v>
                </c:pt>
                <c:pt idx="92">
                  <c:v>42190.65</c:v>
                </c:pt>
                <c:pt idx="93">
                  <c:v>41801.15</c:v>
                </c:pt>
                <c:pt idx="94">
                  <c:v>40951.379999999997</c:v>
                </c:pt>
                <c:pt idx="95">
                  <c:v>41143.93</c:v>
                </c:pt>
                <c:pt idx="96">
                  <c:v>39338.79</c:v>
                </c:pt>
                <c:pt idx="97">
                  <c:v>39666.76</c:v>
                </c:pt>
                <c:pt idx="98">
                  <c:v>37849.660000000003</c:v>
                </c:pt>
                <c:pt idx="99">
                  <c:v>38904.01</c:v>
                </c:pt>
                <c:pt idx="100">
                  <c:v>38794.97</c:v>
                </c:pt>
                <c:pt idx="101">
                  <c:v>39437.46</c:v>
                </c:pt>
                <c:pt idx="102">
                  <c:v>41982.93</c:v>
                </c:pt>
                <c:pt idx="103">
                  <c:v>38737.269999999997</c:v>
                </c:pt>
                <c:pt idx="104">
                  <c:v>38062.04</c:v>
                </c:pt>
                <c:pt idx="105">
                  <c:v>38419.980000000003</c:v>
                </c:pt>
                <c:pt idx="106">
                  <c:v>39400.58</c:v>
                </c:pt>
                <c:pt idx="107">
                  <c:v>39137.599999999999</c:v>
                </c:pt>
                <c:pt idx="108">
                  <c:v>42451.79</c:v>
                </c:pt>
                <c:pt idx="109">
                  <c:v>43924.12</c:v>
                </c:pt>
                <c:pt idx="110">
                  <c:v>44354.64</c:v>
                </c:pt>
                <c:pt idx="111">
                  <c:v>43193.23</c:v>
                </c:pt>
                <c:pt idx="112">
                  <c:v>37709.78</c:v>
                </c:pt>
                <c:pt idx="113">
                  <c:v>39105.15</c:v>
                </c:pt>
                <c:pt idx="114">
                  <c:v>39214.22</c:v>
                </c:pt>
                <c:pt idx="115">
                  <c:v>38332.61</c:v>
                </c:pt>
                <c:pt idx="116">
                  <c:v>37296.57</c:v>
                </c:pt>
                <c:pt idx="117">
                  <c:v>38286.03</c:v>
                </c:pt>
                <c:pt idx="118">
                  <c:v>37075.279999999999</c:v>
                </c:pt>
                <c:pt idx="119">
                  <c:v>38431.379999999997</c:v>
                </c:pt>
                <c:pt idx="120">
                  <c:v>40122.15</c:v>
                </c:pt>
                <c:pt idx="121">
                  <c:v>40030.980000000003</c:v>
                </c:pt>
                <c:pt idx="122">
                  <c:v>40538.01</c:v>
                </c:pt>
                <c:pt idx="123">
                  <c:v>43961.86</c:v>
                </c:pt>
                <c:pt idx="124">
                  <c:v>44575.199999999997</c:v>
                </c:pt>
                <c:pt idx="125">
                  <c:v>42586.92</c:v>
                </c:pt>
                <c:pt idx="126">
                  <c:v>42197.52</c:v>
                </c:pt>
                <c:pt idx="127">
                  <c:v>42244.47</c:v>
                </c:pt>
                <c:pt idx="128">
                  <c:v>42407.94</c:v>
                </c:pt>
                <c:pt idx="129">
                  <c:v>43565.11</c:v>
                </c:pt>
                <c:pt idx="130">
                  <c:v>44338.8</c:v>
                </c:pt>
                <c:pt idx="131">
                  <c:v>44118.45</c:v>
                </c:pt>
                <c:pt idx="132">
                  <c:v>43840.29</c:v>
                </c:pt>
                <c:pt idx="133">
                  <c:v>42412.43</c:v>
                </c:pt>
                <c:pt idx="134">
                  <c:v>41441.160000000003</c:v>
                </c:pt>
                <c:pt idx="135">
                  <c:v>41500.879999999997</c:v>
                </c:pt>
                <c:pt idx="136">
                  <c:v>37154.6</c:v>
                </c:pt>
                <c:pt idx="137">
                  <c:v>36952.980000000003</c:v>
                </c:pt>
                <c:pt idx="138">
                  <c:v>38743.269999999997</c:v>
                </c:pt>
                <c:pt idx="139">
                  <c:v>38483.129999999997</c:v>
                </c:pt>
                <c:pt idx="140">
                  <c:v>37917.599999999999</c:v>
                </c:pt>
                <c:pt idx="141">
                  <c:v>38138.18</c:v>
                </c:pt>
                <c:pt idx="142">
                  <c:v>37784.33</c:v>
                </c:pt>
                <c:pt idx="143">
                  <c:v>37138.230000000003</c:v>
                </c:pt>
                <c:pt idx="144">
                  <c:v>36852.120000000003</c:v>
                </c:pt>
                <c:pt idx="145">
                  <c:v>36954</c:v>
                </c:pt>
                <c:pt idx="146">
                  <c:v>36654.33</c:v>
                </c:pt>
                <c:pt idx="147">
                  <c:v>36276.800000000003</c:v>
                </c:pt>
                <c:pt idx="148">
                  <c:v>35030.25</c:v>
                </c:pt>
                <c:pt idx="149">
                  <c:v>36457.32</c:v>
                </c:pt>
                <c:pt idx="150">
                  <c:v>40680.42</c:v>
                </c:pt>
                <c:pt idx="151">
                  <c:v>41744.33</c:v>
                </c:pt>
                <c:pt idx="152">
                  <c:v>42375.63</c:v>
                </c:pt>
                <c:pt idx="153">
                  <c:v>42250.55</c:v>
                </c:pt>
                <c:pt idx="154">
                  <c:v>43113.88</c:v>
                </c:pt>
                <c:pt idx="155">
                  <c:v>43177.4</c:v>
                </c:pt>
                <c:pt idx="156">
                  <c:v>43099.7</c:v>
                </c:pt>
                <c:pt idx="157">
                  <c:v>42591.57</c:v>
                </c:pt>
                <c:pt idx="158">
                  <c:v>43949.1</c:v>
                </c:pt>
                <c:pt idx="159">
                  <c:v>42735.85</c:v>
                </c:pt>
                <c:pt idx="160">
                  <c:v>41821.26</c:v>
                </c:pt>
                <c:pt idx="161">
                  <c:v>41911.599999999999</c:v>
                </c:pt>
                <c:pt idx="162">
                  <c:v>41733.94</c:v>
                </c:pt>
                <c:pt idx="163">
                  <c:v>41557.9</c:v>
                </c:pt>
                <c:pt idx="164">
                  <c:v>43160.93</c:v>
                </c:pt>
                <c:pt idx="165">
                  <c:v>43569</c:v>
                </c:pt>
                <c:pt idx="166">
                  <c:v>45897.58</c:v>
                </c:pt>
                <c:pt idx="167">
                  <c:v>46458.12</c:v>
                </c:pt>
                <c:pt idx="168">
                  <c:v>47345.22</c:v>
                </c:pt>
                <c:pt idx="169">
                  <c:v>47686.81</c:v>
                </c:pt>
                <c:pt idx="170">
                  <c:v>46306.45</c:v>
                </c:pt>
                <c:pt idx="171">
                  <c:v>47178.13</c:v>
                </c:pt>
                <c:pt idx="172">
                  <c:v>46444.71</c:v>
                </c:pt>
                <c:pt idx="173">
                  <c:v>47588.85</c:v>
                </c:pt>
                <c:pt idx="174">
                  <c:v>50640.42</c:v>
                </c:pt>
                <c:pt idx="175">
                  <c:v>50809.52</c:v>
                </c:pt>
                <c:pt idx="176">
                  <c:v>50429.86</c:v>
                </c:pt>
                <c:pt idx="177">
                  <c:v>50822.2</c:v>
                </c:pt>
                <c:pt idx="178">
                  <c:v>50784.54</c:v>
                </c:pt>
                <c:pt idx="179">
                  <c:v>48628.51</c:v>
                </c:pt>
                <c:pt idx="180">
                  <c:v>48936.61</c:v>
                </c:pt>
                <c:pt idx="181">
                  <c:v>46880.28</c:v>
                </c:pt>
                <c:pt idx="182">
                  <c:v>46707.01</c:v>
                </c:pt>
                <c:pt idx="183">
                  <c:v>46848.78</c:v>
                </c:pt>
                <c:pt idx="184">
                  <c:v>46202.14</c:v>
                </c:pt>
                <c:pt idx="185">
                  <c:v>47665.43</c:v>
                </c:pt>
                <c:pt idx="186">
                  <c:v>48896.72</c:v>
                </c:pt>
                <c:pt idx="187">
                  <c:v>46612.63</c:v>
                </c:pt>
                <c:pt idx="188">
                  <c:v>46737.48</c:v>
                </c:pt>
                <c:pt idx="189">
                  <c:v>50098.34</c:v>
                </c:pt>
                <c:pt idx="190">
                  <c:v>49362.51</c:v>
                </c:pt>
                <c:pt idx="191">
                  <c:v>47243.31</c:v>
                </c:pt>
                <c:pt idx="192">
                  <c:v>47672.12</c:v>
                </c:pt>
                <c:pt idx="193">
                  <c:v>50504.800000000003</c:v>
                </c:pt>
                <c:pt idx="194">
                  <c:v>50700.08</c:v>
                </c:pt>
                <c:pt idx="195">
                  <c:v>50582.63</c:v>
                </c:pt>
                <c:pt idx="196">
                  <c:v>49368.85</c:v>
                </c:pt>
                <c:pt idx="197">
                  <c:v>49200.7</c:v>
                </c:pt>
                <c:pt idx="198">
                  <c:v>53598.25</c:v>
                </c:pt>
                <c:pt idx="199">
                  <c:v>56477.82</c:v>
                </c:pt>
                <c:pt idx="200">
                  <c:v>57229.83</c:v>
                </c:pt>
                <c:pt idx="201">
                  <c:v>57005.43</c:v>
                </c:pt>
                <c:pt idx="202">
                  <c:v>57806.57</c:v>
                </c:pt>
                <c:pt idx="203">
                  <c:v>57248.46</c:v>
                </c:pt>
                <c:pt idx="204">
                  <c:v>54815.08</c:v>
                </c:pt>
                <c:pt idx="205">
                  <c:v>53569.760000000002</c:v>
                </c:pt>
                <c:pt idx="206">
                  <c:v>57274.68</c:v>
                </c:pt>
                <c:pt idx="207">
                  <c:v>56280.43</c:v>
                </c:pt>
                <c:pt idx="208">
                  <c:v>57569.07</c:v>
                </c:pt>
                <c:pt idx="209">
                  <c:v>56289.29</c:v>
                </c:pt>
                <c:pt idx="210">
                  <c:v>58730.48</c:v>
                </c:pt>
                <c:pt idx="211">
                  <c:v>59697.2</c:v>
                </c:pt>
                <c:pt idx="212">
                  <c:v>58119.58</c:v>
                </c:pt>
                <c:pt idx="213">
                  <c:v>56942.14</c:v>
                </c:pt>
                <c:pt idx="214">
                  <c:v>60368.01</c:v>
                </c:pt>
                <c:pt idx="215">
                  <c:v>60161.25</c:v>
                </c:pt>
                <c:pt idx="216">
                  <c:v>63557.87</c:v>
                </c:pt>
                <c:pt idx="217">
                  <c:v>65466.84</c:v>
                </c:pt>
                <c:pt idx="218">
                  <c:v>64469.53</c:v>
                </c:pt>
                <c:pt idx="219">
                  <c:v>64155.94</c:v>
                </c:pt>
                <c:pt idx="220">
                  <c:v>64949.96</c:v>
                </c:pt>
                <c:pt idx="221">
                  <c:v>64995.23</c:v>
                </c:pt>
                <c:pt idx="222">
                  <c:v>66971.83</c:v>
                </c:pt>
                <c:pt idx="223">
                  <c:v>67566.83</c:v>
                </c:pt>
                <c:pt idx="224">
                  <c:v>63326.99</c:v>
                </c:pt>
                <c:pt idx="225">
                  <c:v>61527.48</c:v>
                </c:pt>
                <c:pt idx="226">
                  <c:v>61125.67</c:v>
                </c:pt>
                <c:pt idx="227">
                  <c:v>61452.23</c:v>
                </c:pt>
                <c:pt idx="228">
                  <c:v>62970.05</c:v>
                </c:pt>
                <c:pt idx="229">
                  <c:v>63226.400000000001</c:v>
                </c:pt>
                <c:pt idx="230">
                  <c:v>61004.41</c:v>
                </c:pt>
                <c:pt idx="231">
                  <c:v>61318.96</c:v>
                </c:pt>
                <c:pt idx="232">
                  <c:v>61888.83</c:v>
                </c:pt>
                <c:pt idx="233">
                  <c:v>62227.96</c:v>
                </c:pt>
                <c:pt idx="234">
                  <c:v>60622.14</c:v>
                </c:pt>
                <c:pt idx="235">
                  <c:v>58482.39</c:v>
                </c:pt>
                <c:pt idx="236">
                  <c:v>60363.79</c:v>
                </c:pt>
                <c:pt idx="237">
                  <c:v>63039.83</c:v>
                </c:pt>
                <c:pt idx="238">
                  <c:v>60930.84</c:v>
                </c:pt>
                <c:pt idx="239">
                  <c:v>61393.62</c:v>
                </c:pt>
                <c:pt idx="240">
                  <c:v>60692.26</c:v>
                </c:pt>
                <c:pt idx="241">
                  <c:v>62210.17</c:v>
                </c:pt>
                <c:pt idx="242">
                  <c:v>65992.84</c:v>
                </c:pt>
                <c:pt idx="243">
                  <c:v>64261.99</c:v>
                </c:pt>
                <c:pt idx="244">
                  <c:v>62026.080000000002</c:v>
                </c:pt>
                <c:pt idx="245">
                  <c:v>61553.62</c:v>
                </c:pt>
                <c:pt idx="246">
                  <c:v>60892.18</c:v>
                </c:pt>
                <c:pt idx="247">
                  <c:v>61593.95</c:v>
                </c:pt>
                <c:pt idx="248">
                  <c:v>57321.53</c:v>
                </c:pt>
                <c:pt idx="249">
                  <c:v>57401.1</c:v>
                </c:pt>
                <c:pt idx="250">
                  <c:v>56041.06</c:v>
                </c:pt>
                <c:pt idx="251">
                  <c:v>57484.79</c:v>
                </c:pt>
                <c:pt idx="252">
                  <c:v>54771.58</c:v>
                </c:pt>
                <c:pt idx="253">
                  <c:v>54968.22</c:v>
                </c:pt>
                <c:pt idx="254">
                  <c:v>53967.85</c:v>
                </c:pt>
                <c:pt idx="255">
                  <c:v>53805.99</c:v>
                </c:pt>
                <c:pt idx="256">
                  <c:v>55361.45</c:v>
                </c:pt>
                <c:pt idx="257">
                  <c:v>51514.81</c:v>
                </c:pt>
                <c:pt idx="258">
                  <c:v>49112.9</c:v>
                </c:pt>
                <c:pt idx="259">
                  <c:v>48199.95</c:v>
                </c:pt>
                <c:pt idx="260">
                  <c:v>47711.49</c:v>
                </c:pt>
                <c:pt idx="261">
                  <c:v>48116.94</c:v>
                </c:pt>
                <c:pt idx="262">
                  <c:v>43790.9</c:v>
                </c:pt>
                <c:pt idx="263">
                  <c:v>41564.36</c:v>
                </c:pt>
                <c:pt idx="264">
                  <c:v>41034.54</c:v>
                </c:pt>
                <c:pt idx="265">
                  <c:v>42235.73</c:v>
                </c:pt>
                <c:pt idx="266">
                  <c:v>43208.54</c:v>
                </c:pt>
                <c:pt idx="267">
                  <c:v>42716.59</c:v>
                </c:pt>
                <c:pt idx="268">
                  <c:v>42839.75</c:v>
                </c:pt>
                <c:pt idx="269">
                  <c:v>44895.1</c:v>
                </c:pt>
                <c:pt idx="270">
                  <c:v>43574.51</c:v>
                </c:pt>
                <c:pt idx="271">
                  <c:v>40693.68</c:v>
                </c:pt>
                <c:pt idx="272">
                  <c:v>42843.8</c:v>
                </c:pt>
                <c:pt idx="273">
                  <c:v>47260.22</c:v>
                </c:pt>
                <c:pt idx="274">
                  <c:v>48278.36</c:v>
                </c:pt>
                <c:pt idx="275">
                  <c:v>47267.519999999997</c:v>
                </c:pt>
                <c:pt idx="276">
                  <c:v>47783.360000000001</c:v>
                </c:pt>
                <c:pt idx="277">
                  <c:v>48176.35</c:v>
                </c:pt>
                <c:pt idx="278">
                  <c:v>47092.49</c:v>
                </c:pt>
                <c:pt idx="279" formatCode="#,##0.00">
                  <c:v>44963.07</c:v>
                </c:pt>
                <c:pt idx="280" formatCode="#,##0.00">
                  <c:v>46063.27</c:v>
                </c:pt>
                <c:pt idx="281" formatCode="#,##0.00">
                  <c:v>45201.46</c:v>
                </c:pt>
                <c:pt idx="282" formatCode="#,##0.00">
                  <c:v>44883.91</c:v>
                </c:pt>
                <c:pt idx="283" formatCode="#,##0.00">
                  <c:v>46391.42</c:v>
                </c:pt>
                <c:pt idx="284" formatCode="#,##0.00">
                  <c:v>46091.39</c:v>
                </c:pt>
                <c:pt idx="285" formatCode="#,##0.00">
                  <c:v>46811.13</c:v>
                </c:pt>
                <c:pt idx="286" formatCode="#,##0.00">
                  <c:v>52633.54</c:v>
                </c:pt>
                <c:pt idx="287" formatCode="#,##0.00">
                  <c:v>51753.41</c:v>
                </c:pt>
                <c:pt idx="288" formatCode="#,##0.00">
                  <c:v>49944.63</c:v>
                </c:pt>
                <c:pt idx="289" formatCode="#,##0.00">
                  <c:v>50025.37</c:v>
                </c:pt>
                <c:pt idx="290" formatCode="#,##0.00">
                  <c:v>49327.72</c:v>
                </c:pt>
                <c:pt idx="291" formatCode="#,##0.00">
                  <c:v>48847.03</c:v>
                </c:pt>
                <c:pt idx="292" formatCode="#,##0.00">
                  <c:v>47166.69</c:v>
                </c:pt>
                <c:pt idx="293" formatCode="#,##0.00">
                  <c:v>47054.98</c:v>
                </c:pt>
                <c:pt idx="294" formatCode="#,##0.00">
                  <c:v>48829.83</c:v>
                </c:pt>
                <c:pt idx="295" formatCode="#,##0.00">
                  <c:v>48902.400000000001</c:v>
                </c:pt>
                <c:pt idx="296" formatCode="#,##0.00">
                  <c:v>49058.67</c:v>
                </c:pt>
                <c:pt idx="297" formatCode="#,##0.00">
                  <c:v>46942.22</c:v>
                </c:pt>
                <c:pt idx="298" formatCode="#,##0.00">
                  <c:v>48960.79</c:v>
                </c:pt>
                <c:pt idx="299" formatCode="#,##0.00">
                  <c:v>47706.12</c:v>
                </c:pt>
                <c:pt idx="300" formatCode="#,##0.00">
                  <c:v>49546.15</c:v>
                </c:pt>
                <c:pt idx="301" formatCode="#,##0.00">
                  <c:v>49321.65</c:v>
                </c:pt>
                <c:pt idx="302" formatCode="#,##0.00">
                  <c:v>48905.49</c:v>
                </c:pt>
                <c:pt idx="303" formatCode="#,##0.00">
                  <c:v>49339.18</c:v>
                </c:pt>
                <c:pt idx="304" formatCode="#,##0.00">
                  <c:v>46717.58</c:v>
                </c:pt>
                <c:pt idx="305" formatCode="#,##0.00">
                  <c:v>44801.19</c:v>
                </c:pt>
                <c:pt idx="306" formatCode="#,##0.00">
                  <c:v>44695.360000000001</c:v>
                </c:pt>
                <c:pt idx="307" formatCode="#,##0.00">
                  <c:v>46004.480000000003</c:v>
                </c:pt>
                <c:pt idx="308" formatCode="#,##0.00">
                  <c:v>47047</c:v>
                </c:pt>
                <c:pt idx="309" formatCode="#,##0.00">
                  <c:v>47096.95</c:v>
                </c:pt>
                <c:pt idx="310" formatCode="#,##0.00">
                  <c:v>47793.32</c:v>
                </c:pt>
                <c:pt idx="311" formatCode="#,##0.00">
                  <c:v>44428.29</c:v>
                </c:pt>
                <c:pt idx="312" formatCode="#,##0.00">
                  <c:v>45593.64</c:v>
                </c:pt>
                <c:pt idx="313" formatCode="#,##0.00">
                  <c:v>45585.03</c:v>
                </c:pt>
                <c:pt idx="314" formatCode="#,##0.00">
                  <c:v>46365.4</c:v>
                </c:pt>
                <c:pt idx="315" formatCode="#,##0.00">
                  <c:v>43798.12</c:v>
                </c:pt>
                <c:pt idx="316" formatCode="#,##0.00">
                  <c:v>44555.8</c:v>
                </c:pt>
                <c:pt idx="317" formatCode="#,##0.00">
                  <c:v>42816.5</c:v>
                </c:pt>
                <c:pt idx="318" formatCode="#,##0.00">
                  <c:v>40869.550000000003</c:v>
                </c:pt>
                <c:pt idx="319" formatCode="#,##0.00">
                  <c:v>39747.51</c:v>
                </c:pt>
                <c:pt idx="320" formatCode="#,##0.00">
                  <c:v>38152.980000000003</c:v>
                </c:pt>
                <c:pt idx="321" formatCode="#,##0.00">
                  <c:v>39201.949999999997</c:v>
                </c:pt>
                <c:pt idx="322" formatCode="#,##0.00">
                  <c:v>39974.9</c:v>
                </c:pt>
                <c:pt idx="323" formatCode="#,##0.00">
                  <c:v>41626.199999999997</c:v>
                </c:pt>
                <c:pt idx="324" formatCode="#,##0.00">
                  <c:v>42235.55</c:v>
                </c:pt>
                <c:pt idx="325" formatCode="#,##0.00">
                  <c:v>40008.42</c:v>
                </c:pt>
                <c:pt idx="326" formatCode="#,##0.00">
                  <c:v>39995.910000000003</c:v>
                </c:pt>
                <c:pt idx="327" formatCode="#,##0.00">
                  <c:v>39406.94</c:v>
                </c:pt>
                <c:pt idx="328" formatCode="#,##0.00">
                  <c:v>37337.53</c:v>
                </c:pt>
                <c:pt idx="329" formatCode="#,##0.00">
                  <c:v>35350.19</c:v>
                </c:pt>
                <c:pt idx="330" formatCode="#,##0.00">
                  <c:v>34292.449999999997</c:v>
                </c:pt>
                <c:pt idx="331" formatCode="#,##0.00">
                  <c:v>33581.550000000003</c:v>
                </c:pt>
                <c:pt idx="332" formatCode="#,##0.00">
                  <c:v>32313.11</c:v>
                </c:pt>
                <c:pt idx="333" formatCode="#,##0.00">
                  <c:v>32110.69</c:v>
                </c:pt>
                <c:pt idx="334" formatCode="#,##0.00">
                  <c:v>29807.35</c:v>
                </c:pt>
                <c:pt idx="335" formatCode="#,##0.00">
                  <c:v>30817.83</c:v>
                </c:pt>
                <c:pt idx="336" formatCode="#,##0.00">
                  <c:v>31796.81</c:v>
                </c:pt>
                <c:pt idx="337" formatCode="#,##0.00">
                  <c:v>31533.07</c:v>
                </c:pt>
                <c:pt idx="338" formatCode="#,##0.00">
                  <c:v>31421.54</c:v>
                </c:pt>
                <c:pt idx="339" formatCode="#,##0.00">
                  <c:v>31780.73</c:v>
                </c:pt>
                <c:pt idx="340" formatCode="#,##0.00">
                  <c:v>32822.35</c:v>
                </c:pt>
                <c:pt idx="341" formatCode="#,##0.00">
                  <c:v>32702.03</c:v>
                </c:pt>
                <c:pt idx="342" formatCode="#,##0.00">
                  <c:v>33155.85</c:v>
                </c:pt>
                <c:pt idx="343" formatCode="#,##0.00">
                  <c:v>34240.19</c:v>
                </c:pt>
                <c:pt idx="344" formatCode="#,##0.00">
                  <c:v>33520.519999999997</c:v>
                </c:pt>
                <c:pt idx="345" formatCode="#,##0.00">
                  <c:v>33798.01</c:v>
                </c:pt>
                <c:pt idx="346" formatCode="#,##0.00">
                  <c:v>32877.370000000003</c:v>
                </c:pt>
                <c:pt idx="347" formatCode="#,##0.00">
                  <c:v>33855.33</c:v>
                </c:pt>
                <c:pt idx="348" formatCode="#,##0.00">
                  <c:v>34235.19</c:v>
                </c:pt>
                <c:pt idx="349" formatCode="#,##0.00">
                  <c:v>33746</c:v>
                </c:pt>
                <c:pt idx="350" formatCode="#,##0.00">
                  <c:v>35287.78</c:v>
                </c:pt>
                <c:pt idx="351" formatCode="#,##0.00">
                  <c:v>34668.550000000003</c:v>
                </c:pt>
                <c:pt idx="352" formatCode="#,##0.00">
                  <c:v>33897.050000000003</c:v>
                </c:pt>
                <c:pt idx="353" formatCode="#,##0.00">
                  <c:v>33572.120000000003</c:v>
                </c:pt>
                <c:pt idx="354" formatCode="#,##0.00">
                  <c:v>35040.839999999997</c:v>
                </c:pt>
                <c:pt idx="355" formatCode="#,##0.00">
                  <c:v>35867.78</c:v>
                </c:pt>
                <c:pt idx="356" formatCode="#,##0.00">
                  <c:v>34434.339999999997</c:v>
                </c:pt>
                <c:pt idx="357" formatCode="#,##0.00">
                  <c:v>34649.64</c:v>
                </c:pt>
                <c:pt idx="358" formatCode="#,##0.00">
                  <c:v>32186.28</c:v>
                </c:pt>
                <c:pt idx="359" formatCode="#,##0.00">
                  <c:v>31637.78</c:v>
                </c:pt>
                <c:pt idx="360" formatCode="#,##0.00">
                  <c:v>34662.44</c:v>
                </c:pt>
                <c:pt idx="361" formatCode="#,##0.00">
                  <c:v>33723.03</c:v>
                </c:pt>
                <c:pt idx="362" formatCode="#,##0.00">
                  <c:v>32505.66</c:v>
                </c:pt>
                <c:pt idx="363" formatCode="#,##0.00">
                  <c:v>31676.69</c:v>
                </c:pt>
                <c:pt idx="364" formatCode="#,##0.00">
                  <c:v>35698.300000000003</c:v>
                </c:pt>
                <c:pt idx="365" formatCode="#,##0.00">
                  <c:v>35615.870000000003</c:v>
                </c:pt>
                <c:pt idx="366" formatCode="#,##0.00">
                  <c:v>35787.24</c:v>
                </c:pt>
                <c:pt idx="367" formatCode="#,##0.00">
                  <c:v>38053.5</c:v>
                </c:pt>
                <c:pt idx="368" formatCode="#,##0.00">
                  <c:v>38347.06</c:v>
                </c:pt>
                <c:pt idx="369" formatCode="#,##0.00">
                  <c:v>40155.300000000003</c:v>
                </c:pt>
                <c:pt idx="370" formatCode="#,##0.00">
                  <c:v>40536.07</c:v>
                </c:pt>
                <c:pt idx="371" formatCode="#,##0.00">
                  <c:v>39097.86</c:v>
                </c:pt>
                <c:pt idx="372" formatCode="#,##0.00">
                  <c:v>35552.519999999997</c:v>
                </c:pt>
                <c:pt idx="373" formatCode="#,##0.00">
                  <c:v>37334.400000000001</c:v>
                </c:pt>
                <c:pt idx="374" formatCode="#,##0.00">
                  <c:v>36702.6</c:v>
                </c:pt>
                <c:pt idx="375" formatCode="#,##0.00">
                  <c:v>37345.120000000003</c:v>
                </c:pt>
                <c:pt idx="376" formatCode="#,##0.00">
                  <c:v>33472.629999999997</c:v>
                </c:pt>
                <c:pt idx="377" formatCode="#,##0.00">
                  <c:v>33560.71</c:v>
                </c:pt>
                <c:pt idx="378" formatCode="#,##0.00">
                  <c:v>35862.379999999997</c:v>
                </c:pt>
                <c:pt idx="379" formatCode="#,##0.00">
                  <c:v>35551.96</c:v>
                </c:pt>
                <c:pt idx="380" formatCode="#,##0.00">
                  <c:v>36894.410000000003</c:v>
                </c:pt>
                <c:pt idx="381" formatCode="#,##0.00">
                  <c:v>39208.769999999997</c:v>
                </c:pt>
                <c:pt idx="382" formatCode="#,##0.00">
                  <c:v>37575.18</c:v>
                </c:pt>
                <c:pt idx="383" formatCode="#,##0.00">
                  <c:v>36684.92</c:v>
                </c:pt>
                <c:pt idx="384" formatCode="#,##0.00">
                  <c:v>37332.85</c:v>
                </c:pt>
                <c:pt idx="385" formatCode="#,##0.00">
                  <c:v>35678.129999999997</c:v>
                </c:pt>
                <c:pt idx="386" formatCode="#,##0.00">
                  <c:v>34616.07</c:v>
                </c:pt>
                <c:pt idx="387" formatCode="#,##0.00">
                  <c:v>35697.61</c:v>
                </c:pt>
                <c:pt idx="388" formatCode="#,##0.00">
                  <c:v>38436.97</c:v>
                </c:pt>
                <c:pt idx="389" formatCode="#,##0.00">
                  <c:v>39294.199999999997</c:v>
                </c:pt>
                <c:pt idx="390" formatCode="#,##0.00">
                  <c:v>38402.22</c:v>
                </c:pt>
                <c:pt idx="391" formatCode="#,##0.00">
                  <c:v>38705.980000000003</c:v>
                </c:pt>
                <c:pt idx="392" formatCode="#,##0.00">
                  <c:v>34770.58</c:v>
                </c:pt>
                <c:pt idx="393" formatCode="#,##0.00">
                  <c:v>37536.629999999997</c:v>
                </c:pt>
                <c:pt idx="394" formatCode="#,##0.00">
                  <c:v>37304.69</c:v>
                </c:pt>
                <c:pt idx="395" formatCode="#,##0.00">
                  <c:v>40782.74</c:v>
                </c:pt>
                <c:pt idx="396" formatCode="#,##0.00">
                  <c:v>37002.44</c:v>
                </c:pt>
                <c:pt idx="397" formatCode="#,##0.00">
                  <c:v>42909.4</c:v>
                </c:pt>
                <c:pt idx="398" formatCode="#,##0.00">
                  <c:v>43537.51</c:v>
                </c:pt>
                <c:pt idx="399" formatCode="#,##0.00">
                  <c:v>46456.06</c:v>
                </c:pt>
                <c:pt idx="400" formatCode="#,##0.00">
                  <c:v>46760.19</c:v>
                </c:pt>
                <c:pt idx="401" formatCode="#,##0.00">
                  <c:v>49880.53</c:v>
                </c:pt>
                <c:pt idx="402" formatCode="#,##0.00">
                  <c:v>49716.19</c:v>
                </c:pt>
                <c:pt idx="403" formatCode="#,##0.00">
                  <c:v>49150.53</c:v>
                </c:pt>
                <c:pt idx="404" formatCode="#,##0.00">
                  <c:v>56704.57</c:v>
                </c:pt>
                <c:pt idx="405" formatCode="#,##0.00">
                  <c:v>55859.8</c:v>
                </c:pt>
                <c:pt idx="406" formatCode="#,##0.00">
                  <c:v>58232.32</c:v>
                </c:pt>
                <c:pt idx="407" formatCode="#,##0.00">
                  <c:v>58803.78</c:v>
                </c:pt>
                <c:pt idx="408" formatCode="#,##0.00">
                  <c:v>57356.4</c:v>
                </c:pt>
                <c:pt idx="409" formatCode="#,##0.00">
                  <c:v>56396.51</c:v>
                </c:pt>
                <c:pt idx="410" formatCode="#,##0.00">
                  <c:v>57424.01</c:v>
                </c:pt>
                <c:pt idx="411" formatCode="#,##0.00">
                  <c:v>53333.54</c:v>
                </c:pt>
                <c:pt idx="412" formatCode="#,##0.00">
                  <c:v>57200.29</c:v>
                </c:pt>
                <c:pt idx="413" formatCode="#,##0.00">
                  <c:v>56631.08</c:v>
                </c:pt>
                <c:pt idx="414" formatCode="#,##0.00">
                  <c:v>57828.05</c:v>
                </c:pt>
                <c:pt idx="415" formatCode="#,##0.00">
                  <c:v>57750.18</c:v>
                </c:pt>
                <c:pt idx="416" formatCode="#,##0.00">
                  <c:v>53555.11</c:v>
                </c:pt>
                <c:pt idx="417" formatCode="#,##0.00">
                  <c:v>54824.7</c:v>
                </c:pt>
                <c:pt idx="418" formatCode="#,##0.00">
                  <c:v>55033.120000000003</c:v>
                </c:pt>
                <c:pt idx="419" formatCode="#,##0.00">
                  <c:v>54021.75</c:v>
                </c:pt>
                <c:pt idx="420" formatCode="#,##0.00">
                  <c:v>49004.25</c:v>
                </c:pt>
                <c:pt idx="421" formatCode="#,##0.00">
                  <c:v>50050.87</c:v>
                </c:pt>
                <c:pt idx="422" formatCode="#,##0.00">
                  <c:v>51093.65</c:v>
                </c:pt>
                <c:pt idx="423" formatCode="#,##0.00">
                  <c:v>51762.27</c:v>
                </c:pt>
                <c:pt idx="424" formatCode="#,##0.00">
                  <c:v>53906.09</c:v>
                </c:pt>
                <c:pt idx="425" formatCode="#,##0.00">
                  <c:v>56473.03</c:v>
                </c:pt>
                <c:pt idx="426" formatCode="#,##0.00">
                  <c:v>55724.27</c:v>
                </c:pt>
                <c:pt idx="427" formatCode="#,##0.00">
                  <c:v>56216.19</c:v>
                </c:pt>
                <c:pt idx="428" formatCode="#,##0.00">
                  <c:v>60683.82</c:v>
                </c:pt>
                <c:pt idx="429" formatCode="#,##0.00">
                  <c:v>61572.79</c:v>
                </c:pt>
                <c:pt idx="430" formatCode="#,##0.00">
                  <c:v>63314.01</c:v>
                </c:pt>
                <c:pt idx="431" formatCode="#,##0.00">
                  <c:v>63109.7</c:v>
                </c:pt>
                <c:pt idx="432" formatCode="#,##0.00">
                  <c:v>63503.46</c:v>
                </c:pt>
                <c:pt idx="433" formatCode="#,##0.00">
                  <c:v>59893.45</c:v>
                </c:pt>
                <c:pt idx="434" formatCode="#,##0.00">
                  <c:v>60204.959999999999</c:v>
                </c:pt>
                <c:pt idx="435" formatCode="#,##0.00">
                  <c:v>59793.24</c:v>
                </c:pt>
                <c:pt idx="436" formatCode="#,##0.00">
                  <c:v>58245</c:v>
                </c:pt>
                <c:pt idx="437" formatCode="#,##0.00">
                  <c:v>58323.95</c:v>
                </c:pt>
                <c:pt idx="438" formatCode="#,##0.00">
                  <c:v>56048.94</c:v>
                </c:pt>
                <c:pt idx="439" formatCode="#,##0.00">
                  <c:v>58192.36</c:v>
                </c:pt>
                <c:pt idx="440" formatCode="#,##0.00">
                  <c:v>59057.88</c:v>
                </c:pt>
                <c:pt idx="441" formatCode="#,##0.00">
                  <c:v>58758.559999999998</c:v>
                </c:pt>
                <c:pt idx="442" formatCode="#,##0.00">
                  <c:v>57603.89</c:v>
                </c:pt>
                <c:pt idx="443" formatCode="#,##0.00">
                  <c:v>59384.31</c:v>
                </c:pt>
                <c:pt idx="444" formatCode="#,##0.00">
                  <c:v>59095.81</c:v>
                </c:pt>
                <c:pt idx="445" formatCode="#,##0.00">
                  <c:v>58918.83</c:v>
                </c:pt>
                <c:pt idx="446" formatCode="#,##0.00">
                  <c:v>58917.69</c:v>
                </c:pt>
                <c:pt idx="447" formatCode="#,##0.00">
                  <c:v>57750.2</c:v>
                </c:pt>
                <c:pt idx="448" formatCode="#,##0.00">
                  <c:v>55950.75</c:v>
                </c:pt>
                <c:pt idx="449" formatCode="#,##0.00">
                  <c:v>55973.51</c:v>
                </c:pt>
                <c:pt idx="450" formatCode="#,##0.00">
                  <c:v>55137.31</c:v>
                </c:pt>
                <c:pt idx="451" formatCode="#,##0.00">
                  <c:v>51704.160000000003</c:v>
                </c:pt>
                <c:pt idx="452" formatCode="#,##0.00">
                  <c:v>52774.26</c:v>
                </c:pt>
                <c:pt idx="453" formatCode="#,##0.00">
                  <c:v>54738.94</c:v>
                </c:pt>
                <c:pt idx="454" formatCode="#,##0.00">
                  <c:v>54529.15</c:v>
                </c:pt>
                <c:pt idx="455" formatCode="#,##0.00">
                  <c:v>57523.42</c:v>
                </c:pt>
                <c:pt idx="456" formatCode="#,##0.00">
                  <c:v>58313.64</c:v>
                </c:pt>
                <c:pt idx="457" formatCode="#,##0.00">
                  <c:v>58346.65</c:v>
                </c:pt>
                <c:pt idx="458" formatCode="#,##0.00">
                  <c:v>57858.92</c:v>
                </c:pt>
                <c:pt idx="459" formatCode="#,##0.00">
                  <c:v>58870.89</c:v>
                </c:pt>
                <c:pt idx="460" formatCode="#,##0.00">
                  <c:v>56804.9</c:v>
                </c:pt>
                <c:pt idx="461" formatCode="#,##0.00">
                  <c:v>55907.199999999997</c:v>
                </c:pt>
                <c:pt idx="462" formatCode="#,##0.00">
                  <c:v>59302.32</c:v>
                </c:pt>
                <c:pt idx="463" formatCode="#,##0.00">
                  <c:v>61243.08</c:v>
                </c:pt>
                <c:pt idx="464" formatCode="#,##0.00">
                  <c:v>57332.09</c:v>
                </c:pt>
                <c:pt idx="465" formatCode="#,##0.00">
                  <c:v>57805.120000000003</c:v>
                </c:pt>
                <c:pt idx="466" formatCode="#,##0.00">
                  <c:v>56008.55</c:v>
                </c:pt>
                <c:pt idx="467" formatCode="#,##0.00">
                  <c:v>54824.12</c:v>
                </c:pt>
                <c:pt idx="468" formatCode="#,##0.00">
                  <c:v>52246.52</c:v>
                </c:pt>
                <c:pt idx="469" formatCode="#,##0.00">
                  <c:v>51206.69</c:v>
                </c:pt>
                <c:pt idx="470" formatCode="#,##0.00">
                  <c:v>48912.38</c:v>
                </c:pt>
                <c:pt idx="471" formatCode="#,##0.00">
                  <c:v>48927.3</c:v>
                </c:pt>
                <c:pt idx="472" formatCode="#,##0.00">
                  <c:v>48561.17</c:v>
                </c:pt>
                <c:pt idx="473" formatCode="#,##0.00">
                  <c:v>50538.239999999998</c:v>
                </c:pt>
                <c:pt idx="474" formatCode="#,##0.00">
                  <c:v>48378.99</c:v>
                </c:pt>
                <c:pt idx="475" formatCode="#,##0.00">
                  <c:v>49631.24</c:v>
                </c:pt>
                <c:pt idx="476" formatCode="#,##0.00">
                  <c:v>45137.77</c:v>
                </c:pt>
                <c:pt idx="477" formatCode="#,##0.00">
                  <c:v>46188.45</c:v>
                </c:pt>
                <c:pt idx="478" formatCode="#,##0.00">
                  <c:v>46339.76</c:v>
                </c:pt>
                <c:pt idx="479" formatCode="#,##0.00">
                  <c:v>47093.85</c:v>
                </c:pt>
                <c:pt idx="480" formatCode="#,##0.00">
                  <c:v>49705.33</c:v>
                </c:pt>
                <c:pt idx="481" formatCode="#,##0.00">
                  <c:v>48824.43</c:v>
                </c:pt>
                <c:pt idx="482" formatCode="#,##0.00">
                  <c:v>54207.32</c:v>
                </c:pt>
                <c:pt idx="483" formatCode="#,##0.00">
                  <c:v>57539.94</c:v>
                </c:pt>
                <c:pt idx="484" formatCode="#,##0.00">
                  <c:v>56099.519999999997</c:v>
                </c:pt>
                <c:pt idx="485" formatCode="#,##0.00">
                  <c:v>55888.13</c:v>
                </c:pt>
                <c:pt idx="486" formatCode="#,##0.00">
                  <c:v>51679.8</c:v>
                </c:pt>
                <c:pt idx="487" formatCode="#,##0.00">
                  <c:v>52149.01</c:v>
                </c:pt>
                <c:pt idx="488" formatCode="#,##0.00">
                  <c:v>49199.87</c:v>
                </c:pt>
                <c:pt idx="489" formatCode="#,##0.00">
                  <c:v>47945.06</c:v>
                </c:pt>
                <c:pt idx="490" formatCode="#,##0.00">
                  <c:v>48717.29</c:v>
                </c:pt>
                <c:pt idx="491" formatCode="#,##0.00">
                  <c:v>47105.52</c:v>
                </c:pt>
                <c:pt idx="492" formatCode="#,##0.00">
                  <c:v>47504.85</c:v>
                </c:pt>
                <c:pt idx="493" formatCode="#,##0.00">
                  <c:v>47909.33</c:v>
                </c:pt>
                <c:pt idx="494" formatCode="#,##0.00">
                  <c:v>44918.18</c:v>
                </c:pt>
                <c:pt idx="495" formatCode="#,##0.00">
                  <c:v>46481.1</c:v>
                </c:pt>
                <c:pt idx="496" formatCode="#,##0.00">
                  <c:v>46196.46</c:v>
                </c:pt>
                <c:pt idx="497" formatCode="#,##0.00">
                  <c:v>38903.440000000002</c:v>
                </c:pt>
                <c:pt idx="498" formatCode="#,##0.00">
                  <c:v>39266.01</c:v>
                </c:pt>
                <c:pt idx="499" formatCode="#,##0.00">
                  <c:v>38144.31</c:v>
                </c:pt>
                <c:pt idx="500" formatCode="#,##0.00">
                  <c:v>36926.06</c:v>
                </c:pt>
                <c:pt idx="501" formatCode="#,##0.00">
                  <c:v>37472.089999999997</c:v>
                </c:pt>
                <c:pt idx="502" formatCode="#,##0.00">
                  <c:v>35510.29</c:v>
                </c:pt>
                <c:pt idx="503" formatCode="#,##0.00">
                  <c:v>33537.18</c:v>
                </c:pt>
                <c:pt idx="504" formatCode="#,##0.00">
                  <c:v>33114.36</c:v>
                </c:pt>
                <c:pt idx="505" formatCode="#,##0.00">
                  <c:v>34269.519999999997</c:v>
                </c:pt>
                <c:pt idx="506" formatCode="#,##0.00">
                  <c:v>34316.39</c:v>
                </c:pt>
                <c:pt idx="507" formatCode="#,##0.00">
                  <c:v>31649.61</c:v>
                </c:pt>
                <c:pt idx="508" formatCode="#,##0.00">
                  <c:v>30432.55</c:v>
                </c:pt>
                <c:pt idx="509" formatCode="#,##0.00">
                  <c:v>32569.85</c:v>
                </c:pt>
                <c:pt idx="510" formatCode="#,##0.00">
                  <c:v>32366.39</c:v>
                </c:pt>
                <c:pt idx="511" formatCode="#,##0.00">
                  <c:v>32289.38</c:v>
                </c:pt>
                <c:pt idx="512" formatCode="#,##0.00">
                  <c:v>32067.64</c:v>
                </c:pt>
                <c:pt idx="513" formatCode="#,##0.00">
                  <c:v>33005.760000000002</c:v>
                </c:pt>
                <c:pt idx="514" formatCode="#,##0.00">
                  <c:v>30825.7</c:v>
                </c:pt>
                <c:pt idx="515" formatCode="#,##0.00">
                  <c:v>35547.75</c:v>
                </c:pt>
                <c:pt idx="516" formatCode="#,##0.00">
                  <c:v>36069.81</c:v>
                </c:pt>
                <c:pt idx="517" formatCode="#,##0.00">
                  <c:v>36630.080000000002</c:v>
                </c:pt>
                <c:pt idx="518" formatCode="#,##0.00">
                  <c:v>35791.279999999999</c:v>
                </c:pt>
                <c:pt idx="519" formatCode="#,##0.00">
                  <c:v>36178.14</c:v>
                </c:pt>
                <c:pt idx="520" formatCode="#,##0.00">
                  <c:v>36825.370000000003</c:v>
                </c:pt>
                <c:pt idx="521" formatCode="#,##0.00">
                  <c:v>39187.33</c:v>
                </c:pt>
                <c:pt idx="522" formatCode="#,##0.00">
                  <c:v>37316.36</c:v>
                </c:pt>
                <c:pt idx="523" formatCode="#,##0.00">
                  <c:v>33922.959999999999</c:v>
                </c:pt>
                <c:pt idx="524" formatCode="#,##0.00">
                  <c:v>35566.660000000003</c:v>
                </c:pt>
                <c:pt idx="525" formatCode="#,##0.00">
                  <c:v>38356.44</c:v>
                </c:pt>
                <c:pt idx="526" formatCode="#,##0.00">
                  <c:v>40254.550000000003</c:v>
                </c:pt>
                <c:pt idx="527" formatCode="#,##0.00">
                  <c:v>40797.61</c:v>
                </c:pt>
                <c:pt idx="528" formatCode="#,##0.00">
                  <c:v>39371.040000000001</c:v>
                </c:pt>
                <c:pt idx="529" formatCode="#,##0.00">
                  <c:v>36824.36</c:v>
                </c:pt>
                <c:pt idx="530" formatCode="#,##0.00">
                  <c:v>33992.43</c:v>
                </c:pt>
                <c:pt idx="531" formatCode="#,##0.00">
                  <c:v>31971.91</c:v>
                </c:pt>
                <c:pt idx="532" formatCode="#,##0.00">
                  <c:v>32782.019999999997</c:v>
                </c:pt>
                <c:pt idx="533" formatCode="#,##0.00">
                  <c:v>32127.27</c:v>
                </c:pt>
                <c:pt idx="534" formatCode="#,##0.00">
                  <c:v>29374.15</c:v>
                </c:pt>
                <c:pt idx="535" formatCode="#,##0.00">
                  <c:v>29001.72</c:v>
                </c:pt>
                <c:pt idx="536" formatCode="#,##0.00">
                  <c:v>28840.95</c:v>
                </c:pt>
                <c:pt idx="537" formatCode="#,##0.00">
                  <c:v>27362.44</c:v>
                </c:pt>
                <c:pt idx="538" formatCode="#,##0.00">
                  <c:v>27084.81</c:v>
                </c:pt>
                <c:pt idx="539" formatCode="#,##0.00">
                  <c:v>26272.29</c:v>
                </c:pt>
                <c:pt idx="540" formatCode="#,##0.00">
                  <c:v>26437.040000000001</c:v>
                </c:pt>
                <c:pt idx="541" formatCode="#,##0.00">
                  <c:v>24664.79</c:v>
                </c:pt>
                <c:pt idx="542" formatCode="#,##0.00">
                  <c:v>23735.95</c:v>
                </c:pt>
                <c:pt idx="543" formatCode="#,##0.00">
                  <c:v>23241.34</c:v>
                </c:pt>
                <c:pt idx="544" formatCode="#,##0.00">
                  <c:v>23783.03</c:v>
                </c:pt>
                <c:pt idx="545" formatCode="#,##0.00">
                  <c:v>22803.08</c:v>
                </c:pt>
                <c:pt idx="546" formatCode="#,##0.00">
                  <c:v>23477.3</c:v>
                </c:pt>
                <c:pt idx="547" formatCode="#,##0.00">
                  <c:v>23869.83</c:v>
                </c:pt>
                <c:pt idx="548" formatCode="#,##0.00">
                  <c:v>23137.96</c:v>
                </c:pt>
                <c:pt idx="549" formatCode="#,##0.00">
                  <c:v>22805.16</c:v>
                </c:pt>
                <c:pt idx="550" formatCode="#,##0.00">
                  <c:v>21310.6</c:v>
                </c:pt>
                <c:pt idx="551" formatCode="#,##0.00">
                  <c:v>19417.080000000002</c:v>
                </c:pt>
                <c:pt idx="552" formatCode="#,##0.00">
                  <c:v>19246.64</c:v>
                </c:pt>
                <c:pt idx="553" formatCode="#,##0.00">
                  <c:v>19142.38</c:v>
                </c:pt>
                <c:pt idx="554" formatCode="#,##0.00">
                  <c:v>18803.66</c:v>
                </c:pt>
                <c:pt idx="555" formatCode="#,##0.00">
                  <c:v>18058.900000000001</c:v>
                </c:pt>
                <c:pt idx="556" formatCode="#,##0.00">
                  <c:v>18264.990000000002</c:v>
                </c:pt>
                <c:pt idx="557" formatCode="#,##0.00">
                  <c:v>18553.919999999998</c:v>
                </c:pt>
                <c:pt idx="558" formatCode="#,##0.00">
                  <c:v>18321.14</c:v>
                </c:pt>
                <c:pt idx="559" formatCode="#,##0.00">
                  <c:v>19191.63</c:v>
                </c:pt>
                <c:pt idx="560" formatCode="#,##0.00">
                  <c:v>19345.12</c:v>
                </c:pt>
                <c:pt idx="561" formatCode="#,##0.00">
                  <c:v>19154.23</c:v>
                </c:pt>
                <c:pt idx="562" formatCode="#,##0.00">
                  <c:v>18699.77</c:v>
                </c:pt>
                <c:pt idx="563" formatCode="#,##0.00">
                  <c:v>19445.400000000001</c:v>
                </c:pt>
                <c:pt idx="564" formatCode="#,##0.00">
                  <c:v>19201.09</c:v>
                </c:pt>
                <c:pt idx="565" formatCode="#,##0.00">
                  <c:v>18803</c:v>
                </c:pt>
                <c:pt idx="566" formatCode="#,##0.00">
                  <c:v>19625.84</c:v>
                </c:pt>
                <c:pt idx="567" formatCode="#,##0.00">
                  <c:v>18177.48</c:v>
                </c:pt>
                <c:pt idx="568" formatCode="#,##0.00">
                  <c:v>17717.419999999998</c:v>
                </c:pt>
                <c:pt idx="569" formatCode="#,##0.00">
                  <c:v>17108.400000000001</c:v>
                </c:pt>
                <c:pt idx="570" formatCode="#,##0.00">
                  <c:v>17150.62</c:v>
                </c:pt>
                <c:pt idx="571" formatCode="#,##0.00">
                  <c:v>18732.12</c:v>
                </c:pt>
                <c:pt idx="572" formatCode="#,##0.00">
                  <c:v>19107.46</c:v>
                </c:pt>
                <c:pt idx="573" formatCode="#,##0.00">
                  <c:v>18364.12</c:v>
                </c:pt>
                <c:pt idx="574" formatCode="#,##0.00">
                  <c:v>18370</c:v>
                </c:pt>
                <c:pt idx="575" formatCode="#,##0.00">
                  <c:v>18642.23</c:v>
                </c:pt>
                <c:pt idx="576" formatCode="#,##0.00">
                  <c:v>18621.310000000001</c:v>
                </c:pt>
                <c:pt idx="577" formatCode="#,##0.00">
                  <c:v>17817.09</c:v>
                </c:pt>
                <c:pt idx="578" formatCode="#,##0.00">
                  <c:v>17804.009999999998</c:v>
                </c:pt>
                <c:pt idx="579" formatCode="#,##0.00">
                  <c:v>17645.41</c:v>
                </c:pt>
                <c:pt idx="580" formatCode="#,##0.00">
                  <c:v>16716.11</c:v>
                </c:pt>
                <c:pt idx="581" formatCode="#,##0.00">
                  <c:v>15955.59</c:v>
                </c:pt>
                <c:pt idx="582" formatCode="#,##0.00">
                  <c:v>16068.14</c:v>
                </c:pt>
                <c:pt idx="583" formatCode="#,##0.00">
                  <c:v>16317.81</c:v>
                </c:pt>
                <c:pt idx="584" formatCode="#,##0.00">
                  <c:v>16276.34</c:v>
                </c:pt>
                <c:pt idx="585" formatCode="#,##0.00">
                  <c:v>15701.34</c:v>
                </c:pt>
                <c:pt idx="586" formatCode="#,##0.00">
                  <c:v>15290.9</c:v>
                </c:pt>
                <c:pt idx="587" formatCode="#,##0.00">
                  <c:v>15332.32</c:v>
                </c:pt>
                <c:pt idx="588" formatCode="#,##0.00">
                  <c:v>15479.57</c:v>
                </c:pt>
                <c:pt idx="589" formatCode="#,##0.00">
                  <c:v>14833.75</c:v>
                </c:pt>
                <c:pt idx="590" formatCode="#,##0.00">
                  <c:v>15565.88</c:v>
                </c:pt>
                <c:pt idx="591" formatCode="#,##0.00">
                  <c:v>15579.85</c:v>
                </c:pt>
                <c:pt idx="592" formatCode="#,##0.00">
                  <c:v>14133.71</c:v>
                </c:pt>
                <c:pt idx="593" formatCode="#,##0.00">
                  <c:v>13950.3</c:v>
                </c:pt>
                <c:pt idx="594" formatCode="#,##0.00">
                  <c:v>13550.49</c:v>
                </c:pt>
                <c:pt idx="595" formatCode="#,##0.00">
                  <c:v>13737.11</c:v>
                </c:pt>
                <c:pt idx="596" formatCode="#,##0.00">
                  <c:v>13780.99</c:v>
                </c:pt>
                <c:pt idx="597" formatCode="#,##0.00">
                  <c:v>13546.52</c:v>
                </c:pt>
                <c:pt idx="598" formatCode="#,##0.00">
                  <c:v>13437.88</c:v>
                </c:pt>
                <c:pt idx="599" formatCode="#,##0.00">
                  <c:v>13271.29</c:v>
                </c:pt>
                <c:pt idx="600" formatCode="#,##0.00">
                  <c:v>13654.22</c:v>
                </c:pt>
                <c:pt idx="601" formatCode="#,##0.00">
                  <c:v>13075.25</c:v>
                </c:pt>
                <c:pt idx="602" formatCode="#,##0.00">
                  <c:v>13031.17</c:v>
                </c:pt>
                <c:pt idx="603" formatCode="#,##0.00">
                  <c:v>13108.06</c:v>
                </c:pt>
                <c:pt idx="604" formatCode="#,##0.00">
                  <c:v>12931.54</c:v>
                </c:pt>
                <c:pt idx="605" formatCode="#,##0.00">
                  <c:v>12965.89</c:v>
                </c:pt>
                <c:pt idx="606" formatCode="#,##0.00">
                  <c:v>12823.69</c:v>
                </c:pt>
                <c:pt idx="607" formatCode="#,##0.00">
                  <c:v>11916.34</c:v>
                </c:pt>
                <c:pt idx="608" formatCode="#,##0.00">
                  <c:v>11742.04</c:v>
                </c:pt>
                <c:pt idx="609" formatCode="#,##0.00">
                  <c:v>11483.36</c:v>
                </c:pt>
                <c:pt idx="610" formatCode="#,##0.00">
                  <c:v>11358.1</c:v>
                </c:pt>
                <c:pt idx="611" formatCode="#,##0.00">
                  <c:v>11322.12</c:v>
                </c:pt>
                <c:pt idx="612" formatCode="#,##0.00">
                  <c:v>11495.35</c:v>
                </c:pt>
                <c:pt idx="613" formatCode="#,##0.00">
                  <c:v>11429.51</c:v>
                </c:pt>
                <c:pt idx="614" formatCode="#,##0.00">
                  <c:v>11425.9</c:v>
                </c:pt>
                <c:pt idx="615" formatCode="#,##0.00">
                  <c:v>11555.36</c:v>
                </c:pt>
                <c:pt idx="616" formatCode="#,##0.00">
                  <c:v>11384.18</c:v>
                </c:pt>
                <c:pt idx="617" formatCode="#,##0.00">
                  <c:v>11296.36</c:v>
                </c:pt>
                <c:pt idx="618" formatCode="#,##0.00">
                  <c:v>11064.46</c:v>
                </c:pt>
                <c:pt idx="619" formatCode="#,##0.00">
                  <c:v>10915.69</c:v>
                </c:pt>
                <c:pt idx="620" formatCode="#,##0.00">
                  <c:v>10668.97</c:v>
                </c:pt>
                <c:pt idx="621" formatCode="#,##0.00">
                  <c:v>10604.41</c:v>
                </c:pt>
                <c:pt idx="622" formatCode="#,##0.00">
                  <c:v>10793.34</c:v>
                </c:pt>
                <c:pt idx="623" formatCode="#,##0.00">
                  <c:v>10669.58</c:v>
                </c:pt>
                <c:pt idx="624" formatCode="#,##0.00">
                  <c:v>10549.33</c:v>
                </c:pt>
                <c:pt idx="625" formatCode="#,##0.00">
                  <c:v>10575.98</c:v>
                </c:pt>
                <c:pt idx="626" formatCode="#,##0.00">
                  <c:v>10619.45</c:v>
                </c:pt>
                <c:pt idx="627" formatCode="#,##0.00">
                  <c:v>10784.49</c:v>
                </c:pt>
                <c:pt idx="628" formatCode="#,##0.00">
                  <c:v>10844.64</c:v>
                </c:pt>
                <c:pt idx="629" formatCode="#,##0.00">
                  <c:v>10709.65</c:v>
                </c:pt>
                <c:pt idx="630" formatCode="#,##0.00">
                  <c:v>10775.27</c:v>
                </c:pt>
                <c:pt idx="631" formatCode="#,##0.00">
                  <c:v>10750.72</c:v>
                </c:pt>
                <c:pt idx="632" formatCode="#,##0.00">
                  <c:v>10692.72</c:v>
                </c:pt>
                <c:pt idx="633" formatCode="#,##0.00">
                  <c:v>10760.07</c:v>
                </c:pt>
                <c:pt idx="634" formatCode="#,##0.00">
                  <c:v>10246.19</c:v>
                </c:pt>
                <c:pt idx="635" formatCode="#,##0.00">
                  <c:v>10538.46</c:v>
                </c:pt>
                <c:pt idx="636" formatCode="#,##0.00">
                  <c:v>10462.26</c:v>
                </c:pt>
                <c:pt idx="637" formatCode="#,##0.00">
                  <c:v>10938.27</c:v>
                </c:pt>
                <c:pt idx="638" formatCode="#,##0.00">
                  <c:v>11094.35</c:v>
                </c:pt>
                <c:pt idx="639" formatCode="#,##0.00">
                  <c:v>10944.59</c:v>
                </c:pt>
                <c:pt idx="640" formatCode="#,##0.00">
                  <c:v>10948.99</c:v>
                </c:pt>
                <c:pt idx="641" formatCode="#,##0.00">
                  <c:v>10974.9</c:v>
                </c:pt>
                <c:pt idx="642" formatCode="#,##0.00">
                  <c:v>10796.95</c:v>
                </c:pt>
                <c:pt idx="643" formatCode="#,##0.00">
                  <c:v>10680.84</c:v>
                </c:pt>
                <c:pt idx="644" formatCode="#,##0.00">
                  <c:v>10323.76</c:v>
                </c:pt>
                <c:pt idx="645" formatCode="#,##0.00">
                  <c:v>10442.17</c:v>
                </c:pt>
                <c:pt idx="646" formatCode="#,##0.00">
                  <c:v>10400.91</c:v>
                </c:pt>
                <c:pt idx="647" formatCode="#,##0.00">
                  <c:v>10363.14</c:v>
                </c:pt>
                <c:pt idx="648" formatCode="#,##0.00">
                  <c:v>10242.35</c:v>
                </c:pt>
                <c:pt idx="649" formatCode="#,##0.00">
                  <c:v>10131.52</c:v>
                </c:pt>
                <c:pt idx="650" formatCode="#,##0.00">
                  <c:v>10369.56</c:v>
                </c:pt>
                <c:pt idx="651" formatCode="#,##0.00">
                  <c:v>10280.35</c:v>
                </c:pt>
                <c:pt idx="652" formatCode="#,##0.00">
                  <c:v>10169.57</c:v>
                </c:pt>
                <c:pt idx="653" formatCode="#,##0.00">
                  <c:v>10511.81</c:v>
                </c:pt>
                <c:pt idx="654" formatCode="#,##0.00">
                  <c:v>10245.299999999999</c:v>
                </c:pt>
                <c:pt idx="655" formatCode="#,##0.00">
                  <c:v>11414.03</c:v>
                </c:pt>
                <c:pt idx="656" formatCode="#,##0.00">
                  <c:v>11970.48</c:v>
                </c:pt>
                <c:pt idx="657" formatCode="#,##0.00">
                  <c:v>11680.82</c:v>
                </c:pt>
                <c:pt idx="658" formatCode="#,##0.00">
                  <c:v>11711.51</c:v>
                </c:pt>
                <c:pt idx="659" formatCode="#,##0.00">
                  <c:v>11506.87</c:v>
                </c:pt>
                <c:pt idx="660" formatCode="#,##0.00">
                  <c:v>11542.5</c:v>
                </c:pt>
                <c:pt idx="661" formatCode="#,##0.00">
                  <c:v>11323.4</c:v>
                </c:pt>
                <c:pt idx="662" formatCode="#,##0.00">
                  <c:v>11488.36</c:v>
                </c:pt>
                <c:pt idx="663" formatCode="#,##0.00">
                  <c:v>11366.14</c:v>
                </c:pt>
                <c:pt idx="664" formatCode="#,##0.00">
                  <c:v>11774.6</c:v>
                </c:pt>
                <c:pt idx="665" formatCode="#,##0.00">
                  <c:v>11664.85</c:v>
                </c:pt>
                <c:pt idx="666" formatCode="#,##0.00">
                  <c:v>11681.83</c:v>
                </c:pt>
                <c:pt idx="667" formatCode="#,##0.00">
                  <c:v>11592.49</c:v>
                </c:pt>
                <c:pt idx="668" formatCode="#,##0.00">
                  <c:v>11878.37</c:v>
                </c:pt>
                <c:pt idx="669" formatCode="#,##0.00">
                  <c:v>11758.28</c:v>
                </c:pt>
                <c:pt idx="670" formatCode="#,##0.00">
                  <c:v>11991.23</c:v>
                </c:pt>
                <c:pt idx="671" formatCode="#,##0.00">
                  <c:v>12254.4</c:v>
                </c:pt>
                <c:pt idx="672" formatCode="#,##0.00">
                  <c:v>11892.8</c:v>
                </c:pt>
                <c:pt idx="673" formatCode="#,##0.00">
                  <c:v>11865.7</c:v>
                </c:pt>
                <c:pt idx="674" formatCode="#,##0.00">
                  <c:v>11768.87</c:v>
                </c:pt>
                <c:pt idx="675" formatCode="#,##0.00">
                  <c:v>11784.14</c:v>
                </c:pt>
                <c:pt idx="676" formatCode="#,##0.00">
                  <c:v>11584.93</c:v>
                </c:pt>
                <c:pt idx="677" formatCode="#,##0.00">
                  <c:v>11410.53</c:v>
                </c:pt>
                <c:pt idx="678" formatCode="#,##0.00">
                  <c:v>11878.11</c:v>
                </c:pt>
                <c:pt idx="679" formatCode="#,##0.00">
                  <c:v>11675.74</c:v>
                </c:pt>
                <c:pt idx="680" formatCode="#,##0.00">
                  <c:v>11754.05</c:v>
                </c:pt>
                <c:pt idx="681" formatCode="#,##0.00">
                  <c:v>11601.47</c:v>
                </c:pt>
                <c:pt idx="682" formatCode="#,##0.00">
                  <c:v>11779.77</c:v>
                </c:pt>
                <c:pt idx="683" formatCode="#,##0.00">
                  <c:v>11747.02</c:v>
                </c:pt>
                <c:pt idx="684" formatCode="#,##0.00">
                  <c:v>11205.89</c:v>
                </c:pt>
                <c:pt idx="685" formatCode="#,##0.00">
                  <c:v>11246.35</c:v>
                </c:pt>
                <c:pt idx="686" formatCode="#,##0.00">
                  <c:v>11053.61</c:v>
                </c:pt>
                <c:pt idx="687" formatCode="#,##0.00">
                  <c:v>11759.59</c:v>
                </c:pt>
                <c:pt idx="688" formatCode="#,##0.00">
                  <c:v>11323.47</c:v>
                </c:pt>
                <c:pt idx="689" formatCode="#,##0.00">
                  <c:v>11111.21</c:v>
                </c:pt>
                <c:pt idx="690" formatCode="#,##0.00">
                  <c:v>11100.47</c:v>
                </c:pt>
                <c:pt idx="691" formatCode="#,##0.00">
                  <c:v>10912.82</c:v>
                </c:pt>
                <c:pt idx="692" formatCode="#,##0.00">
                  <c:v>10990.87</c:v>
                </c:pt>
                <c:pt idx="693" formatCode="#,##0.00">
                  <c:v>9905.17</c:v>
                </c:pt>
                <c:pt idx="694" formatCode="#,##0.00">
                  <c:v>9677.11</c:v>
                </c:pt>
                <c:pt idx="695" formatCode="#,##0.00">
                  <c:v>9536.89</c:v>
                </c:pt>
                <c:pt idx="696" formatCode="#,##0.00">
                  <c:v>9581.07</c:v>
                </c:pt>
                <c:pt idx="697" formatCode="#,##0.00">
                  <c:v>9525.36</c:v>
                </c:pt>
                <c:pt idx="698" formatCode="#,##0.00">
                  <c:v>9374.89</c:v>
                </c:pt>
                <c:pt idx="699" formatCode="#,##0.00">
                  <c:v>9164.23</c:v>
                </c:pt>
                <c:pt idx="700" formatCode="#,##0.00">
                  <c:v>9185.82</c:v>
                </c:pt>
                <c:pt idx="701" formatCode="#,##0.00">
                  <c:v>9159.0400000000009</c:v>
                </c:pt>
                <c:pt idx="702" formatCode="#,##0.00">
                  <c:v>9151.39</c:v>
                </c:pt>
                <c:pt idx="703" formatCode="#,##0.00">
                  <c:v>9132.23</c:v>
                </c:pt>
                <c:pt idx="704" formatCode="#,##0.00">
                  <c:v>9192.84</c:v>
                </c:pt>
                <c:pt idx="705" formatCode="#,##0.00">
                  <c:v>9243.2099999999991</c:v>
                </c:pt>
                <c:pt idx="706" formatCode="#,##0.00">
                  <c:v>9243.61</c:v>
                </c:pt>
                <c:pt idx="707" formatCode="#,##0.00">
                  <c:v>9276.5</c:v>
                </c:pt>
                <c:pt idx="708" formatCode="#,##0.00">
                  <c:v>9240.35</c:v>
                </c:pt>
                <c:pt idx="709" formatCode="#,##0.00">
                  <c:v>9278.81</c:v>
                </c:pt>
                <c:pt idx="710" formatCode="#,##0.00">
                  <c:v>9277.9699999999993</c:v>
                </c:pt>
                <c:pt idx="711" formatCode="#,##0.00">
                  <c:v>9428.33</c:v>
                </c:pt>
                <c:pt idx="712" formatCode="#,##0.00">
                  <c:v>9252.2800000000007</c:v>
                </c:pt>
                <c:pt idx="713" formatCode="#,##0.00">
                  <c:v>9375.4699999999993</c:v>
                </c:pt>
                <c:pt idx="714" formatCode="#,##0.00">
                  <c:v>9073.94</c:v>
                </c:pt>
                <c:pt idx="715" formatCode="#,##0.00">
                  <c:v>9132.49</c:v>
                </c:pt>
                <c:pt idx="716" formatCode="#,##0.00">
                  <c:v>9087.2999999999993</c:v>
                </c:pt>
                <c:pt idx="717" formatCode="#,##0.00">
                  <c:v>9123.41</c:v>
                </c:pt>
                <c:pt idx="718" formatCode="#,##0.00">
                  <c:v>9228.33</c:v>
                </c:pt>
                <c:pt idx="719" formatCode="#,##0.00">
                  <c:v>9137.99</c:v>
                </c:pt>
                <c:pt idx="720" formatCode="#,##0.00">
                  <c:v>9190.85</c:v>
                </c:pt>
                <c:pt idx="721" formatCode="#,##0.00">
                  <c:v>9143.58</c:v>
                </c:pt>
                <c:pt idx="722" formatCode="#,##0.00">
                  <c:v>9045.39</c:v>
                </c:pt>
                <c:pt idx="723" formatCode="#,##0.00">
                  <c:v>9162.92</c:v>
                </c:pt>
                <c:pt idx="724" formatCode="#,##0.00">
                  <c:v>9264.81</c:v>
                </c:pt>
                <c:pt idx="725" formatCode="#,##0.00">
                  <c:v>9313.61</c:v>
                </c:pt>
                <c:pt idx="726" formatCode="#,##0.00">
                  <c:v>9629.66</c:v>
                </c:pt>
                <c:pt idx="727" formatCode="#,##0.00">
                  <c:v>9648.7199999999993</c:v>
                </c:pt>
                <c:pt idx="728" formatCode="#,##0.00">
                  <c:v>9303.6299999999992</c:v>
                </c:pt>
                <c:pt idx="729" formatCode="#,##0.00">
                  <c:v>9332.34</c:v>
                </c:pt>
                <c:pt idx="730" formatCode="#,##0.00">
                  <c:v>9288.02</c:v>
                </c:pt>
                <c:pt idx="731" formatCode="#,##0.00">
                  <c:v>9411.84</c:v>
                </c:pt>
                <c:pt idx="732" formatCode="#,##0.00">
                  <c:v>9480.26</c:v>
                </c:pt>
                <c:pt idx="733" formatCode="#,##0.00">
                  <c:v>9538.02</c:v>
                </c:pt>
                <c:pt idx="734" formatCode="#,##0.00">
                  <c:v>9450.7000000000007</c:v>
                </c:pt>
                <c:pt idx="735" formatCode="#,##0.00">
                  <c:v>9386.7900000000009</c:v>
                </c:pt>
                <c:pt idx="736" formatCode="#,##0.00">
                  <c:v>9475.2800000000007</c:v>
                </c:pt>
                <c:pt idx="737" formatCode="#,##0.00">
                  <c:v>9480.84</c:v>
                </c:pt>
                <c:pt idx="738" formatCode="#,##0.00">
                  <c:v>9321.7800000000007</c:v>
                </c:pt>
                <c:pt idx="739" formatCode="#,##0.00">
                  <c:v>9870.09</c:v>
                </c:pt>
                <c:pt idx="740" formatCode="#,##0.00">
                  <c:v>9795.7000000000007</c:v>
                </c:pt>
                <c:pt idx="741" formatCode="#,##0.00">
                  <c:v>9771.49</c:v>
                </c:pt>
                <c:pt idx="742" formatCode="#,##0.00">
                  <c:v>9758.85</c:v>
                </c:pt>
                <c:pt idx="743" formatCode="#,##0.00">
                  <c:v>9653.68</c:v>
                </c:pt>
                <c:pt idx="744" formatCode="#,##0.00">
                  <c:v>9665.5300000000007</c:v>
                </c:pt>
                <c:pt idx="745" formatCode="#,##0.00">
                  <c:v>9800.64</c:v>
                </c:pt>
                <c:pt idx="746" formatCode="#,##0.00">
                  <c:v>9656.7199999999993</c:v>
                </c:pt>
                <c:pt idx="747" formatCode="#,##0.00">
                  <c:v>9529.7999999999993</c:v>
                </c:pt>
                <c:pt idx="748" formatCode="#,##0.00">
                  <c:v>10167.27</c:v>
                </c:pt>
                <c:pt idx="749" formatCode="#,##0.00">
                  <c:v>9461.06</c:v>
                </c:pt>
                <c:pt idx="750" formatCode="#,##0.00">
                  <c:v>9700.41</c:v>
                </c:pt>
                <c:pt idx="751" formatCode="#,##0.00">
                  <c:v>9439.1200000000008</c:v>
                </c:pt>
                <c:pt idx="752" formatCode="#,##0.00">
                  <c:v>9525.75</c:v>
                </c:pt>
                <c:pt idx="753" formatCode="#,##0.00">
                  <c:v>9181.02</c:v>
                </c:pt>
                <c:pt idx="754" formatCode="#,##0.00">
                  <c:v>8835.0499999999993</c:v>
                </c:pt>
                <c:pt idx="755" formatCode="#,##0.00">
                  <c:v>8906.93</c:v>
                </c:pt>
                <c:pt idx="756" formatCode="#,##0.00">
                  <c:v>8790.3700000000008</c:v>
                </c:pt>
                <c:pt idx="757" formatCode="#,##0.00">
                  <c:v>9209.2900000000009</c:v>
                </c:pt>
                <c:pt idx="758" formatCode="#,##0.00">
                  <c:v>9182.58</c:v>
                </c:pt>
                <c:pt idx="759" formatCode="#,##0.00">
                  <c:v>9081.76</c:v>
                </c:pt>
                <c:pt idx="760" formatCode="#,##0.00">
                  <c:v>9522.98</c:v>
                </c:pt>
                <c:pt idx="761" formatCode="#,##0.00">
                  <c:v>9729.0400000000009</c:v>
                </c:pt>
                <c:pt idx="762" formatCode="#,##0.00">
                  <c:v>9726.57</c:v>
                </c:pt>
                <c:pt idx="763" formatCode="#,##0.00">
                  <c:v>9670.74</c:v>
                </c:pt>
                <c:pt idx="764" formatCode="#,##0.00">
                  <c:v>9377.01</c:v>
                </c:pt>
                <c:pt idx="765" formatCode="#,##0.00">
                  <c:v>9328.2000000000007</c:v>
                </c:pt>
                <c:pt idx="766" formatCode="#,##0.00">
                  <c:v>9733.7199999999993</c:v>
                </c:pt>
                <c:pt idx="767" formatCode="#,##0.00">
                  <c:v>9269.99</c:v>
                </c:pt>
                <c:pt idx="768" formatCode="#,##0.00">
                  <c:v>8804.48</c:v>
                </c:pt>
                <c:pt idx="769" formatCode="#,##0.00">
                  <c:v>8601.7999999999993</c:v>
                </c:pt>
                <c:pt idx="770" formatCode="#,##0.00">
                  <c:v>8756.43</c:v>
                </c:pt>
                <c:pt idx="771" formatCode="#,##0.00">
                  <c:v>9593.9</c:v>
                </c:pt>
                <c:pt idx="772" formatCode="#,##0.00">
                  <c:v>9842.67</c:v>
                </c:pt>
                <c:pt idx="773" formatCode="#,##0.00">
                  <c:v>9951.52</c:v>
                </c:pt>
                <c:pt idx="774" formatCode="#,##0.00">
                  <c:v>9268.76</c:v>
                </c:pt>
                <c:pt idx="775" formatCode="#,##0.00">
                  <c:v>9003.07</c:v>
                </c:pt>
                <c:pt idx="776" formatCode="#,##0.00">
                  <c:v>8912.65</c:v>
                </c:pt>
                <c:pt idx="777" formatCode="#,##0.00">
                  <c:v>8897.4699999999993</c:v>
                </c:pt>
                <c:pt idx="778" formatCode="#,##0.00">
                  <c:v>8988.6</c:v>
                </c:pt>
                <c:pt idx="779" formatCode="#,##0.00">
                  <c:v>8864.77</c:v>
                </c:pt>
                <c:pt idx="780" formatCode="#,##0.00">
                  <c:v>8658.5499999999993</c:v>
                </c:pt>
                <c:pt idx="781" formatCode="#,##0.00">
                  <c:v>8801.0400000000009</c:v>
                </c:pt>
                <c:pt idx="782" formatCode="#,##0.00">
                  <c:v>7807.06</c:v>
                </c:pt>
                <c:pt idx="783" formatCode="#,##0.00">
                  <c:v>7795.6</c:v>
                </c:pt>
                <c:pt idx="784" formatCode="#,##0.00">
                  <c:v>7679.87</c:v>
                </c:pt>
                <c:pt idx="785" formatCode="#,##0.00">
                  <c:v>7569.94</c:v>
                </c:pt>
                <c:pt idx="786" formatCode="#,##0.00">
                  <c:v>7550.9</c:v>
                </c:pt>
                <c:pt idx="787" formatCode="#,##0.00">
                  <c:v>7429.72</c:v>
                </c:pt>
                <c:pt idx="788" formatCode="#,##0.00">
                  <c:v>7117.21</c:v>
                </c:pt>
                <c:pt idx="789" formatCode="#,##0.00">
                  <c:v>6880.32</c:v>
                </c:pt>
                <c:pt idx="790" formatCode="#,##0.00">
                  <c:v>6881.96</c:v>
                </c:pt>
                <c:pt idx="791" formatCode="#,##0.00">
                  <c:v>7189.42</c:v>
                </c:pt>
                <c:pt idx="792" formatCode="#,##0.00">
                  <c:v>7257.66</c:v>
                </c:pt>
                <c:pt idx="793" formatCode="#,##0.00">
                  <c:v>7096.18</c:v>
                </c:pt>
                <c:pt idx="794" formatCode="#,##0.00">
                  <c:v>7116.8</c:v>
                </c:pt>
                <c:pt idx="795" formatCode="#,##0.00">
                  <c:v>6642.11</c:v>
                </c:pt>
                <c:pt idx="796" formatCode="#,##0.00">
                  <c:v>6842.43</c:v>
                </c:pt>
                <c:pt idx="797" formatCode="#,##0.00">
                  <c:v>6845.04</c:v>
                </c:pt>
                <c:pt idx="798" formatCode="#,##0.00">
                  <c:v>6971.09</c:v>
                </c:pt>
                <c:pt idx="799" formatCode="#,##0.00">
                  <c:v>6859.08</c:v>
                </c:pt>
                <c:pt idx="800" formatCode="#,##0.00">
                  <c:v>6865.49</c:v>
                </c:pt>
                <c:pt idx="801" formatCode="#,##0.00">
                  <c:v>7302.09</c:v>
                </c:pt>
                <c:pt idx="802" formatCode="#,##0.00">
                  <c:v>7334.1</c:v>
                </c:pt>
                <c:pt idx="803" formatCode="#,##0.00">
                  <c:v>7176.41</c:v>
                </c:pt>
                <c:pt idx="804" formatCode="#,##0.00">
                  <c:v>7271.78</c:v>
                </c:pt>
                <c:pt idx="805" formatCode="#,##0.00">
                  <c:v>6791.13</c:v>
                </c:pt>
                <c:pt idx="806" formatCode="#,##0.00">
                  <c:v>6867.53</c:v>
                </c:pt>
                <c:pt idx="807" formatCode="#,##0.00">
                  <c:v>6733.39</c:v>
                </c:pt>
                <c:pt idx="808" formatCode="#,##0.00">
                  <c:v>6793.62</c:v>
                </c:pt>
                <c:pt idx="809" formatCode="#,##0.00">
                  <c:v>6606.78</c:v>
                </c:pt>
                <c:pt idx="810" formatCode="#,##0.00">
                  <c:v>6438.64</c:v>
                </c:pt>
                <c:pt idx="811" formatCode="#,##0.00">
                  <c:v>6429.84</c:v>
                </c:pt>
                <c:pt idx="812" formatCode="#,##0.00">
                  <c:v>5922.04</c:v>
                </c:pt>
                <c:pt idx="813" formatCode="#,##0.00">
                  <c:v>6242.19</c:v>
                </c:pt>
                <c:pt idx="814" formatCode="#,##0.00">
                  <c:v>6469.8</c:v>
                </c:pt>
                <c:pt idx="815" formatCode="#,##0.00">
                  <c:v>6716.44</c:v>
                </c:pt>
                <c:pt idx="816" formatCode="#,##0.00">
                  <c:v>6681.06</c:v>
                </c:pt>
                <c:pt idx="817" formatCode="#,##0.00">
                  <c:v>6734.8</c:v>
                </c:pt>
                <c:pt idx="818" formatCode="#,##0.00">
                  <c:v>6416.31</c:v>
                </c:pt>
                <c:pt idx="819" formatCode="#,##0.00">
                  <c:v>5830.25</c:v>
                </c:pt>
                <c:pt idx="820" formatCode="#,##0.00">
                  <c:v>6185.07</c:v>
                </c:pt>
                <c:pt idx="821" formatCode="#,##0.00">
                  <c:v>6198.78</c:v>
                </c:pt>
                <c:pt idx="822" formatCode="#,##0.00">
                  <c:v>6191.19</c:v>
                </c:pt>
                <c:pt idx="823" formatCode="#,##0.00">
                  <c:v>5238.4399999999996</c:v>
                </c:pt>
                <c:pt idx="824" formatCode="#,##0.00">
                  <c:v>5225.63</c:v>
                </c:pt>
                <c:pt idx="825" formatCode="#,##0.00">
                  <c:v>5014.4799999999996</c:v>
                </c:pt>
                <c:pt idx="826" formatCode="#,##0.00">
                  <c:v>5392.31</c:v>
                </c:pt>
                <c:pt idx="827" formatCode="#,##0.00">
                  <c:v>5200.37</c:v>
                </c:pt>
                <c:pt idx="828" formatCode="#,##0.00">
                  <c:v>5563.71</c:v>
                </c:pt>
                <c:pt idx="829" formatCode="#,##0.00">
                  <c:v>4970.79</c:v>
                </c:pt>
                <c:pt idx="830" formatCode="#,##0.00">
                  <c:v>7911.43</c:v>
                </c:pt>
                <c:pt idx="831" formatCode="#,##0.00">
                  <c:v>7909.73</c:v>
                </c:pt>
                <c:pt idx="832" formatCode="#,##0.00">
                  <c:v>7923.64</c:v>
                </c:pt>
                <c:pt idx="833" formatCode="#,##0.00">
                  <c:v>8108.12</c:v>
                </c:pt>
                <c:pt idx="834" formatCode="#,##0.00">
                  <c:v>8909.9500000000007</c:v>
                </c:pt>
                <c:pt idx="835" formatCode="#,##0.00">
                  <c:v>9122.5499999999993</c:v>
                </c:pt>
                <c:pt idx="836" formatCode="#,##0.00">
                  <c:v>9078.76</c:v>
                </c:pt>
                <c:pt idx="837" formatCode="#,##0.00">
                  <c:v>8755.25</c:v>
                </c:pt>
                <c:pt idx="838" formatCode="#,##0.00">
                  <c:v>8787.7900000000009</c:v>
                </c:pt>
                <c:pt idx="839" formatCode="#,##0.00">
                  <c:v>8869.67</c:v>
                </c:pt>
                <c:pt idx="840" formatCode="#,##0.00">
                  <c:v>8562.4500000000007</c:v>
                </c:pt>
                <c:pt idx="841" formatCode="#,##0.00">
                  <c:v>8599.51</c:v>
                </c:pt>
                <c:pt idx="842" formatCode="#,##0.00">
                  <c:v>8672.4599999999991</c:v>
                </c:pt>
                <c:pt idx="843" formatCode="#,##0.00">
                  <c:v>8784.49</c:v>
                </c:pt>
                <c:pt idx="844" formatCode="#,##0.00">
                  <c:v>8820.52</c:v>
                </c:pt>
                <c:pt idx="845" formatCode="#,##0.00">
                  <c:v>9341.7099999999991</c:v>
                </c:pt>
                <c:pt idx="846" formatCode="#,##0.00">
                  <c:v>9650.17</c:v>
                </c:pt>
                <c:pt idx="847" formatCode="#,##0.00">
                  <c:v>9924.52</c:v>
                </c:pt>
                <c:pt idx="848" formatCode="#,##0.00">
                  <c:v>9663.18</c:v>
                </c:pt>
                <c:pt idx="849" formatCode="#,##0.00">
                  <c:v>9686.44</c:v>
                </c:pt>
                <c:pt idx="850" formatCode="#,##0.00">
                  <c:v>9608.48</c:v>
                </c:pt>
                <c:pt idx="851" formatCode="#,##0.00">
                  <c:v>9633.39</c:v>
                </c:pt>
                <c:pt idx="852" formatCode="#,##0.00">
                  <c:v>10142</c:v>
                </c:pt>
                <c:pt idx="853" formatCode="#,##0.00">
                  <c:v>9690.14</c:v>
                </c:pt>
                <c:pt idx="854" formatCode="#,##0.00">
                  <c:v>9934.43</c:v>
                </c:pt>
                <c:pt idx="855" formatCode="#,##0.00">
                  <c:v>9889.42</c:v>
                </c:pt>
                <c:pt idx="856" formatCode="#,##0.00">
                  <c:v>10312.120000000001</c:v>
                </c:pt>
                <c:pt idx="857" formatCode="#,##0.00">
                  <c:v>10214.379999999999</c:v>
                </c:pt>
                <c:pt idx="858" formatCode="#,##0.00">
                  <c:v>10326.049999999999</c:v>
                </c:pt>
                <c:pt idx="859" formatCode="#,##0.00">
                  <c:v>10208.24</c:v>
                </c:pt>
                <c:pt idx="860" formatCode="#,##0.00">
                  <c:v>9856.61</c:v>
                </c:pt>
                <c:pt idx="861" formatCode="#,##0.00">
                  <c:v>10116.67</c:v>
                </c:pt>
                <c:pt idx="862" formatCode="#,##0.00">
                  <c:v>9865.1200000000008</c:v>
                </c:pt>
                <c:pt idx="863" formatCode="#,##0.00">
                  <c:v>9795.94</c:v>
                </c:pt>
                <c:pt idx="864" formatCode="#,##0.00">
                  <c:v>9729.7999999999993</c:v>
                </c:pt>
                <c:pt idx="865" formatCode="#,##0.00">
                  <c:v>9613.42</c:v>
                </c:pt>
                <c:pt idx="866" formatCode="#,##0.00">
                  <c:v>9180.9599999999991</c:v>
                </c:pt>
                <c:pt idx="867" formatCode="#,##0.00">
                  <c:v>9293.52</c:v>
                </c:pt>
                <c:pt idx="868" formatCode="#,##0.00">
                  <c:v>9344.3700000000008</c:v>
                </c:pt>
                <c:pt idx="869" formatCode="#,##0.00">
                  <c:v>9392.8799999999992</c:v>
                </c:pt>
                <c:pt idx="870" formatCode="#,##0.00">
                  <c:v>9350.5300000000007</c:v>
                </c:pt>
                <c:pt idx="871" formatCode="#,##0.00">
                  <c:v>9508.99</c:v>
                </c:pt>
                <c:pt idx="872" formatCode="#,##0.00">
                  <c:v>9316.6299999999992</c:v>
                </c:pt>
                <c:pt idx="873" formatCode="#,##0.00">
                  <c:v>9358.59</c:v>
                </c:pt>
                <c:pt idx="874" formatCode="#,##0.00">
                  <c:v>8909.82</c:v>
                </c:pt>
                <c:pt idx="875" formatCode="#,##0.00">
                  <c:v>8596.83</c:v>
                </c:pt>
                <c:pt idx="876" formatCode="#,##0.00">
                  <c:v>8367.85</c:v>
                </c:pt>
                <c:pt idx="877" formatCode="#,##0.00">
                  <c:v>8445.43</c:v>
                </c:pt>
                <c:pt idx="878" formatCode="#,##0.00">
                  <c:v>8406.52</c:v>
                </c:pt>
                <c:pt idx="879" formatCode="#,##0.00">
                  <c:v>8680.8799999999992</c:v>
                </c:pt>
                <c:pt idx="880" formatCode="#,##0.00">
                  <c:v>8745.89</c:v>
                </c:pt>
                <c:pt idx="881" formatCode="#,##0.00">
                  <c:v>8657.64</c:v>
                </c:pt>
                <c:pt idx="882" formatCode="#,##0.00">
                  <c:v>8706.25</c:v>
                </c:pt>
                <c:pt idx="883" formatCode="#,##0.00">
                  <c:v>8942.81</c:v>
                </c:pt>
                <c:pt idx="884" formatCode="#,##0.00">
                  <c:v>8929.0400000000009</c:v>
                </c:pt>
                <c:pt idx="885" formatCode="#,##0.00">
                  <c:v>8723.7900000000009</c:v>
                </c:pt>
                <c:pt idx="886" formatCode="#,##0.00">
                  <c:v>8807.01</c:v>
                </c:pt>
                <c:pt idx="887" formatCode="#,##0.00">
                  <c:v>8827.76</c:v>
                </c:pt>
                <c:pt idx="888" formatCode="#,##0.00">
                  <c:v>8144.19</c:v>
                </c:pt>
                <c:pt idx="889" formatCode="#,##0.00">
                  <c:v>8192.49</c:v>
                </c:pt>
                <c:pt idx="890" formatCode="#,##0.00">
                  <c:v>8037.54</c:v>
                </c:pt>
                <c:pt idx="891" formatCode="#,##0.00">
                  <c:v>8166.55</c:v>
                </c:pt>
                <c:pt idx="892" formatCode="#,##0.00">
                  <c:v>7879.07</c:v>
                </c:pt>
                <c:pt idx="893" formatCode="#,##0.00">
                  <c:v>8079.86</c:v>
                </c:pt>
                <c:pt idx="894" formatCode="#,##0.00">
                  <c:v>8163.69</c:v>
                </c:pt>
                <c:pt idx="895" formatCode="#,##0.00">
                  <c:v>7769.22</c:v>
                </c:pt>
                <c:pt idx="896" formatCode="#,##0.00">
                  <c:v>7411.32</c:v>
                </c:pt>
                <c:pt idx="897" formatCode="#,##0.00">
                  <c:v>7410.66</c:v>
                </c:pt>
                <c:pt idx="898" formatCode="#,##0.00">
                  <c:v>7344.88</c:v>
                </c:pt>
                <c:pt idx="899" formatCode="#,##0.00">
                  <c:v>6985.47</c:v>
                </c:pt>
                <c:pt idx="900" formatCode="#,##0.00">
                  <c:v>7200.17</c:v>
                </c:pt>
                <c:pt idx="901" formatCode="#,##0.00">
                  <c:v>7193.6</c:v>
                </c:pt>
                <c:pt idx="902" formatCode="#,##0.00">
                  <c:v>7293</c:v>
                </c:pt>
                <c:pt idx="903" formatCode="#,##0.00">
                  <c:v>7422.65</c:v>
                </c:pt>
                <c:pt idx="904" formatCode="#,##0.00">
                  <c:v>7317.99</c:v>
                </c:pt>
                <c:pt idx="905" formatCode="#,##0.00">
                  <c:v>7290.09</c:v>
                </c:pt>
                <c:pt idx="906" formatCode="#,##0.00">
                  <c:v>7238.97</c:v>
                </c:pt>
                <c:pt idx="907" formatCode="#,##0.00">
                  <c:v>7275.16</c:v>
                </c:pt>
                <c:pt idx="908" formatCode="#,##0.00">
                  <c:v>7322.53</c:v>
                </c:pt>
                <c:pt idx="909" formatCode="#,##0.00">
                  <c:v>7355.63</c:v>
                </c:pt>
                <c:pt idx="910" formatCode="#,##0.00">
                  <c:v>7511.59</c:v>
                </c:pt>
                <c:pt idx="911" formatCode="#,##0.00">
                  <c:v>7191.16</c:v>
                </c:pt>
                <c:pt idx="912" formatCode="#,##0.00">
                  <c:v>7218.82</c:v>
                </c:pt>
                <c:pt idx="913" formatCode="#,##0.00">
                  <c:v>7202.84</c:v>
                </c:pt>
                <c:pt idx="914" formatCode="#,##0.00">
                  <c:v>7276.8</c:v>
                </c:pt>
                <c:pt idx="915" formatCode="#,##0.00">
                  <c:v>6640.52</c:v>
                </c:pt>
                <c:pt idx="916" formatCode="#,##0.00">
                  <c:v>6932.48</c:v>
                </c:pt>
                <c:pt idx="917" formatCode="#,##0.00">
                  <c:v>7152.3</c:v>
                </c:pt>
                <c:pt idx="918" formatCode="#,##0.00">
                  <c:v>7124.67</c:v>
                </c:pt>
                <c:pt idx="919" formatCode="#,##0.00">
                  <c:v>7269.68</c:v>
                </c:pt>
                <c:pt idx="920" formatCode="#,##0.00">
                  <c:v>7243.13</c:v>
                </c:pt>
                <c:pt idx="921" formatCode="#,##0.00">
                  <c:v>7217.43</c:v>
                </c:pt>
                <c:pt idx="922" formatCode="#,##0.00">
                  <c:v>7278.12</c:v>
                </c:pt>
                <c:pt idx="923" formatCode="#,##0.00">
                  <c:v>7400.9</c:v>
                </c:pt>
                <c:pt idx="924" formatCode="#,##0.00">
                  <c:v>7564.35</c:v>
                </c:pt>
                <c:pt idx="925" formatCode="#,##0.00">
                  <c:v>7556.24</c:v>
                </c:pt>
                <c:pt idx="926" formatCode="#,##0.00">
                  <c:v>7547</c:v>
                </c:pt>
                <c:pt idx="927" formatCode="#,##0.00">
                  <c:v>7448.31</c:v>
                </c:pt>
                <c:pt idx="928" formatCode="#,##0.00">
                  <c:v>7252.03</c:v>
                </c:pt>
                <c:pt idx="929" formatCode="#,##0.00">
                  <c:v>7320.15</c:v>
                </c:pt>
                <c:pt idx="930" formatCode="#,##0.00">
                  <c:v>7321.99</c:v>
                </c:pt>
                <c:pt idx="931" formatCode="#,##0.00">
                  <c:v>7424.29</c:v>
                </c:pt>
                <c:pt idx="932" formatCode="#,##0.00">
                  <c:v>7569.63</c:v>
                </c:pt>
                <c:pt idx="933" formatCode="#,##0.00">
                  <c:v>7761.24</c:v>
                </c:pt>
                <c:pt idx="934" formatCode="#,##0.00">
                  <c:v>7463.11</c:v>
                </c:pt>
                <c:pt idx="935" formatCode="#,##0.00">
                  <c:v>7531.66</c:v>
                </c:pt>
                <c:pt idx="936" formatCode="#,##0.00">
                  <c:v>7218.37</c:v>
                </c:pt>
                <c:pt idx="937" formatCode="#,##0.00">
                  <c:v>7146.13</c:v>
                </c:pt>
                <c:pt idx="938" formatCode="#,##0.00">
                  <c:v>7047.92</c:v>
                </c:pt>
                <c:pt idx="939" formatCode="#,##0.00">
                  <c:v>7397.8</c:v>
                </c:pt>
                <c:pt idx="940" formatCode="#,##0.00">
                  <c:v>7296.58</c:v>
                </c:pt>
                <c:pt idx="941" formatCode="#,##0.00">
                  <c:v>7642.75</c:v>
                </c:pt>
                <c:pt idx="942" formatCode="#,##0.00">
                  <c:v>8027.27</c:v>
                </c:pt>
                <c:pt idx="943" formatCode="#,##0.00">
                  <c:v>8206.15</c:v>
                </c:pt>
                <c:pt idx="944" formatCode="#,##0.00">
                  <c:v>8309.2900000000009</c:v>
                </c:pt>
                <c:pt idx="945" formatCode="#,##0.00">
                  <c:v>8577.98</c:v>
                </c:pt>
                <c:pt idx="946" formatCode="#,##0.00">
                  <c:v>8550.76</c:v>
                </c:pt>
                <c:pt idx="947" formatCode="#,##0.00">
                  <c:v>8491.99</c:v>
                </c:pt>
                <c:pt idx="948" formatCode="#,##0.00">
                  <c:v>8708.1</c:v>
                </c:pt>
                <c:pt idx="949" formatCode="#,##0.00">
                  <c:v>8808.26</c:v>
                </c:pt>
                <c:pt idx="950" formatCode="#,##0.00">
                  <c:v>8815.66</c:v>
                </c:pt>
                <c:pt idx="951" formatCode="#,##0.00">
                  <c:v>8757.7900000000009</c:v>
                </c:pt>
                <c:pt idx="952" formatCode="#,##0.00">
                  <c:v>9055.5300000000007</c:v>
                </c:pt>
                <c:pt idx="953" formatCode="#,##0.00">
                  <c:v>8813.58</c:v>
                </c:pt>
                <c:pt idx="954" formatCode="#,##0.00">
                  <c:v>8804.8799999999992</c:v>
                </c:pt>
                <c:pt idx="955" formatCode="#,##0.00">
                  <c:v>9267.56</c:v>
                </c:pt>
                <c:pt idx="956" formatCode="#,##0.00">
                  <c:v>9360.8799999999992</c:v>
                </c:pt>
                <c:pt idx="957" formatCode="#,##0.00">
                  <c:v>9342.5300000000007</c:v>
                </c:pt>
                <c:pt idx="958" formatCode="#,##0.00">
                  <c:v>9412.61</c:v>
                </c:pt>
                <c:pt idx="959" formatCode="#,##0.00">
                  <c:v>9235.35</c:v>
                </c:pt>
                <c:pt idx="960" formatCode="#,##0.00">
                  <c:v>9324.7199999999993</c:v>
                </c:pt>
                <c:pt idx="961" formatCode="#,##0.00">
                  <c:v>9261.1</c:v>
                </c:pt>
                <c:pt idx="962" formatCode="#,##0.00">
                  <c:v>9199.58</c:v>
                </c:pt>
                <c:pt idx="963" formatCode="#,##0.00">
                  <c:v>9205.73</c:v>
                </c:pt>
                <c:pt idx="964" formatCode="#,##0.00">
                  <c:v>9427.69</c:v>
                </c:pt>
                <c:pt idx="965" formatCode="#,##0.00">
                  <c:v>9256.15</c:v>
                </c:pt>
                <c:pt idx="966" formatCode="#,##0.00">
                  <c:v>9551.7099999999991</c:v>
                </c:pt>
                <c:pt idx="967" formatCode="#,##0.00">
                  <c:v>9244.9699999999993</c:v>
                </c:pt>
                <c:pt idx="968" formatCode="#,##0.00">
                  <c:v>8660.7000000000007</c:v>
                </c:pt>
                <c:pt idx="969" formatCode="#,##0.00">
                  <c:v>7493.49</c:v>
                </c:pt>
                <c:pt idx="970" formatCode="#,##0.00">
                  <c:v>7514.67</c:v>
                </c:pt>
                <c:pt idx="971" formatCode="#,##0.00">
                  <c:v>8078.2</c:v>
                </c:pt>
                <c:pt idx="972" formatCode="#,##0.00">
                  <c:v>8243.7199999999993</c:v>
                </c:pt>
                <c:pt idx="973" formatCode="#,##0.00">
                  <c:v>8222.08</c:v>
                </c:pt>
                <c:pt idx="974" formatCode="#,##0.00">
                  <c:v>7988.56</c:v>
                </c:pt>
                <c:pt idx="975" formatCode="#,##0.00">
                  <c:v>7973.21</c:v>
                </c:pt>
                <c:pt idx="976" formatCode="#,##0.00">
                  <c:v>8103.91</c:v>
                </c:pt>
                <c:pt idx="977" formatCode="#,##0.00">
                  <c:v>8047.53</c:v>
                </c:pt>
                <c:pt idx="978" formatCode="#,##0.00">
                  <c:v>8205.3700000000008</c:v>
                </c:pt>
                <c:pt idx="979" formatCode="#,##0.00">
                  <c:v>8374.69</c:v>
                </c:pt>
                <c:pt idx="980" formatCode="#,##0.00">
                  <c:v>8321.01</c:v>
                </c:pt>
                <c:pt idx="981" formatCode="#,##0.00">
                  <c:v>8336.56</c:v>
                </c:pt>
                <c:pt idx="982" formatCode="#,##0.00">
                  <c:v>8321.76</c:v>
                </c:pt>
                <c:pt idx="983" formatCode="#,##0.00">
                  <c:v>8586.4699999999993</c:v>
                </c:pt>
                <c:pt idx="984" formatCode="#,##0.00">
                  <c:v>8595.74</c:v>
                </c:pt>
                <c:pt idx="985" formatCode="#,##0.00">
                  <c:v>8228.7800000000007</c:v>
                </c:pt>
                <c:pt idx="986" formatCode="#,##0.00">
                  <c:v>8245.6200000000008</c:v>
                </c:pt>
                <c:pt idx="987" formatCode="#,##0.00">
                  <c:v>7988.16</c:v>
                </c:pt>
                <c:pt idx="988" formatCode="#,##0.00">
                  <c:v>8151.5</c:v>
                </c:pt>
                <c:pt idx="989" formatCode="#,##0.00">
                  <c:v>8205.94</c:v>
                </c:pt>
                <c:pt idx="990" formatCode="#,##0.00">
                  <c:v>8259.99</c:v>
                </c:pt>
                <c:pt idx="991" formatCode="#,##0.00">
                  <c:v>8393.0400000000009</c:v>
                </c:pt>
                <c:pt idx="992" formatCode="#,##0.00">
                  <c:v>8343.2800000000007</c:v>
                </c:pt>
                <c:pt idx="993" formatCode="#,##0.00">
                  <c:v>8293.8700000000008</c:v>
                </c:pt>
                <c:pt idx="994" formatCode="#,##0.00">
                  <c:v>8104.19</c:v>
                </c:pt>
                <c:pt idx="995" formatCode="#,##0.00">
                  <c:v>8245.92</c:v>
                </c:pt>
                <c:pt idx="996" formatCode="#,##0.00">
                  <c:v>8251.85</c:v>
                </c:pt>
                <c:pt idx="997" formatCode="#,##0.00">
                  <c:v>8118.97</c:v>
                </c:pt>
                <c:pt idx="998" formatCode="#,##0.00">
                  <c:v>8486.99</c:v>
                </c:pt>
                <c:pt idx="999" formatCode="#,##0.00">
                  <c:v>8620.57</c:v>
                </c:pt>
                <c:pt idx="1000" formatCode="#,##0.00">
                  <c:v>9729.32</c:v>
                </c:pt>
                <c:pt idx="1001" formatCode="#,##0.00">
                  <c:v>10070.39</c:v>
                </c:pt>
                <c:pt idx="1002" formatCode="#,##0.00">
                  <c:v>10019.719999999999</c:v>
                </c:pt>
                <c:pt idx="1003" formatCode="#,##0.00">
                  <c:v>10181.64</c:v>
                </c:pt>
                <c:pt idx="1004" formatCode="#,##0.00">
                  <c:v>10266.41</c:v>
                </c:pt>
                <c:pt idx="1005" formatCode="#,##0.00">
                  <c:v>10198.25</c:v>
                </c:pt>
                <c:pt idx="1006" formatCode="#,##0.00">
                  <c:v>10241.27</c:v>
                </c:pt>
                <c:pt idx="1007" formatCode="#,##0.00">
                  <c:v>10276.790000000001</c:v>
                </c:pt>
                <c:pt idx="1008" formatCode="#,##0.00">
                  <c:v>10347.709999999999</c:v>
                </c:pt>
                <c:pt idx="1009" formatCode="#,##0.00">
                  <c:v>10358.049999999999</c:v>
                </c:pt>
                <c:pt idx="1010" formatCode="#,##0.00">
                  <c:v>10360.549999999999</c:v>
                </c:pt>
                <c:pt idx="1011" formatCode="#,##0.00">
                  <c:v>10410.129999999999</c:v>
                </c:pt>
                <c:pt idx="1012" formatCode="#,##0.00">
                  <c:v>10178.370000000001</c:v>
                </c:pt>
                <c:pt idx="1013" formatCode="#,##0.00">
                  <c:v>10115.98</c:v>
                </c:pt>
                <c:pt idx="1014" formatCode="#,##0.00">
                  <c:v>10334.969999999999</c:v>
                </c:pt>
                <c:pt idx="1015" formatCode="#,##0.00">
                  <c:v>10441.280000000001</c:v>
                </c:pt>
                <c:pt idx="1016" formatCode="#,##0.00">
                  <c:v>10517.25</c:v>
                </c:pt>
                <c:pt idx="1017" formatCode="#,##0.00">
                  <c:v>10353.299999999999</c:v>
                </c:pt>
                <c:pt idx="1018" formatCode="#,##0.00">
                  <c:v>10575.53</c:v>
                </c:pt>
                <c:pt idx="1019" formatCode="#,##0.00">
                  <c:v>10594.49</c:v>
                </c:pt>
                <c:pt idx="1020" formatCode="#,##0.00">
                  <c:v>10623.54</c:v>
                </c:pt>
                <c:pt idx="1021" formatCode="#,##0.00">
                  <c:v>10346.76</c:v>
                </c:pt>
                <c:pt idx="1022" formatCode="#,##0.00">
                  <c:v>9757.9699999999993</c:v>
                </c:pt>
                <c:pt idx="1023" formatCode="#,##0.00">
                  <c:v>9630.66</c:v>
                </c:pt>
                <c:pt idx="1024" formatCode="#,##0.00">
                  <c:v>9598.17</c:v>
                </c:pt>
                <c:pt idx="1025" formatCode="#,##0.00">
                  <c:v>9510.2000000000007</c:v>
                </c:pt>
                <c:pt idx="1026" formatCode="#,##0.00">
                  <c:v>9754.42</c:v>
                </c:pt>
                <c:pt idx="1027" formatCode="#,##0.00">
                  <c:v>10185.5</c:v>
                </c:pt>
                <c:pt idx="1028" formatCode="#,##0.00">
                  <c:v>10370.82</c:v>
                </c:pt>
                <c:pt idx="1029" formatCode="#,##0.00">
                  <c:v>10138.52</c:v>
                </c:pt>
                <c:pt idx="1030" formatCode="#,##0.00">
                  <c:v>10159.959999999999</c:v>
                </c:pt>
                <c:pt idx="1031" formatCode="#,##0.00">
                  <c:v>10407.969999999999</c:v>
                </c:pt>
                <c:pt idx="1032" formatCode="#,##0.00">
                  <c:v>10131.06</c:v>
                </c:pt>
                <c:pt idx="1033" formatCode="#,##0.00">
                  <c:v>10138.049999999999</c:v>
                </c:pt>
                <c:pt idx="1034" formatCode="#,##0.00">
                  <c:v>10763.23</c:v>
                </c:pt>
                <c:pt idx="1035" formatCode="#,##0.00">
                  <c:v>10916.05</c:v>
                </c:pt>
                <c:pt idx="1036" formatCode="#,##0.00">
                  <c:v>10345.81</c:v>
                </c:pt>
                <c:pt idx="1037" formatCode="#,##0.00">
                  <c:v>10231.74</c:v>
                </c:pt>
                <c:pt idx="1038" formatCode="#,##0.00">
                  <c:v>10374.34</c:v>
                </c:pt>
                <c:pt idx="1039" formatCode="#,##0.00">
                  <c:v>10311.549999999999</c:v>
                </c:pt>
                <c:pt idx="1040" formatCode="#,##0.00">
                  <c:v>10051.700000000001</c:v>
                </c:pt>
                <c:pt idx="1041" formatCode="#,##0.00">
                  <c:v>10895.83</c:v>
                </c:pt>
                <c:pt idx="1042" formatCode="#,##0.00">
                  <c:v>11382.62</c:v>
                </c:pt>
                <c:pt idx="1043" formatCode="#,##0.00">
                  <c:v>11523.58</c:v>
                </c:pt>
                <c:pt idx="1044" formatCode="#,##0.00">
                  <c:v>11354.02</c:v>
                </c:pt>
                <c:pt idx="1045" formatCode="#,##0.00">
                  <c:v>11862.94</c:v>
                </c:pt>
                <c:pt idx="1046" formatCode="#,##0.00">
                  <c:v>11966.41</c:v>
                </c:pt>
                <c:pt idx="1047" formatCode="#,##0.00">
                  <c:v>11941.97</c:v>
                </c:pt>
                <c:pt idx="1048" formatCode="#,##0.00">
                  <c:v>11478.17</c:v>
                </c:pt>
                <c:pt idx="1049" formatCode="#,##0.00">
                  <c:v>10138.52</c:v>
                </c:pt>
                <c:pt idx="1050" formatCode="#,##0.00">
                  <c:v>10159.959999999999</c:v>
                </c:pt>
                <c:pt idx="1051" formatCode="#,##0.00">
                  <c:v>10407.969999999999</c:v>
                </c:pt>
                <c:pt idx="1052" formatCode="#,##0.00">
                  <c:v>10131.06</c:v>
                </c:pt>
                <c:pt idx="1053" formatCode="#,##0.00">
                  <c:v>10138.049999999999</c:v>
                </c:pt>
                <c:pt idx="1054" formatCode="#,##0.00">
                  <c:v>10763.23</c:v>
                </c:pt>
                <c:pt idx="1055" formatCode="#,##0.00">
                  <c:v>10916.05</c:v>
                </c:pt>
                <c:pt idx="1056" formatCode="#,##0.00">
                  <c:v>10345.81</c:v>
                </c:pt>
                <c:pt idx="1057" formatCode="#,##0.00">
                  <c:v>10231.74</c:v>
                </c:pt>
                <c:pt idx="1058" formatCode="#,##0.00">
                  <c:v>10374.34</c:v>
                </c:pt>
                <c:pt idx="1059" formatCode="#,##0.00">
                  <c:v>10311.549999999999</c:v>
                </c:pt>
                <c:pt idx="1060" formatCode="#,##0.00">
                  <c:v>10051.700000000001</c:v>
                </c:pt>
                <c:pt idx="1061" formatCode="#,##0.00">
                  <c:v>10895.83</c:v>
                </c:pt>
                <c:pt idx="1062" formatCode="#,##0.00">
                  <c:v>11382.62</c:v>
                </c:pt>
                <c:pt idx="1063" formatCode="#,##0.00">
                  <c:v>11382.62</c:v>
                </c:pt>
                <c:pt idx="1064" formatCode="#,##0.00">
                  <c:v>11523.58</c:v>
                </c:pt>
                <c:pt idx="1065" formatCode="#,##0.00">
                  <c:v>11354.02</c:v>
                </c:pt>
                <c:pt idx="1066" formatCode="#,##0.00">
                  <c:v>11862.94</c:v>
                </c:pt>
                <c:pt idx="1067" formatCode="#,##0.00">
                  <c:v>11966.41</c:v>
                </c:pt>
                <c:pt idx="1068" formatCode="#,##0.00">
                  <c:v>11941.97</c:v>
                </c:pt>
                <c:pt idx="1069" formatCode="#,##0.00">
                  <c:v>11478.17</c:v>
                </c:pt>
                <c:pt idx="1070" formatCode="#,##0.00">
                  <c:v>11805.65</c:v>
                </c:pt>
                <c:pt idx="1071" formatCode="#,##0.00">
                  <c:v>10970.18</c:v>
                </c:pt>
                <c:pt idx="1072" formatCode="#,##0.00">
                  <c:v>10821.73</c:v>
                </c:pt>
                <c:pt idx="1073" formatCode="#,##0.00">
                  <c:v>10518.17</c:v>
                </c:pt>
                <c:pt idx="1074" formatCode="#,##0.00">
                  <c:v>10399.67</c:v>
                </c:pt>
                <c:pt idx="1075" formatCode="#,##0.00">
                  <c:v>10085.629999999999</c:v>
                </c:pt>
                <c:pt idx="1076" formatCode="#,##0.00">
                  <c:v>9607.42</c:v>
                </c:pt>
                <c:pt idx="1077" formatCode="#,##0.00">
                  <c:v>9519.15</c:v>
                </c:pt>
                <c:pt idx="1078" formatCode="#,##0.00">
                  <c:v>9552.86</c:v>
                </c:pt>
                <c:pt idx="1079" formatCode="#,##0.00">
                  <c:v>9477.68</c:v>
                </c:pt>
                <c:pt idx="1080" formatCode="#,##0.00">
                  <c:v>9870.2999999999993</c:v>
                </c:pt>
                <c:pt idx="1081" formatCode="#,##0.00">
                  <c:v>9911.84</c:v>
                </c:pt>
                <c:pt idx="1082" formatCode="#,##0.00">
                  <c:v>9811.93</c:v>
                </c:pt>
                <c:pt idx="1083" formatCode="#,##0.00">
                  <c:v>9900.77</c:v>
                </c:pt>
                <c:pt idx="1084" formatCode="#,##0.00">
                  <c:v>10343.11</c:v>
                </c:pt>
                <c:pt idx="1085" formatCode="#,##0.00">
                  <c:v>10599.11</c:v>
                </c:pt>
                <c:pt idx="1086" formatCode="#,##0.00">
                  <c:v>10767.14</c:v>
                </c:pt>
                <c:pt idx="1087" formatCode="#,##0.00">
                  <c:v>10530.73</c:v>
                </c:pt>
                <c:pt idx="1088" formatCode="#,##0.00">
                  <c:v>10666.48</c:v>
                </c:pt>
                <c:pt idx="1089" formatCode="#,##0.00">
                  <c:v>9693.7999999999993</c:v>
                </c:pt>
                <c:pt idx="1090" formatCode="#,##0.00">
                  <c:v>9477.64</c:v>
                </c:pt>
                <c:pt idx="1091" formatCode="#,##0.00">
                  <c:v>10895.09</c:v>
                </c:pt>
                <c:pt idx="1092" formatCode="#,##0.00">
                  <c:v>10256.06</c:v>
                </c:pt>
                <c:pt idx="1093" formatCode="#,##0.00">
                  <c:v>11392.38</c:v>
                </c:pt>
                <c:pt idx="1094" formatCode="#,##0.00">
                  <c:v>11815.99</c:v>
                </c:pt>
                <c:pt idx="1095" formatCode="#,##0.00">
                  <c:v>11358.66</c:v>
                </c:pt>
                <c:pt idx="1096" formatCode="#,##0.00">
                  <c:v>12156.51</c:v>
                </c:pt>
                <c:pt idx="1097" formatCode="#,##0.00">
                  <c:v>12573.81</c:v>
                </c:pt>
                <c:pt idx="1098" formatCode="#,##0.00">
                  <c:v>12285.96</c:v>
                </c:pt>
                <c:pt idx="1099" formatCode="#,##0.00">
                  <c:v>11450.85</c:v>
                </c:pt>
                <c:pt idx="1100" formatCode="#,##0.00">
                  <c:v>11208.55</c:v>
                </c:pt>
                <c:pt idx="1101" formatCode="#,##0.00">
                  <c:v>10978.46</c:v>
                </c:pt>
                <c:pt idx="1102" formatCode="#,##0.00">
                  <c:v>11215.44</c:v>
                </c:pt>
                <c:pt idx="1103" formatCode="#,##0.00">
                  <c:v>11961.27</c:v>
                </c:pt>
                <c:pt idx="1104" formatCode="#,##0.00">
                  <c:v>10801.68</c:v>
                </c:pt>
                <c:pt idx="1105" formatCode="#,##0.00">
                  <c:v>10583.13</c:v>
                </c:pt>
                <c:pt idx="1106" formatCode="#,##0.00">
                  <c:v>10817.16</c:v>
                </c:pt>
                <c:pt idx="1107" formatCode="#,##0.00">
                  <c:v>11959.37</c:v>
                </c:pt>
                <c:pt idx="1108" formatCode="#,##0.00">
                  <c:v>12407.33</c:v>
                </c:pt>
                <c:pt idx="1109" formatCode="#,##0.00">
                  <c:v>11182.81</c:v>
                </c:pt>
                <c:pt idx="1110" formatCode="#,##0.00">
                  <c:v>13016.23</c:v>
                </c:pt>
                <c:pt idx="1111" formatCode="#,##0.00">
                  <c:v>11790.92</c:v>
                </c:pt>
                <c:pt idx="1112" formatCode="#,##0.00">
                  <c:v>11011.1</c:v>
                </c:pt>
                <c:pt idx="1113" formatCode="#,##0.00">
                  <c:v>10855.37</c:v>
                </c:pt>
                <c:pt idx="1114" formatCode="#,##0.00">
                  <c:v>10701.69</c:v>
                </c:pt>
                <c:pt idx="1115" formatCode="#,##0.00">
                  <c:v>10144.56</c:v>
                </c:pt>
                <c:pt idx="1116" formatCode="#,##0.00">
                  <c:v>9527.16</c:v>
                </c:pt>
                <c:pt idx="1117" formatCode="#,##0.00">
                  <c:v>9273.52</c:v>
                </c:pt>
                <c:pt idx="1118" formatCode="#,##0.00">
                  <c:v>9081.76</c:v>
                </c:pt>
                <c:pt idx="1119" formatCode="#,##0.00">
                  <c:v>9320.35</c:v>
                </c:pt>
                <c:pt idx="1120" formatCode="#,##0.00">
                  <c:v>8994.49</c:v>
                </c:pt>
                <c:pt idx="1121" formatCode="#,##0.00">
                  <c:v>8838.3799999999992</c:v>
                </c:pt>
                <c:pt idx="1122" formatCode="#,##0.00">
                  <c:v>8693.83</c:v>
                </c:pt>
                <c:pt idx="1123" formatCode="#,##0.00">
                  <c:v>8230.92</c:v>
                </c:pt>
                <c:pt idx="1124" formatCode="#,##0.00">
                  <c:v>8145.86</c:v>
                </c:pt>
                <c:pt idx="1125" formatCode="#,##0.00">
                  <c:v>7927.71</c:v>
                </c:pt>
                <c:pt idx="1126" formatCode="#,##0.00">
                  <c:v>8000.33</c:v>
                </c:pt>
                <c:pt idx="1127" formatCode="#,##0.00">
                  <c:v>7688.08</c:v>
                </c:pt>
                <c:pt idx="1128" formatCode="#,##0.00">
                  <c:v>7954.13</c:v>
                </c:pt>
                <c:pt idx="1129" formatCode="#,##0.00">
                  <c:v>8043.95</c:v>
                </c:pt>
                <c:pt idx="1130" formatCode="#,##0.00">
                  <c:v>7822.02</c:v>
                </c:pt>
                <c:pt idx="1131" formatCode="#,##0.00">
                  <c:v>7824.23</c:v>
                </c:pt>
                <c:pt idx="1132" formatCode="#,##0.00">
                  <c:v>7707.77</c:v>
                </c:pt>
                <c:pt idx="1133" formatCode="#,##0.00">
                  <c:v>8208.99</c:v>
                </c:pt>
                <c:pt idx="1134" formatCode="#,##0.00">
                  <c:v>8742.9599999999991</c:v>
                </c:pt>
                <c:pt idx="1135" formatCode="#,##0.00">
                  <c:v>8564.02</c:v>
                </c:pt>
                <c:pt idx="1136" formatCode="General">
                  <c:v>8574.5</c:v>
                </c:pt>
                <c:pt idx="1137" formatCode="General">
                  <c:v>8319.4699999999993</c:v>
                </c:pt>
                <c:pt idx="1138" formatCode="General">
                  <c:v>8659.49</c:v>
                </c:pt>
                <c:pt idx="1139" formatCode="#,##0.00">
                  <c:v>8719.9599999999991</c:v>
                </c:pt>
                <c:pt idx="1140" formatCode="#,##0.00">
                  <c:v>8805.7800000000007</c:v>
                </c:pt>
                <c:pt idx="1141" formatCode="#,##0.00">
                  <c:v>8673.2199999999993</c:v>
                </c:pt>
                <c:pt idx="1142" formatCode="#,##0.00">
                  <c:v>8052.54</c:v>
                </c:pt>
                <c:pt idx="1143" formatCode="#,##0.00">
                  <c:v>7987.37</c:v>
                </c:pt>
                <c:pt idx="1144" formatCode="General">
                  <c:v>7881.85</c:v>
                </c:pt>
                <c:pt idx="1145" formatCode="#,##0.00">
                  <c:v>7680.07</c:v>
                </c:pt>
                <c:pt idx="1146" formatCode="#,##0.00">
                  <c:v>7963.33</c:v>
                </c:pt>
                <c:pt idx="1147" formatCode="#,##0.00">
                  <c:v>7978.31</c:v>
                </c:pt>
                <c:pt idx="1148" formatCode="#,##0.00">
                  <c:v>8197.69</c:v>
                </c:pt>
                <c:pt idx="1149" formatCode="#,##0.00">
                  <c:v>7271.21</c:v>
                </c:pt>
                <c:pt idx="1150" formatCode="#,##0.00">
                  <c:v>7343.9</c:v>
                </c:pt>
                <c:pt idx="1151" formatCode="#,##0.00">
                  <c:v>7884.91</c:v>
                </c:pt>
                <c:pt idx="1152" formatCode="#,##0.00">
                  <c:v>8205.17</c:v>
                </c:pt>
                <c:pt idx="1153" formatCode="#,##0.00">
                  <c:v>7994.42</c:v>
                </c:pt>
                <c:pt idx="1154" formatCode="#,##0.00">
                  <c:v>7814.92</c:v>
                </c:pt>
                <c:pt idx="1155" formatCode="#,##0.00">
                  <c:v>6972.37</c:v>
                </c:pt>
                <c:pt idx="1156" formatCode="#,##0.00">
                  <c:v>7204.77</c:v>
                </c:pt>
                <c:pt idx="1157" formatCode="#,##0.00">
                  <c:v>6378.85</c:v>
                </c:pt>
                <c:pt idx="1158" formatCode="#,##0.00">
                  <c:v>6174.53</c:v>
                </c:pt>
                <c:pt idx="1159" formatCode="#,##0.00">
                  <c:v>5982.46</c:v>
                </c:pt>
                <c:pt idx="1160" formatCode="#,##0.00">
                  <c:v>5829.5</c:v>
                </c:pt>
                <c:pt idx="1161" formatCode="#,##0.00">
                  <c:v>5746.81</c:v>
                </c:pt>
                <c:pt idx="1162" formatCode="#,##0.00">
                  <c:v>5795.71</c:v>
                </c:pt>
                <c:pt idx="1163" formatCode="#,##0.00">
                  <c:v>5831.17</c:v>
                </c:pt>
                <c:pt idx="1164" formatCode="#,##0.00">
                  <c:v>5768.29</c:v>
                </c:pt>
                <c:pt idx="1165" formatCode="#,##0.00">
                  <c:v>5505.28</c:v>
                </c:pt>
                <c:pt idx="1166" formatCode="#,##0.00">
                  <c:v>5402.7</c:v>
                </c:pt>
                <c:pt idx="1167" formatCode="#,##0.00">
                  <c:v>5350.73</c:v>
                </c:pt>
                <c:pt idx="1168" formatCode="#,##0.00">
                  <c:v>5247.35</c:v>
                </c:pt>
                <c:pt idx="1169" formatCode="#,##0.00">
                  <c:v>5285.14</c:v>
                </c:pt>
                <c:pt idx="1170" formatCode="#,##0.00">
                  <c:v>5268.29</c:v>
                </c:pt>
                <c:pt idx="1171" formatCode="#,##0.00">
                  <c:v>5279.35</c:v>
                </c:pt>
                <c:pt idx="1172" formatCode="#,##0.00">
                  <c:v>5210.5200000000004</c:v>
                </c:pt>
                <c:pt idx="1173" formatCode="#,##0.00">
                  <c:v>5464.87</c:v>
                </c:pt>
                <c:pt idx="1174" formatCode="#,##0.00">
                  <c:v>5572.36</c:v>
                </c:pt>
                <c:pt idx="1175" formatCode="#,##0.00">
                  <c:v>5399.37</c:v>
                </c:pt>
                <c:pt idx="1176" formatCode="#,##0.00">
                  <c:v>5314.53</c:v>
                </c:pt>
                <c:pt idx="1177" formatCode="General">
                  <c:v>5337.89</c:v>
                </c:pt>
                <c:pt idx="1178" formatCode="General">
                  <c:v>5303.81</c:v>
                </c:pt>
                <c:pt idx="1179" formatCode="#,##0.00">
                  <c:v>5298.39</c:v>
                </c:pt>
                <c:pt idx="1180" formatCode="General">
                  <c:v>5251.94</c:v>
                </c:pt>
                <c:pt idx="1181" formatCode="General">
                  <c:v>5235.5600000000004</c:v>
                </c:pt>
                <c:pt idx="1182" formatCode="#,##0.00">
                  <c:v>5067.1099999999997</c:v>
                </c:pt>
                <c:pt idx="1183" formatCode="#,##0.00">
                  <c:v>5167.72</c:v>
                </c:pt>
                <c:pt idx="1184" formatCode="#,##0.00">
                  <c:v>5096.59</c:v>
                </c:pt>
                <c:pt idx="1185" formatCode="#,##0.00">
                  <c:v>5089.54</c:v>
                </c:pt>
                <c:pt idx="1186" formatCode="#,##0.00">
                  <c:v>5064.49</c:v>
                </c:pt>
                <c:pt idx="1187" formatCode="#,##0.00">
                  <c:v>5324.55</c:v>
                </c:pt>
                <c:pt idx="1188" formatCode="#,##0.00">
                  <c:v>5204.96</c:v>
                </c:pt>
                <c:pt idx="1189" formatCode="General">
                  <c:v>5289.77</c:v>
                </c:pt>
                <c:pt idx="1190" formatCode="General">
                  <c:v>5198.8999999999996</c:v>
                </c:pt>
                <c:pt idx="1191" formatCode="General">
                  <c:v>5059.82</c:v>
                </c:pt>
                <c:pt idx="1192" formatCode="General">
                  <c:v>5036.68</c:v>
                </c:pt>
                <c:pt idx="1193" formatCode="General">
                  <c:v>4922.8</c:v>
                </c:pt>
                <c:pt idx="1194" formatCode="General">
                  <c:v>4973.0200000000004</c:v>
                </c:pt>
                <c:pt idx="1195" formatCode="General">
                  <c:v>4879.88</c:v>
                </c:pt>
                <c:pt idx="1196" formatCode="General">
                  <c:v>4158.18</c:v>
                </c:pt>
                <c:pt idx="1197" formatCode="General">
                  <c:v>4105.3999999999996</c:v>
                </c:pt>
                <c:pt idx="1198" formatCode="General">
                  <c:v>4106.66</c:v>
                </c:pt>
                <c:pt idx="1199" formatCode="General">
                  <c:v>4098.37</c:v>
                </c:pt>
                <c:pt idx="1200" formatCode="General">
                  <c:v>4069.11</c:v>
                </c:pt>
                <c:pt idx="1201" formatCode="General">
                  <c:v>4087.07</c:v>
                </c:pt>
                <c:pt idx="1202" formatCode="General">
                  <c:v>3985.08</c:v>
                </c:pt>
                <c:pt idx="1203" formatCode="General">
                  <c:v>3963.07</c:v>
                </c:pt>
                <c:pt idx="1204" formatCode="General">
                  <c:v>4022.17</c:v>
                </c:pt>
                <c:pt idx="1205" formatCode="General">
                  <c:v>4035.83</c:v>
                </c:pt>
                <c:pt idx="1206" formatCode="General">
                  <c:v>4023.97</c:v>
                </c:pt>
                <c:pt idx="1207" formatCode="General">
                  <c:v>4029.33</c:v>
                </c:pt>
                <c:pt idx="1208" formatCode="General">
                  <c:v>4087.48</c:v>
                </c:pt>
                <c:pt idx="1209" formatCode="General">
                  <c:v>4071.19</c:v>
                </c:pt>
                <c:pt idx="1210" formatCode="General">
                  <c:v>4032.51</c:v>
                </c:pt>
                <c:pt idx="1211" formatCode="General">
                  <c:v>4025.23</c:v>
                </c:pt>
                <c:pt idx="1212" formatCode="General">
                  <c:v>4048.73</c:v>
                </c:pt>
                <c:pt idx="1213" formatCode="General">
                  <c:v>3960.91</c:v>
                </c:pt>
                <c:pt idx="1214" formatCode="General">
                  <c:v>3924.37</c:v>
                </c:pt>
                <c:pt idx="1215" formatCode="General">
                  <c:v>3906.72</c:v>
                </c:pt>
                <c:pt idx="1216" formatCode="#,##0.00">
                  <c:v>3909.16</c:v>
                </c:pt>
                <c:pt idx="1217" formatCode="#,##0.00">
                  <c:v>3905.23</c:v>
                </c:pt>
                <c:pt idx="1218" formatCode="#,##0.00">
                  <c:v>3951.6</c:v>
                </c:pt>
                <c:pt idx="1219" formatCode="#,##0.00">
                  <c:v>3963.31</c:v>
                </c:pt>
                <c:pt idx="1220" formatCode="General">
                  <c:v>3901.13</c:v>
                </c:pt>
                <c:pt idx="1221" formatCode="General">
                  <c:v>3911.48</c:v>
                </c:pt>
                <c:pt idx="1222" formatCode="General">
                  <c:v>3903.94</c:v>
                </c:pt>
                <c:pt idx="1223" formatCode="General">
                  <c:v>3896.38</c:v>
                </c:pt>
                <c:pt idx="1224" formatCode="General">
                  <c:v>3761.56</c:v>
                </c:pt>
                <c:pt idx="1225" formatCode="General">
                  <c:v>3847.18</c:v>
                </c:pt>
                <c:pt idx="1226" formatCode="General">
                  <c:v>3864.42</c:v>
                </c:pt>
                <c:pt idx="1227" formatCode="General">
                  <c:v>3859.58</c:v>
                </c:pt>
                <c:pt idx="1228" formatCode="General">
                  <c:v>3854.79</c:v>
                </c:pt>
                <c:pt idx="1229" formatCode="General">
                  <c:v>3851.05</c:v>
                </c:pt>
                <c:pt idx="1230" formatCode="General">
                  <c:v>3854.36</c:v>
                </c:pt>
                <c:pt idx="1231" formatCode="General">
                  <c:v>3882.7</c:v>
                </c:pt>
                <c:pt idx="1232" formatCode="General">
                  <c:v>3810.43</c:v>
                </c:pt>
                <c:pt idx="1233" formatCode="General">
                  <c:v>4142.53</c:v>
                </c:pt>
                <c:pt idx="1234" formatCode="General">
                  <c:v>4005.53</c:v>
                </c:pt>
                <c:pt idx="1235" formatCode="General">
                  <c:v>3954.12</c:v>
                </c:pt>
                <c:pt idx="1236" formatCode="General">
                  <c:v>3999.82</c:v>
                </c:pt>
                <c:pt idx="1237" formatCode="General">
                  <c:v>3947.09</c:v>
                </c:pt>
                <c:pt idx="1238" formatCode="General">
                  <c:v>3915.71</c:v>
                </c:pt>
                <c:pt idx="1239" formatCode="General">
                  <c:v>3673.84</c:v>
                </c:pt>
                <c:pt idx="1240" formatCode="General">
                  <c:v>3629.79</c:v>
                </c:pt>
                <c:pt idx="1241" formatCode="General">
                  <c:v>3620.81</c:v>
                </c:pt>
                <c:pt idx="1242" formatCode="General">
                  <c:v>3616.88</c:v>
                </c:pt>
                <c:pt idx="1243" formatCode="General">
                  <c:v>3632.07</c:v>
                </c:pt>
                <c:pt idx="1244" formatCode="General">
                  <c:v>3653.53</c:v>
                </c:pt>
                <c:pt idx="1245" formatCode="General">
                  <c:v>3648.43</c:v>
                </c:pt>
                <c:pt idx="1246" formatCode="General">
                  <c:v>3690.19</c:v>
                </c:pt>
                <c:pt idx="1247" formatCode="General">
                  <c:v>3671.2</c:v>
                </c:pt>
                <c:pt idx="1248" formatCode="General">
                  <c:v>3666.78</c:v>
                </c:pt>
                <c:pt idx="1249" formatCode="General">
                  <c:v>3399.47</c:v>
                </c:pt>
                <c:pt idx="1250" formatCode="General">
                  <c:v>3413.77</c:v>
                </c:pt>
                <c:pt idx="1251" formatCode="General">
                  <c:v>3466.36</c:v>
                </c:pt>
                <c:pt idx="1252" formatCode="General">
                  <c:v>3459.15</c:v>
                </c:pt>
                <c:pt idx="1253" formatCode="General">
                  <c:v>3464.01</c:v>
                </c:pt>
                <c:pt idx="1254" formatCode="General">
                  <c:v>3521.06</c:v>
                </c:pt>
                <c:pt idx="1255" formatCode="General">
                  <c:v>3487.95</c:v>
                </c:pt>
                <c:pt idx="1256" formatCode="General">
                  <c:v>3457.79</c:v>
                </c:pt>
                <c:pt idx="1257" formatCode="General">
                  <c:v>3486.18</c:v>
                </c:pt>
                <c:pt idx="1258" formatCode="General">
                  <c:v>3448.12</c:v>
                </c:pt>
                <c:pt idx="1259" formatCode="General">
                  <c:v>3470.45</c:v>
                </c:pt>
                <c:pt idx="1260" formatCode="General">
                  <c:v>3583.97</c:v>
                </c:pt>
                <c:pt idx="1261" formatCode="General">
                  <c:v>3602.46</c:v>
                </c:pt>
                <c:pt idx="1262" formatCode="General">
                  <c:v>3599.77</c:v>
                </c:pt>
                <c:pt idx="1263" formatCode="General">
                  <c:v>3600.87</c:v>
                </c:pt>
                <c:pt idx="1264" formatCode="General">
                  <c:v>3585.12</c:v>
                </c:pt>
                <c:pt idx="1265" formatCode="General">
                  <c:v>3604.58</c:v>
                </c:pt>
                <c:pt idx="1266" formatCode="General">
                  <c:v>3576.03</c:v>
                </c:pt>
                <c:pt idx="1267" formatCode="General">
                  <c:v>3601.01</c:v>
                </c:pt>
                <c:pt idx="1268" formatCode="General">
                  <c:v>3728.57</c:v>
                </c:pt>
                <c:pt idx="1269" formatCode="General">
                  <c:v>3657.84</c:v>
                </c:pt>
                <c:pt idx="1270" formatCode="General">
                  <c:v>3678.56</c:v>
                </c:pt>
                <c:pt idx="1271" formatCode="General">
                  <c:v>3655.01</c:v>
                </c:pt>
                <c:pt idx="1272" formatCode="General">
                  <c:v>3630.68</c:v>
                </c:pt>
                <c:pt idx="1273" formatCode="General">
                  <c:v>3706.05</c:v>
                </c:pt>
                <c:pt idx="1274" formatCode="General">
                  <c:v>3552.95</c:v>
                </c:pt>
                <c:pt idx="1275" formatCode="General">
                  <c:v>3661.3</c:v>
                </c:pt>
                <c:pt idx="1276" formatCode="General">
                  <c:v>3687.37</c:v>
                </c:pt>
                <c:pt idx="1277" formatCode="General">
                  <c:v>3678.92</c:v>
                </c:pt>
                <c:pt idx="1278" formatCode="General">
                  <c:v>4035.3</c:v>
                </c:pt>
                <c:pt idx="1279" formatCode="General">
                  <c:v>4030.85</c:v>
                </c:pt>
                <c:pt idx="1280" formatCode="General">
                  <c:v>4025.25</c:v>
                </c:pt>
                <c:pt idx="1281" formatCode="General">
                  <c:v>4076.63</c:v>
                </c:pt>
                <c:pt idx="1282" formatCode="General">
                  <c:v>3845.19</c:v>
                </c:pt>
                <c:pt idx="1283" formatCode="General">
                  <c:v>3857.72</c:v>
                </c:pt>
                <c:pt idx="1284" formatCode="General">
                  <c:v>3836.74</c:v>
                </c:pt>
                <c:pt idx="1285" formatCode="General">
                  <c:v>3943.41</c:v>
                </c:pt>
                <c:pt idx="1286" formatCode="General">
                  <c:v>3843.52</c:v>
                </c:pt>
                <c:pt idx="1287" formatCode="General">
                  <c:v>3742.7</c:v>
                </c:pt>
                <c:pt idx="1288" formatCode="General">
                  <c:v>3865.95</c:v>
                </c:pt>
                <c:pt idx="1289" formatCode="General">
                  <c:v>3820.41</c:v>
                </c:pt>
                <c:pt idx="1290" formatCode="General">
                  <c:v>3923.92</c:v>
                </c:pt>
                <c:pt idx="1291" formatCode="General">
                  <c:v>3654.83</c:v>
                </c:pt>
                <c:pt idx="1292" formatCode="General">
                  <c:v>3857.3</c:v>
                </c:pt>
                <c:pt idx="1293" formatCode="General">
                  <c:v>3815.49</c:v>
                </c:pt>
                <c:pt idx="1294" formatCode="General">
                  <c:v>4078.6</c:v>
                </c:pt>
                <c:pt idx="1295" formatCode="General">
                  <c:v>3998.98</c:v>
                </c:pt>
                <c:pt idx="1296" formatCode="General">
                  <c:v>4014.18</c:v>
                </c:pt>
                <c:pt idx="1297" formatCode="General">
                  <c:v>3896.54</c:v>
                </c:pt>
                <c:pt idx="1298" formatCode="General">
                  <c:v>4134.4399999999996</c:v>
                </c:pt>
                <c:pt idx="1299" formatCode="General">
                  <c:v>3745.95</c:v>
                </c:pt>
                <c:pt idx="1300" formatCode="General">
                  <c:v>3696.06</c:v>
                </c:pt>
                <c:pt idx="1301" formatCode="General">
                  <c:v>3545.86</c:v>
                </c:pt>
                <c:pt idx="1302" formatCode="General">
                  <c:v>3252.84</c:v>
                </c:pt>
                <c:pt idx="1303" formatCode="General">
                  <c:v>3236.76</c:v>
                </c:pt>
                <c:pt idx="1304" formatCode="General">
                  <c:v>3242.48</c:v>
                </c:pt>
                <c:pt idx="1305" formatCode="General">
                  <c:v>3313.68</c:v>
                </c:pt>
                <c:pt idx="1306" formatCode="General">
                  <c:v>3486.95</c:v>
                </c:pt>
                <c:pt idx="1307" formatCode="General">
                  <c:v>3424.59</c:v>
                </c:pt>
                <c:pt idx="1308" formatCode="General">
                  <c:v>3502.66</c:v>
                </c:pt>
                <c:pt idx="1309" formatCode="General">
                  <c:v>3614.23</c:v>
                </c:pt>
                <c:pt idx="1310" formatCode="General">
                  <c:v>3476.11</c:v>
                </c:pt>
                <c:pt idx="1311" formatCode="General">
                  <c:v>3419.94</c:v>
                </c:pt>
                <c:pt idx="1312" formatCode="General">
                  <c:v>3521.1</c:v>
                </c:pt>
                <c:pt idx="1313" formatCode="General">
                  <c:v>3753.99</c:v>
                </c:pt>
                <c:pt idx="1314" formatCode="General">
                  <c:v>3956.89</c:v>
                </c:pt>
                <c:pt idx="1315" formatCode="General">
                  <c:v>3894.13</c:v>
                </c:pt>
                <c:pt idx="1316" formatCode="General">
                  <c:v>4139.88</c:v>
                </c:pt>
                <c:pt idx="1317" formatCode="General">
                  <c:v>4214.67</c:v>
                </c:pt>
                <c:pt idx="1318" formatCode="General">
                  <c:v>4017.27</c:v>
                </c:pt>
                <c:pt idx="1319" formatCode="General">
                  <c:v>4278.8500000000004</c:v>
                </c:pt>
                <c:pt idx="1320" formatCode="General">
                  <c:v>4257.42</c:v>
                </c:pt>
                <c:pt idx="1321" formatCode="General">
                  <c:v>3820.72</c:v>
                </c:pt>
                <c:pt idx="1322" formatCode="General">
                  <c:v>3779.13</c:v>
                </c:pt>
                <c:pt idx="1323" formatCode="General">
                  <c:v>4009.97</c:v>
                </c:pt>
                <c:pt idx="1324" formatCode="General">
                  <c:v>3880.76</c:v>
                </c:pt>
                <c:pt idx="1325" formatCode="General">
                  <c:v>4347.1099999999997</c:v>
                </c:pt>
                <c:pt idx="1326" formatCode="General">
                  <c:v>4365.9399999999996</c:v>
                </c:pt>
                <c:pt idx="1327" formatCode="General">
                  <c:v>4602.17</c:v>
                </c:pt>
                <c:pt idx="1328" formatCode="General">
                  <c:v>4451.87</c:v>
                </c:pt>
                <c:pt idx="1329" formatCode="General">
                  <c:v>4871.49</c:v>
                </c:pt>
                <c:pt idx="1330" formatCode="General">
                  <c:v>5623.54</c:v>
                </c:pt>
                <c:pt idx="1331" formatCode="General">
                  <c:v>5554.33</c:v>
                </c:pt>
                <c:pt idx="1332" formatCode="General">
                  <c:v>5575.55</c:v>
                </c:pt>
                <c:pt idx="1333" formatCode="General">
                  <c:v>5648.03</c:v>
                </c:pt>
                <c:pt idx="1334" formatCode="General">
                  <c:v>5738.35</c:v>
                </c:pt>
                <c:pt idx="1335" formatCode="General">
                  <c:v>6359.49</c:v>
                </c:pt>
                <c:pt idx="1336" formatCode="General">
                  <c:v>6371.27</c:v>
                </c:pt>
                <c:pt idx="1337" formatCode="General">
                  <c:v>6411.27</c:v>
                </c:pt>
                <c:pt idx="1338" formatCode="General">
                  <c:v>6409.22</c:v>
                </c:pt>
                <c:pt idx="1339" formatCode="General">
                  <c:v>6385.62</c:v>
                </c:pt>
                <c:pt idx="1340" formatCode="General">
                  <c:v>6453.72</c:v>
                </c:pt>
                <c:pt idx="1341" formatCode="General">
                  <c:v>6530.14</c:v>
                </c:pt>
                <c:pt idx="1342" formatCode="General">
                  <c:v>6461.01</c:v>
                </c:pt>
                <c:pt idx="1343" formatCode="General">
                  <c:v>6419.66</c:v>
                </c:pt>
                <c:pt idx="1344" formatCode="General">
                  <c:v>6376.13</c:v>
                </c:pt>
                <c:pt idx="1345" formatCode="General">
                  <c:v>6361.26</c:v>
                </c:pt>
                <c:pt idx="1346" formatCode="General">
                  <c:v>6388.44</c:v>
                </c:pt>
                <c:pt idx="1347" formatCode="General">
                  <c:v>6377.78</c:v>
                </c:pt>
                <c:pt idx="1348" formatCode="General">
                  <c:v>6317.61</c:v>
                </c:pt>
                <c:pt idx="1349" formatCode="General">
                  <c:v>6334.27</c:v>
                </c:pt>
                <c:pt idx="1350" formatCode="General">
                  <c:v>6332.63</c:v>
                </c:pt>
                <c:pt idx="1351" formatCode="General">
                  <c:v>6486.39</c:v>
                </c:pt>
                <c:pt idx="1352" formatCode="General">
                  <c:v>6480.38</c:v>
                </c:pt>
                <c:pt idx="1353" formatCode="General">
                  <c:v>6474.75</c:v>
                </c:pt>
                <c:pt idx="1354" formatCode="General">
                  <c:v>6476.29</c:v>
                </c:pt>
                <c:pt idx="1355" formatCode="General">
                  <c:v>6495.84</c:v>
                </c:pt>
                <c:pt idx="1356" formatCode="General">
                  <c:v>6475.74</c:v>
                </c:pt>
                <c:pt idx="1357" formatCode="General">
                  <c:v>6487.16</c:v>
                </c:pt>
                <c:pt idx="1358" formatCode="General">
                  <c:v>6482.35</c:v>
                </c:pt>
                <c:pt idx="1359" formatCode="General">
                  <c:v>6489.19</c:v>
                </c:pt>
                <c:pt idx="1360" formatCode="General">
                  <c:v>6465.41</c:v>
                </c:pt>
                <c:pt idx="1361" formatCode="General">
                  <c:v>6476.71</c:v>
                </c:pt>
                <c:pt idx="1362" formatCode="General">
                  <c:v>6544.43</c:v>
                </c:pt>
                <c:pt idx="1363" formatCode="General">
                  <c:v>6596.11</c:v>
                </c:pt>
                <c:pt idx="1364" formatCode="General">
                  <c:v>6596.54</c:v>
                </c:pt>
                <c:pt idx="1365" formatCode="General">
                  <c:v>6290.93</c:v>
                </c:pt>
                <c:pt idx="1366" formatCode="General">
                  <c:v>6285.99</c:v>
                </c:pt>
                <c:pt idx="1367" formatCode="General">
                  <c:v>6274.58</c:v>
                </c:pt>
                <c:pt idx="1368" formatCode="General">
                  <c:v>6256.24</c:v>
                </c:pt>
                <c:pt idx="1369" formatCode="General">
                  <c:v>6585.53</c:v>
                </c:pt>
                <c:pt idx="1370" formatCode="General">
                  <c:v>6642.64</c:v>
                </c:pt>
                <c:pt idx="1371" formatCode="General">
                  <c:v>6652.23</c:v>
                </c:pt>
                <c:pt idx="1372" formatCode="General">
                  <c:v>6602.95</c:v>
                </c:pt>
                <c:pt idx="1373" formatCode="General">
                  <c:v>6588.31</c:v>
                </c:pt>
                <c:pt idx="1374" formatCode="General">
                  <c:v>6622.48</c:v>
                </c:pt>
                <c:pt idx="1375" formatCode="General">
                  <c:v>6576.69</c:v>
                </c:pt>
                <c:pt idx="1376" formatCode="General">
                  <c:v>6502.59</c:v>
                </c:pt>
                <c:pt idx="1377" formatCode="General">
                  <c:v>6556.1</c:v>
                </c:pt>
                <c:pt idx="1378" formatCode="General">
                  <c:v>6589.62</c:v>
                </c:pt>
                <c:pt idx="1379" formatCode="General">
                  <c:v>6625.56</c:v>
                </c:pt>
                <c:pt idx="1380" formatCode="General">
                  <c:v>6601.96</c:v>
                </c:pt>
                <c:pt idx="1381" formatCode="General">
                  <c:v>6644.13</c:v>
                </c:pt>
                <c:pt idx="1382" formatCode="General">
                  <c:v>6676.75</c:v>
                </c:pt>
                <c:pt idx="1383" formatCode="General">
                  <c:v>6495</c:v>
                </c:pt>
                <c:pt idx="1384" formatCode="General">
                  <c:v>6446.47</c:v>
                </c:pt>
                <c:pt idx="1385" formatCode="General">
                  <c:v>6595.41</c:v>
                </c:pt>
                <c:pt idx="1386" formatCode="General">
                  <c:v>6710.63</c:v>
                </c:pt>
                <c:pt idx="1387" formatCode="General">
                  <c:v>6721.98</c:v>
                </c:pt>
                <c:pt idx="1388" formatCode="General">
                  <c:v>6734.95</c:v>
                </c:pt>
                <c:pt idx="1389" formatCode="General">
                  <c:v>6519.67</c:v>
                </c:pt>
                <c:pt idx="1390" formatCode="General">
                  <c:v>6398.54</c:v>
                </c:pt>
                <c:pt idx="1391" formatCode="General">
                  <c:v>6371.3</c:v>
                </c:pt>
                <c:pt idx="1392" formatCode="General">
                  <c:v>6281.2</c:v>
                </c:pt>
                <c:pt idx="1393" formatCode="General">
                  <c:v>6517.18</c:v>
                </c:pt>
                <c:pt idx="1394" formatCode="General">
                  <c:v>6543.2</c:v>
                </c:pt>
                <c:pt idx="1395" formatCode="General">
                  <c:v>6512.71</c:v>
                </c:pt>
                <c:pt idx="1396" formatCode="General">
                  <c:v>6517.31</c:v>
                </c:pt>
                <c:pt idx="1397" formatCode="General">
                  <c:v>6351.8</c:v>
                </c:pt>
                <c:pt idx="1398" formatCode="General">
                  <c:v>6321.2</c:v>
                </c:pt>
                <c:pt idx="1399" formatCode="General">
                  <c:v>6329.7</c:v>
                </c:pt>
                <c:pt idx="1400" formatCode="General">
                  <c:v>6300.86</c:v>
                </c:pt>
                <c:pt idx="1401" formatCode="General">
                  <c:v>6225.98</c:v>
                </c:pt>
                <c:pt idx="1402" formatCode="General">
                  <c:v>6467.07</c:v>
                </c:pt>
                <c:pt idx="1403" formatCode="General">
                  <c:v>6529.17</c:v>
                </c:pt>
                <c:pt idx="1404" formatCode="General">
                  <c:v>6792.83</c:v>
                </c:pt>
                <c:pt idx="1405" formatCode="General">
                  <c:v>7361.66</c:v>
                </c:pt>
                <c:pt idx="1406" formatCode="General">
                  <c:v>7260.06</c:v>
                </c:pt>
                <c:pt idx="1407" formatCode="General">
                  <c:v>7272.72</c:v>
                </c:pt>
                <c:pt idx="1408" formatCode="General">
                  <c:v>7193.25</c:v>
                </c:pt>
                <c:pt idx="1409" formatCode="General">
                  <c:v>7037.58</c:v>
                </c:pt>
                <c:pt idx="1410" formatCode="General">
                  <c:v>6978.23</c:v>
                </c:pt>
                <c:pt idx="1411" formatCode="General">
                  <c:v>7047.16</c:v>
                </c:pt>
                <c:pt idx="1412" formatCode="General">
                  <c:v>7096.28</c:v>
                </c:pt>
                <c:pt idx="1413" formatCode="General">
                  <c:v>6884.64</c:v>
                </c:pt>
                <c:pt idx="1414" formatCode="General">
                  <c:v>6707.26</c:v>
                </c:pt>
                <c:pt idx="1415" formatCode="General">
                  <c:v>6763.19</c:v>
                </c:pt>
                <c:pt idx="1416" formatCode="General">
                  <c:v>6719.96</c:v>
                </c:pt>
                <c:pt idx="1417" formatCode="General">
                  <c:v>6534.88</c:v>
                </c:pt>
                <c:pt idx="1418" formatCode="General">
                  <c:v>6376.71</c:v>
                </c:pt>
                <c:pt idx="1419" formatCode="General">
                  <c:v>6488.76</c:v>
                </c:pt>
                <c:pt idx="1420" formatCode="General">
                  <c:v>6308.53</c:v>
                </c:pt>
                <c:pt idx="1421" formatCode="General">
                  <c:v>6506.07</c:v>
                </c:pt>
                <c:pt idx="1422" formatCode="General">
                  <c:v>6423.76</c:v>
                </c:pt>
                <c:pt idx="1423" formatCode="General">
                  <c:v>6580.63</c:v>
                </c:pt>
                <c:pt idx="1424" formatCode="General">
                  <c:v>6334.73</c:v>
                </c:pt>
                <c:pt idx="1425" formatCode="General">
                  <c:v>6308.52</c:v>
                </c:pt>
                <c:pt idx="1426" formatCode="General">
                  <c:v>6199.71</c:v>
                </c:pt>
                <c:pt idx="1427" formatCode="General">
                  <c:v>6297.57</c:v>
                </c:pt>
                <c:pt idx="1428" formatCode="General">
                  <c:v>6322.69</c:v>
                </c:pt>
                <c:pt idx="1429" formatCode="General">
                  <c:v>6295.73</c:v>
                </c:pt>
                <c:pt idx="1430" formatCode="General">
                  <c:v>6184.71</c:v>
                </c:pt>
                <c:pt idx="1431" formatCode="General">
                  <c:v>6568.23</c:v>
                </c:pt>
                <c:pt idx="1432" formatCode="General">
                  <c:v>6305.8</c:v>
                </c:pt>
                <c:pt idx="1433" formatCode="General">
                  <c:v>6753.12</c:v>
                </c:pt>
                <c:pt idx="1434" formatCode="General">
                  <c:v>6951.8</c:v>
                </c:pt>
                <c:pt idx="1435" formatCode="General">
                  <c:v>7068.48</c:v>
                </c:pt>
                <c:pt idx="1436" formatCode="General">
                  <c:v>7032.85</c:v>
                </c:pt>
                <c:pt idx="1437" formatCode="General">
                  <c:v>7434.39</c:v>
                </c:pt>
                <c:pt idx="1438" formatCode="General">
                  <c:v>7567.15</c:v>
                </c:pt>
                <c:pt idx="1439" formatCode="General">
                  <c:v>7624.91</c:v>
                </c:pt>
                <c:pt idx="1440" formatCode="General">
                  <c:v>7780.44</c:v>
                </c:pt>
                <c:pt idx="1441" formatCode="General">
                  <c:v>8180.48</c:v>
                </c:pt>
                <c:pt idx="1442" formatCode="General">
                  <c:v>8218.4599999999991</c:v>
                </c:pt>
                <c:pt idx="1443" formatCode="General">
                  <c:v>8192.15</c:v>
                </c:pt>
                <c:pt idx="1444" formatCode="General">
                  <c:v>8165.01</c:v>
                </c:pt>
                <c:pt idx="1445" formatCode="General">
                  <c:v>7951.58</c:v>
                </c:pt>
                <c:pt idx="1446" formatCode="General">
                  <c:v>8181.39</c:v>
                </c:pt>
                <c:pt idx="1447" formatCode="General">
                  <c:v>8424.27</c:v>
                </c:pt>
                <c:pt idx="1448" formatCode="General">
                  <c:v>7711.11</c:v>
                </c:pt>
                <c:pt idx="1449" formatCode="General">
                  <c:v>7418.49</c:v>
                </c:pt>
                <c:pt idx="1450" formatCode="General">
                  <c:v>7419.29</c:v>
                </c:pt>
                <c:pt idx="1451" formatCode="General">
                  <c:v>7354.13</c:v>
                </c:pt>
                <c:pt idx="1452" formatCode="General">
                  <c:v>7466.86</c:v>
                </c:pt>
                <c:pt idx="1453" formatCode="General">
                  <c:v>7370.78</c:v>
                </c:pt>
                <c:pt idx="1454" formatCode="General">
                  <c:v>7321.04</c:v>
                </c:pt>
                <c:pt idx="1455" formatCode="General">
                  <c:v>6741.75</c:v>
                </c:pt>
                <c:pt idx="1456" formatCode="General">
                  <c:v>6359.64</c:v>
                </c:pt>
                <c:pt idx="1457" formatCode="General">
                  <c:v>6276.12</c:v>
                </c:pt>
                <c:pt idx="1458" formatCode="General">
                  <c:v>6238.05</c:v>
                </c:pt>
                <c:pt idx="1459" formatCode="General">
                  <c:v>6228.81</c:v>
                </c:pt>
                <c:pt idx="1460" formatCode="General">
                  <c:v>6394.71</c:v>
                </c:pt>
                <c:pt idx="1461" formatCode="General">
                  <c:v>6329.95</c:v>
                </c:pt>
                <c:pt idx="1462" formatCode="General">
                  <c:v>6741.75</c:v>
                </c:pt>
                <c:pt idx="1463" formatCode="General">
                  <c:v>6773.88</c:v>
                </c:pt>
                <c:pt idx="1464" formatCode="General">
                  <c:v>6856.93</c:v>
                </c:pt>
                <c:pt idx="1465" formatCode="General">
                  <c:v>6673.5</c:v>
                </c:pt>
                <c:pt idx="1466" formatCode="General">
                  <c:v>6639.14</c:v>
                </c:pt>
                <c:pt idx="1467" formatCode="General">
                  <c:v>6597.55</c:v>
                </c:pt>
                <c:pt idx="1468" formatCode="General">
                  <c:v>6529.59</c:v>
                </c:pt>
                <c:pt idx="1469" formatCode="General">
                  <c:v>6614.18</c:v>
                </c:pt>
                <c:pt idx="1470" formatCode="General">
                  <c:v>6385.82</c:v>
                </c:pt>
                <c:pt idx="1471" formatCode="General">
                  <c:v>6404</c:v>
                </c:pt>
                <c:pt idx="1472" formatCode="General">
                  <c:v>6218.3</c:v>
                </c:pt>
                <c:pt idx="1473" formatCode="General">
                  <c:v>5903.44</c:v>
                </c:pt>
                <c:pt idx="1474" formatCode="General">
                  <c:v>6157.13</c:v>
                </c:pt>
                <c:pt idx="1475" formatCode="General">
                  <c:v>6093.67</c:v>
                </c:pt>
                <c:pt idx="1476" formatCode="General">
                  <c:v>6249.18</c:v>
                </c:pt>
                <c:pt idx="1477" formatCode="General">
                  <c:v>6173.23</c:v>
                </c:pt>
                <c:pt idx="1478" formatCode="General">
                  <c:v>6162.48</c:v>
                </c:pt>
                <c:pt idx="1479" formatCode="General">
                  <c:v>6083.69</c:v>
                </c:pt>
                <c:pt idx="1480" formatCode="General">
                  <c:v>6729.74</c:v>
                </c:pt>
                <c:pt idx="1481" formatCode="General">
                  <c:v>6776.55</c:v>
                </c:pt>
                <c:pt idx="1482" formatCode="General">
                  <c:v>6769.94</c:v>
                </c:pt>
                <c:pt idx="1483" formatCode="General">
                  <c:v>6734.82</c:v>
                </c:pt>
                <c:pt idx="1484" formatCode="General">
                  <c:v>6499.27</c:v>
                </c:pt>
                <c:pt idx="1485" formatCode="General">
                  <c:v>6550.16</c:v>
                </c:pt>
                <c:pt idx="1486" formatCode="General">
                  <c:v>6456.58</c:v>
                </c:pt>
                <c:pt idx="1487" formatCode="General">
                  <c:v>6675.35</c:v>
                </c:pt>
                <c:pt idx="1488" formatCode="General">
                  <c:v>6349.9</c:v>
                </c:pt>
                <c:pt idx="1489" formatCode="General">
                  <c:v>6582.36</c:v>
                </c:pt>
                <c:pt idx="1490" formatCode="General">
                  <c:v>6906.92</c:v>
                </c:pt>
                <c:pt idx="1491" formatCode="General">
                  <c:v>6786.02</c:v>
                </c:pt>
                <c:pt idx="1492" formatCode="General">
                  <c:v>7531.98</c:v>
                </c:pt>
                <c:pt idx="1493" formatCode="General">
                  <c:v>7624.92</c:v>
                </c:pt>
                <c:pt idx="1494" formatCode="General">
                  <c:v>7678.24</c:v>
                </c:pt>
                <c:pt idx="1495" formatCode="General">
                  <c:v>7653.98</c:v>
                </c:pt>
                <c:pt idx="1496" formatCode="General">
                  <c:v>7633.76</c:v>
                </c:pt>
                <c:pt idx="1497" formatCode="General">
                  <c:v>7514.47</c:v>
                </c:pt>
                <c:pt idx="1498" formatCode="General">
                  <c:v>7720.25</c:v>
                </c:pt>
                <c:pt idx="1499" formatCode="General">
                  <c:v>7643.45</c:v>
                </c:pt>
                <c:pt idx="1500" formatCode="General">
                  <c:v>7541.45</c:v>
                </c:pt>
                <c:pt idx="1501" formatCode="General">
                  <c:v>7494.17</c:v>
                </c:pt>
                <c:pt idx="1502" formatCode="General">
                  <c:v>7406.52</c:v>
                </c:pt>
                <c:pt idx="1503" formatCode="General">
                  <c:v>7472.59</c:v>
                </c:pt>
                <c:pt idx="1504" formatCode="General">
                  <c:v>7135.99</c:v>
                </c:pt>
                <c:pt idx="1505" formatCode="General">
                  <c:v>7368.22</c:v>
                </c:pt>
                <c:pt idx="1506" formatCode="General">
                  <c:v>7355.88</c:v>
                </c:pt>
                <c:pt idx="1507" formatCode="General">
                  <c:v>7480.14</c:v>
                </c:pt>
                <c:pt idx="1508" formatCode="General">
                  <c:v>7587.34</c:v>
                </c:pt>
                <c:pt idx="1509" formatCode="General">
                  <c:v>7557.82</c:v>
                </c:pt>
                <c:pt idx="1510" formatCode="General">
                  <c:v>8041.78</c:v>
                </c:pt>
                <c:pt idx="1511" formatCode="General">
                  <c:v>8418.99</c:v>
                </c:pt>
                <c:pt idx="1512" formatCode="General">
                  <c:v>8513.25</c:v>
                </c:pt>
                <c:pt idx="1513" formatCode="General">
                  <c:v>8247.18</c:v>
                </c:pt>
                <c:pt idx="1514" formatCode="General">
                  <c:v>8250.9699999999993</c:v>
                </c:pt>
                <c:pt idx="1515" formatCode="General">
                  <c:v>8094.32</c:v>
                </c:pt>
                <c:pt idx="1516" formatCode="General">
                  <c:v>8368.83</c:v>
                </c:pt>
                <c:pt idx="1517" formatCode="General">
                  <c:v>8510.3799999999992</c:v>
                </c:pt>
                <c:pt idx="1518" formatCode="General">
                  <c:v>8716.7900000000009</c:v>
                </c:pt>
                <c:pt idx="1519" formatCode="General">
                  <c:v>8723.94</c:v>
                </c:pt>
                <c:pt idx="1520" formatCode="General">
                  <c:v>8504.89</c:v>
                </c:pt>
                <c:pt idx="1521" formatCode="General">
                  <c:v>8441.49</c:v>
                </c:pt>
                <c:pt idx="1522" formatCode="General">
                  <c:v>9043.94</c:v>
                </c:pt>
                <c:pt idx="1523" formatCode="General">
                  <c:v>9325.18</c:v>
                </c:pt>
                <c:pt idx="1524" formatCode="General">
                  <c:v>9234.82</c:v>
                </c:pt>
                <c:pt idx="1525" formatCode="General">
                  <c:v>9373.01</c:v>
                </c:pt>
                <c:pt idx="1526" formatCode="General">
                  <c:v>9654.7999999999993</c:v>
                </c:pt>
                <c:pt idx="1527" formatCode="General">
                  <c:v>9858.15</c:v>
                </c:pt>
                <c:pt idx="1528" formatCode="General">
                  <c:v>9700.76</c:v>
                </c:pt>
                <c:pt idx="1529" formatCode="General">
                  <c:v>9743.86</c:v>
                </c:pt>
                <c:pt idx="1530" formatCode="General">
                  <c:v>9235.92</c:v>
                </c:pt>
                <c:pt idx="1531" formatCode="General">
                  <c:v>9119.01</c:v>
                </c:pt>
                <c:pt idx="1532" formatCode="General">
                  <c:v>9240.5499999999993</c:v>
                </c:pt>
                <c:pt idx="1533" formatCode="General">
                  <c:v>9419.08</c:v>
                </c:pt>
                <c:pt idx="1534" formatCode="General">
                  <c:v>9348.48</c:v>
                </c:pt>
                <c:pt idx="1535" formatCode="General">
                  <c:v>8987.0499999999993</c:v>
                </c:pt>
                <c:pt idx="1536" formatCode="General">
                  <c:v>9281.51</c:v>
                </c:pt>
                <c:pt idx="1537" formatCode="General">
                  <c:v>8845.74</c:v>
                </c:pt>
                <c:pt idx="1538" formatCode="General">
                  <c:v>9697.5</c:v>
                </c:pt>
                <c:pt idx="1539" formatCode="General">
                  <c:v>8930.8799999999992</c:v>
                </c:pt>
                <c:pt idx="1540" formatCode="General">
                  <c:v>8802.4599999999991</c:v>
                </c:pt>
                <c:pt idx="1541" formatCode="General">
                  <c:v>8895.58</c:v>
                </c:pt>
                <c:pt idx="1542" formatCode="General">
                  <c:v>8845.83</c:v>
                </c:pt>
                <c:pt idx="1543" formatCode="General">
                  <c:v>8294.31</c:v>
                </c:pt>
                <c:pt idx="1544" formatCode="General">
                  <c:v>8163.42</c:v>
                </c:pt>
                <c:pt idx="1545" formatCode="General">
                  <c:v>7902.09</c:v>
                </c:pt>
                <c:pt idx="1546" formatCode="General">
                  <c:v>8058.67</c:v>
                </c:pt>
                <c:pt idx="1547" formatCode="General">
                  <c:v>8329.11</c:v>
                </c:pt>
                <c:pt idx="1548" formatCode="General">
                  <c:v>7986.24</c:v>
                </c:pt>
                <c:pt idx="1549" formatCode="General">
                  <c:v>7895.96</c:v>
                </c:pt>
                <c:pt idx="1550" formatCode="General">
                  <c:v>7889.25</c:v>
                </c:pt>
                <c:pt idx="1551" formatCode="General">
                  <c:v>6968.32</c:v>
                </c:pt>
                <c:pt idx="1552" formatCode="General">
                  <c:v>6834.76</c:v>
                </c:pt>
                <c:pt idx="1553" formatCode="General">
                  <c:v>6770.73</c:v>
                </c:pt>
                <c:pt idx="1554" formatCode="General">
                  <c:v>7023.52</c:v>
                </c:pt>
                <c:pt idx="1555" formatCode="General">
                  <c:v>6911.09</c:v>
                </c:pt>
                <c:pt idx="1556" formatCode="General">
                  <c:v>6636.32</c:v>
                </c:pt>
                <c:pt idx="1557" formatCode="General">
                  <c:v>6811.47</c:v>
                </c:pt>
                <c:pt idx="1558" formatCode="General">
                  <c:v>6853.84</c:v>
                </c:pt>
                <c:pt idx="1559" formatCode="General">
                  <c:v>7456.11</c:v>
                </c:pt>
                <c:pt idx="1560" formatCode="General">
                  <c:v>7083.8</c:v>
                </c:pt>
                <c:pt idx="1561" formatCode="General">
                  <c:v>6844.23</c:v>
                </c:pt>
                <c:pt idx="1562" formatCode="General">
                  <c:v>6973.53</c:v>
                </c:pt>
                <c:pt idx="1563" formatCode="General">
                  <c:v>6890.52</c:v>
                </c:pt>
                <c:pt idx="1564" formatCode="General">
                  <c:v>7165.7</c:v>
                </c:pt>
                <c:pt idx="1565" formatCode="General">
                  <c:v>7954.48</c:v>
                </c:pt>
                <c:pt idx="1566" formatCode="General">
                  <c:v>7833.04</c:v>
                </c:pt>
                <c:pt idx="1567" formatCode="General">
                  <c:v>8209.4</c:v>
                </c:pt>
                <c:pt idx="1568" formatCode="General">
                  <c:v>8495.7800000000007</c:v>
                </c:pt>
                <c:pt idx="1569" formatCode="General">
                  <c:v>8668.1200000000008</c:v>
                </c:pt>
                <c:pt idx="1570" formatCode="General">
                  <c:v>8879.6200000000008</c:v>
                </c:pt>
                <c:pt idx="1571" formatCode="General">
                  <c:v>8728.4699999999993</c:v>
                </c:pt>
                <c:pt idx="1572" formatCode="General">
                  <c:v>8929.2800000000007</c:v>
                </c:pt>
                <c:pt idx="1573" formatCode="General">
                  <c:v>8913.4699999999993</c:v>
                </c:pt>
                <c:pt idx="1574" formatCode="General">
                  <c:v>8630.65</c:v>
                </c:pt>
                <c:pt idx="1575" formatCode="General">
                  <c:v>8223.68</c:v>
                </c:pt>
                <c:pt idx="1576" formatCode="General">
                  <c:v>7916.88</c:v>
                </c:pt>
                <c:pt idx="1577" formatCode="General">
                  <c:v>8338.35</c:v>
                </c:pt>
                <c:pt idx="1578" formatCode="General">
                  <c:v>8300.86</c:v>
                </c:pt>
                <c:pt idx="1579" formatCode="General">
                  <c:v>8269.81</c:v>
                </c:pt>
                <c:pt idx="1580" formatCode="General">
                  <c:v>9194.85</c:v>
                </c:pt>
                <c:pt idx="1581" formatCode="General">
                  <c:v>9205.1200000000008</c:v>
                </c:pt>
                <c:pt idx="1582" formatCode="General">
                  <c:v>9578.6299999999992</c:v>
                </c:pt>
                <c:pt idx="1583" formatCode="General">
                  <c:v>8866</c:v>
                </c:pt>
                <c:pt idx="1584" formatCode="General">
                  <c:v>9337.5499999999993</c:v>
                </c:pt>
                <c:pt idx="1585" formatCode="General">
                  <c:v>9395.01</c:v>
                </c:pt>
                <c:pt idx="1586" formatCode="General">
                  <c:v>9965.57</c:v>
                </c:pt>
                <c:pt idx="1587" formatCode="General">
                  <c:v>10779.9</c:v>
                </c:pt>
                <c:pt idx="1588" formatCode="General">
                  <c:v>11573.3</c:v>
                </c:pt>
                <c:pt idx="1589" formatCode="General">
                  <c:v>11512.6</c:v>
                </c:pt>
                <c:pt idx="1590" formatCode="General">
                  <c:v>11489.7</c:v>
                </c:pt>
                <c:pt idx="1591" formatCode="General">
                  <c:v>11086.4</c:v>
                </c:pt>
                <c:pt idx="1592" formatCode="General">
                  <c:v>10951</c:v>
                </c:pt>
                <c:pt idx="1593" formatCode="General">
                  <c:v>10397.9</c:v>
                </c:pt>
                <c:pt idx="1594" formatCode="General">
                  <c:v>10725.6</c:v>
                </c:pt>
                <c:pt idx="1595" formatCode="General">
                  <c:v>10366.700000000001</c:v>
                </c:pt>
                <c:pt idx="1596" formatCode="General">
                  <c:v>9664.73</c:v>
                </c:pt>
                <c:pt idx="1597" formatCode="General">
                  <c:v>9813.07</c:v>
                </c:pt>
                <c:pt idx="1598" formatCode="General">
                  <c:v>10301.1</c:v>
                </c:pt>
                <c:pt idx="1599" formatCode="General">
                  <c:v>10005</c:v>
                </c:pt>
                <c:pt idx="1600" formatCode="General">
                  <c:v>10690.4</c:v>
                </c:pt>
                <c:pt idx="1601" formatCode="General">
                  <c:v>11403.7</c:v>
                </c:pt>
                <c:pt idx="1602" formatCode="General">
                  <c:v>11225.3</c:v>
                </c:pt>
                <c:pt idx="1603" formatCode="General">
                  <c:v>10551.8</c:v>
                </c:pt>
                <c:pt idx="1604" formatCode="General">
                  <c:v>11112.7</c:v>
                </c:pt>
                <c:pt idx="1605" formatCode="General">
                  <c:v>10233.9</c:v>
                </c:pt>
                <c:pt idx="1606" formatCode="General">
                  <c:v>10166.4</c:v>
                </c:pt>
                <c:pt idx="1607" formatCode="General">
                  <c:v>9494.6299999999992</c:v>
                </c:pt>
                <c:pt idx="1608" formatCode="General">
                  <c:v>8598.31</c:v>
                </c:pt>
                <c:pt idx="1609" formatCode="General">
                  <c:v>8926.57</c:v>
                </c:pt>
                <c:pt idx="1610" formatCode="General">
                  <c:v>8129.97</c:v>
                </c:pt>
                <c:pt idx="1611" formatCode="General">
                  <c:v>8621.9</c:v>
                </c:pt>
                <c:pt idx="1612" formatCode="General">
                  <c:v>8736.98</c:v>
                </c:pt>
                <c:pt idx="1613" formatCode="General">
                  <c:v>8265.59</c:v>
                </c:pt>
                <c:pt idx="1614" formatCode="General">
                  <c:v>7621.3</c:v>
                </c:pt>
                <c:pt idx="1615" formatCode="General">
                  <c:v>7754</c:v>
                </c:pt>
                <c:pt idx="1616" formatCode="General">
                  <c:v>6955.27</c:v>
                </c:pt>
                <c:pt idx="1617" formatCode="General">
                  <c:v>8277.01</c:v>
                </c:pt>
                <c:pt idx="1618" formatCode="General">
                  <c:v>9174.91</c:v>
                </c:pt>
                <c:pt idx="1619" formatCode="General">
                  <c:v>8830.75</c:v>
                </c:pt>
                <c:pt idx="1620" formatCode="General">
                  <c:v>9170.5400000000009</c:v>
                </c:pt>
                <c:pt idx="1621" formatCode="General">
                  <c:v>10221.1</c:v>
                </c:pt>
                <c:pt idx="1622" formatCode="General">
                  <c:v>10106.299999999999</c:v>
                </c:pt>
                <c:pt idx="1623" formatCode="General">
                  <c:v>11296.4</c:v>
                </c:pt>
                <c:pt idx="1624" formatCode="General">
                  <c:v>11786.3</c:v>
                </c:pt>
                <c:pt idx="1625" formatCode="General">
                  <c:v>11440.7</c:v>
                </c:pt>
                <c:pt idx="1626" formatCode="General">
                  <c:v>11171.4</c:v>
                </c:pt>
                <c:pt idx="1627" formatCode="General">
                  <c:v>11259.4</c:v>
                </c:pt>
                <c:pt idx="1628" formatCode="General">
                  <c:v>11359.4</c:v>
                </c:pt>
                <c:pt idx="1629" formatCode="General">
                  <c:v>10868.4</c:v>
                </c:pt>
                <c:pt idx="1630" formatCode="General">
                  <c:v>10931.4</c:v>
                </c:pt>
                <c:pt idx="1631" formatCode="General">
                  <c:v>11600.1</c:v>
                </c:pt>
                <c:pt idx="1632" formatCode="General">
                  <c:v>12899.2</c:v>
                </c:pt>
                <c:pt idx="1633" formatCode="General">
                  <c:v>11607.4</c:v>
                </c:pt>
                <c:pt idx="1634" formatCode="General">
                  <c:v>11474.9</c:v>
                </c:pt>
                <c:pt idx="1635" formatCode="General">
                  <c:v>11188.6</c:v>
                </c:pt>
                <c:pt idx="1636" formatCode="General">
                  <c:v>11490.5</c:v>
                </c:pt>
                <c:pt idx="1637" formatCode="General">
                  <c:v>13819.8</c:v>
                </c:pt>
                <c:pt idx="1638" formatCode="General">
                  <c:v>13772</c:v>
                </c:pt>
                <c:pt idx="1639" formatCode="General">
                  <c:v>14360.2</c:v>
                </c:pt>
                <c:pt idx="1640" formatCode="General">
                  <c:v>13980.6</c:v>
                </c:pt>
                <c:pt idx="1641" formatCode="General">
                  <c:v>13405.8</c:v>
                </c:pt>
                <c:pt idx="1642" formatCode="General">
                  <c:v>14973.3</c:v>
                </c:pt>
                <c:pt idx="1643" formatCode="General">
                  <c:v>14595.4</c:v>
                </c:pt>
                <c:pt idx="1644" formatCode="General">
                  <c:v>15170.1</c:v>
                </c:pt>
                <c:pt idx="1645" formatCode="General">
                  <c:v>16477.599999999999</c:v>
                </c:pt>
                <c:pt idx="1646" formatCode="General">
                  <c:v>17527</c:v>
                </c:pt>
                <c:pt idx="1647" formatCode="General">
                  <c:v>17429.5</c:v>
                </c:pt>
                <c:pt idx="1648" formatCode="General">
                  <c:v>15599.2</c:v>
                </c:pt>
                <c:pt idx="1649" formatCode="General">
                  <c:v>15201</c:v>
                </c:pt>
                <c:pt idx="1650" formatCode="General">
                  <c:v>14982.1</c:v>
                </c:pt>
                <c:pt idx="1651" formatCode="General">
                  <c:v>13657.2</c:v>
                </c:pt>
                <c:pt idx="1652" formatCode="General">
                  <c:v>14156.4</c:v>
                </c:pt>
                <c:pt idx="1653" formatCode="General">
                  <c:v>12952.2</c:v>
                </c:pt>
                <c:pt idx="1654" formatCode="General">
                  <c:v>14656.2</c:v>
                </c:pt>
                <c:pt idx="1655" formatCode="General">
                  <c:v>14606.5</c:v>
                </c:pt>
                <c:pt idx="1656" formatCode="General">
                  <c:v>15838.5</c:v>
                </c:pt>
                <c:pt idx="1657" formatCode="General">
                  <c:v>16099.8</c:v>
                </c:pt>
                <c:pt idx="1658" formatCode="General">
                  <c:v>14026.6</c:v>
                </c:pt>
                <c:pt idx="1659" formatCode="General">
                  <c:v>13925.8</c:v>
                </c:pt>
                <c:pt idx="1660" formatCode="General">
                  <c:v>14699.2</c:v>
                </c:pt>
                <c:pt idx="1661" formatCode="General">
                  <c:v>13831.8</c:v>
                </c:pt>
                <c:pt idx="1662" formatCode="General">
                  <c:v>15802.9</c:v>
                </c:pt>
                <c:pt idx="1663" formatCode="General">
                  <c:v>16624.599999999999</c:v>
                </c:pt>
                <c:pt idx="1664" formatCode="General">
                  <c:v>17776.7</c:v>
                </c:pt>
                <c:pt idx="1665" formatCode="General">
                  <c:v>19114.2</c:v>
                </c:pt>
                <c:pt idx="1666" formatCode="General">
                  <c:v>19140.8</c:v>
                </c:pt>
                <c:pt idx="1667" formatCode="General">
                  <c:v>19497.400000000001</c:v>
                </c:pt>
                <c:pt idx="1668" formatCode="General">
                  <c:v>17706.900000000001</c:v>
                </c:pt>
                <c:pt idx="1669" formatCode="General">
                  <c:v>16564</c:v>
                </c:pt>
                <c:pt idx="1670" formatCode="General">
                  <c:v>16408.2</c:v>
                </c:pt>
                <c:pt idx="1671" formatCode="General">
                  <c:v>17415.400000000001</c:v>
                </c:pt>
                <c:pt idx="1672" formatCode="General">
                  <c:v>16936.8</c:v>
                </c:pt>
                <c:pt idx="1673" formatCode="General">
                  <c:v>15455.4</c:v>
                </c:pt>
                <c:pt idx="1674" formatCode="General">
                  <c:v>15178.2</c:v>
                </c:pt>
                <c:pt idx="1675" formatCode="General">
                  <c:v>16569.400000000001</c:v>
                </c:pt>
                <c:pt idx="1676" formatCode="General">
                  <c:v>17899.7</c:v>
                </c:pt>
                <c:pt idx="1677" formatCode="General">
                  <c:v>14291.5</c:v>
                </c:pt>
                <c:pt idx="1678" formatCode="General">
                  <c:v>11916.7</c:v>
                </c:pt>
                <c:pt idx="1679" formatCode="General">
                  <c:v>11657.2</c:v>
                </c:pt>
                <c:pt idx="1680" formatCode="General">
                  <c:v>11323.2</c:v>
                </c:pt>
                <c:pt idx="1681" formatCode="General">
                  <c:v>11074.6</c:v>
                </c:pt>
                <c:pt idx="1682" formatCode="General">
                  <c:v>10975.6</c:v>
                </c:pt>
                <c:pt idx="1683" formatCode="General">
                  <c:v>10233.6</c:v>
                </c:pt>
                <c:pt idx="1684" formatCode="General">
                  <c:v>9888.61</c:v>
                </c:pt>
                <c:pt idx="1685" formatCode="General">
                  <c:v>10058.799999999999</c:v>
                </c:pt>
                <c:pt idx="1686" formatCode="General">
                  <c:v>9818.35</c:v>
                </c:pt>
                <c:pt idx="1687" formatCode="General">
                  <c:v>9330.5499999999993</c:v>
                </c:pt>
                <c:pt idx="1688" formatCode="General">
                  <c:v>8790.92</c:v>
                </c:pt>
                <c:pt idx="1689" formatCode="General">
                  <c:v>8253.69</c:v>
                </c:pt>
                <c:pt idx="1690" formatCode="General">
                  <c:v>8038.77</c:v>
                </c:pt>
                <c:pt idx="1691" formatCode="General">
                  <c:v>8253.5499999999993</c:v>
                </c:pt>
                <c:pt idx="1692" formatCode="General">
                  <c:v>8071.26</c:v>
                </c:pt>
                <c:pt idx="1693" formatCode="General">
                  <c:v>8200.64</c:v>
                </c:pt>
                <c:pt idx="1694" formatCode="General">
                  <c:v>8036.49</c:v>
                </c:pt>
                <c:pt idx="1695" formatCode="General">
                  <c:v>7790.15</c:v>
                </c:pt>
                <c:pt idx="1696" formatCode="General">
                  <c:v>7708.99</c:v>
                </c:pt>
                <c:pt idx="1697" formatCode="General">
                  <c:v>7871.69</c:v>
                </c:pt>
                <c:pt idx="1698" formatCode="General">
                  <c:v>7315.54</c:v>
                </c:pt>
                <c:pt idx="1699" formatCode="General">
                  <c:v>6635.75</c:v>
                </c:pt>
                <c:pt idx="1700" formatCode="General">
                  <c:v>6559.49</c:v>
                </c:pt>
                <c:pt idx="1701" formatCode="General">
                  <c:v>5950.07</c:v>
                </c:pt>
                <c:pt idx="1702" formatCode="General">
                  <c:v>6357.6</c:v>
                </c:pt>
                <c:pt idx="1703" formatCode="General">
                  <c:v>6618.14</c:v>
                </c:pt>
                <c:pt idx="1704" formatCode="General">
                  <c:v>7143.58</c:v>
                </c:pt>
                <c:pt idx="1705" formatCode="General">
                  <c:v>7459.69</c:v>
                </c:pt>
                <c:pt idx="1706" formatCode="General">
                  <c:v>7144.38</c:v>
                </c:pt>
                <c:pt idx="1707" formatCode="General">
                  <c:v>7022.76</c:v>
                </c:pt>
                <c:pt idx="1708" formatCode="General">
                  <c:v>7407.41</c:v>
                </c:pt>
                <c:pt idx="1709" formatCode="General">
                  <c:v>7379.95</c:v>
                </c:pt>
                <c:pt idx="1710" formatCode="General">
                  <c:v>7207.76</c:v>
                </c:pt>
                <c:pt idx="1711" formatCode="General">
                  <c:v>7078.5</c:v>
                </c:pt>
                <c:pt idx="1712" formatCode="General">
                  <c:v>6767.31</c:v>
                </c:pt>
                <c:pt idx="1713" formatCode="General">
                  <c:v>6468.4</c:v>
                </c:pt>
                <c:pt idx="1714" formatCode="General">
                  <c:v>6130.53</c:v>
                </c:pt>
                <c:pt idx="1715" formatCode="General">
                  <c:v>6153.85</c:v>
                </c:pt>
                <c:pt idx="1716" formatCode="General">
                  <c:v>5753.09</c:v>
                </c:pt>
                <c:pt idx="1717" formatCode="General">
                  <c:v>5780.9</c:v>
                </c:pt>
                <c:pt idx="1718" formatCode="General">
                  <c:v>5904.83</c:v>
                </c:pt>
                <c:pt idx="1719" formatCode="General">
                  <c:v>5750.8</c:v>
                </c:pt>
                <c:pt idx="1720" formatCode="General">
                  <c:v>5526.64</c:v>
                </c:pt>
                <c:pt idx="1721" formatCode="General">
                  <c:v>5930.32</c:v>
                </c:pt>
                <c:pt idx="1722" formatCode="General">
                  <c:v>6008.42</c:v>
                </c:pt>
                <c:pt idx="1723" formatCode="General">
                  <c:v>6031.6</c:v>
                </c:pt>
                <c:pt idx="1724" formatCode="General">
                  <c:v>6011.45</c:v>
                </c:pt>
                <c:pt idx="1725" formatCode="General">
                  <c:v>5708.52</c:v>
                </c:pt>
                <c:pt idx="1726" formatCode="General">
                  <c:v>5590.69</c:v>
                </c:pt>
                <c:pt idx="1727" formatCode="General">
                  <c:v>5605.51</c:v>
                </c:pt>
                <c:pt idx="1728" formatCode="General">
                  <c:v>5725.59</c:v>
                </c:pt>
                <c:pt idx="1729" formatCode="General">
                  <c:v>5678.19</c:v>
                </c:pt>
                <c:pt idx="1730" formatCode="General">
                  <c:v>5831.79</c:v>
                </c:pt>
                <c:pt idx="1731" formatCode="General">
                  <c:v>5647.21</c:v>
                </c:pt>
                <c:pt idx="1732" formatCode="General">
                  <c:v>5446.91</c:v>
                </c:pt>
                <c:pt idx="1733" formatCode="General">
                  <c:v>4826.4799999999996</c:v>
                </c:pt>
                <c:pt idx="1734" formatCode="General">
                  <c:v>4781.99</c:v>
                </c:pt>
                <c:pt idx="1735" formatCode="General">
                  <c:v>4772.0200000000004</c:v>
                </c:pt>
                <c:pt idx="1736" formatCode="General">
                  <c:v>4610.4799999999996</c:v>
                </c:pt>
                <c:pt idx="1737" formatCode="General">
                  <c:v>4426.8900000000003</c:v>
                </c:pt>
                <c:pt idx="1738" formatCode="General">
                  <c:v>4370.8100000000004</c:v>
                </c:pt>
                <c:pt idx="1739" formatCode="General">
                  <c:v>4328.41</c:v>
                </c:pt>
                <c:pt idx="1740" formatCode="General">
                  <c:v>4229.3599999999997</c:v>
                </c:pt>
                <c:pt idx="1741" formatCode="General">
                  <c:v>4317.4799999999996</c:v>
                </c:pt>
                <c:pt idx="1742" formatCode="General">
                  <c:v>4409.32</c:v>
                </c:pt>
                <c:pt idx="1743" formatCode="General">
                  <c:v>4403.74</c:v>
                </c:pt>
                <c:pt idx="1744" formatCode="General">
                  <c:v>4338.71</c:v>
                </c:pt>
                <c:pt idx="1745" formatCode="General">
                  <c:v>4163.07</c:v>
                </c:pt>
                <c:pt idx="1746" formatCode="General">
                  <c:v>4174.7299999999996</c:v>
                </c:pt>
                <c:pt idx="1747" formatCode="General">
                  <c:v>4200.67</c:v>
                </c:pt>
                <c:pt idx="1748" formatCode="General">
                  <c:v>3892.35</c:v>
                </c:pt>
                <c:pt idx="1749" formatCode="General">
                  <c:v>3926.07</c:v>
                </c:pt>
                <c:pt idx="1750" formatCode="General">
                  <c:v>3682.84</c:v>
                </c:pt>
                <c:pt idx="1751" formatCode="General">
                  <c:v>3792.4</c:v>
                </c:pt>
                <c:pt idx="1752" formatCode="General">
                  <c:v>3630.7</c:v>
                </c:pt>
                <c:pt idx="1753" formatCode="General">
                  <c:v>3631.04</c:v>
                </c:pt>
                <c:pt idx="1754" formatCode="General">
                  <c:v>3905.95</c:v>
                </c:pt>
                <c:pt idx="1755" formatCode="General">
                  <c:v>3924.97</c:v>
                </c:pt>
                <c:pt idx="1756" formatCode="General">
                  <c:v>4065.2</c:v>
                </c:pt>
                <c:pt idx="1757" formatCode="General">
                  <c:v>3582.88</c:v>
                </c:pt>
                <c:pt idx="1758" formatCode="General">
                  <c:v>3625.04</c:v>
                </c:pt>
                <c:pt idx="1759" formatCode="General">
                  <c:v>3637.52</c:v>
                </c:pt>
                <c:pt idx="1760" formatCode="General">
                  <c:v>3154.95</c:v>
                </c:pt>
                <c:pt idx="1761" formatCode="General">
                  <c:v>3882.59</c:v>
                </c:pt>
                <c:pt idx="1762" formatCode="General">
                  <c:v>4130.8100000000004</c:v>
                </c:pt>
                <c:pt idx="1763" formatCode="General">
                  <c:v>4161.2700000000004</c:v>
                </c:pt>
                <c:pt idx="1764" formatCode="General">
                  <c:v>4122.9399999999996</c:v>
                </c:pt>
                <c:pt idx="1765" formatCode="General">
                  <c:v>4226.0600000000004</c:v>
                </c:pt>
                <c:pt idx="1766" formatCode="General">
                  <c:v>4228.75</c:v>
                </c:pt>
                <c:pt idx="1767" formatCode="General">
                  <c:v>4599.88</c:v>
                </c:pt>
                <c:pt idx="1768" formatCode="General">
                  <c:v>4597.12</c:v>
                </c:pt>
                <c:pt idx="1769" formatCode="General">
                  <c:v>4376.53</c:v>
                </c:pt>
                <c:pt idx="1770" formatCode="General">
                  <c:v>4236.3100000000004</c:v>
                </c:pt>
                <c:pt idx="1771" formatCode="General">
                  <c:v>4582.96</c:v>
                </c:pt>
                <c:pt idx="1772" formatCode="General">
                  <c:v>4578.7700000000004</c:v>
                </c:pt>
                <c:pt idx="1773" formatCode="General">
                  <c:v>4892.01</c:v>
                </c:pt>
                <c:pt idx="1774" formatCode="General">
                  <c:v>4703.3900000000003</c:v>
                </c:pt>
                <c:pt idx="1775" formatCode="General">
                  <c:v>4565.3</c:v>
                </c:pt>
                <c:pt idx="1776" formatCode="General">
                  <c:v>4579.0200000000004</c:v>
                </c:pt>
                <c:pt idx="1777" formatCode="General">
                  <c:v>4382.66</c:v>
                </c:pt>
                <c:pt idx="1778" formatCode="General">
                  <c:v>4382.88</c:v>
                </c:pt>
                <c:pt idx="1779" formatCode="General">
                  <c:v>4352.3999999999996</c:v>
                </c:pt>
                <c:pt idx="1780" formatCode="General">
                  <c:v>4371.6000000000004</c:v>
                </c:pt>
                <c:pt idx="1781" formatCode="General">
                  <c:v>4334.68</c:v>
                </c:pt>
                <c:pt idx="1782" formatCode="General">
                  <c:v>4151.5200000000004</c:v>
                </c:pt>
                <c:pt idx="1783" formatCode="General">
                  <c:v>4100.5200000000004</c:v>
                </c:pt>
                <c:pt idx="1784" formatCode="General">
                  <c:v>4001.74</c:v>
                </c:pt>
                <c:pt idx="1785" formatCode="General">
                  <c:v>4087.66</c:v>
                </c:pt>
                <c:pt idx="1786" formatCode="General">
                  <c:v>4193.7</c:v>
                </c:pt>
                <c:pt idx="1787" formatCode="General">
                  <c:v>4160.62</c:v>
                </c:pt>
                <c:pt idx="1788" formatCode="General">
                  <c:v>4331.6899999999996</c:v>
                </c:pt>
                <c:pt idx="1789" formatCode="General">
                  <c:v>4376.63</c:v>
                </c:pt>
                <c:pt idx="1790" formatCode="General">
                  <c:v>4181.93</c:v>
                </c:pt>
                <c:pt idx="1791" formatCode="General">
                  <c:v>4325.13</c:v>
                </c:pt>
                <c:pt idx="1792" formatCode="General">
                  <c:v>4073.26</c:v>
                </c:pt>
                <c:pt idx="1793" formatCode="General">
                  <c:v>3884.71</c:v>
                </c:pt>
                <c:pt idx="1794" formatCode="General">
                  <c:v>3650.62</c:v>
                </c:pt>
                <c:pt idx="1795" formatCode="General">
                  <c:v>3381.28</c:v>
                </c:pt>
                <c:pt idx="1796" formatCode="General">
                  <c:v>3342.47</c:v>
                </c:pt>
                <c:pt idx="1797" formatCode="General">
                  <c:v>3419.94</c:v>
                </c:pt>
                <c:pt idx="1798" formatCode="General">
                  <c:v>3378.94</c:v>
                </c:pt>
                <c:pt idx="1799" formatCode="General">
                  <c:v>3213.94</c:v>
                </c:pt>
                <c:pt idx="1800" formatCode="General">
                  <c:v>3252.91</c:v>
                </c:pt>
                <c:pt idx="1801" formatCode="General">
                  <c:v>2895.89</c:v>
                </c:pt>
                <c:pt idx="1802" formatCode="General">
                  <c:v>2804.73</c:v>
                </c:pt>
                <c:pt idx="1803" formatCode="General">
                  <c:v>2710.67</c:v>
                </c:pt>
                <c:pt idx="1804" formatCode="General">
                  <c:v>2718.26</c:v>
                </c:pt>
                <c:pt idx="1805" formatCode="General">
                  <c:v>2875.34</c:v>
                </c:pt>
                <c:pt idx="1806" formatCode="General">
                  <c:v>2757.18</c:v>
                </c:pt>
                <c:pt idx="1807" formatCode="General">
                  <c:v>2726.45</c:v>
                </c:pt>
                <c:pt idx="1808" formatCode="General">
                  <c:v>2809.01</c:v>
                </c:pt>
                <c:pt idx="1809" formatCode="General">
                  <c:v>2671.78</c:v>
                </c:pt>
                <c:pt idx="1810" formatCode="General">
                  <c:v>2529.4499999999998</c:v>
                </c:pt>
                <c:pt idx="1811" formatCode="General">
                  <c:v>2576.48</c:v>
                </c:pt>
                <c:pt idx="1812" formatCode="General">
                  <c:v>2754.86</c:v>
                </c:pt>
                <c:pt idx="1813" formatCode="General">
                  <c:v>2730.4</c:v>
                </c:pt>
                <c:pt idx="1814" formatCode="General">
                  <c:v>2810.12</c:v>
                </c:pt>
                <c:pt idx="1815" formatCode="General">
                  <c:v>2667.76</c:v>
                </c:pt>
                <c:pt idx="1816" formatCode="General">
                  <c:v>2817.6</c:v>
                </c:pt>
                <c:pt idx="1817" formatCode="General">
                  <c:v>2273.4299999999998</c:v>
                </c:pt>
                <c:pt idx="1818" formatCode="General">
                  <c:v>2318.88</c:v>
                </c:pt>
                <c:pt idx="1819" formatCode="General">
                  <c:v>2228.41</c:v>
                </c:pt>
                <c:pt idx="1820" formatCode="General">
                  <c:v>1929.82</c:v>
                </c:pt>
                <c:pt idx="1821" formatCode="General">
                  <c:v>1998.86</c:v>
                </c:pt>
                <c:pt idx="1822" formatCode="General">
                  <c:v>2233.34</c:v>
                </c:pt>
                <c:pt idx="1823" formatCode="General">
                  <c:v>2357.9</c:v>
                </c:pt>
                <c:pt idx="1824" formatCode="General">
                  <c:v>2398.84</c:v>
                </c:pt>
                <c:pt idx="1825" formatCode="General">
                  <c:v>2337.79</c:v>
                </c:pt>
                <c:pt idx="1826" formatCode="General">
                  <c:v>2372.56</c:v>
                </c:pt>
                <c:pt idx="1827" formatCode="General">
                  <c:v>2518.44</c:v>
                </c:pt>
                <c:pt idx="1828" formatCode="General">
                  <c:v>2571.34</c:v>
                </c:pt>
                <c:pt idx="1829" formatCode="General">
                  <c:v>2518.66</c:v>
                </c:pt>
                <c:pt idx="1830" formatCode="General">
                  <c:v>2608.56</c:v>
                </c:pt>
                <c:pt idx="1831" formatCode="General">
                  <c:v>2601.9899999999998</c:v>
                </c:pt>
                <c:pt idx="1832" formatCode="General">
                  <c:v>2601.64</c:v>
                </c:pt>
                <c:pt idx="1833" formatCode="General">
                  <c:v>2564.06</c:v>
                </c:pt>
                <c:pt idx="1834" formatCode="General">
                  <c:v>2506.4699999999998</c:v>
                </c:pt>
                <c:pt idx="1835" formatCode="General">
                  <c:v>2434.5500000000002</c:v>
                </c:pt>
                <c:pt idx="1836" formatCode="General">
                  <c:v>2480.84</c:v>
                </c:pt>
                <c:pt idx="1837" formatCode="General">
                  <c:v>2539.3200000000002</c:v>
                </c:pt>
                <c:pt idx="1838" formatCode="General">
                  <c:v>2574.79</c:v>
                </c:pt>
                <c:pt idx="1839" formatCode="General">
                  <c:v>2552.4499999999998</c:v>
                </c:pt>
                <c:pt idx="1840" formatCode="General">
                  <c:v>2478.4499999999998</c:v>
                </c:pt>
                <c:pt idx="1841" formatCode="General">
                  <c:v>2589.41</c:v>
                </c:pt>
                <c:pt idx="1842" formatCode="General">
                  <c:v>2608.7199999999998</c:v>
                </c:pt>
                <c:pt idx="1843" formatCode="General">
                  <c:v>2744.91</c:v>
                </c:pt>
                <c:pt idx="1844" formatCode="General">
                  <c:v>2705.41</c:v>
                </c:pt>
                <c:pt idx="1845" formatCode="General">
                  <c:v>2689.1</c:v>
                </c:pt>
                <c:pt idx="1846" formatCode="General">
                  <c:v>2721.79</c:v>
                </c:pt>
                <c:pt idx="1847" formatCode="General">
                  <c:v>2589.6</c:v>
                </c:pt>
                <c:pt idx="1848" formatCode="General">
                  <c:v>2548.29</c:v>
                </c:pt>
                <c:pt idx="1849" formatCode="General">
                  <c:v>2655.88</c:v>
                </c:pt>
                <c:pt idx="1850" formatCode="General">
                  <c:v>2518.56</c:v>
                </c:pt>
                <c:pt idx="1851" formatCode="General">
                  <c:v>2464.58</c:v>
                </c:pt>
                <c:pt idx="1852" formatCode="General">
                  <c:v>2506.37</c:v>
                </c:pt>
                <c:pt idx="1853" formatCode="General">
                  <c:v>2717.02</c:v>
                </c:pt>
                <c:pt idx="1854" formatCode="General">
                  <c:v>2659.63</c:v>
                </c:pt>
                <c:pt idx="1855" formatCode="General">
                  <c:v>2958.11</c:v>
                </c:pt>
                <c:pt idx="1856" formatCode="General">
                  <c:v>2947.71</c:v>
                </c:pt>
                <c:pt idx="1857" formatCode="General">
                  <c:v>2823.81</c:v>
                </c:pt>
                <c:pt idx="1858" formatCode="General">
                  <c:v>2805.62</c:v>
                </c:pt>
                <c:pt idx="1859" formatCode="General">
                  <c:v>2732.16</c:v>
                </c:pt>
                <c:pt idx="1860" formatCode="General">
                  <c:v>2863.2</c:v>
                </c:pt>
                <c:pt idx="1861" formatCode="General">
                  <c:v>2686.81</c:v>
                </c:pt>
                <c:pt idx="1862" formatCode="General">
                  <c:v>2511.81</c:v>
                </c:pt>
                <c:pt idx="1863" formatCode="General">
                  <c:v>2515.35</c:v>
                </c:pt>
                <c:pt idx="1864" formatCode="General">
                  <c:v>2488.5500000000002</c:v>
                </c:pt>
                <c:pt idx="1865" formatCode="General">
                  <c:v>2407.88</c:v>
                </c:pt>
                <c:pt idx="1866" formatCode="General">
                  <c:v>2286.41</c:v>
                </c:pt>
                <c:pt idx="1867" formatCode="General">
                  <c:v>2175.4699999999998</c:v>
                </c:pt>
                <c:pt idx="1868" formatCode="General">
                  <c:v>2255.61</c:v>
                </c:pt>
                <c:pt idx="1869" formatCode="General">
                  <c:v>2155.8000000000002</c:v>
                </c:pt>
                <c:pt idx="1870" formatCode="General">
                  <c:v>2038.87</c:v>
                </c:pt>
                <c:pt idx="1871" formatCode="General">
                  <c:v>2202.42</c:v>
                </c:pt>
                <c:pt idx="1872" formatCode="General">
                  <c:v>2304.98</c:v>
                </c:pt>
                <c:pt idx="1873" formatCode="General">
                  <c:v>2443.64</c:v>
                </c:pt>
                <c:pt idx="1874" formatCode="General">
                  <c:v>2320.42</c:v>
                </c:pt>
                <c:pt idx="1875" formatCode="General">
                  <c:v>2173.4</c:v>
                </c:pt>
                <c:pt idx="1876" formatCode="General">
                  <c:v>2041.2</c:v>
                </c:pt>
                <c:pt idx="1877" formatCode="General">
                  <c:v>2084.73</c:v>
                </c:pt>
                <c:pt idx="1878" formatCode="General">
                  <c:v>1987.71</c:v>
                </c:pt>
                <c:pt idx="1879" formatCode="General">
                  <c:v>1888.65</c:v>
                </c:pt>
                <c:pt idx="1880" formatCode="General">
                  <c:v>1839.09</c:v>
                </c:pt>
                <c:pt idx="1881" formatCode="General">
                  <c:v>1734.45</c:v>
                </c:pt>
                <c:pt idx="1882" formatCode="General">
                  <c:v>1738.43</c:v>
                </c:pt>
                <c:pt idx="1883" formatCode="General">
                  <c:v>1808.91</c:v>
                </c:pt>
                <c:pt idx="1884" formatCode="General">
                  <c:v>1804.91</c:v>
                </c:pt>
                <c:pt idx="1885" formatCode="General">
                  <c:v>1724.24</c:v>
                </c:pt>
                <c:pt idx="1886" formatCode="General">
                  <c:v>1848.57</c:v>
                </c:pt>
                <c:pt idx="1887" formatCode="General">
                  <c:v>1787.13</c:v>
                </c:pt>
                <c:pt idx="1888" formatCode="General">
                  <c:v>1755.36</c:v>
                </c:pt>
                <c:pt idx="1889" formatCode="General">
                  <c:v>1723.35</c:v>
                </c:pt>
                <c:pt idx="1890" formatCode="General">
                  <c:v>1596.71</c:v>
                </c:pt>
                <c:pt idx="1891" formatCode="General">
                  <c:v>1578.8</c:v>
                </c:pt>
                <c:pt idx="1892" formatCode="General">
                  <c:v>1555.45</c:v>
                </c:pt>
                <c:pt idx="1893" formatCode="General">
                  <c:v>1537.67</c:v>
                </c:pt>
                <c:pt idx="1894" formatCode="General">
                  <c:v>1490.09</c:v>
                </c:pt>
                <c:pt idx="1895" formatCode="General">
                  <c:v>1452.82</c:v>
                </c:pt>
                <c:pt idx="1896" formatCode="General">
                  <c:v>1421.6</c:v>
                </c:pt>
                <c:pt idx="1897" formatCode="General">
                  <c:v>1347.89</c:v>
                </c:pt>
                <c:pt idx="1898" formatCode="General">
                  <c:v>1321.79</c:v>
                </c:pt>
                <c:pt idx="1899" formatCode="General">
                  <c:v>1316.48</c:v>
                </c:pt>
                <c:pt idx="1900" formatCode="General">
                  <c:v>1317.73</c:v>
                </c:pt>
                <c:pt idx="1901" formatCode="General">
                  <c:v>1281.08</c:v>
                </c:pt>
                <c:pt idx="1902" formatCode="General">
                  <c:v>1265.49</c:v>
                </c:pt>
                <c:pt idx="1903" formatCode="General">
                  <c:v>1250.1500000000001</c:v>
                </c:pt>
                <c:pt idx="1904" formatCode="General">
                  <c:v>1207.21</c:v>
                </c:pt>
                <c:pt idx="1905" formatCode="General">
                  <c:v>1231.71</c:v>
                </c:pt>
                <c:pt idx="1906" formatCode="General">
                  <c:v>1222.05</c:v>
                </c:pt>
                <c:pt idx="1907" formatCode="General">
                  <c:v>1229.08</c:v>
                </c:pt>
                <c:pt idx="1908" formatCode="General">
                  <c:v>1210.29</c:v>
                </c:pt>
                <c:pt idx="1909" formatCode="General">
                  <c:v>1211.67</c:v>
                </c:pt>
                <c:pt idx="1910" formatCode="General">
                  <c:v>1193.9100000000001</c:v>
                </c:pt>
                <c:pt idx="1911" formatCode="General">
                  <c:v>1182.94</c:v>
                </c:pt>
                <c:pt idx="1912" formatCode="General">
                  <c:v>1172.52</c:v>
                </c:pt>
                <c:pt idx="1913" formatCode="General">
                  <c:v>1167.54</c:v>
                </c:pt>
                <c:pt idx="1914" formatCode="General">
                  <c:v>1169.28</c:v>
                </c:pt>
                <c:pt idx="1915" formatCode="General">
                  <c:v>1200.3699999999999</c:v>
                </c:pt>
                <c:pt idx="1916" formatCode="General">
                  <c:v>1205.01</c:v>
                </c:pt>
                <c:pt idx="1917" formatCode="General">
                  <c:v>1187.1300000000001</c:v>
                </c:pt>
                <c:pt idx="1918" formatCode="General">
                  <c:v>1187.8699999999999</c:v>
                </c:pt>
                <c:pt idx="1919" formatCode="General">
                  <c:v>1175.95</c:v>
                </c:pt>
                <c:pt idx="1920" formatCode="General">
                  <c:v>1176.9000000000001</c:v>
                </c:pt>
                <c:pt idx="1921" formatCode="General">
                  <c:v>1182.68</c:v>
                </c:pt>
                <c:pt idx="1922" formatCode="General">
                  <c:v>1124.78</c:v>
                </c:pt>
                <c:pt idx="1923" formatCode="General">
                  <c:v>1133.25</c:v>
                </c:pt>
                <c:pt idx="1924" formatCode="General">
                  <c:v>1143.81</c:v>
                </c:pt>
                <c:pt idx="1925" formatCode="General">
                  <c:v>1102.17</c:v>
                </c:pt>
                <c:pt idx="1926" formatCode="General">
                  <c:v>1080.5</c:v>
                </c:pt>
                <c:pt idx="1927" formatCode="General">
                  <c:v>1071.79</c:v>
                </c:pt>
                <c:pt idx="1928" formatCode="General">
                  <c:v>1026.43</c:v>
                </c:pt>
                <c:pt idx="1929" formatCode="General">
                  <c:v>1039.97</c:v>
                </c:pt>
                <c:pt idx="1930" formatCode="General">
                  <c:v>1047.1500000000001</c:v>
                </c:pt>
                <c:pt idx="1931" formatCode="General">
                  <c:v>1045.77</c:v>
                </c:pt>
                <c:pt idx="1932" formatCode="General">
                  <c:v>966.72</c:v>
                </c:pt>
                <c:pt idx="1933" formatCode="General">
                  <c:v>972.78</c:v>
                </c:pt>
                <c:pt idx="1934" formatCode="General">
                  <c:v>937.52</c:v>
                </c:pt>
                <c:pt idx="1935" formatCode="General">
                  <c:v>1038.5899999999999</c:v>
                </c:pt>
                <c:pt idx="1936" formatCode="General">
                  <c:v>1049.1400000000001</c:v>
                </c:pt>
                <c:pt idx="1937" formatCode="General">
                  <c:v>1120.54</c:v>
                </c:pt>
                <c:pt idx="1938" formatCode="General">
                  <c:v>1054.23</c:v>
                </c:pt>
                <c:pt idx="1939" formatCode="General">
                  <c:v>1036.74</c:v>
                </c:pt>
                <c:pt idx="1940" formatCode="General">
                  <c:v>973.82</c:v>
                </c:pt>
                <c:pt idx="1941" formatCode="General">
                  <c:v>1100.23</c:v>
                </c:pt>
                <c:pt idx="1942" formatCode="General">
                  <c:v>1187.81</c:v>
                </c:pt>
                <c:pt idx="1943" formatCode="General">
                  <c:v>1249.6099999999999</c:v>
                </c:pt>
                <c:pt idx="1944" formatCode="General">
                  <c:v>1240</c:v>
                </c:pt>
                <c:pt idx="1945" formatCode="General">
                  <c:v>1231.92</c:v>
                </c:pt>
                <c:pt idx="1946" formatCode="General">
                  <c:v>1221.3800000000001</c:v>
                </c:pt>
                <c:pt idx="1947" formatCode="General">
                  <c:v>1175.83</c:v>
                </c:pt>
                <c:pt idx="1948" formatCode="General">
                  <c:v>1116.72</c:v>
                </c:pt>
                <c:pt idx="1949" formatCode="General">
                  <c:v>1188.49</c:v>
                </c:pt>
                <c:pt idx="1950" formatCode="General">
                  <c:v>1150</c:v>
                </c:pt>
                <c:pt idx="1951" formatCode="General">
                  <c:v>1223.54</c:v>
                </c:pt>
                <c:pt idx="1952" formatCode="General">
                  <c:v>1272.83</c:v>
                </c:pt>
                <c:pt idx="1953" formatCode="General">
                  <c:v>1267.1199999999999</c:v>
                </c:pt>
                <c:pt idx="1954" formatCode="General">
                  <c:v>1255.1500000000001</c:v>
                </c:pt>
                <c:pt idx="1955" formatCode="General">
                  <c:v>1274.99</c:v>
                </c:pt>
                <c:pt idx="1956" formatCode="General">
                  <c:v>1251.01</c:v>
                </c:pt>
                <c:pt idx="1957" formatCode="General">
                  <c:v>1222.5</c:v>
                </c:pt>
                <c:pt idx="1958" formatCode="General">
                  <c:v>1179.97</c:v>
                </c:pt>
                <c:pt idx="1959" formatCode="General">
                  <c:v>1179.97</c:v>
                </c:pt>
                <c:pt idx="1960" formatCode="General">
                  <c:v>1165.2</c:v>
                </c:pt>
                <c:pt idx="1961" formatCode="General">
                  <c:v>1143.8399999999999</c:v>
                </c:pt>
                <c:pt idx="1962" formatCode="General">
                  <c:v>1173.68</c:v>
                </c:pt>
                <c:pt idx="1963" formatCode="General">
                  <c:v>1166.72</c:v>
                </c:pt>
                <c:pt idx="1964" formatCode="General">
                  <c:v>1117.44</c:v>
                </c:pt>
                <c:pt idx="1965" formatCode="General">
                  <c:v>1115.3</c:v>
                </c:pt>
                <c:pt idx="1966" formatCode="General">
                  <c:v>1079.98</c:v>
                </c:pt>
                <c:pt idx="1967" formatCode="General">
                  <c:v>1047.8699999999999</c:v>
                </c:pt>
                <c:pt idx="1968" formatCode="General">
                  <c:v>1054.42</c:v>
                </c:pt>
                <c:pt idx="1969" formatCode="General">
                  <c:v>1046.21</c:v>
                </c:pt>
                <c:pt idx="1970" formatCode="General">
                  <c:v>1027.44</c:v>
                </c:pt>
                <c:pt idx="1971" formatCode="General">
                  <c:v>1007.48</c:v>
                </c:pt>
                <c:pt idx="1972" formatCode="General">
                  <c:v>1004.55</c:v>
                </c:pt>
                <c:pt idx="1973" formatCode="General">
                  <c:v>990.64</c:v>
                </c:pt>
                <c:pt idx="1974" formatCode="General">
                  <c:v>999.18</c:v>
                </c:pt>
                <c:pt idx="1975" formatCode="General">
                  <c:v>1004.45</c:v>
                </c:pt>
                <c:pt idx="1976" formatCode="General">
                  <c:v>988.67</c:v>
                </c:pt>
                <c:pt idx="1977" formatCode="General">
                  <c:v>994.38</c:v>
                </c:pt>
                <c:pt idx="1978" formatCode="General">
                  <c:v>1063.07</c:v>
                </c:pt>
                <c:pt idx="1979" formatCode="General">
                  <c:v>1061.3499999999999</c:v>
                </c:pt>
                <c:pt idx="1980" formatCode="General">
                  <c:v>1038.1500000000001</c:v>
                </c:pt>
                <c:pt idx="1981" formatCode="General">
                  <c:v>1027.3399999999999</c:v>
                </c:pt>
                <c:pt idx="1982" formatCode="General">
                  <c:v>1042.9000000000001</c:v>
                </c:pt>
                <c:pt idx="1983" formatCode="General">
                  <c:v>1029.9100000000001</c:v>
                </c:pt>
                <c:pt idx="1984" formatCode="General">
                  <c:v>1011.8</c:v>
                </c:pt>
                <c:pt idx="1985" formatCode="General">
                  <c:v>989.02</c:v>
                </c:pt>
                <c:pt idx="1986" formatCode="General">
                  <c:v>970.4</c:v>
                </c:pt>
                <c:pt idx="1987" formatCode="General">
                  <c:v>920.38</c:v>
                </c:pt>
                <c:pt idx="1988" formatCode="General">
                  <c:v>919.5</c:v>
                </c:pt>
                <c:pt idx="1989" formatCode="General">
                  <c:v>921.59</c:v>
                </c:pt>
                <c:pt idx="1990" formatCode="General">
                  <c:v>919.75</c:v>
                </c:pt>
                <c:pt idx="1991" formatCode="General">
                  <c:v>917.59</c:v>
                </c:pt>
                <c:pt idx="1992" formatCode="General">
                  <c:v>901.54</c:v>
                </c:pt>
                <c:pt idx="1993" formatCode="General">
                  <c:v>892.69</c:v>
                </c:pt>
                <c:pt idx="1994" formatCode="General">
                  <c:v>921.01</c:v>
                </c:pt>
                <c:pt idx="1995" formatCode="General">
                  <c:v>924.67</c:v>
                </c:pt>
                <c:pt idx="1996" formatCode="General">
                  <c:v>921.79</c:v>
                </c:pt>
                <c:pt idx="1997" formatCode="General">
                  <c:v>895.03</c:v>
                </c:pt>
                <c:pt idx="1998" formatCode="General">
                  <c:v>899.07</c:v>
                </c:pt>
                <c:pt idx="1999" formatCode="General">
                  <c:v>886.62</c:v>
                </c:pt>
                <c:pt idx="2000" formatCode="General">
                  <c:v>907.94</c:v>
                </c:pt>
                <c:pt idx="2001" formatCode="General">
                  <c:v>831.53</c:v>
                </c:pt>
                <c:pt idx="2002" formatCode="General">
                  <c:v>821.8</c:v>
                </c:pt>
                <c:pt idx="2003" formatCode="General">
                  <c:v>818.41</c:v>
                </c:pt>
                <c:pt idx="2004" formatCode="General">
                  <c:v>823.98</c:v>
                </c:pt>
                <c:pt idx="2005" formatCode="General">
                  <c:v>804.83</c:v>
                </c:pt>
                <c:pt idx="2006" formatCode="General">
                  <c:v>777.76</c:v>
                </c:pt>
                <c:pt idx="2007" formatCode="General">
                  <c:v>907.68</c:v>
                </c:pt>
                <c:pt idx="2008" formatCode="General">
                  <c:v>902.83</c:v>
                </c:pt>
                <c:pt idx="2009" formatCode="General">
                  <c:v>911.2</c:v>
                </c:pt>
                <c:pt idx="2010" formatCode="General">
                  <c:v>908.59</c:v>
                </c:pt>
                <c:pt idx="2011" formatCode="General">
                  <c:v>902.2</c:v>
                </c:pt>
                <c:pt idx="2012" formatCode="General">
                  <c:v>1013.38</c:v>
                </c:pt>
                <c:pt idx="2013" formatCode="General">
                  <c:v>1154.73</c:v>
                </c:pt>
                <c:pt idx="2014" formatCode="General">
                  <c:v>1043.8399999999999</c:v>
                </c:pt>
                <c:pt idx="2015" formatCode="General">
                  <c:v>1021.75</c:v>
                </c:pt>
                <c:pt idx="2016" formatCode="General">
                  <c:v>998.33</c:v>
                </c:pt>
                <c:pt idx="2017" formatCode="General">
                  <c:v>963.74</c:v>
                </c:pt>
                <c:pt idx="2018" formatCode="General">
                  <c:v>961.24</c:v>
                </c:pt>
                <c:pt idx="2019" formatCode="General">
                  <c:v>973.5</c:v>
                </c:pt>
                <c:pt idx="2020" formatCode="General">
                  <c:v>975.92</c:v>
                </c:pt>
                <c:pt idx="2021" formatCode="General">
                  <c:v>933.2</c:v>
                </c:pt>
                <c:pt idx="2022" formatCode="General">
                  <c:v>907.61</c:v>
                </c:pt>
                <c:pt idx="2023" formatCode="General">
                  <c:v>896.18</c:v>
                </c:pt>
                <c:pt idx="2024" formatCode="General">
                  <c:v>898.82</c:v>
                </c:pt>
                <c:pt idx="2025" formatCode="General">
                  <c:v>921.98</c:v>
                </c:pt>
                <c:pt idx="2026" formatCode="General">
                  <c:v>864.54</c:v>
                </c:pt>
                <c:pt idx="2027" formatCode="General">
                  <c:v>834.28</c:v>
                </c:pt>
                <c:pt idx="2028" formatCode="General">
                  <c:v>800.88</c:v>
                </c:pt>
                <c:pt idx="2029" formatCode="General">
                  <c:v>792.71</c:v>
                </c:pt>
                <c:pt idx="2030" formatCode="General">
                  <c:v>790.53</c:v>
                </c:pt>
                <c:pt idx="2031" formatCode="General">
                  <c:v>790.83</c:v>
                </c:pt>
                <c:pt idx="2032" formatCode="General">
                  <c:v>784.91</c:v>
                </c:pt>
                <c:pt idx="2033" formatCode="General">
                  <c:v>778.09</c:v>
                </c:pt>
                <c:pt idx="2034" formatCode="General">
                  <c:v>781.48</c:v>
                </c:pt>
                <c:pt idx="2035" formatCode="General">
                  <c:v>780.56</c:v>
                </c:pt>
                <c:pt idx="2036" formatCode="General">
                  <c:v>780.09</c:v>
                </c:pt>
                <c:pt idx="2037" formatCode="General">
                  <c:v>769.73</c:v>
                </c:pt>
                <c:pt idx="2038" formatCode="General">
                  <c:v>774.65</c:v>
                </c:pt>
                <c:pt idx="2039" formatCode="General">
                  <c:v>772.79</c:v>
                </c:pt>
                <c:pt idx="2040" formatCode="General">
                  <c:v>770.81</c:v>
                </c:pt>
                <c:pt idx="2041" formatCode="General">
                  <c:v>768.13</c:v>
                </c:pt>
                <c:pt idx="2042" formatCode="General">
                  <c:v>764.22</c:v>
                </c:pt>
                <c:pt idx="2043" formatCode="General">
                  <c:v>758.7</c:v>
                </c:pt>
                <c:pt idx="2044" formatCode="General">
                  <c:v>773.87</c:v>
                </c:pt>
                <c:pt idx="2045" formatCode="General">
                  <c:v>771.16</c:v>
                </c:pt>
                <c:pt idx="2046" formatCode="General">
                  <c:v>777.94</c:v>
                </c:pt>
                <c:pt idx="2047" formatCode="General">
                  <c:v>756.77</c:v>
                </c:pt>
                <c:pt idx="2048" formatCode="General">
                  <c:v>745.69</c:v>
                </c:pt>
                <c:pt idx="2049" formatCode="General">
                  <c:v>735.6</c:v>
                </c:pt>
                <c:pt idx="2050" formatCode="General">
                  <c:v>735.81</c:v>
                </c:pt>
                <c:pt idx="2051" formatCode="General">
                  <c:v>732.03</c:v>
                </c:pt>
                <c:pt idx="2052" formatCode="General">
                  <c:v>735.38</c:v>
                </c:pt>
                <c:pt idx="2053" formatCode="General">
                  <c:v>741.65</c:v>
                </c:pt>
                <c:pt idx="2054" formatCode="General">
                  <c:v>740.29</c:v>
                </c:pt>
                <c:pt idx="2055" formatCode="General">
                  <c:v>744.59</c:v>
                </c:pt>
                <c:pt idx="2056" formatCode="General">
                  <c:v>751.35</c:v>
                </c:pt>
                <c:pt idx="2057" formatCode="General">
                  <c:v>739.25</c:v>
                </c:pt>
                <c:pt idx="2058" formatCode="General">
                  <c:v>731.03</c:v>
                </c:pt>
                <c:pt idx="2059" formatCode="General">
                  <c:v>751.62</c:v>
                </c:pt>
                <c:pt idx="2060" formatCode="General">
                  <c:v>751.59</c:v>
                </c:pt>
                <c:pt idx="2061" formatCode="General">
                  <c:v>740.98</c:v>
                </c:pt>
                <c:pt idx="2062" formatCode="General">
                  <c:v>744.2</c:v>
                </c:pt>
                <c:pt idx="2063" formatCode="General">
                  <c:v>711.62</c:v>
                </c:pt>
                <c:pt idx="2064" formatCode="General">
                  <c:v>705.02</c:v>
                </c:pt>
                <c:pt idx="2065" formatCode="General">
                  <c:v>702.03</c:v>
                </c:pt>
                <c:pt idx="2066" formatCode="General">
                  <c:v>705.05</c:v>
                </c:pt>
                <c:pt idx="2067" formatCode="General">
                  <c:v>716.41</c:v>
                </c:pt>
                <c:pt idx="2068" formatCode="General">
                  <c:v>715.53</c:v>
                </c:pt>
                <c:pt idx="2069" formatCode="General">
                  <c:v>723.27</c:v>
                </c:pt>
                <c:pt idx="2070" formatCode="General">
                  <c:v>709.85</c:v>
                </c:pt>
                <c:pt idx="2071" formatCode="General">
                  <c:v>703.13</c:v>
                </c:pt>
                <c:pt idx="2072" formatCode="General">
                  <c:v>711.52</c:v>
                </c:pt>
                <c:pt idx="2073" formatCode="General">
                  <c:v>703.42</c:v>
                </c:pt>
                <c:pt idx="2074" formatCode="General">
                  <c:v>703.23</c:v>
                </c:pt>
                <c:pt idx="2075" formatCode="General">
                  <c:v>688.7</c:v>
                </c:pt>
                <c:pt idx="2076" formatCode="General">
                  <c:v>740.83</c:v>
                </c:pt>
                <c:pt idx="2077" formatCode="General">
                  <c:v>729.79</c:v>
                </c:pt>
                <c:pt idx="2078" formatCode="General">
                  <c:v>700.97</c:v>
                </c:pt>
                <c:pt idx="2079" formatCode="General">
                  <c:v>701.86</c:v>
                </c:pt>
                <c:pt idx="2080" formatCode="General">
                  <c:v>714.48</c:v>
                </c:pt>
                <c:pt idx="2081" formatCode="General">
                  <c:v>689.65</c:v>
                </c:pt>
                <c:pt idx="2082" formatCode="General">
                  <c:v>688.31</c:v>
                </c:pt>
                <c:pt idx="2083" formatCode="General">
                  <c:v>678.3</c:v>
                </c:pt>
                <c:pt idx="2084" formatCode="General">
                  <c:v>657.59</c:v>
                </c:pt>
                <c:pt idx="2085" formatCode="General">
                  <c:v>653.76</c:v>
                </c:pt>
                <c:pt idx="2086" formatCode="General">
                  <c:v>657.07</c:v>
                </c:pt>
                <c:pt idx="2087" formatCode="General">
                  <c:v>657.29</c:v>
                </c:pt>
                <c:pt idx="2088" formatCode="General">
                  <c:v>632.83000000000004</c:v>
                </c:pt>
                <c:pt idx="2089" formatCode="General">
                  <c:v>630.86</c:v>
                </c:pt>
                <c:pt idx="2090" formatCode="General">
                  <c:v>630.52</c:v>
                </c:pt>
                <c:pt idx="2091" formatCode="General">
                  <c:v>637.96</c:v>
                </c:pt>
                <c:pt idx="2092" formatCode="General">
                  <c:v>639.19000000000005</c:v>
                </c:pt>
                <c:pt idx="2093" formatCode="General">
                  <c:v>641.63</c:v>
                </c:pt>
                <c:pt idx="2094" formatCode="General">
                  <c:v>638.65</c:v>
                </c:pt>
                <c:pt idx="2095" formatCode="General">
                  <c:v>640.38</c:v>
                </c:pt>
                <c:pt idx="2096" formatCode="General">
                  <c:v>636.79</c:v>
                </c:pt>
                <c:pt idx="2097" formatCode="General">
                  <c:v>636.19000000000005</c:v>
                </c:pt>
                <c:pt idx="2098" formatCode="General">
                  <c:v>641.07000000000005</c:v>
                </c:pt>
                <c:pt idx="2099" formatCode="General">
                  <c:v>618.99</c:v>
                </c:pt>
                <c:pt idx="2100" formatCode="General">
                  <c:v>616.75</c:v>
                </c:pt>
                <c:pt idx="2101" formatCode="General">
                  <c:v>619.11</c:v>
                </c:pt>
                <c:pt idx="2102" formatCode="General">
                  <c:v>617.12</c:v>
                </c:pt>
                <c:pt idx="2103" formatCode="General">
                  <c:v>613.02</c:v>
                </c:pt>
                <c:pt idx="2104" formatCode="General">
                  <c:v>612.51</c:v>
                </c:pt>
                <c:pt idx="2105" formatCode="General">
                  <c:v>610.20000000000005</c:v>
                </c:pt>
                <c:pt idx="2106" formatCode="General">
                  <c:v>612.13</c:v>
                </c:pt>
                <c:pt idx="2107" formatCode="General">
                  <c:v>610.89</c:v>
                </c:pt>
                <c:pt idx="2108" formatCode="General">
                  <c:v>613.98</c:v>
                </c:pt>
                <c:pt idx="2109" formatCode="General">
                  <c:v>609.73</c:v>
                </c:pt>
                <c:pt idx="2110" formatCode="General">
                  <c:v>605.69000000000005</c:v>
                </c:pt>
                <c:pt idx="2111" formatCode="General">
                  <c:v>604.73</c:v>
                </c:pt>
                <c:pt idx="2112" formatCode="General">
                  <c:v>606.16999999999996</c:v>
                </c:pt>
                <c:pt idx="2113" formatCode="General">
                  <c:v>608.04</c:v>
                </c:pt>
                <c:pt idx="2114" formatCode="General">
                  <c:v>600.83000000000004</c:v>
                </c:pt>
                <c:pt idx="2115" formatCode="General">
                  <c:v>602.63</c:v>
                </c:pt>
                <c:pt idx="2116" formatCode="General">
                  <c:v>602.84</c:v>
                </c:pt>
                <c:pt idx="2117" formatCode="General">
                  <c:v>596.29999999999995</c:v>
                </c:pt>
                <c:pt idx="2118" formatCode="General">
                  <c:v>597.15</c:v>
                </c:pt>
                <c:pt idx="2119" formatCode="General">
                  <c:v>608.30999999999995</c:v>
                </c:pt>
                <c:pt idx="2120" formatCode="General">
                  <c:v>609.23</c:v>
                </c:pt>
                <c:pt idx="2121" formatCode="General">
                  <c:v>609.87</c:v>
                </c:pt>
                <c:pt idx="2122" formatCode="General">
                  <c:v>605.98</c:v>
                </c:pt>
                <c:pt idx="2123" formatCode="General">
                  <c:v>606.97</c:v>
                </c:pt>
                <c:pt idx="2124" formatCode="General">
                  <c:v>607.16</c:v>
                </c:pt>
                <c:pt idx="2125" formatCode="General">
                  <c:v>610.67999999999995</c:v>
                </c:pt>
                <c:pt idx="2126" formatCode="General">
                  <c:v>609.24</c:v>
                </c:pt>
                <c:pt idx="2127" formatCode="General">
                  <c:v>608.24</c:v>
                </c:pt>
                <c:pt idx="2128" formatCode="General">
                  <c:v>606.72</c:v>
                </c:pt>
                <c:pt idx="2129" formatCode="General">
                  <c:v>623.51</c:v>
                </c:pt>
                <c:pt idx="2130" formatCode="General">
                  <c:v>622.86</c:v>
                </c:pt>
                <c:pt idx="2131" formatCode="General">
                  <c:v>626.32000000000005</c:v>
                </c:pt>
                <c:pt idx="2132" formatCode="General">
                  <c:v>614.54</c:v>
                </c:pt>
                <c:pt idx="2133" formatCode="General">
                  <c:v>610.44000000000005</c:v>
                </c:pt>
                <c:pt idx="2134" formatCode="General">
                  <c:v>606.59</c:v>
                </c:pt>
                <c:pt idx="2135" formatCode="General">
                  <c:v>608.63</c:v>
                </c:pt>
                <c:pt idx="2136" formatCode="General">
                  <c:v>598.21</c:v>
                </c:pt>
                <c:pt idx="2137" formatCode="General">
                  <c:v>575.54</c:v>
                </c:pt>
                <c:pt idx="2138" formatCode="General">
                  <c:v>572.29999999999995</c:v>
                </c:pt>
                <c:pt idx="2139" formatCode="General">
                  <c:v>575.47</c:v>
                </c:pt>
                <c:pt idx="2140" formatCode="General">
                  <c:v>577.5</c:v>
                </c:pt>
                <c:pt idx="2141" formatCode="General">
                  <c:v>574.11</c:v>
                </c:pt>
                <c:pt idx="2142" formatCode="General">
                  <c:v>573.91</c:v>
                </c:pt>
                <c:pt idx="2143" formatCode="General">
                  <c:v>569.95000000000005</c:v>
                </c:pt>
                <c:pt idx="2144" formatCode="General">
                  <c:v>579.65</c:v>
                </c:pt>
                <c:pt idx="2145" formatCode="General">
                  <c:v>577.76</c:v>
                </c:pt>
                <c:pt idx="2146" formatCode="General">
                  <c:v>580.17999999999995</c:v>
                </c:pt>
                <c:pt idx="2147" formatCode="General">
                  <c:v>583.41</c:v>
                </c:pt>
                <c:pt idx="2148" formatCode="General">
                  <c:v>586.75</c:v>
                </c:pt>
                <c:pt idx="2149" formatCode="General">
                  <c:v>581.30999999999995</c:v>
                </c:pt>
                <c:pt idx="2150" formatCode="General">
                  <c:v>581.70000000000005</c:v>
                </c:pt>
                <c:pt idx="2151" formatCode="General">
                  <c:v>575.63</c:v>
                </c:pt>
                <c:pt idx="2152" formatCode="General">
                  <c:v>574.32000000000005</c:v>
                </c:pt>
                <c:pt idx="2153" formatCode="General">
                  <c:v>573.22</c:v>
                </c:pt>
                <c:pt idx="2154" formatCode="General">
                  <c:v>577.44000000000005</c:v>
                </c:pt>
                <c:pt idx="2155" formatCode="General">
                  <c:v>567.24</c:v>
                </c:pt>
                <c:pt idx="2156" formatCode="General">
                  <c:v>570.47</c:v>
                </c:pt>
                <c:pt idx="2157" formatCode="General">
                  <c:v>585.59</c:v>
                </c:pt>
                <c:pt idx="2158" formatCode="General">
                  <c:v>587.55999999999995</c:v>
                </c:pt>
                <c:pt idx="2159" formatCode="General">
                  <c:v>589.12</c:v>
                </c:pt>
                <c:pt idx="2160" formatCode="General">
                  <c:v>592.1</c:v>
                </c:pt>
                <c:pt idx="2161" formatCode="General">
                  <c:v>587.79999999999995</c:v>
                </c:pt>
                <c:pt idx="2162" formatCode="General">
                  <c:v>591.04999999999995</c:v>
                </c:pt>
                <c:pt idx="2163" formatCode="General">
                  <c:v>592.69000000000005</c:v>
                </c:pt>
                <c:pt idx="2164" formatCode="General">
                  <c:v>587.78</c:v>
                </c:pt>
                <c:pt idx="2165" formatCode="General">
                  <c:v>575.04</c:v>
                </c:pt>
                <c:pt idx="2166" formatCode="General">
                  <c:v>578.29</c:v>
                </c:pt>
                <c:pt idx="2167" formatCode="General">
                  <c:v>566.35</c:v>
                </c:pt>
                <c:pt idx="2168" formatCode="General">
                  <c:v>547.47</c:v>
                </c:pt>
                <c:pt idx="2169" formatCode="General">
                  <c:v>606.27</c:v>
                </c:pt>
                <c:pt idx="2170" formatCode="General">
                  <c:v>624.67999999999995</c:v>
                </c:pt>
                <c:pt idx="2171" formatCode="General">
                  <c:v>655.04999999999995</c:v>
                </c:pt>
                <c:pt idx="2172" formatCode="General">
                  <c:v>656.99</c:v>
                </c:pt>
                <c:pt idx="2173" formatCode="General">
                  <c:v>655.03</c:v>
                </c:pt>
                <c:pt idx="2174" formatCode="General">
                  <c:v>654.35</c:v>
                </c:pt>
                <c:pt idx="2175" formatCode="General">
                  <c:v>651.78</c:v>
                </c:pt>
                <c:pt idx="2176" formatCode="General">
                  <c:v>654.1</c:v>
                </c:pt>
                <c:pt idx="2177" formatCode="General">
                  <c:v>661.28</c:v>
                </c:pt>
                <c:pt idx="2178" formatCode="General">
                  <c:v>655.56</c:v>
                </c:pt>
                <c:pt idx="2179" formatCode="General">
                  <c:v>650.62</c:v>
                </c:pt>
                <c:pt idx="2180" formatCode="General">
                  <c:v>665.01</c:v>
                </c:pt>
                <c:pt idx="2181" formatCode="General">
                  <c:v>665.68</c:v>
                </c:pt>
                <c:pt idx="2182" formatCode="General">
                  <c:v>672.86</c:v>
                </c:pt>
                <c:pt idx="2183" formatCode="General">
                  <c:v>673.11</c:v>
                </c:pt>
                <c:pt idx="2184" formatCode="General">
                  <c:v>679.46</c:v>
                </c:pt>
                <c:pt idx="2185" formatCode="General">
                  <c:v>660.77</c:v>
                </c:pt>
                <c:pt idx="2186" formatCode="General">
                  <c:v>663.26</c:v>
                </c:pt>
                <c:pt idx="2187" formatCode="General">
                  <c:v>658.08</c:v>
                </c:pt>
                <c:pt idx="2188" formatCode="General">
                  <c:v>654.47</c:v>
                </c:pt>
                <c:pt idx="2189" formatCode="General">
                  <c:v>664.55</c:v>
                </c:pt>
                <c:pt idx="2190" formatCode="General">
                  <c:v>647.66</c:v>
                </c:pt>
                <c:pt idx="2191" formatCode="General">
                  <c:v>649.36</c:v>
                </c:pt>
                <c:pt idx="2192" formatCode="General">
                  <c:v>650.96</c:v>
                </c:pt>
                <c:pt idx="2193" formatCode="General">
                  <c:v>666.52</c:v>
                </c:pt>
                <c:pt idx="2194" formatCode="General">
                  <c:v>640.55999999999995</c:v>
                </c:pt>
                <c:pt idx="2195" formatCode="General">
                  <c:v>677.33</c:v>
                </c:pt>
                <c:pt idx="2196" formatCode="General">
                  <c:v>670.63</c:v>
                </c:pt>
                <c:pt idx="2197" formatCode="General">
                  <c:v>683.66</c:v>
                </c:pt>
                <c:pt idx="2198" formatCode="General">
                  <c:v>658.66</c:v>
                </c:pt>
                <c:pt idx="2199" formatCode="General">
                  <c:v>703.7</c:v>
                </c:pt>
                <c:pt idx="2200" formatCode="General">
                  <c:v>676.3</c:v>
                </c:pt>
                <c:pt idx="2201" formatCode="General">
                  <c:v>673.34</c:v>
                </c:pt>
                <c:pt idx="2202" formatCode="General">
                  <c:v>639.89</c:v>
                </c:pt>
                <c:pt idx="2203" formatCode="General">
                  <c:v>647</c:v>
                </c:pt>
                <c:pt idx="2204" formatCode="General">
                  <c:v>655.28</c:v>
                </c:pt>
                <c:pt idx="2205" formatCode="General">
                  <c:v>629.37</c:v>
                </c:pt>
                <c:pt idx="2206" formatCode="General">
                  <c:v>665.12</c:v>
                </c:pt>
                <c:pt idx="2207" formatCode="General">
                  <c:v>665.3</c:v>
                </c:pt>
                <c:pt idx="2208" formatCode="General">
                  <c:v>623.98</c:v>
                </c:pt>
                <c:pt idx="2209" formatCode="General">
                  <c:v>596.12</c:v>
                </c:pt>
                <c:pt idx="2210" formatCode="General">
                  <c:v>666.65</c:v>
                </c:pt>
                <c:pt idx="2211" formatCode="General">
                  <c:v>737.23</c:v>
                </c:pt>
                <c:pt idx="2212" formatCode="General">
                  <c:v>763.78</c:v>
                </c:pt>
                <c:pt idx="2213" formatCode="General">
                  <c:v>756.23</c:v>
                </c:pt>
                <c:pt idx="2214" formatCode="General">
                  <c:v>748.91</c:v>
                </c:pt>
                <c:pt idx="2215" formatCode="General">
                  <c:v>766.31</c:v>
                </c:pt>
                <c:pt idx="2216" formatCode="General">
                  <c:v>694.47</c:v>
                </c:pt>
                <c:pt idx="2217" formatCode="General">
                  <c:v>685.56</c:v>
                </c:pt>
                <c:pt idx="2218" formatCode="General">
                  <c:v>704.38</c:v>
                </c:pt>
                <c:pt idx="2219" formatCode="General">
                  <c:v>672.78</c:v>
                </c:pt>
                <c:pt idx="2220" formatCode="General">
                  <c:v>606.73</c:v>
                </c:pt>
                <c:pt idx="2221" formatCode="General">
                  <c:v>577.47</c:v>
                </c:pt>
                <c:pt idx="2222" formatCode="General">
                  <c:v>574.63</c:v>
                </c:pt>
                <c:pt idx="2223" formatCode="General">
                  <c:v>581.65</c:v>
                </c:pt>
                <c:pt idx="2224" formatCode="General">
                  <c:v>576.6</c:v>
                </c:pt>
                <c:pt idx="2225" formatCode="General">
                  <c:v>585.54</c:v>
                </c:pt>
                <c:pt idx="2226" formatCode="General">
                  <c:v>574.98</c:v>
                </c:pt>
                <c:pt idx="2227" formatCode="General">
                  <c:v>572.73</c:v>
                </c:pt>
                <c:pt idx="2228" formatCode="General">
                  <c:v>569.19000000000005</c:v>
                </c:pt>
                <c:pt idx="2229" formatCode="General">
                  <c:v>537.97</c:v>
                </c:pt>
                <c:pt idx="2230" formatCode="General">
                  <c:v>536.91999999999996</c:v>
                </c:pt>
                <c:pt idx="2231" formatCode="General">
                  <c:v>531.39</c:v>
                </c:pt>
                <c:pt idx="2232" formatCode="General">
                  <c:v>533.86</c:v>
                </c:pt>
                <c:pt idx="2233" formatCode="General">
                  <c:v>526.23</c:v>
                </c:pt>
                <c:pt idx="2234" formatCode="General">
                  <c:v>530.04</c:v>
                </c:pt>
                <c:pt idx="2235" formatCode="General">
                  <c:v>473.46</c:v>
                </c:pt>
                <c:pt idx="2236" formatCode="General">
                  <c:v>453.38</c:v>
                </c:pt>
                <c:pt idx="2237" formatCode="General">
                  <c:v>449.6</c:v>
                </c:pt>
                <c:pt idx="2238" formatCode="General">
                  <c:v>445.98</c:v>
                </c:pt>
                <c:pt idx="2239" formatCode="General">
                  <c:v>444.15</c:v>
                </c:pt>
                <c:pt idx="2240" formatCode="General">
                  <c:v>439.32</c:v>
                </c:pt>
                <c:pt idx="2241" formatCode="General">
                  <c:v>443.19</c:v>
                </c:pt>
                <c:pt idx="2242" formatCode="General">
                  <c:v>442.68</c:v>
                </c:pt>
                <c:pt idx="2243" formatCode="General">
                  <c:v>438.71</c:v>
                </c:pt>
                <c:pt idx="2244" formatCode="General">
                  <c:v>454.62</c:v>
                </c:pt>
                <c:pt idx="2245" formatCode="General">
                  <c:v>453.78</c:v>
                </c:pt>
                <c:pt idx="2246" formatCode="General">
                  <c:v>454.16</c:v>
                </c:pt>
                <c:pt idx="2247" formatCode="General">
                  <c:v>457.57</c:v>
                </c:pt>
                <c:pt idx="2248" formatCode="General">
                  <c:v>455.67</c:v>
                </c:pt>
                <c:pt idx="2249" formatCode="General">
                  <c:v>455.67</c:v>
                </c:pt>
                <c:pt idx="2250" formatCode="General">
                  <c:v>454.77</c:v>
                </c:pt>
                <c:pt idx="2251" formatCode="General">
                  <c:v>452.73</c:v>
                </c:pt>
                <c:pt idx="2252" formatCode="General">
                  <c:v>450.89</c:v>
                </c:pt>
                <c:pt idx="2253" formatCode="General">
                  <c:v>460.48</c:v>
                </c:pt>
                <c:pt idx="2254" formatCode="General">
                  <c:v>458.55</c:v>
                </c:pt>
                <c:pt idx="2255" formatCode="General">
                  <c:v>458.54</c:v>
                </c:pt>
                <c:pt idx="2256" formatCode="General">
                  <c:v>459.6</c:v>
                </c:pt>
                <c:pt idx="2257" formatCode="General">
                  <c:v>447.98</c:v>
                </c:pt>
                <c:pt idx="2258" formatCode="General">
                  <c:v>446.72</c:v>
                </c:pt>
                <c:pt idx="2259" formatCode="General">
                  <c:v>450.3</c:v>
                </c:pt>
                <c:pt idx="2260" formatCode="General">
                  <c:v>444.67</c:v>
                </c:pt>
                <c:pt idx="2261" formatCode="General">
                  <c:v>451.88</c:v>
                </c:pt>
                <c:pt idx="2262" formatCode="General">
                  <c:v>448.32</c:v>
                </c:pt>
                <c:pt idx="2263" formatCode="General">
                  <c:v>455.1</c:v>
                </c:pt>
                <c:pt idx="2264" formatCode="General">
                  <c:v>449.01</c:v>
                </c:pt>
                <c:pt idx="2265" formatCode="General">
                  <c:v>444.69</c:v>
                </c:pt>
                <c:pt idx="2266" formatCode="General">
                  <c:v>466.09</c:v>
                </c:pt>
                <c:pt idx="2267" formatCode="General">
                  <c:v>461.43</c:v>
                </c:pt>
                <c:pt idx="2268" formatCode="General">
                  <c:v>458.55</c:v>
                </c:pt>
                <c:pt idx="2269" formatCode="General">
                  <c:v>450.28</c:v>
                </c:pt>
                <c:pt idx="2270" formatCode="General">
                  <c:v>445.74</c:v>
                </c:pt>
                <c:pt idx="2271" formatCode="General">
                  <c:v>449.42</c:v>
                </c:pt>
                <c:pt idx="2272" formatCode="General">
                  <c:v>441.39</c:v>
                </c:pt>
                <c:pt idx="2273" formatCode="General">
                  <c:v>435.51</c:v>
                </c:pt>
                <c:pt idx="2274" formatCode="General">
                  <c:v>428.59</c:v>
                </c:pt>
                <c:pt idx="2275" formatCode="General">
                  <c:v>427.4</c:v>
                </c:pt>
                <c:pt idx="2276" formatCode="General">
                  <c:v>430.57</c:v>
                </c:pt>
                <c:pt idx="2277" formatCode="General">
                  <c:v>429.71</c:v>
                </c:pt>
                <c:pt idx="2278" formatCode="General">
                  <c:v>424.28</c:v>
                </c:pt>
                <c:pt idx="2279" formatCode="General">
                  <c:v>423.73</c:v>
                </c:pt>
                <c:pt idx="2280" formatCode="General">
                  <c:v>425.19</c:v>
                </c:pt>
                <c:pt idx="2281" formatCode="General">
                  <c:v>422.48</c:v>
                </c:pt>
                <c:pt idx="2282" formatCode="General">
                  <c:v>421.56</c:v>
                </c:pt>
                <c:pt idx="2283" formatCode="General">
                  <c:v>419.41</c:v>
                </c:pt>
                <c:pt idx="2284" formatCode="General">
                  <c:v>420.35</c:v>
                </c:pt>
                <c:pt idx="2285" formatCode="General">
                  <c:v>422.74</c:v>
                </c:pt>
                <c:pt idx="2286" formatCode="General">
                  <c:v>423.41</c:v>
                </c:pt>
                <c:pt idx="2287" formatCode="General">
                  <c:v>424.03</c:v>
                </c:pt>
                <c:pt idx="2288" formatCode="General">
                  <c:v>421.44</c:v>
                </c:pt>
                <c:pt idx="2289" formatCode="General">
                  <c:v>420.9</c:v>
                </c:pt>
                <c:pt idx="2290" formatCode="General">
                  <c:v>420.87</c:v>
                </c:pt>
                <c:pt idx="2291" formatCode="General">
                  <c:v>417.96</c:v>
                </c:pt>
                <c:pt idx="2292" formatCode="General">
                  <c:v>416.73</c:v>
                </c:pt>
                <c:pt idx="2293" formatCode="General">
                  <c:v>414.82</c:v>
                </c:pt>
                <c:pt idx="2294" formatCode="General">
                  <c:v>416.52</c:v>
                </c:pt>
                <c:pt idx="2295" formatCode="General">
                  <c:v>424.23</c:v>
                </c:pt>
                <c:pt idx="2296" formatCode="General">
                  <c:v>426.77</c:v>
                </c:pt>
                <c:pt idx="2297" formatCode="General">
                  <c:v>417.95</c:v>
                </c:pt>
                <c:pt idx="2298" formatCode="General">
                  <c:v>417.18</c:v>
                </c:pt>
                <c:pt idx="2299" formatCode="General">
                  <c:v>416.39</c:v>
                </c:pt>
                <c:pt idx="2300" formatCode="General">
                  <c:v>418.04</c:v>
                </c:pt>
                <c:pt idx="2301" formatCode="General">
                  <c:v>418.09</c:v>
                </c:pt>
                <c:pt idx="2302" formatCode="General">
                  <c:v>413.31</c:v>
                </c:pt>
                <c:pt idx="2303" formatCode="General">
                  <c:v>413.76</c:v>
                </c:pt>
                <c:pt idx="2304" formatCode="General">
                  <c:v>410.44</c:v>
                </c:pt>
                <c:pt idx="2305" formatCode="General">
                  <c:v>409.55</c:v>
                </c:pt>
                <c:pt idx="2306" formatCode="General">
                  <c:v>420.62</c:v>
                </c:pt>
                <c:pt idx="2307" formatCode="General">
                  <c:v>417.01</c:v>
                </c:pt>
                <c:pt idx="2308" formatCode="General">
                  <c:v>416.83</c:v>
                </c:pt>
                <c:pt idx="2309" formatCode="General">
                  <c:v>416.44</c:v>
                </c:pt>
                <c:pt idx="2310" formatCode="General">
                  <c:v>414.07</c:v>
                </c:pt>
                <c:pt idx="2311" formatCode="General">
                  <c:v>411.62</c:v>
                </c:pt>
                <c:pt idx="2312" formatCode="General">
                  <c:v>421.69</c:v>
                </c:pt>
                <c:pt idx="2313" formatCode="General">
                  <c:v>417.13</c:v>
                </c:pt>
                <c:pt idx="2314" formatCode="General">
                  <c:v>414.86</c:v>
                </c:pt>
                <c:pt idx="2315" formatCode="General">
                  <c:v>413.97</c:v>
                </c:pt>
                <c:pt idx="2316" formatCode="General">
                  <c:v>414.32</c:v>
                </c:pt>
                <c:pt idx="2317" formatCode="General">
                  <c:v>407.71</c:v>
                </c:pt>
                <c:pt idx="2318" formatCode="General">
                  <c:v>400.57</c:v>
                </c:pt>
                <c:pt idx="2319" formatCode="General">
                  <c:v>410.94</c:v>
                </c:pt>
                <c:pt idx="2320" formatCode="General">
                  <c:v>421.65</c:v>
                </c:pt>
                <c:pt idx="2321" formatCode="General">
                  <c:v>423.99</c:v>
                </c:pt>
                <c:pt idx="2322" formatCode="General">
                  <c:v>435.12</c:v>
                </c:pt>
                <c:pt idx="2323" formatCode="General">
                  <c:v>437.7</c:v>
                </c:pt>
                <c:pt idx="2324" formatCode="General">
                  <c:v>433.5</c:v>
                </c:pt>
                <c:pt idx="2325" formatCode="General">
                  <c:v>432.52</c:v>
                </c:pt>
                <c:pt idx="2326" formatCode="General">
                  <c:v>432.15</c:v>
                </c:pt>
                <c:pt idx="2327" formatCode="General">
                  <c:v>424.54</c:v>
                </c:pt>
                <c:pt idx="2328" formatCode="General">
                  <c:v>424.95</c:v>
                </c:pt>
                <c:pt idx="2329" formatCode="General">
                  <c:v>420.74</c:v>
                </c:pt>
                <c:pt idx="2330" formatCode="General">
                  <c:v>437.75</c:v>
                </c:pt>
                <c:pt idx="2331" formatCode="General">
                  <c:v>438.8</c:v>
                </c:pt>
                <c:pt idx="2332" formatCode="General">
                  <c:v>437.16</c:v>
                </c:pt>
                <c:pt idx="2333" formatCode="General">
                  <c:v>420.79</c:v>
                </c:pt>
                <c:pt idx="2334" formatCode="General">
                  <c:v>422.37</c:v>
                </c:pt>
                <c:pt idx="2335" formatCode="General">
                  <c:v>416.32</c:v>
                </c:pt>
                <c:pt idx="2336" formatCode="General">
                  <c:v>407.49</c:v>
                </c:pt>
                <c:pt idx="2337" formatCode="General">
                  <c:v>400.18</c:v>
                </c:pt>
                <c:pt idx="2338" formatCode="General">
                  <c:v>407.23</c:v>
                </c:pt>
                <c:pt idx="2339" formatCode="General">
                  <c:v>391.86</c:v>
                </c:pt>
                <c:pt idx="2340" formatCode="General">
                  <c:v>384.26</c:v>
                </c:pt>
                <c:pt idx="2341" formatCode="General">
                  <c:v>379.65</c:v>
                </c:pt>
                <c:pt idx="2342" formatCode="General">
                  <c:v>381.65</c:v>
                </c:pt>
                <c:pt idx="2343" formatCode="#,##0.00">
                  <c:v>376.03</c:v>
                </c:pt>
                <c:pt idx="2344" formatCode="#,##0.00">
                  <c:v>373.45</c:v>
                </c:pt>
                <c:pt idx="2345" formatCode="#,##0.00">
                  <c:v>376.62</c:v>
                </c:pt>
                <c:pt idx="2346" formatCode="#,##0.00">
                  <c:v>376.52</c:v>
                </c:pt>
                <c:pt idx="2347" formatCode="General">
                  <c:v>386.55</c:v>
                </c:pt>
                <c:pt idx="2348" formatCode="#,##0.00">
                  <c:v>389.59</c:v>
                </c:pt>
                <c:pt idx="2349" formatCode="#,##0.00">
                  <c:v>369.95</c:v>
                </c:pt>
                <c:pt idx="2350" formatCode="#,##0.00">
                  <c:v>374.45</c:v>
                </c:pt>
                <c:pt idx="2351" formatCode="#,##0.00">
                  <c:v>373.06</c:v>
                </c:pt>
                <c:pt idx="2352" formatCode="General">
                  <c:v>368.77</c:v>
                </c:pt>
                <c:pt idx="2353" formatCode="General">
                  <c:v>378.26</c:v>
                </c:pt>
                <c:pt idx="2354" formatCode="General">
                  <c:v>379.47</c:v>
                </c:pt>
                <c:pt idx="2355" formatCode="General">
                  <c:v>380.29</c:v>
                </c:pt>
                <c:pt idx="2356" formatCode="General">
                  <c:v>394.97</c:v>
                </c:pt>
                <c:pt idx="2357" formatCode="General">
                  <c:v>392.15</c:v>
                </c:pt>
                <c:pt idx="2358" formatCode="General">
                  <c:v>391.73</c:v>
                </c:pt>
                <c:pt idx="2359" formatCode="General">
                  <c:v>402.97</c:v>
                </c:pt>
                <c:pt idx="2360" formatCode="General">
                  <c:v>387.49</c:v>
                </c:pt>
                <c:pt idx="2361" formatCode="General">
                  <c:v>382.49</c:v>
                </c:pt>
                <c:pt idx="2362" formatCode="General">
                  <c:v>410.26</c:v>
                </c:pt>
                <c:pt idx="2363" formatCode="General">
                  <c:v>420.23</c:v>
                </c:pt>
                <c:pt idx="2364" formatCode="General">
                  <c:v>380.15</c:v>
                </c:pt>
                <c:pt idx="2365" formatCode="General">
                  <c:v>387.17</c:v>
                </c:pt>
                <c:pt idx="2366" formatCode="General">
                  <c:v>382.3</c:v>
                </c:pt>
                <c:pt idx="2367" formatCode="General">
                  <c:v>387.54</c:v>
                </c:pt>
                <c:pt idx="2368" formatCode="General">
                  <c:v>364.33</c:v>
                </c:pt>
                <c:pt idx="2369" formatCode="General">
                  <c:v>430.31</c:v>
                </c:pt>
                <c:pt idx="2370" formatCode="General">
                  <c:v>432.37</c:v>
                </c:pt>
                <c:pt idx="2371" formatCode="General">
                  <c:v>435.69</c:v>
                </c:pt>
                <c:pt idx="2372" formatCode="General">
                  <c:v>448.43</c:v>
                </c:pt>
                <c:pt idx="2373" formatCode="General">
                  <c:v>447.99</c:v>
                </c:pt>
                <c:pt idx="2374" formatCode="General">
                  <c:v>447.61</c:v>
                </c:pt>
                <c:pt idx="2375" formatCode="General">
                  <c:v>453.23</c:v>
                </c:pt>
                <c:pt idx="2376" formatCode="General">
                  <c:v>458.05</c:v>
                </c:pt>
                <c:pt idx="2377" formatCode="General">
                  <c:v>429.11</c:v>
                </c:pt>
                <c:pt idx="2378" formatCode="General">
                  <c:v>431.96</c:v>
                </c:pt>
                <c:pt idx="2379" formatCode="General">
                  <c:v>433.09</c:v>
                </c:pt>
                <c:pt idx="2380" formatCode="General">
                  <c:v>430.01</c:v>
                </c:pt>
                <c:pt idx="2381" formatCode="General">
                  <c:v>433.44</c:v>
                </c:pt>
                <c:pt idx="2382" formatCode="General">
                  <c:v>434.33</c:v>
                </c:pt>
                <c:pt idx="2383" formatCode="General">
                  <c:v>430.57</c:v>
                </c:pt>
                <c:pt idx="2384" formatCode="General">
                  <c:v>426.62</c:v>
                </c:pt>
                <c:pt idx="2385" formatCode="General">
                  <c:v>432.98</c:v>
                </c:pt>
                <c:pt idx="2386" formatCode="General">
                  <c:v>422.28</c:v>
                </c:pt>
                <c:pt idx="2387" formatCode="General">
                  <c:v>422.82</c:v>
                </c:pt>
                <c:pt idx="2388" formatCode="General">
                  <c:v>417.27</c:v>
                </c:pt>
                <c:pt idx="2389" formatCode="General">
                  <c:v>455.65</c:v>
                </c:pt>
                <c:pt idx="2390" formatCode="General">
                  <c:v>454.98</c:v>
                </c:pt>
                <c:pt idx="2391" formatCode="General">
                  <c:v>442.4</c:v>
                </c:pt>
                <c:pt idx="2392" formatCode="General">
                  <c:v>436.57</c:v>
                </c:pt>
                <c:pt idx="2393" formatCode="General">
                  <c:v>438.64</c:v>
                </c:pt>
                <c:pt idx="2394" formatCode="General">
                  <c:v>442.68</c:v>
                </c:pt>
                <c:pt idx="2395" formatCode="General">
                  <c:v>462.32</c:v>
                </c:pt>
                <c:pt idx="2396" formatCode="General">
                  <c:v>463.62</c:v>
                </c:pt>
                <c:pt idx="2397" formatCode="General">
                  <c:v>456.08</c:v>
                </c:pt>
                <c:pt idx="2398" formatCode="General">
                  <c:v>454.93</c:v>
                </c:pt>
                <c:pt idx="2399" formatCode="General">
                  <c:v>465.32</c:v>
                </c:pt>
                <c:pt idx="2400" formatCode="General">
                  <c:v>444.18</c:v>
                </c:pt>
                <c:pt idx="2401" formatCode="General">
                  <c:v>433.76</c:v>
                </c:pt>
                <c:pt idx="2402" formatCode="General">
                  <c:v>435</c:v>
                </c:pt>
                <c:pt idx="2403" formatCode="General">
                  <c:v>451.94</c:v>
                </c:pt>
                <c:pt idx="2404" formatCode="General">
                  <c:v>415.48</c:v>
                </c:pt>
                <c:pt idx="2405" formatCode="General">
                  <c:v>417.56</c:v>
                </c:pt>
                <c:pt idx="2406" formatCode="General">
                  <c:v>415.56</c:v>
                </c:pt>
                <c:pt idx="2407" formatCode="General">
                  <c:v>395.54</c:v>
                </c:pt>
                <c:pt idx="2408" formatCode="General">
                  <c:v>388.78</c:v>
                </c:pt>
                <c:pt idx="2409" formatCode="General">
                  <c:v>388.95</c:v>
                </c:pt>
                <c:pt idx="2410" formatCode="General">
                  <c:v>363.18</c:v>
                </c:pt>
                <c:pt idx="2411" formatCode="General">
                  <c:v>361.05</c:v>
                </c:pt>
                <c:pt idx="2412" formatCode="General">
                  <c:v>359.19</c:v>
                </c:pt>
                <c:pt idx="2413" formatCode="General">
                  <c:v>362.49</c:v>
                </c:pt>
                <c:pt idx="2414" formatCode="General">
                  <c:v>377.32</c:v>
                </c:pt>
                <c:pt idx="2415" formatCode="General">
                  <c:v>371.29</c:v>
                </c:pt>
                <c:pt idx="2416" formatCode="General">
                  <c:v>357.38</c:v>
                </c:pt>
                <c:pt idx="2417" formatCode="General">
                  <c:v>358.04</c:v>
                </c:pt>
                <c:pt idx="2418" formatCode="General">
                  <c:v>352.68</c:v>
                </c:pt>
                <c:pt idx="2419" formatCode="General">
                  <c:v>328.21</c:v>
                </c:pt>
                <c:pt idx="2420" formatCode="General">
                  <c:v>320.05</c:v>
                </c:pt>
                <c:pt idx="2421" formatCode="General">
                  <c:v>323.05</c:v>
                </c:pt>
                <c:pt idx="2422" formatCode="General">
                  <c:v>324.54000000000002</c:v>
                </c:pt>
                <c:pt idx="2423" formatCode="General">
                  <c:v>326.93</c:v>
                </c:pt>
                <c:pt idx="2424" formatCode="General">
                  <c:v>322.02</c:v>
                </c:pt>
                <c:pt idx="2425" formatCode="General">
                  <c:v>326.14999999999998</c:v>
                </c:pt>
                <c:pt idx="2426" formatCode="General">
                  <c:v>334.59</c:v>
                </c:pt>
                <c:pt idx="2427" formatCode="General">
                  <c:v>335.09</c:v>
                </c:pt>
                <c:pt idx="2428" formatCode="General">
                  <c:v>330.75</c:v>
                </c:pt>
                <c:pt idx="2429" formatCode="General">
                  <c:v>320.17</c:v>
                </c:pt>
                <c:pt idx="2430" formatCode="General">
                  <c:v>332.91</c:v>
                </c:pt>
                <c:pt idx="2431" formatCode="General">
                  <c:v>336.75</c:v>
                </c:pt>
                <c:pt idx="2432" formatCode="General">
                  <c:v>338.15</c:v>
                </c:pt>
                <c:pt idx="2433" formatCode="General">
                  <c:v>311.08</c:v>
                </c:pt>
                <c:pt idx="2434" formatCode="General">
                  <c:v>336.82</c:v>
                </c:pt>
                <c:pt idx="2435" formatCode="General">
                  <c:v>380.26</c:v>
                </c:pt>
                <c:pt idx="2436" formatCode="General">
                  <c:v>373.37</c:v>
                </c:pt>
                <c:pt idx="2437" formatCode="General">
                  <c:v>386.48</c:v>
                </c:pt>
                <c:pt idx="2438" formatCode="General">
                  <c:v>374.47</c:v>
                </c:pt>
                <c:pt idx="2439" formatCode="General">
                  <c:v>386.35</c:v>
                </c:pt>
                <c:pt idx="2440" formatCode="General">
                  <c:v>411.56</c:v>
                </c:pt>
                <c:pt idx="2441" formatCode="General">
                  <c:v>403.42</c:v>
                </c:pt>
                <c:pt idx="2442" formatCode="General">
                  <c:v>361.19</c:v>
                </c:pt>
                <c:pt idx="2443" formatCode="General">
                  <c:v>325.43</c:v>
                </c:pt>
                <c:pt idx="2444" formatCode="General">
                  <c:v>314.17</c:v>
                </c:pt>
                <c:pt idx="2445" formatCode="General">
                  <c:v>328.02</c:v>
                </c:pt>
                <c:pt idx="2446" formatCode="General">
                  <c:v>313.86</c:v>
                </c:pt>
                <c:pt idx="2447" formatCode="General">
                  <c:v>304.62</c:v>
                </c:pt>
                <c:pt idx="2448" formatCode="General">
                  <c:v>293.79000000000002</c:v>
                </c:pt>
                <c:pt idx="2449" formatCode="General">
                  <c:v>285.3</c:v>
                </c:pt>
                <c:pt idx="2450" formatCode="General">
                  <c:v>283.68</c:v>
                </c:pt>
                <c:pt idx="2451" formatCode="General">
                  <c:v>281.64999999999998</c:v>
                </c:pt>
                <c:pt idx="2452" formatCode="General">
                  <c:v>276.5</c:v>
                </c:pt>
                <c:pt idx="2453" formatCode="General">
                  <c:v>274.02</c:v>
                </c:pt>
                <c:pt idx="2454" formatCode="General">
                  <c:v>266.27</c:v>
                </c:pt>
                <c:pt idx="2455" formatCode="General">
                  <c:v>269.45999999999998</c:v>
                </c:pt>
                <c:pt idx="2456" formatCode="General">
                  <c:v>263.44</c:v>
                </c:pt>
                <c:pt idx="2457" formatCode="General">
                  <c:v>261.64</c:v>
                </c:pt>
                <c:pt idx="2458" formatCode="General">
                  <c:v>270.64</c:v>
                </c:pt>
                <c:pt idx="2459" formatCode="General">
                  <c:v>262.87</c:v>
                </c:pt>
                <c:pt idx="2460" formatCode="General">
                  <c:v>254.32</c:v>
                </c:pt>
                <c:pt idx="2461" formatCode="General">
                  <c:v>251.99</c:v>
                </c:pt>
                <c:pt idx="2462" formatCode="General">
                  <c:v>249.51</c:v>
                </c:pt>
                <c:pt idx="2463" formatCode="General">
                  <c:v>245.31</c:v>
                </c:pt>
                <c:pt idx="2464" formatCode="General">
                  <c:v>247.05</c:v>
                </c:pt>
                <c:pt idx="2465" formatCode="General">
                  <c:v>244.94</c:v>
                </c:pt>
                <c:pt idx="2466" formatCode="General">
                  <c:v>243.93</c:v>
                </c:pt>
                <c:pt idx="2467" formatCode="General">
                  <c:v>242.3</c:v>
                </c:pt>
                <c:pt idx="2468" formatCode="General">
                  <c:v>242.97</c:v>
                </c:pt>
                <c:pt idx="2469" formatCode="General">
                  <c:v>246.06</c:v>
                </c:pt>
                <c:pt idx="2470" formatCode="General">
                  <c:v>240.38</c:v>
                </c:pt>
                <c:pt idx="2471" formatCode="General">
                  <c:v>238.26</c:v>
                </c:pt>
                <c:pt idx="2472" formatCode="General">
                  <c:v>238.73</c:v>
                </c:pt>
                <c:pt idx="2473" formatCode="General">
                  <c:v>237.29</c:v>
                </c:pt>
                <c:pt idx="2474" formatCode="General">
                  <c:v>237.55</c:v>
                </c:pt>
                <c:pt idx="2475" formatCode="General">
                  <c:v>236.06</c:v>
                </c:pt>
                <c:pt idx="2476" formatCode="General">
                  <c:v>236.69</c:v>
                </c:pt>
                <c:pt idx="2477" formatCode="General">
                  <c:v>239.14</c:v>
                </c:pt>
                <c:pt idx="2478" formatCode="General">
                  <c:v>232.76</c:v>
                </c:pt>
                <c:pt idx="2479" formatCode="General">
                  <c:v>234.34</c:v>
                </c:pt>
                <c:pt idx="2480" formatCode="General">
                  <c:v>235.14</c:v>
                </c:pt>
                <c:pt idx="2481" formatCode="General">
                  <c:v>234.53</c:v>
                </c:pt>
                <c:pt idx="2482" formatCode="General">
                  <c:v>230.28</c:v>
                </c:pt>
                <c:pt idx="2483" formatCode="General">
                  <c:v>230.62</c:v>
                </c:pt>
                <c:pt idx="2484" formatCode="General">
                  <c:v>227.09</c:v>
                </c:pt>
                <c:pt idx="2485" formatCode="General">
                  <c:v>231.21</c:v>
                </c:pt>
                <c:pt idx="2486" formatCode="General">
                  <c:v>231.49</c:v>
                </c:pt>
                <c:pt idx="2487" formatCode="General">
                  <c:v>232.98</c:v>
                </c:pt>
                <c:pt idx="2488" formatCode="General">
                  <c:v>229.81</c:v>
                </c:pt>
                <c:pt idx="2489" formatCode="General">
                  <c:v>229.09</c:v>
                </c:pt>
                <c:pt idx="2490" formatCode="General">
                  <c:v>230.3</c:v>
                </c:pt>
                <c:pt idx="2491" formatCode="General">
                  <c:v>230.64</c:v>
                </c:pt>
                <c:pt idx="2492" formatCode="General">
                  <c:v>230.51</c:v>
                </c:pt>
                <c:pt idx="2493" formatCode="General">
                  <c:v>235.23</c:v>
                </c:pt>
                <c:pt idx="2494" formatCode="General">
                  <c:v>240.11</c:v>
                </c:pt>
                <c:pt idx="2495" formatCode="General">
                  <c:v>238.48</c:v>
                </c:pt>
                <c:pt idx="2496" formatCode="General">
                  <c:v>238.17</c:v>
                </c:pt>
                <c:pt idx="2497" formatCode="General">
                  <c:v>243.61</c:v>
                </c:pt>
                <c:pt idx="2498" formatCode="General">
                  <c:v>239.85</c:v>
                </c:pt>
                <c:pt idx="2499" formatCode="General">
                  <c:v>239.84</c:v>
                </c:pt>
                <c:pt idx="2500" formatCode="General">
                  <c:v>235.02</c:v>
                </c:pt>
                <c:pt idx="2501" formatCode="General">
                  <c:v>230.3</c:v>
                </c:pt>
                <c:pt idx="2502" formatCode="General">
                  <c:v>227.18</c:v>
                </c:pt>
                <c:pt idx="2503" formatCode="General">
                  <c:v>229.28</c:v>
                </c:pt>
                <c:pt idx="2504" formatCode="General">
                  <c:v>228.12</c:v>
                </c:pt>
                <c:pt idx="2505" formatCode="General">
                  <c:v>230.06</c:v>
                </c:pt>
                <c:pt idx="2506" formatCode="General">
                  <c:v>228.76</c:v>
                </c:pt>
                <c:pt idx="2507" formatCode="General">
                  <c:v>229.78</c:v>
                </c:pt>
                <c:pt idx="2508" formatCode="General">
                  <c:v>231.4</c:v>
                </c:pt>
                <c:pt idx="2509" formatCode="General">
                  <c:v>224.77</c:v>
                </c:pt>
                <c:pt idx="2510" formatCode="General">
                  <c:v>225.83</c:v>
                </c:pt>
                <c:pt idx="2511" formatCode="General">
                  <c:v>221.61</c:v>
                </c:pt>
                <c:pt idx="2512" formatCode="General">
                  <c:v>210.49</c:v>
                </c:pt>
                <c:pt idx="2513" formatCode="General">
                  <c:v>228.17</c:v>
                </c:pt>
                <c:pt idx="2514" formatCode="General">
                  <c:v>230.39</c:v>
                </c:pt>
                <c:pt idx="2515" formatCode="General">
                  <c:v>232.57</c:v>
                </c:pt>
                <c:pt idx="2516" formatCode="General">
                  <c:v>235.35</c:v>
                </c:pt>
                <c:pt idx="2517" formatCode="General">
                  <c:v>226.68</c:v>
                </c:pt>
                <c:pt idx="2518" formatCode="General">
                  <c:v>211.08</c:v>
                </c:pt>
                <c:pt idx="2519" formatCode="General">
                  <c:v>257.98</c:v>
                </c:pt>
                <c:pt idx="2520" formatCode="General">
                  <c:v>258.51</c:v>
                </c:pt>
                <c:pt idx="2521" formatCode="General">
                  <c:v>261.55</c:v>
                </c:pt>
                <c:pt idx="2522" formatCode="General">
                  <c:v>265.68</c:v>
                </c:pt>
                <c:pt idx="2523" formatCode="General">
                  <c:v>264.08</c:v>
                </c:pt>
                <c:pt idx="2524" formatCode="General">
                  <c:v>266.38</c:v>
                </c:pt>
                <c:pt idx="2525" formatCode="General">
                  <c:v>270.39</c:v>
                </c:pt>
                <c:pt idx="2526" formatCode="General">
                  <c:v>264.47000000000003</c:v>
                </c:pt>
                <c:pt idx="2527" formatCode="General">
                  <c:v>265.08</c:v>
                </c:pt>
                <c:pt idx="2528" formatCode="General">
                  <c:v>261</c:v>
                </c:pt>
                <c:pt idx="2529" formatCode="General">
                  <c:v>279.58</c:v>
                </c:pt>
                <c:pt idx="2530" formatCode="General">
                  <c:v>278.58</c:v>
                </c:pt>
                <c:pt idx="2531" formatCode="General">
                  <c:v>281.88</c:v>
                </c:pt>
                <c:pt idx="2532" formatCode="General">
                  <c:v>285.22000000000003</c:v>
                </c:pt>
                <c:pt idx="2533" formatCode="General">
                  <c:v>281.23</c:v>
                </c:pt>
                <c:pt idx="2534" formatCode="General">
                  <c:v>282.61</c:v>
                </c:pt>
                <c:pt idx="2535" formatCode="General">
                  <c:v>281.60000000000002</c:v>
                </c:pt>
                <c:pt idx="2536" formatCode="General">
                  <c:v>284.64999999999998</c:v>
                </c:pt>
                <c:pt idx="2537" formatCode="General">
                  <c:v>287.72000000000003</c:v>
                </c:pt>
                <c:pt idx="2538" formatCode="General">
                  <c:v>289.58999999999997</c:v>
                </c:pt>
                <c:pt idx="2539" formatCode="General">
                  <c:v>294.43</c:v>
                </c:pt>
                <c:pt idx="2540" formatCode="General">
                  <c:v>293.62</c:v>
                </c:pt>
                <c:pt idx="2541" formatCode="General">
                  <c:v>292.69</c:v>
                </c:pt>
                <c:pt idx="2542" formatCode="General">
                  <c:v>288.7</c:v>
                </c:pt>
                <c:pt idx="2543" formatCode="General">
                  <c:v>288.27999999999997</c:v>
                </c:pt>
                <c:pt idx="2544" formatCode="General">
                  <c:v>276.05</c:v>
                </c:pt>
                <c:pt idx="2545" formatCode="General">
                  <c:v>277.22000000000003</c:v>
                </c:pt>
                <c:pt idx="2546" formatCode="General">
                  <c:v>275.83</c:v>
                </c:pt>
                <c:pt idx="2547" formatCode="General">
                  <c:v>278.98</c:v>
                </c:pt>
                <c:pt idx="2548" formatCode="General">
                  <c:v>273.61</c:v>
                </c:pt>
                <c:pt idx="2549" formatCode="General">
                  <c:v>274.89999999999998</c:v>
                </c:pt>
                <c:pt idx="2550" formatCode="General">
                  <c:v>279.47000000000003</c:v>
                </c:pt>
                <c:pt idx="2551" formatCode="General">
                  <c:v>278.08999999999997</c:v>
                </c:pt>
                <c:pt idx="2552" formatCode="General">
                  <c:v>285.83</c:v>
                </c:pt>
                <c:pt idx="2553" formatCode="General">
                  <c:v>287.45999999999998</c:v>
                </c:pt>
                <c:pt idx="2554" formatCode="General">
                  <c:v>292.05</c:v>
                </c:pt>
                <c:pt idx="2555" formatCode="General">
                  <c:v>310.87</c:v>
                </c:pt>
                <c:pt idx="2556" formatCode="General">
                  <c:v>293.11</c:v>
                </c:pt>
                <c:pt idx="2557" formatCode="General">
                  <c:v>284.89</c:v>
                </c:pt>
                <c:pt idx="2558" formatCode="General">
                  <c:v>269.23</c:v>
                </c:pt>
                <c:pt idx="2559" formatCode="General">
                  <c:v>270.79000000000002</c:v>
                </c:pt>
                <c:pt idx="2560" formatCode="General">
                  <c:v>266.20999999999998</c:v>
                </c:pt>
                <c:pt idx="2561" formatCode="General">
                  <c:v>269.02999999999997</c:v>
                </c:pt>
                <c:pt idx="2562" formatCode="General">
                  <c:v>271.91000000000003</c:v>
                </c:pt>
                <c:pt idx="2563" formatCode="General">
                  <c:v>260.89</c:v>
                </c:pt>
                <c:pt idx="2564" formatCode="General">
                  <c:v>256.33999999999997</c:v>
                </c:pt>
                <c:pt idx="2565" formatCode="#,##0.00">
                  <c:v>255.41</c:v>
                </c:pt>
                <c:pt idx="2566" formatCode="#,##0.00">
                  <c:v>258.62</c:v>
                </c:pt>
                <c:pt idx="2567" formatCode="#,##0.00">
                  <c:v>263.07</c:v>
                </c:pt>
                <c:pt idx="2568" formatCode="#,##0.00">
                  <c:v>257.06</c:v>
                </c:pt>
                <c:pt idx="2569" formatCode="#,##0.00">
                  <c:v>249.01</c:v>
                </c:pt>
                <c:pt idx="2570" formatCode="#,##0.00">
                  <c:v>250.99</c:v>
                </c:pt>
                <c:pt idx="2571" formatCode="#,##0.00">
                  <c:v>243.59</c:v>
                </c:pt>
                <c:pt idx="2572" formatCode="#,##0.00">
                  <c:v>242.8</c:v>
                </c:pt>
                <c:pt idx="2573" formatCode="#,##0.00">
                  <c:v>240.51</c:v>
                </c:pt>
                <c:pt idx="2574" formatCode="#,##0.00">
                  <c:v>244.3</c:v>
                </c:pt>
                <c:pt idx="2575" formatCode="#,##0.00">
                  <c:v>246.99</c:v>
                </c:pt>
                <c:pt idx="2576" formatCode="#,##0.00">
                  <c:v>243.94</c:v>
                </c:pt>
                <c:pt idx="2577" formatCode="#,##0.00">
                  <c:v>245.21</c:v>
                </c:pt>
                <c:pt idx="2578" formatCode="#,##0.00">
                  <c:v>244.61</c:v>
                </c:pt>
                <c:pt idx="2579" formatCode="#,##0.00">
                  <c:v>249.01</c:v>
                </c:pt>
                <c:pt idx="2580" formatCode="#,##0.00">
                  <c:v>249.28</c:v>
                </c:pt>
                <c:pt idx="2581" formatCode="#,##0.00">
                  <c:v>250.9</c:v>
                </c:pt>
                <c:pt idx="2582" formatCode="#,##0.00">
                  <c:v>236.82</c:v>
                </c:pt>
                <c:pt idx="2583" formatCode="#,##0.00">
                  <c:v>233.54</c:v>
                </c:pt>
                <c:pt idx="2584" formatCode="#,##0.00">
                  <c:v>232.4</c:v>
                </c:pt>
                <c:pt idx="2585" formatCode="#,##0.00">
                  <c:v>229.98</c:v>
                </c:pt>
                <c:pt idx="2586" formatCode="#,##0.00">
                  <c:v>229.71</c:v>
                </c:pt>
                <c:pt idx="2587" formatCode="#,##0.00">
                  <c:v>228.8</c:v>
                </c:pt>
                <c:pt idx="2588" formatCode="#,##0.00">
                  <c:v>229.05</c:v>
                </c:pt>
                <c:pt idx="2589" formatCode="#,##0.00">
                  <c:v>228.49</c:v>
                </c:pt>
                <c:pt idx="2590" formatCode="#,##0.00">
                  <c:v>222.88</c:v>
                </c:pt>
                <c:pt idx="2591" formatCode="#,##0.00">
                  <c:v>225.62</c:v>
                </c:pt>
                <c:pt idx="2592" formatCode="#,##0.00">
                  <c:v>224.95</c:v>
                </c:pt>
                <c:pt idx="2593" formatCode="#,##0.00">
                  <c:v>224.32</c:v>
                </c:pt>
                <c:pt idx="2594" formatCode="#,##0.00">
                  <c:v>225.87</c:v>
                </c:pt>
                <c:pt idx="2595" formatCode="#,##0.00">
                  <c:v>225.8</c:v>
                </c:pt>
                <c:pt idx="2596" formatCode="#,##0.00">
                  <c:v>222.93</c:v>
                </c:pt>
                <c:pt idx="2597" formatCode="#,##0.00">
                  <c:v>230.19</c:v>
                </c:pt>
                <c:pt idx="2598" formatCode="#,##0.00">
                  <c:v>233.35</c:v>
                </c:pt>
                <c:pt idx="2599" formatCode="#,##0.00">
                  <c:v>237.1</c:v>
                </c:pt>
                <c:pt idx="2600" formatCode="#,##0.00">
                  <c:v>237.41</c:v>
                </c:pt>
                <c:pt idx="2601" formatCode="#,##0.00">
                  <c:v>237.28</c:v>
                </c:pt>
                <c:pt idx="2602" formatCode="#,##0.00">
                  <c:v>237.12</c:v>
                </c:pt>
                <c:pt idx="2603" formatCode="#,##0.00">
                  <c:v>237.11</c:v>
                </c:pt>
                <c:pt idx="2604" formatCode="#,##0.00">
                  <c:v>240.95</c:v>
                </c:pt>
                <c:pt idx="2605" formatCode="#,##0.00">
                  <c:v>238.87</c:v>
                </c:pt>
                <c:pt idx="2606" formatCode="#,##0.00">
                  <c:v>240.35</c:v>
                </c:pt>
                <c:pt idx="2607" formatCode="#,##0.00">
                  <c:v>235.34</c:v>
                </c:pt>
                <c:pt idx="2608" formatCode="#,##0.00">
                  <c:v>234.02</c:v>
                </c:pt>
                <c:pt idx="2609" formatCode="#,##0.00">
                  <c:v>231.95</c:v>
                </c:pt>
                <c:pt idx="2610" formatCode="#,##0.00">
                  <c:v>233.13</c:v>
                </c:pt>
                <c:pt idx="2611" formatCode="#,##0.00">
                  <c:v>236.8</c:v>
                </c:pt>
                <c:pt idx="2612" formatCode="#,##0.00">
                  <c:v>236.15</c:v>
                </c:pt>
                <c:pt idx="2613" formatCode="#,##0.00">
                  <c:v>237.6</c:v>
                </c:pt>
                <c:pt idx="2614" formatCode="#,##0.00">
                  <c:v>236.93</c:v>
                </c:pt>
                <c:pt idx="2615" formatCode="#,##0.00">
                  <c:v>236.38</c:v>
                </c:pt>
                <c:pt idx="2616" formatCode="#,##0.00">
                  <c:v>241.11</c:v>
                </c:pt>
                <c:pt idx="2617" formatCode="#,##0.00">
                  <c:v>242.16</c:v>
                </c:pt>
                <c:pt idx="2618" formatCode="#,##0.00">
                  <c:v>240.3</c:v>
                </c:pt>
                <c:pt idx="2619" formatCode="#,##0.00">
                  <c:v>241.83</c:v>
                </c:pt>
                <c:pt idx="2620" formatCode="#,##0.00">
                  <c:v>243.86</c:v>
                </c:pt>
                <c:pt idx="2621" formatCode="#,##0.00">
                  <c:v>237.33</c:v>
                </c:pt>
                <c:pt idx="2622" formatCode="#,##0.00">
                  <c:v>229.78</c:v>
                </c:pt>
                <c:pt idx="2623" formatCode="#,##0.00">
                  <c:v>236.12</c:v>
                </c:pt>
                <c:pt idx="2624" formatCode="#,##0.00">
                  <c:v>239.02</c:v>
                </c:pt>
                <c:pt idx="2625" formatCode="#,##0.00">
                  <c:v>240.36</c:v>
                </c:pt>
                <c:pt idx="2626" formatCode="#,##0.00">
                  <c:v>234.93</c:v>
                </c:pt>
                <c:pt idx="2627" formatCode="#,##0.00">
                  <c:v>232.08</c:v>
                </c:pt>
                <c:pt idx="2628" formatCode="#,##0.00">
                  <c:v>236.15</c:v>
                </c:pt>
                <c:pt idx="2629" formatCode="#,##0.00">
                  <c:v>225.81</c:v>
                </c:pt>
                <c:pt idx="2630" formatCode="#,##0.00">
                  <c:v>225.85</c:v>
                </c:pt>
                <c:pt idx="2631" formatCode="#,##0.00">
                  <c:v>229.29</c:v>
                </c:pt>
                <c:pt idx="2632" formatCode="#,##0.00">
                  <c:v>219.43</c:v>
                </c:pt>
                <c:pt idx="2633" formatCode="#,##0.00">
                  <c:v>226.39</c:v>
                </c:pt>
                <c:pt idx="2634" formatCode="#,##0.00">
                  <c:v>231.27</c:v>
                </c:pt>
                <c:pt idx="2635" formatCode="#,##0.00">
                  <c:v>236.46</c:v>
                </c:pt>
                <c:pt idx="2636" formatCode="#,##0.00">
                  <c:v>234.18</c:v>
                </c:pt>
                <c:pt idx="2637" formatCode="#,##0.00">
                  <c:v>235.27</c:v>
                </c:pt>
                <c:pt idx="2638" formatCode="#,##0.00">
                  <c:v>224.63</c:v>
                </c:pt>
                <c:pt idx="2639" formatCode="#,##0.00">
                  <c:v>222.6</c:v>
                </c:pt>
                <c:pt idx="2640" formatCode="#,##0.00">
                  <c:v>223.36</c:v>
                </c:pt>
                <c:pt idx="2641" formatCode="#,##0.00">
                  <c:v>222.88</c:v>
                </c:pt>
                <c:pt idx="2642" formatCode="#,##0.00">
                  <c:v>228.57</c:v>
                </c:pt>
                <c:pt idx="2643" formatCode="#,##0.00">
                  <c:v>223.83</c:v>
                </c:pt>
                <c:pt idx="2644" formatCode="#,##0.00">
                  <c:v>219.16</c:v>
                </c:pt>
                <c:pt idx="2645" formatCode="#,##0.00">
                  <c:v>224.59</c:v>
                </c:pt>
                <c:pt idx="2646" formatCode="#,##0.00">
                  <c:v>236.15</c:v>
                </c:pt>
                <c:pt idx="2647" formatCode="#,##0.00">
                  <c:v>236.55</c:v>
                </c:pt>
                <c:pt idx="2648" formatCode="#,##0.00">
                  <c:v>236.07</c:v>
                </c:pt>
                <c:pt idx="2649" formatCode="#,##0.00">
                  <c:v>243.68</c:v>
                </c:pt>
                <c:pt idx="2650" formatCode="#,##0.00">
                  <c:v>245.02</c:v>
                </c:pt>
                <c:pt idx="2651" formatCode="#,##0.00">
                  <c:v>253.18</c:v>
                </c:pt>
                <c:pt idx="2652" formatCode="#,##0.00">
                  <c:v>255.49</c:v>
                </c:pt>
                <c:pt idx="2653" formatCode="#,##0.00">
                  <c:v>260.60000000000002</c:v>
                </c:pt>
                <c:pt idx="2654" formatCode="#,##0.00">
                  <c:v>253.7</c:v>
                </c:pt>
                <c:pt idx="2655" formatCode="#,##0.00">
                  <c:v>254.32</c:v>
                </c:pt>
                <c:pt idx="2656" formatCode="#,##0.00">
                  <c:v>253.01</c:v>
                </c:pt>
                <c:pt idx="2657" formatCode="#,##0.00">
                  <c:v>247.27</c:v>
                </c:pt>
                <c:pt idx="2658" formatCode="#,##0.00">
                  <c:v>244.22</c:v>
                </c:pt>
                <c:pt idx="2659" formatCode="#,##0.00">
                  <c:v>247.53</c:v>
                </c:pt>
                <c:pt idx="2660" formatCode="#,##0.00">
                  <c:v>242.71</c:v>
                </c:pt>
                <c:pt idx="2661" formatCode="#,##0.00">
                  <c:v>252.8</c:v>
                </c:pt>
                <c:pt idx="2662" formatCode="#,##0.00">
                  <c:v>247.03</c:v>
                </c:pt>
                <c:pt idx="2663" formatCode="#,##0.00">
                  <c:v>248.53</c:v>
                </c:pt>
                <c:pt idx="2664" formatCode="#,##0.00">
                  <c:v>246.2</c:v>
                </c:pt>
                <c:pt idx="2665" formatCode="#,##0.00">
                  <c:v>245.6</c:v>
                </c:pt>
                <c:pt idx="2666" formatCode="#,##0.00">
                  <c:v>266.74</c:v>
                </c:pt>
                <c:pt idx="2667" formatCode="#,##0.00">
                  <c:v>267.95999999999998</c:v>
                </c:pt>
                <c:pt idx="2668" formatCode="#,##0.00">
                  <c:v>260.02</c:v>
                </c:pt>
                <c:pt idx="2669" formatCode="#,##0.00">
                  <c:v>261.75</c:v>
                </c:pt>
                <c:pt idx="2670" formatCode="#,##0.00">
                  <c:v>260.93</c:v>
                </c:pt>
                <c:pt idx="2671" formatCode="#,##0.00">
                  <c:v>256.3</c:v>
                </c:pt>
                <c:pt idx="2672" formatCode="#,##0.00">
                  <c:v>285.51</c:v>
                </c:pt>
                <c:pt idx="2673" formatCode="#,##0.00">
                  <c:v>290.58999999999997</c:v>
                </c:pt>
                <c:pt idx="2674" formatCode="#,##0.00">
                  <c:v>286.39</c:v>
                </c:pt>
                <c:pt idx="2675" formatCode="#,##0.00">
                  <c:v>281.89</c:v>
                </c:pt>
                <c:pt idx="2676" formatCode="#,##0.00">
                  <c:v>285.33999999999997</c:v>
                </c:pt>
                <c:pt idx="2677" formatCode="#,##0.00">
                  <c:v>294.35000000000002</c:v>
                </c:pt>
                <c:pt idx="2678" formatCode="#,##0.00">
                  <c:v>296.38</c:v>
                </c:pt>
                <c:pt idx="2679" formatCode="#,##0.00">
                  <c:v>291.76</c:v>
                </c:pt>
                <c:pt idx="2680" formatCode="#,##0.00">
                  <c:v>289.61</c:v>
                </c:pt>
                <c:pt idx="2681" formatCode="#,##0.00">
                  <c:v>274.35000000000002</c:v>
                </c:pt>
                <c:pt idx="2682" formatCode="#,##0.00">
                  <c:v>276.26</c:v>
                </c:pt>
                <c:pt idx="2683" formatCode="#,##0.00">
                  <c:v>272.72000000000003</c:v>
                </c:pt>
                <c:pt idx="2684" formatCode="#,##0.00">
                  <c:v>276.18</c:v>
                </c:pt>
                <c:pt idx="2685" formatCode="#,##0.00">
                  <c:v>273.08999999999997</c:v>
                </c:pt>
                <c:pt idx="2686" formatCode="#,##0.00">
                  <c:v>281.7</c:v>
                </c:pt>
                <c:pt idx="2687" formatCode="#,##0.00">
                  <c:v>275.67</c:v>
                </c:pt>
                <c:pt idx="2688" formatCode="#,##0.00">
                  <c:v>260.2</c:v>
                </c:pt>
                <c:pt idx="2689" formatCode="#,##0.00">
                  <c:v>254.26</c:v>
                </c:pt>
                <c:pt idx="2690" formatCode="#,##0.00">
                  <c:v>253.83</c:v>
                </c:pt>
                <c:pt idx="2691" formatCode="#,##0.00">
                  <c:v>236.43</c:v>
                </c:pt>
                <c:pt idx="2692" formatCode="#,##0.00">
                  <c:v>237.47</c:v>
                </c:pt>
                <c:pt idx="2693" formatCode="#,##0.00">
                  <c:v>238.74</c:v>
                </c:pt>
                <c:pt idx="2694" formatCode="#,##0.00">
                  <c:v>238.89</c:v>
                </c:pt>
                <c:pt idx="2695" formatCode="#,##0.00">
                  <c:v>235.98</c:v>
                </c:pt>
                <c:pt idx="2696" formatCode="#,##0.00">
                  <c:v>244.53</c:v>
                </c:pt>
                <c:pt idx="2697" formatCode="#,##0.00">
                  <c:v>243.78</c:v>
                </c:pt>
                <c:pt idx="2698" formatCode="#,##0.00">
                  <c:v>240.28</c:v>
                </c:pt>
                <c:pt idx="2699" formatCode="#,##0.00">
                  <c:v>236.33</c:v>
                </c:pt>
                <c:pt idx="2700" formatCode="#,##0.00">
                  <c:v>243.61</c:v>
                </c:pt>
                <c:pt idx="2701" formatCode="#,##0.00">
                  <c:v>233.84</c:v>
                </c:pt>
                <c:pt idx="2702" formatCode="#,##0.00">
                  <c:v>234.82</c:v>
                </c:pt>
                <c:pt idx="2703" formatCode="#,##0.00">
                  <c:v>257.32</c:v>
                </c:pt>
                <c:pt idx="2704" formatCode="#,##0.00">
                  <c:v>235.43</c:v>
                </c:pt>
                <c:pt idx="2705" formatCode="#,##0.00">
                  <c:v>221.76</c:v>
                </c:pt>
                <c:pt idx="2706" formatCode="#,##0.00">
                  <c:v>219.18</c:v>
                </c:pt>
                <c:pt idx="2707" formatCode="#,##0.00">
                  <c:v>219.84</c:v>
                </c:pt>
                <c:pt idx="2708" formatCode="#,##0.00">
                  <c:v>220.11</c:v>
                </c:pt>
                <c:pt idx="2709" formatCode="#,##0.00">
                  <c:v>223.41</c:v>
                </c:pt>
                <c:pt idx="2710" formatCode="#,##0.00">
                  <c:v>227.75</c:v>
                </c:pt>
                <c:pt idx="2711" formatCode="#,##0.00">
                  <c:v>222.27</c:v>
                </c:pt>
                <c:pt idx="2712" formatCode="#,##0.00">
                  <c:v>217.11</c:v>
                </c:pt>
                <c:pt idx="2713" formatCode="#,##0.00">
                  <c:v>226.85</c:v>
                </c:pt>
                <c:pt idx="2714" formatCode="#,##0.00">
                  <c:v>227.27</c:v>
                </c:pt>
                <c:pt idx="2715" formatCode="#,##0.00">
                  <c:v>238.23</c:v>
                </c:pt>
                <c:pt idx="2716" formatCode="#,##0.00">
                  <c:v>226.97</c:v>
                </c:pt>
                <c:pt idx="2717" formatCode="#,##0.00">
                  <c:v>217.46</c:v>
                </c:pt>
                <c:pt idx="2718" formatCode="#,##0.00">
                  <c:v>226.43</c:v>
                </c:pt>
                <c:pt idx="2719" formatCode="#,##0.00">
                  <c:v>233.51</c:v>
                </c:pt>
                <c:pt idx="2720" formatCode="#,##0.00">
                  <c:v>233.91</c:v>
                </c:pt>
                <c:pt idx="2721" formatCode="#,##0.00">
                  <c:v>263.48</c:v>
                </c:pt>
                <c:pt idx="2722" formatCode="#,##0.00">
                  <c:v>273.47000000000003</c:v>
                </c:pt>
                <c:pt idx="2723" formatCode="#,##0.00">
                  <c:v>253.72</c:v>
                </c:pt>
                <c:pt idx="2724" formatCode="#,##0.00">
                  <c:v>247.85</c:v>
                </c:pt>
                <c:pt idx="2725" formatCode="#,##0.00">
                  <c:v>232.88</c:v>
                </c:pt>
                <c:pt idx="2726" formatCode="#,##0.00">
                  <c:v>233.41</c:v>
                </c:pt>
                <c:pt idx="2727" formatCode="#,##0.00">
                  <c:v>226.9</c:v>
                </c:pt>
                <c:pt idx="2728" formatCode="#,##0.00">
                  <c:v>211.32</c:v>
                </c:pt>
                <c:pt idx="2729" formatCode="#,##0.00">
                  <c:v>214.86</c:v>
                </c:pt>
                <c:pt idx="2730" formatCode="#,##0.00">
                  <c:v>210.34</c:v>
                </c:pt>
                <c:pt idx="2731" formatCode="#,##0.00">
                  <c:v>199.26</c:v>
                </c:pt>
                <c:pt idx="2732" formatCode="#,##0.00">
                  <c:v>208.1</c:v>
                </c:pt>
                <c:pt idx="2733" formatCode="#,##0.00">
                  <c:v>209.84</c:v>
                </c:pt>
                <c:pt idx="2734" formatCode="#,##0.00">
                  <c:v>178.1</c:v>
                </c:pt>
                <c:pt idx="2735" formatCode="#,##0.00">
                  <c:v>225.86</c:v>
                </c:pt>
                <c:pt idx="2736" formatCode="#,##0.00">
                  <c:v>267.8</c:v>
                </c:pt>
                <c:pt idx="2737" formatCode="#,##0.00">
                  <c:v>265.66000000000003</c:v>
                </c:pt>
                <c:pt idx="2738" formatCode="#,##0.00">
                  <c:v>274.8</c:v>
                </c:pt>
                <c:pt idx="2739" formatCode="#,##0.00">
                  <c:v>290.41000000000003</c:v>
                </c:pt>
                <c:pt idx="2740" formatCode="#,##0.00">
                  <c:v>283.35000000000002</c:v>
                </c:pt>
                <c:pt idx="2741" formatCode="#,##0.00">
                  <c:v>294.33999999999997</c:v>
                </c:pt>
                <c:pt idx="2742" formatCode="#,##0.00">
                  <c:v>286.19</c:v>
                </c:pt>
                <c:pt idx="2743" formatCode="#,##0.00">
                  <c:v>274.47000000000003</c:v>
                </c:pt>
                <c:pt idx="2744" formatCode="#,##0.00">
                  <c:v>264.2</c:v>
                </c:pt>
                <c:pt idx="2745" formatCode="#,##0.00">
                  <c:v>281.08</c:v>
                </c:pt>
                <c:pt idx="2746" formatCode="#,##0.00">
                  <c:v>315.02999999999997</c:v>
                </c:pt>
                <c:pt idx="2747" formatCode="#,##0.00">
                  <c:v>314.25</c:v>
                </c:pt>
                <c:pt idx="2748" formatCode="#,##0.00">
                  <c:v>320.19</c:v>
                </c:pt>
                <c:pt idx="2749" formatCode="#,##0.00">
                  <c:v>310.74</c:v>
                </c:pt>
                <c:pt idx="2750" formatCode="#,##0.00">
                  <c:v>312.67</c:v>
                </c:pt>
                <c:pt idx="2751" formatCode="#,##0.00">
                  <c:v>317.24</c:v>
                </c:pt>
                <c:pt idx="2752" formatCode="#,##0.00">
                  <c:v>315.86</c:v>
                </c:pt>
                <c:pt idx="2753" formatCode="#,##0.00">
                  <c:v>327.92</c:v>
                </c:pt>
                <c:pt idx="2754" formatCode="#,##0.00">
                  <c:v>319.01</c:v>
                </c:pt>
                <c:pt idx="2755" formatCode="#,##0.00">
                  <c:v>322.52999999999997</c:v>
                </c:pt>
                <c:pt idx="2756" formatCode="#,##0.00">
                  <c:v>334.57</c:v>
                </c:pt>
                <c:pt idx="2757" formatCode="#,##0.00">
                  <c:v>331.89</c:v>
                </c:pt>
                <c:pt idx="2758" formatCode="#,##0.00">
                  <c:v>320.83999999999997</c:v>
                </c:pt>
                <c:pt idx="2759" formatCode="#,##0.00">
                  <c:v>329.96</c:v>
                </c:pt>
                <c:pt idx="2760" formatCode="#,##0.00">
                  <c:v>317.83999999999997</c:v>
                </c:pt>
                <c:pt idx="2761" formatCode="#,##0.00">
                  <c:v>311.39999999999998</c:v>
                </c:pt>
                <c:pt idx="2762" formatCode="#,##0.00">
                  <c:v>319.77999999999997</c:v>
                </c:pt>
                <c:pt idx="2763" formatCode="#,##0.00">
                  <c:v>327.06</c:v>
                </c:pt>
                <c:pt idx="2764" formatCode="#,##0.00">
                  <c:v>345.35</c:v>
                </c:pt>
                <c:pt idx="2765" formatCode="#,##0.00">
                  <c:v>351.63</c:v>
                </c:pt>
                <c:pt idx="2766" formatCode="#,##0.00">
                  <c:v>347.38</c:v>
                </c:pt>
                <c:pt idx="2767" formatCode="#,##0.00">
                  <c:v>352.54</c:v>
                </c:pt>
                <c:pt idx="2768" formatCode="#,##0.00">
                  <c:v>350.51</c:v>
                </c:pt>
                <c:pt idx="2769" formatCode="#,##0.00">
                  <c:v>346.36</c:v>
                </c:pt>
                <c:pt idx="2770" formatCode="#,##0.00">
                  <c:v>352.22</c:v>
                </c:pt>
                <c:pt idx="2771" formatCode="#,##0.00">
                  <c:v>361.91</c:v>
                </c:pt>
                <c:pt idx="2772" formatCode="#,##0.00">
                  <c:v>375.1</c:v>
                </c:pt>
                <c:pt idx="2773" formatCode="#,##0.00">
                  <c:v>374.79</c:v>
                </c:pt>
                <c:pt idx="2774" formatCode="#,##0.00">
                  <c:v>376.85</c:v>
                </c:pt>
                <c:pt idx="2775" formatCode="#,##0.00">
                  <c:v>369.6</c:v>
                </c:pt>
                <c:pt idx="2776" formatCode="#,##0.00">
                  <c:v>375.01</c:v>
                </c:pt>
                <c:pt idx="2777" formatCode="#,##0.00">
                  <c:v>381.32</c:v>
                </c:pt>
                <c:pt idx="2778" formatCode="#,##0.00">
                  <c:v>379.24</c:v>
                </c:pt>
                <c:pt idx="2779" formatCode="#,##0.00">
                  <c:v>378.05</c:v>
                </c:pt>
                <c:pt idx="2780" formatCode="#,##0.00">
                  <c:v>375.49</c:v>
                </c:pt>
                <c:pt idx="2781" formatCode="#,##0.00">
                  <c:v>376.45</c:v>
                </c:pt>
                <c:pt idx="2782" formatCode="#,##0.00">
                  <c:v>369.67</c:v>
                </c:pt>
                <c:pt idx="2783" formatCode="#,##0.00">
                  <c:v>368.37</c:v>
                </c:pt>
                <c:pt idx="2784" formatCode="#,##0.00">
                  <c:v>375.35</c:v>
                </c:pt>
                <c:pt idx="2785" formatCode="#,##0.00">
                  <c:v>376.9</c:v>
                </c:pt>
                <c:pt idx="2786" formatCode="#,##0.00">
                  <c:v>367.57</c:v>
                </c:pt>
                <c:pt idx="2787" formatCode="#,##0.00">
                  <c:v>352.92</c:v>
                </c:pt>
                <c:pt idx="2788" formatCode="#,##0.00">
                  <c:v>350.85</c:v>
                </c:pt>
                <c:pt idx="2789" formatCode="#,##0.00">
                  <c:v>357.84</c:v>
                </c:pt>
                <c:pt idx="2790" formatCode="#,##0.00">
                  <c:v>380.55</c:v>
                </c:pt>
                <c:pt idx="2791" formatCode="#,##0.00">
                  <c:v>375.2</c:v>
                </c:pt>
                <c:pt idx="2792" formatCode="#,##0.00">
                  <c:v>387.41</c:v>
                </c:pt>
                <c:pt idx="2793" formatCode="#,##0.00">
                  <c:v>387.88</c:v>
                </c:pt>
                <c:pt idx="2794" formatCode="#,##0.00">
                  <c:v>376.13</c:v>
                </c:pt>
                <c:pt idx="2795" formatCode="#,##0.00">
                  <c:v>397.82</c:v>
                </c:pt>
                <c:pt idx="2796" formatCode="#,##0.00">
                  <c:v>420.73</c:v>
                </c:pt>
                <c:pt idx="2797" formatCode="#,##0.00">
                  <c:v>423.56</c:v>
                </c:pt>
                <c:pt idx="2798" formatCode="#,##0.00">
                  <c:v>367.7</c:v>
                </c:pt>
                <c:pt idx="2799" formatCode="#,##0.00">
                  <c:v>366.92</c:v>
                </c:pt>
                <c:pt idx="2800" formatCode="#,##0.00">
                  <c:v>363.26</c:v>
                </c:pt>
                <c:pt idx="2801" formatCode="#,##0.00">
                  <c:v>345.49</c:v>
                </c:pt>
                <c:pt idx="2802" formatCode="#,##0.00">
                  <c:v>342.42</c:v>
                </c:pt>
                <c:pt idx="2803" formatCode="#,##0.00">
                  <c:v>349.29</c:v>
                </c:pt>
                <c:pt idx="2804" formatCode="#,##0.00">
                  <c:v>339.49</c:v>
                </c:pt>
                <c:pt idx="2805" formatCode="#,##0.00">
                  <c:v>330.49</c:v>
                </c:pt>
                <c:pt idx="2806" formatCode="#,##0.00">
                  <c:v>327.55</c:v>
                </c:pt>
                <c:pt idx="2807" formatCode="#,##0.00">
                  <c:v>325.89</c:v>
                </c:pt>
                <c:pt idx="2808" formatCode="#,##0.00">
                  <c:v>325.75</c:v>
                </c:pt>
                <c:pt idx="2809" formatCode="#,##0.00">
                  <c:v>338.32</c:v>
                </c:pt>
                <c:pt idx="2810" formatCode="#,##0.00">
                  <c:v>345.3</c:v>
                </c:pt>
                <c:pt idx="2811" formatCode="#,##0.00">
                  <c:v>335.59</c:v>
                </c:pt>
                <c:pt idx="2812" formatCode="#,##0.00">
                  <c:v>357.62</c:v>
                </c:pt>
                <c:pt idx="2813" formatCode="#,##0.00">
                  <c:v>352.99</c:v>
                </c:pt>
                <c:pt idx="2814" formatCode="#,##0.00">
                  <c:v>354.7</c:v>
                </c:pt>
                <c:pt idx="2815" formatCode="#,##0.00">
                  <c:v>347.27</c:v>
                </c:pt>
                <c:pt idx="2816" formatCode="#,##0.00">
                  <c:v>358.35</c:v>
                </c:pt>
                <c:pt idx="2817" formatCode="#,##0.00">
                  <c:v>358.42</c:v>
                </c:pt>
                <c:pt idx="2818" formatCode="#,##0.00">
                  <c:v>383.16</c:v>
                </c:pt>
                <c:pt idx="2819" formatCode="#,##0.00">
                  <c:v>386.48</c:v>
                </c:pt>
                <c:pt idx="2820" formatCode="#,##0.00">
                  <c:v>382.85</c:v>
                </c:pt>
                <c:pt idx="2821" formatCode="#,##0.00">
                  <c:v>389.55</c:v>
                </c:pt>
                <c:pt idx="2822" formatCode="#,##0.00">
                  <c:v>391.44</c:v>
                </c:pt>
                <c:pt idx="2823" formatCode="#,##0.00">
                  <c:v>383.76</c:v>
                </c:pt>
                <c:pt idx="2824" formatCode="#,##0.00">
                  <c:v>382.56</c:v>
                </c:pt>
                <c:pt idx="2825" formatCode="#,##0.00">
                  <c:v>394.77</c:v>
                </c:pt>
                <c:pt idx="2826" formatCode="#,##0.00">
                  <c:v>400.87</c:v>
                </c:pt>
                <c:pt idx="2827" formatCode="#,##0.00">
                  <c:v>390.41</c:v>
                </c:pt>
                <c:pt idx="2828" formatCode="#,##0.00">
                  <c:v>378.55</c:v>
                </c:pt>
                <c:pt idx="2829" formatCode="#,##0.00">
                  <c:v>362.3</c:v>
                </c:pt>
                <c:pt idx="2830" formatCode="#,##0.00">
                  <c:v>361.56</c:v>
                </c:pt>
                <c:pt idx="2831" formatCode="#,##0.00">
                  <c:v>365.03</c:v>
                </c:pt>
                <c:pt idx="2832" formatCode="#,##0.00">
                  <c:v>352.94</c:v>
                </c:pt>
                <c:pt idx="2833" formatCode="#,##0.00">
                  <c:v>336.19</c:v>
                </c:pt>
                <c:pt idx="2834" formatCode="#,##0.00">
                  <c:v>330.08</c:v>
                </c:pt>
                <c:pt idx="2835" formatCode="#,##0.00">
                  <c:v>320.51</c:v>
                </c:pt>
                <c:pt idx="2836" formatCode="#,##0.00">
                  <c:v>328.87</c:v>
                </c:pt>
                <c:pt idx="2837" formatCode="#,##0.00">
                  <c:v>359.51</c:v>
                </c:pt>
                <c:pt idx="2838" formatCode="#,##0.00">
                  <c:v>375.07</c:v>
                </c:pt>
                <c:pt idx="2839" formatCode="#,##0.00">
                  <c:v>383.61</c:v>
                </c:pt>
                <c:pt idx="2840" formatCode="#,##0.00">
                  <c:v>386.94</c:v>
                </c:pt>
                <c:pt idx="2841" formatCode="#,##0.00">
                  <c:v>375.47</c:v>
                </c:pt>
                <c:pt idx="2842" formatCode="#,##0.00">
                  <c:v>377.18</c:v>
                </c:pt>
                <c:pt idx="2843" formatCode="#,##0.00">
                  <c:v>399.52</c:v>
                </c:pt>
                <c:pt idx="2844" formatCode="#,##0.00">
                  <c:v>404.42</c:v>
                </c:pt>
                <c:pt idx="2845" formatCode="#,##0.00">
                  <c:v>411.57</c:v>
                </c:pt>
                <c:pt idx="2846" formatCode="#,##0.00">
                  <c:v>423.2</c:v>
                </c:pt>
                <c:pt idx="2847" formatCode="#,##0.00">
                  <c:v>435.79</c:v>
                </c:pt>
                <c:pt idx="2848" formatCode="#,##0.00">
                  <c:v>402.15</c:v>
                </c:pt>
                <c:pt idx="2849" formatCode="#,##0.00">
                  <c:v>398.82</c:v>
                </c:pt>
                <c:pt idx="2850" formatCode="#,##0.00">
                  <c:v>408.9</c:v>
                </c:pt>
                <c:pt idx="2851" formatCode="#,##0.00">
                  <c:v>394.8</c:v>
                </c:pt>
                <c:pt idx="2852" formatCode="#,##0.00">
                  <c:v>424.44</c:v>
                </c:pt>
                <c:pt idx="2853" formatCode="#,##0.00">
                  <c:v>457.33</c:v>
                </c:pt>
                <c:pt idx="2854" formatCode="#,##0.00">
                  <c:v>466.06</c:v>
                </c:pt>
                <c:pt idx="2855" formatCode="#,##0.00">
                  <c:v>475.37</c:v>
                </c:pt>
                <c:pt idx="2856" formatCode="#,##0.00">
                  <c:v>477.89</c:v>
                </c:pt>
                <c:pt idx="2857" formatCode="#,##0.00">
                  <c:v>479</c:v>
                </c:pt>
                <c:pt idx="2858" formatCode="#,##0.00">
                  <c:v>477.75</c:v>
                </c:pt>
                <c:pt idx="2859" formatCode="#,##0.00">
                  <c:v>479.75</c:v>
                </c:pt>
                <c:pt idx="2860" formatCode="#,##0.00">
                  <c:v>479.36</c:v>
                </c:pt>
                <c:pt idx="2861" formatCode="#,##0.00">
                  <c:v>475.26</c:v>
                </c:pt>
                <c:pt idx="2862" formatCode="#,##0.00">
                  <c:v>474.6</c:v>
                </c:pt>
                <c:pt idx="2863" formatCode="#,##0.00">
                  <c:v>482.28</c:v>
                </c:pt>
                <c:pt idx="2864" formatCode="#,##0.00">
                  <c:v>484.83</c:v>
                </c:pt>
                <c:pt idx="2865" formatCode="#,##0.00">
                  <c:v>483.34</c:v>
                </c:pt>
                <c:pt idx="2866" formatCode="#,##0.00">
                  <c:v>489.66</c:v>
                </c:pt>
                <c:pt idx="2867" formatCode="#,##0.00">
                  <c:v>477.59</c:v>
                </c:pt>
                <c:pt idx="2868" formatCode="#,##0.00">
                  <c:v>477.43</c:v>
                </c:pt>
                <c:pt idx="2869" formatCode="#,##0.00">
                  <c:v>474.88</c:v>
                </c:pt>
                <c:pt idx="2870" formatCode="#,##0.00">
                  <c:v>477.76</c:v>
                </c:pt>
                <c:pt idx="2871" formatCode="#,##0.00">
                  <c:v>504.25</c:v>
                </c:pt>
                <c:pt idx="2872" formatCode="#,##0.00">
                  <c:v>508.52</c:v>
                </c:pt>
                <c:pt idx="2873" formatCode="#,##0.00">
                  <c:v>507.82</c:v>
                </c:pt>
                <c:pt idx="2874" formatCode="#,##0.00">
                  <c:v>511.15</c:v>
                </c:pt>
                <c:pt idx="2875" formatCode="#,##0.00">
                  <c:v>511.57</c:v>
                </c:pt>
                <c:pt idx="2876" formatCode="#,##0.00">
                  <c:v>502.5</c:v>
                </c:pt>
                <c:pt idx="2877" formatCode="#,##0.00">
                  <c:v>508.29</c:v>
                </c:pt>
                <c:pt idx="2878" formatCode="#,##0.00">
                  <c:v>498.08</c:v>
                </c:pt>
                <c:pt idx="2879" formatCode="#,##0.00">
                  <c:v>514.04</c:v>
                </c:pt>
                <c:pt idx="2880" formatCode="#,##0.00">
                  <c:v>517.24</c:v>
                </c:pt>
                <c:pt idx="2881" formatCode="#,##0.00">
                  <c:v>511.98</c:v>
                </c:pt>
                <c:pt idx="2882" formatCode="#,##0.00">
                  <c:v>485.24</c:v>
                </c:pt>
                <c:pt idx="2883" formatCode="#,##0.00">
                  <c:v>461.46</c:v>
                </c:pt>
                <c:pt idx="2884" formatCode="#,##0.00">
                  <c:v>491.8</c:v>
                </c:pt>
                <c:pt idx="2885" formatCode="#,##0.00">
                  <c:v>519.71</c:v>
                </c:pt>
                <c:pt idx="2886" formatCode="#,##0.00">
                  <c:v>497.01</c:v>
                </c:pt>
                <c:pt idx="2887" formatCode="#,##0.00">
                  <c:v>505.97</c:v>
                </c:pt>
                <c:pt idx="2888" formatCode="#,##0.00">
                  <c:v>546.66</c:v>
                </c:pt>
                <c:pt idx="2889" formatCode="#,##0.00">
                  <c:v>569.64</c:v>
                </c:pt>
                <c:pt idx="2890" formatCode="#,##0.00">
                  <c:v>576.37</c:v>
                </c:pt>
                <c:pt idx="2891" formatCode="#,##0.00">
                  <c:v>591.05999999999995</c:v>
                </c:pt>
                <c:pt idx="2892" formatCode="#,##0.00">
                  <c:v>589.37</c:v>
                </c:pt>
                <c:pt idx="2893" formatCode="#,##0.00">
                  <c:v>592.58000000000004</c:v>
                </c:pt>
                <c:pt idx="2894" formatCode="#,##0.00">
                  <c:v>588.87</c:v>
                </c:pt>
                <c:pt idx="2895" formatCode="#,##0.00">
                  <c:v>584.65</c:v>
                </c:pt>
                <c:pt idx="2896" formatCode="#,##0.00">
                  <c:v>585.44000000000005</c:v>
                </c:pt>
                <c:pt idx="2897" formatCode="#,##0.00">
                  <c:v>588.78</c:v>
                </c:pt>
                <c:pt idx="2898" formatCode="#,##0.00">
                  <c:v>586.66999999999996</c:v>
                </c:pt>
                <c:pt idx="2899" formatCode="#,##0.00">
                  <c:v>589.33000000000004</c:v>
                </c:pt>
                <c:pt idx="2900" formatCode="#,##0.00">
                  <c:v>594.91999999999996</c:v>
                </c:pt>
                <c:pt idx="2901" formatCode="#,##0.00">
                  <c:v>586.23</c:v>
                </c:pt>
                <c:pt idx="2902" formatCode="#,##0.00">
                  <c:v>567.29</c:v>
                </c:pt>
                <c:pt idx="2903" formatCode="#,##0.00">
                  <c:v>584.72</c:v>
                </c:pt>
                <c:pt idx="2904" formatCode="#,##0.00">
                  <c:v>585.69000000000005</c:v>
                </c:pt>
                <c:pt idx="2905" formatCode="#,##0.00">
                  <c:v>593.85</c:v>
                </c:pt>
                <c:pt idx="2906" formatCode="#,##0.00">
                  <c:v>595.80999999999995</c:v>
                </c:pt>
                <c:pt idx="2907" formatCode="#,##0.00">
                  <c:v>601.09</c:v>
                </c:pt>
                <c:pt idx="2908" formatCode="#,##0.00">
                  <c:v>601.73</c:v>
                </c:pt>
                <c:pt idx="2909" formatCode="#,##0.00">
                  <c:v>619.41</c:v>
                </c:pt>
                <c:pt idx="2910" formatCode="#,##0.00">
                  <c:v>621.54999999999995</c:v>
                </c:pt>
                <c:pt idx="2911" formatCode="#,##0.00">
                  <c:v>622.21</c:v>
                </c:pt>
                <c:pt idx="2912" formatCode="#,##0.00">
                  <c:v>623.9</c:v>
                </c:pt>
                <c:pt idx="2913" formatCode="#,##0.00">
                  <c:v>628.52</c:v>
                </c:pt>
                <c:pt idx="2914" formatCode="#,##0.00">
                  <c:v>628.78</c:v>
                </c:pt>
                <c:pt idx="2915" formatCode="#,##0.00">
                  <c:v>623.09</c:v>
                </c:pt>
                <c:pt idx="2916" formatCode="#,##0.00">
                  <c:v>616.79999999999995</c:v>
                </c:pt>
                <c:pt idx="2917" formatCode="#,##0.00">
                  <c:v>621.59</c:v>
                </c:pt>
                <c:pt idx="2918" formatCode="#,##0.00">
                  <c:v>619.32000000000005</c:v>
                </c:pt>
                <c:pt idx="2919" formatCode="#,##0.00">
                  <c:v>626.5</c:v>
                </c:pt>
                <c:pt idx="2920" formatCode="#,##0.00">
                  <c:v>633.71</c:v>
                </c:pt>
                <c:pt idx="2921" formatCode="#,##0.00">
                  <c:v>632</c:v>
                </c:pt>
                <c:pt idx="2922" formatCode="#,##0.00">
                  <c:v>616.76</c:v>
                </c:pt>
                <c:pt idx="2923" formatCode="#,##0.00">
                  <c:v>624.51</c:v>
                </c:pt>
                <c:pt idx="2924" formatCode="#,##0.00">
                  <c:v>624.82000000000005</c:v>
                </c:pt>
                <c:pt idx="2925" formatCode="#,##0.00">
                  <c:v>624.09</c:v>
                </c:pt>
                <c:pt idx="2926" formatCode="#,##0.00">
                  <c:v>635.80999999999995</c:v>
                </c:pt>
                <c:pt idx="2927" formatCode="#,##0.00">
                  <c:v>631.46</c:v>
                </c:pt>
                <c:pt idx="2928" formatCode="#,##0.00">
                  <c:v>630.69000000000005</c:v>
                </c:pt>
                <c:pt idx="2929" formatCode="#,##0.00">
                  <c:v>645.16</c:v>
                </c:pt>
                <c:pt idx="2930" formatCode="#,##0.00">
                  <c:v>650.88</c:v>
                </c:pt>
                <c:pt idx="2931" formatCode="#,##0.00">
                  <c:v>640.80999999999995</c:v>
                </c:pt>
                <c:pt idx="2932" formatCode="#,##0.00">
                  <c:v>639.79999999999995</c:v>
                </c:pt>
                <c:pt idx="2933" formatCode="#,##0.00">
                  <c:v>602.72</c:v>
                </c:pt>
                <c:pt idx="2934" formatCode="#,##0.00">
                  <c:v>596.54999999999995</c:v>
                </c:pt>
                <c:pt idx="2935" formatCode="#,##0.00">
                  <c:v>597.26</c:v>
                </c:pt>
                <c:pt idx="2936" formatCode="#,##0.00">
                  <c:v>581.14</c:v>
                </c:pt>
                <c:pt idx="2937" formatCode="#,##0.00">
                  <c:v>566.34</c:v>
                </c:pt>
                <c:pt idx="2938" formatCode="#,##0.00">
                  <c:v>582.36</c:v>
                </c:pt>
                <c:pt idx="2939" formatCode="#,##0.00">
                  <c:v>593.98</c:v>
                </c:pt>
                <c:pt idx="2940" formatCode="#,##0.00">
                  <c:v>602.27</c:v>
                </c:pt>
                <c:pt idx="2941" formatCode="#,##0.00">
                  <c:v>594.99</c:v>
                </c:pt>
                <c:pt idx="2942" formatCode="#,##0.00">
                  <c:v>594.15</c:v>
                </c:pt>
                <c:pt idx="2943" formatCode="#,##0.00">
                  <c:v>598.07000000000005</c:v>
                </c:pt>
                <c:pt idx="2944" formatCode="#,##0.00">
                  <c:v>607.96</c:v>
                </c:pt>
                <c:pt idx="2945" formatCode="#,##0.00">
                  <c:v>610.86</c:v>
                </c:pt>
                <c:pt idx="2946" formatCode="#,##0.00">
                  <c:v>592.19000000000005</c:v>
                </c:pt>
                <c:pt idx="2947" formatCode="#,##0.00">
                  <c:v>592.94000000000005</c:v>
                </c:pt>
                <c:pt idx="2948" formatCode="#,##0.00">
                  <c:v>577.36</c:v>
                </c:pt>
                <c:pt idx="2949" formatCode="#,##0.00">
                  <c:v>600.16</c:v>
                </c:pt>
                <c:pt idx="2950" formatCode="#,##0.00">
                  <c:v>586.95000000000005</c:v>
                </c:pt>
                <c:pt idx="2951" formatCode="#,##0.00">
                  <c:v>633.02</c:v>
                </c:pt>
                <c:pt idx="2952" formatCode="#,##0.00">
                  <c:v>653.15</c:v>
                </c:pt>
                <c:pt idx="2953" formatCode="#,##0.00">
                  <c:v>649.16</c:v>
                </c:pt>
                <c:pt idx="2954" formatCode="#,##0.00">
                  <c:v>656.14</c:v>
                </c:pt>
                <c:pt idx="2955" formatCode="#,##0.00">
                  <c:v>654.97</c:v>
                </c:pt>
                <c:pt idx="2956" formatCode="#,##0.00">
                  <c:v>653.70000000000005</c:v>
                </c:pt>
                <c:pt idx="2957" formatCode="#,##0.00">
                  <c:v>659.26</c:v>
                </c:pt>
                <c:pt idx="2958" formatCode="#,##0.00">
                  <c:v>641.61</c:v>
                </c:pt>
                <c:pt idx="2959" formatCode="#,##0.00">
                  <c:v>667.6</c:v>
                </c:pt>
                <c:pt idx="2960" formatCode="#,##0.00">
                  <c:v>660.62</c:v>
                </c:pt>
                <c:pt idx="2961" formatCode="#,##0.00">
                  <c:v>630.23</c:v>
                </c:pt>
                <c:pt idx="2962" formatCode="#,##0.00">
                  <c:v>623.67999999999995</c:v>
                </c:pt>
                <c:pt idx="2963" formatCode="#,##0.00">
                  <c:v>615.33000000000004</c:v>
                </c:pt>
                <c:pt idx="2964" formatCode="#,##0.00">
                  <c:v>568.17999999999995</c:v>
                </c:pt>
                <c:pt idx="2965" formatCode="#,##0.00">
                  <c:v>577.05999999999995</c:v>
                </c:pt>
                <c:pt idx="2966" formatCode="#,##0.00">
                  <c:v>571.24</c:v>
                </c:pt>
                <c:pt idx="2967" formatCode="#,##0.00">
                  <c:v>583.41999999999996</c:v>
                </c:pt>
                <c:pt idx="2968" formatCode="#,##0.00">
                  <c:v>571.59</c:v>
                </c:pt>
                <c:pt idx="2969" formatCode="#,##0.00">
                  <c:v>525.14</c:v>
                </c:pt>
                <c:pt idx="2970" formatCode="#,##0.00">
                  <c:v>520.22</c:v>
                </c:pt>
                <c:pt idx="2971" formatCode="#,##0.00">
                  <c:v>524.58000000000004</c:v>
                </c:pt>
                <c:pt idx="2972" formatCode="#,##0.00">
                  <c:v>491.77</c:v>
                </c:pt>
                <c:pt idx="2973" formatCode="#,##0.00">
                  <c:v>485.72</c:v>
                </c:pt>
                <c:pt idx="2974" formatCode="#,##0.00">
                  <c:v>446.18</c:v>
                </c:pt>
                <c:pt idx="2975" formatCode="#,##0.00">
                  <c:v>446.26</c:v>
                </c:pt>
                <c:pt idx="2976" formatCode="#,##0.00">
                  <c:v>448.9</c:v>
                </c:pt>
                <c:pt idx="2977" formatCode="#,##0.00">
                  <c:v>448.06</c:v>
                </c:pt>
                <c:pt idx="2978" formatCode="#,##0.00">
                  <c:v>447.25</c:v>
                </c:pt>
                <c:pt idx="2979" formatCode="#,##0.00">
                  <c:v>443.97</c:v>
                </c:pt>
                <c:pt idx="2980" formatCode="#,##0.00">
                  <c:v>440.67</c:v>
                </c:pt>
                <c:pt idx="2981" formatCode="#,##0.00">
                  <c:v>441.46</c:v>
                </c:pt>
                <c:pt idx="2982" formatCode="#,##0.00">
                  <c:v>438.89</c:v>
                </c:pt>
                <c:pt idx="2983" formatCode="#,##0.00">
                  <c:v>454.43</c:v>
                </c:pt>
                <c:pt idx="2984" formatCode="#,##0.00">
                  <c:v>449.46</c:v>
                </c:pt>
                <c:pt idx="2985" formatCode="#,##0.00">
                  <c:v>440.17</c:v>
                </c:pt>
                <c:pt idx="2986" formatCode="#,##0.00">
                  <c:v>438.82</c:v>
                </c:pt>
                <c:pt idx="2987" formatCode="#,##0.00">
                  <c:v>428.96</c:v>
                </c:pt>
                <c:pt idx="2988" formatCode="#,##0.00">
                  <c:v>433.48</c:v>
                </c:pt>
                <c:pt idx="2989" formatCode="#,##0.00">
                  <c:v>436.4</c:v>
                </c:pt>
                <c:pt idx="2990" formatCode="#,##0.00">
                  <c:v>437.76</c:v>
                </c:pt>
                <c:pt idx="2991" formatCode="#,##0.00">
                  <c:v>449.38</c:v>
                </c:pt>
                <c:pt idx="2992" formatCode="#,##0.00">
                  <c:v>457.76</c:v>
                </c:pt>
                <c:pt idx="2993" formatCode="#,##0.00">
                  <c:v>447.64</c:v>
                </c:pt>
                <c:pt idx="2994" formatCode="#,##0.00">
                  <c:v>447.21</c:v>
                </c:pt>
                <c:pt idx="2995" formatCode="#,##0.00">
                  <c:v>440.29</c:v>
                </c:pt>
                <c:pt idx="2996" formatCode="#,##0.00">
                  <c:v>436.39</c:v>
                </c:pt>
                <c:pt idx="2997" formatCode="#,##0.00">
                  <c:v>458.6</c:v>
                </c:pt>
                <c:pt idx="2998" formatCode="#,##0.00">
                  <c:v>461.45</c:v>
                </c:pt>
                <c:pt idx="2999" formatCode="#,##0.00">
                  <c:v>500.46</c:v>
                </c:pt>
                <c:pt idx="3000" formatCode="#,##0.00">
                  <c:v>491.3</c:v>
                </c:pt>
                <c:pt idx="3001" formatCode="#,##0.00">
                  <c:v>487.92</c:v>
                </c:pt>
                <c:pt idx="3002" formatCode="#,##0.00">
                  <c:v>495.77</c:v>
                </c:pt>
                <c:pt idx="3003" formatCode="#,##0.00">
                  <c:v>498.17</c:v>
                </c:pt>
                <c:pt idx="3004" formatCode="#,##0.00">
                  <c:v>501.57</c:v>
                </c:pt>
                <c:pt idx="3005" formatCode="#,##0.00">
                  <c:v>479.64</c:v>
                </c:pt>
                <c:pt idx="3006" formatCode="#,##0.00">
                  <c:v>495.96</c:v>
                </c:pt>
                <c:pt idx="3007" formatCode="#,##0.00">
                  <c:v>527.4</c:v>
                </c:pt>
                <c:pt idx="3008" formatCode="#,##0.00">
                  <c:v>515.59</c:v>
                </c:pt>
                <c:pt idx="3009" formatCode="#,##0.00">
                  <c:v>458.79</c:v>
                </c:pt>
                <c:pt idx="3010" formatCode="#,##0.00">
                  <c:v>414.06</c:v>
                </c:pt>
                <c:pt idx="3011" formatCode="#,##0.00">
                  <c:v>421.12</c:v>
                </c:pt>
                <c:pt idx="3012" formatCode="#,##0.00">
                  <c:v>420.95</c:v>
                </c:pt>
                <c:pt idx="3013" formatCode="#,##0.00">
                  <c:v>365.18</c:v>
                </c:pt>
                <c:pt idx="3014" formatCode="#,##0.00">
                  <c:v>442.73</c:v>
                </c:pt>
                <c:pt idx="3015" formatCode="#,##0.00">
                  <c:v>453.09</c:v>
                </c:pt>
                <c:pt idx="3016" formatCode="#,##0.00">
                  <c:v>449.42</c:v>
                </c:pt>
                <c:pt idx="3017" formatCode="#,##0.00">
                  <c:v>460.5</c:v>
                </c:pt>
                <c:pt idx="3018" formatCode="#,##0.00">
                  <c:v>461.91</c:v>
                </c:pt>
                <c:pt idx="3019" formatCode="#,##0.00">
                  <c:v>447.53</c:v>
                </c:pt>
                <c:pt idx="3020" formatCode="#,##0.00">
                  <c:v>444.72</c:v>
                </c:pt>
                <c:pt idx="3021" formatCode="#,##0.00">
                  <c:v>437.14</c:v>
                </c:pt>
                <c:pt idx="3022" formatCode="#,##0.00">
                  <c:v>478.38</c:v>
                </c:pt>
                <c:pt idx="3023" formatCode="#,##0.00">
                  <c:v>457</c:v>
                </c:pt>
                <c:pt idx="3024" formatCode="#,##0.00">
                  <c:v>460.27</c:v>
                </c:pt>
                <c:pt idx="3025" formatCode="#,##0.00">
                  <c:v>491.17</c:v>
                </c:pt>
                <c:pt idx="3026" formatCode="#,##0.00">
                  <c:v>495.67</c:v>
                </c:pt>
                <c:pt idx="3027" formatCode="#,##0.00">
                  <c:v>471.24</c:v>
                </c:pt>
                <c:pt idx="3028" formatCode="#,##0.00">
                  <c:v>580.83000000000004</c:v>
                </c:pt>
                <c:pt idx="3029" formatCode="#,##0.00">
                  <c:v>583.91999999999996</c:v>
                </c:pt>
                <c:pt idx="3030" formatCode="#,##0.00">
                  <c:v>583.41</c:v>
                </c:pt>
                <c:pt idx="3031" formatCode="#,##0.00">
                  <c:v>561.27</c:v>
                </c:pt>
                <c:pt idx="3032" formatCode="#,##0.00">
                  <c:v>565.04</c:v>
                </c:pt>
                <c:pt idx="3033" formatCode="#,##0.00">
                  <c:v>571.49</c:v>
                </c:pt>
                <c:pt idx="3034" formatCode="#,##0.00">
                  <c:v>588.77</c:v>
                </c:pt>
                <c:pt idx="3035" formatCode="#,##0.00">
                  <c:v>609.89</c:v>
                </c:pt>
                <c:pt idx="3036" formatCode="#,##0.00">
                  <c:v>614.83000000000004</c:v>
                </c:pt>
                <c:pt idx="3037" formatCode="#,##0.00">
                  <c:v>622.37</c:v>
                </c:pt>
                <c:pt idx="3038" formatCode="#,##0.00">
                  <c:v>631.11</c:v>
                </c:pt>
                <c:pt idx="3039" formatCode="#,##0.00">
                  <c:v>636.12</c:v>
                </c:pt>
                <c:pt idx="3040" formatCode="#,##0.00">
                  <c:v>628.79999999999995</c:v>
                </c:pt>
                <c:pt idx="3041" formatCode="#,##0.00">
                  <c:v>638.14</c:v>
                </c:pt>
                <c:pt idx="3042" formatCode="#,##0.00">
                  <c:v>632.1</c:v>
                </c:pt>
                <c:pt idx="3043" formatCode="#,##0.00">
                  <c:v>634.11</c:v>
                </c:pt>
                <c:pt idx="3044" formatCode="#,##0.00">
                  <c:v>627.79</c:v>
                </c:pt>
                <c:pt idx="3045" formatCode="#,##0.00">
                  <c:v>636.96</c:v>
                </c:pt>
                <c:pt idx="3046" formatCode="#,##0.00">
                  <c:v>617.45000000000005</c:v>
                </c:pt>
                <c:pt idx="3047" formatCode="#,##0.00">
                  <c:v>629.15</c:v>
                </c:pt>
                <c:pt idx="3048" formatCode="#,##0.00">
                  <c:v>663.86</c:v>
                </c:pt>
                <c:pt idx="3049" formatCode="#,##0.00">
                  <c:v>665.51</c:v>
                </c:pt>
                <c:pt idx="3050" formatCode="#,##0.00">
                  <c:v>666.78</c:v>
                </c:pt>
                <c:pt idx="3051" formatCode="#,##0.00">
                  <c:v>667.76</c:v>
                </c:pt>
                <c:pt idx="3052" formatCode="#,##0.00">
                  <c:v>559.79</c:v>
                </c:pt>
                <c:pt idx="3053" formatCode="#,##0.00">
                  <c:v>565.61</c:v>
                </c:pt>
                <c:pt idx="3054" formatCode="#,##0.00">
                  <c:v>549.26</c:v>
                </c:pt>
                <c:pt idx="3055" formatCode="#,##0.00">
                  <c:v>578.77</c:v>
                </c:pt>
                <c:pt idx="3056" formatCode="#,##0.00">
                  <c:v>582.69000000000005</c:v>
                </c:pt>
                <c:pt idx="3057" formatCode="#,##0.00">
                  <c:v>538.71</c:v>
                </c:pt>
                <c:pt idx="3058" formatCode="#,##0.00">
                  <c:v>546.32000000000005</c:v>
                </c:pt>
                <c:pt idx="3059" formatCode="#,##0.00">
                  <c:v>605.82000000000005</c:v>
                </c:pt>
                <c:pt idx="3060" formatCode="#,##0.00">
                  <c:v>605.41999999999996</c:v>
                </c:pt>
                <c:pt idx="3061" formatCode="#,##0.00">
                  <c:v>574.16</c:v>
                </c:pt>
                <c:pt idx="3062" formatCode="#,##0.00">
                  <c:v>556.14</c:v>
                </c:pt>
                <c:pt idx="3063" formatCode="#,##0.00">
                  <c:v>623.03</c:v>
                </c:pt>
                <c:pt idx="3064" formatCode="#,##0.00">
                  <c:v>626.6</c:v>
                </c:pt>
                <c:pt idx="3065" formatCode="#,##0.00">
                  <c:v>626.27</c:v>
                </c:pt>
                <c:pt idx="3066" formatCode="#,##0.00">
                  <c:v>616.63</c:v>
                </c:pt>
                <c:pt idx="3067" formatCode="#,##0.00">
                  <c:v>650.91999999999996</c:v>
                </c:pt>
                <c:pt idx="3068" formatCode="#,##0.00">
                  <c:v>661.99</c:v>
                </c:pt>
                <c:pt idx="3069" formatCode="#,##0.00">
                  <c:v>605.24</c:v>
                </c:pt>
                <c:pt idx="3070" formatCode="#,##0.00">
                  <c:v>651.72</c:v>
                </c:pt>
                <c:pt idx="3071" formatCode="#,##0.00">
                  <c:v>672.17</c:v>
                </c:pt>
                <c:pt idx="3072" formatCode="#,##0.00">
                  <c:v>681.03</c:v>
                </c:pt>
                <c:pt idx="3073" formatCode="#,##0.00">
                  <c:v>682.9</c:v>
                </c:pt>
                <c:pt idx="3074" formatCode="#,##0.00">
                  <c:v>673.92</c:v>
                </c:pt>
                <c:pt idx="3075" formatCode="#,##0.00">
                  <c:v>712.4</c:v>
                </c:pt>
                <c:pt idx="3076" formatCode="#,##0.00">
                  <c:v>781.55</c:v>
                </c:pt>
                <c:pt idx="3077" formatCode="#,##0.00">
                  <c:v>811.91</c:v>
                </c:pt>
                <c:pt idx="3078" formatCode="#,##0.00">
                  <c:v>827.96</c:v>
                </c:pt>
                <c:pt idx="3079" formatCode="#,##0.00">
                  <c:v>823.83</c:v>
                </c:pt>
                <c:pt idx="3080" formatCode="#,##0.00">
                  <c:v>825.37</c:v>
                </c:pt>
                <c:pt idx="3081" formatCode="#,##0.00">
                  <c:v>832.58</c:v>
                </c:pt>
                <c:pt idx="3082" formatCode="#,##0.00">
                  <c:v>829.92</c:v>
                </c:pt>
                <c:pt idx="3083" formatCode="#,##0.00">
                  <c:v>819.03</c:v>
                </c:pt>
                <c:pt idx="3084" formatCode="#,##0.00">
                  <c:v>826</c:v>
                </c:pt>
                <c:pt idx="3085" formatCode="#,##0.00">
                  <c:v>812.51</c:v>
                </c:pt>
                <c:pt idx="3086" formatCode="#,##0.00">
                  <c:v>771.39</c:v>
                </c:pt>
                <c:pt idx="3087" formatCode="#,##0.00">
                  <c:v>885.28</c:v>
                </c:pt>
                <c:pt idx="3088" formatCode="#,##0.00">
                  <c:v>853.61</c:v>
                </c:pt>
                <c:pt idx="3089" formatCode="#,##0.00">
                  <c:v>797.07</c:v>
                </c:pt>
                <c:pt idx="3090" formatCode="#,##0.00">
                  <c:v>822.04</c:v>
                </c:pt>
                <c:pt idx="3091" formatCode="#,##0.00">
                  <c:v>845.59</c:v>
                </c:pt>
                <c:pt idx="3092" formatCode="#,##0.00">
                  <c:v>863.91</c:v>
                </c:pt>
                <c:pt idx="3093" formatCode="#,##0.00">
                  <c:v>870.2</c:v>
                </c:pt>
                <c:pt idx="3094" formatCode="#,##0.00">
                  <c:v>870.96</c:v>
                </c:pt>
                <c:pt idx="3095" formatCode="#,##0.00">
                  <c:v>840</c:v>
                </c:pt>
                <c:pt idx="3096" formatCode="#,##0.00">
                  <c:v>814.64</c:v>
                </c:pt>
                <c:pt idx="3097" formatCode="#,##0.00">
                  <c:v>835.63</c:v>
                </c:pt>
                <c:pt idx="3098" formatCode="#,##0.00">
                  <c:v>860.9</c:v>
                </c:pt>
                <c:pt idx="3099" formatCode="#,##0.00">
                  <c:v>833.27</c:v>
                </c:pt>
                <c:pt idx="3100" formatCode="#,##0.00">
                  <c:v>841.2</c:v>
                </c:pt>
                <c:pt idx="3101" formatCode="#,##0.00">
                  <c:v>863.22</c:v>
                </c:pt>
                <c:pt idx="3102" formatCode="#,##0.00">
                  <c:v>913.95</c:v>
                </c:pt>
                <c:pt idx="3103" formatCode="#,##0.00">
                  <c:v>868.48</c:v>
                </c:pt>
                <c:pt idx="3104" formatCode="#,##0.00">
                  <c:v>846.86</c:v>
                </c:pt>
                <c:pt idx="3105" formatCode="#,##0.00">
                  <c:v>842.72</c:v>
                </c:pt>
                <c:pt idx="3106" formatCode="#,##0.00">
                  <c:v>802</c:v>
                </c:pt>
                <c:pt idx="3107" formatCode="#,##0.00">
                  <c:v>953.29</c:v>
                </c:pt>
                <c:pt idx="3108" formatCode="#,##0.00">
                  <c:v>933.53</c:v>
                </c:pt>
                <c:pt idx="3109" formatCode="#,##0.00">
                  <c:v>859.51</c:v>
                </c:pt>
                <c:pt idx="3110" formatCode="#,##0.00">
                  <c:v>818.72</c:v>
                </c:pt>
                <c:pt idx="3111" formatCode="#,##0.00">
                  <c:v>802.39</c:v>
                </c:pt>
                <c:pt idx="3112" formatCode="#,##0.00">
                  <c:v>771.4</c:v>
                </c:pt>
                <c:pt idx="3113" formatCode="#,##0.00">
                  <c:v>754.01</c:v>
                </c:pt>
                <c:pt idx="3114" formatCode="#,##0.00">
                  <c:v>756.13</c:v>
                </c:pt>
                <c:pt idx="3115" formatCode="#,##0.00">
                  <c:v>745.05</c:v>
                </c:pt>
                <c:pt idx="3116" formatCode="#,##0.00">
                  <c:v>727.83</c:v>
                </c:pt>
                <c:pt idx="3117" formatCode="#,##0.00">
                  <c:v>735.07</c:v>
                </c:pt>
                <c:pt idx="3118" formatCode="#,##0.00">
                  <c:v>761.98</c:v>
                </c:pt>
                <c:pt idx="3119" formatCode="#,##0.00">
                  <c:v>682.21</c:v>
                </c:pt>
                <c:pt idx="3120" formatCode="#,##0.00">
                  <c:v>665.58</c:v>
                </c:pt>
                <c:pt idx="3121" formatCode="#,##0.00">
                  <c:v>673.41</c:v>
                </c:pt>
                <c:pt idx="3122" formatCode="#,##0.00">
                  <c:v>617.17999999999995</c:v>
                </c:pt>
                <c:pt idx="3123" formatCode="#,##0.00">
                  <c:v>605.66</c:v>
                </c:pt>
                <c:pt idx="3124" formatCode="#,##0.00">
                  <c:v>625.32000000000005</c:v>
                </c:pt>
                <c:pt idx="3125" formatCode="#,##0.00">
                  <c:v>691.96</c:v>
                </c:pt>
                <c:pt idx="3126" formatCode="#,##0.00">
                  <c:v>522.70000000000005</c:v>
                </c:pt>
                <c:pt idx="3127" formatCode="#,##0.00">
                  <c:v>682.12</c:v>
                </c:pt>
                <c:pt idx="3128" formatCode="#,##0.00">
                  <c:v>705.97</c:v>
                </c:pt>
                <c:pt idx="3129" formatCode="#,##0.00">
                  <c:v>876.12</c:v>
                </c:pt>
                <c:pt idx="3130" formatCode="#,##0.00">
                  <c:v>872.6</c:v>
                </c:pt>
                <c:pt idx="3131" formatCode="#,##0.00">
                  <c:v>892.58</c:v>
                </c:pt>
                <c:pt idx="3132" formatCode="#,##0.00">
                  <c:v>873.26</c:v>
                </c:pt>
                <c:pt idx="3133" formatCode="#,##0.00">
                  <c:v>878.48</c:v>
                </c:pt>
                <c:pt idx="3134" formatCode="#,##0.00">
                  <c:v>988.51</c:v>
                </c:pt>
                <c:pt idx="3135" formatCode="#,##0.00">
                  <c:v>893.19</c:v>
                </c:pt>
                <c:pt idx="3136" formatCode="#,##0.00">
                  <c:v>795.87</c:v>
                </c:pt>
                <c:pt idx="3137" formatCode="#,##0.00">
                  <c:v>698.23</c:v>
                </c:pt>
                <c:pt idx="3138" formatCode="#,##0.00">
                  <c:v>829.45</c:v>
                </c:pt>
                <c:pt idx="3139" formatCode="#,##0.00">
                  <c:v>1045.1099999999999</c:v>
                </c:pt>
                <c:pt idx="3140" formatCode="#,##0.00">
                  <c:v>1151.17</c:v>
                </c:pt>
                <c:pt idx="3141" formatCode="#,##0.00">
                  <c:v>1078.28</c:v>
                </c:pt>
                <c:pt idx="3142" formatCode="#,##0.00">
                  <c:v>1043.33</c:v>
                </c:pt>
                <c:pt idx="3143" formatCode="#,##0.00">
                  <c:v>955.85</c:v>
                </c:pt>
                <c:pt idx="3144" formatCode="#,##0.00">
                  <c:v>1129.43</c:v>
                </c:pt>
                <c:pt idx="3145" formatCode="#,##0.00">
                  <c:v>1131.97</c:v>
                </c:pt>
                <c:pt idx="3146" formatCode="#,##0.00">
                  <c:v>1031.95</c:v>
                </c:pt>
                <c:pt idx="3147" formatCode="#,##0.00">
                  <c:v>1001.96</c:v>
                </c:pt>
                <c:pt idx="3148" formatCode="#,##0.00">
                  <c:v>928.1</c:v>
                </c:pt>
                <c:pt idx="3149" formatCode="#,##0.00">
                  <c:v>799.11</c:v>
                </c:pt>
                <c:pt idx="3150" formatCode="#,##0.00">
                  <c:v>774.25</c:v>
                </c:pt>
                <c:pt idx="3151" formatCode="#,##0.00">
                  <c:v>797.82</c:v>
                </c:pt>
                <c:pt idx="3152" formatCode="#,##0.00">
                  <c:v>771.44</c:v>
                </c:pt>
                <c:pt idx="3153" formatCode="#,##0.00">
                  <c:v>722.43</c:v>
                </c:pt>
                <c:pt idx="3154" formatCode="#,##0.00">
                  <c:v>590.83000000000004</c:v>
                </c:pt>
                <c:pt idx="3155" formatCode="#,##0.00">
                  <c:v>584.61</c:v>
                </c:pt>
                <c:pt idx="3156" formatCode="#,##0.00">
                  <c:v>703.56</c:v>
                </c:pt>
                <c:pt idx="3157" formatCode="#,##0.00">
                  <c:v>492.11</c:v>
                </c:pt>
                <c:pt idx="3158" formatCode="#,##0.00">
                  <c:v>440.22</c:v>
                </c:pt>
                <c:pt idx="3159" formatCode="#,##0.00">
                  <c:v>417.95</c:v>
                </c:pt>
                <c:pt idx="3160" formatCode="#,##0.00">
                  <c:v>420.2</c:v>
                </c:pt>
                <c:pt idx="3161" formatCode="#,##0.00">
                  <c:v>407.37</c:v>
                </c:pt>
                <c:pt idx="3162" formatCode="#,##0.00">
                  <c:v>360.33</c:v>
                </c:pt>
                <c:pt idx="3163" formatCode="#,##0.00">
                  <c:v>342.44</c:v>
                </c:pt>
                <c:pt idx="3164" formatCode="#,##0.00">
                  <c:v>326.62</c:v>
                </c:pt>
                <c:pt idx="3165" formatCode="#,##0.00">
                  <c:v>339.11</c:v>
                </c:pt>
                <c:pt idx="3166" formatCode="#,##0.00">
                  <c:v>338.11</c:v>
                </c:pt>
                <c:pt idx="3167" formatCode="#,##0.00">
                  <c:v>296.41000000000003</c:v>
                </c:pt>
                <c:pt idx="3168" formatCode="#,##0.00">
                  <c:v>262.5</c:v>
                </c:pt>
                <c:pt idx="3169" formatCode="#,##0.00">
                  <c:v>245.24</c:v>
                </c:pt>
                <c:pt idx="3170" formatCode="#,##0.00">
                  <c:v>229.1</c:v>
                </c:pt>
                <c:pt idx="3171" formatCode="#,##0.00">
                  <c:v>215.05</c:v>
                </c:pt>
                <c:pt idx="3172" formatCode="#,##0.00">
                  <c:v>206.22</c:v>
                </c:pt>
                <c:pt idx="3173" formatCode="#,##0.00">
                  <c:v>206.18</c:v>
                </c:pt>
                <c:pt idx="3174" formatCode="#,##0.00">
                  <c:v>204</c:v>
                </c:pt>
                <c:pt idx="3175" formatCode="#,##0.00">
                  <c:v>199.97</c:v>
                </c:pt>
                <c:pt idx="3176" formatCode="#,##0.00">
                  <c:v>204.39</c:v>
                </c:pt>
                <c:pt idx="3177" formatCode="#,##0.00">
                  <c:v>198.55</c:v>
                </c:pt>
                <c:pt idx="3178" formatCode="#,##0.00">
                  <c:v>196.44</c:v>
                </c:pt>
                <c:pt idx="3179" formatCode="#,##0.00">
                  <c:v>177.32</c:v>
                </c:pt>
                <c:pt idx="3180" formatCode="#,##0.00">
                  <c:v>186.69</c:v>
                </c:pt>
                <c:pt idx="3181" formatCode="#,##0.00">
                  <c:v>198.23</c:v>
                </c:pt>
                <c:pt idx="3182" formatCode="#,##0.00">
                  <c:v>213.62</c:v>
                </c:pt>
                <c:pt idx="3183" formatCode="#,##0.00">
                  <c:v>193.76</c:v>
                </c:pt>
                <c:pt idx="3184" formatCode="#,##0.00">
                  <c:v>182.21</c:v>
                </c:pt>
                <c:pt idx="3185" formatCode="#,##0.00">
                  <c:v>174.61</c:v>
                </c:pt>
                <c:pt idx="3186" formatCode="#,##0.00">
                  <c:v>172.42</c:v>
                </c:pt>
                <c:pt idx="3187" formatCode="#,##0.00">
                  <c:v>155.96</c:v>
                </c:pt>
                <c:pt idx="3188" formatCode="#,##0.00">
                  <c:v>146.25</c:v>
                </c:pt>
                <c:pt idx="3189" formatCode="#,##0.00">
                  <c:v>142.55000000000001</c:v>
                </c:pt>
                <c:pt idx="3190" formatCode="#,##0.00">
                  <c:v>145.24</c:v>
                </c:pt>
                <c:pt idx="3191" formatCode="#,##0.00">
                  <c:v>140.52000000000001</c:v>
                </c:pt>
                <c:pt idx="3192" formatCode="#,##0.00">
                  <c:v>138.13</c:v>
                </c:pt>
                <c:pt idx="3193" formatCode="#,##0.00">
                  <c:v>135.19</c:v>
                </c:pt>
                <c:pt idx="3194" formatCode="#,##0.00">
                  <c:v>130.9</c:v>
                </c:pt>
                <c:pt idx="3195" formatCode="#,##0.00">
                  <c:v>130.59</c:v>
                </c:pt>
                <c:pt idx="3196" formatCode="#,##0.00">
                  <c:v>130.69</c:v>
                </c:pt>
                <c:pt idx="3197" formatCode="#,##0.00">
                  <c:v>126</c:v>
                </c:pt>
                <c:pt idx="3198" formatCode="#,##0.00">
                  <c:v>126.94</c:v>
                </c:pt>
                <c:pt idx="3199" formatCode="#,##0.00">
                  <c:v>129</c:v>
                </c:pt>
                <c:pt idx="3200" formatCode="#,##0.00">
                  <c:v>128.55000000000001</c:v>
                </c:pt>
                <c:pt idx="3201" formatCode="#,##0.00">
                  <c:v>129.01</c:v>
                </c:pt>
                <c:pt idx="3202" formatCode="#,##0.00">
                  <c:v>123.63</c:v>
                </c:pt>
                <c:pt idx="3203" formatCode="#,##0.00">
                  <c:v>114.13</c:v>
                </c:pt>
                <c:pt idx="3204" formatCode="#,##0.00">
                  <c:v>132.18</c:v>
                </c:pt>
                <c:pt idx="3205" formatCode="#,##0.00">
                  <c:v>133</c:v>
                </c:pt>
                <c:pt idx="3206" formatCode="#,##0.00">
                  <c:v>137.34</c:v>
                </c:pt>
                <c:pt idx="3207" formatCode="#,##0.00">
                  <c:v>134.78</c:v>
                </c:pt>
                <c:pt idx="3208" formatCode="#,##0.00">
                  <c:v>133.78</c:v>
                </c:pt>
                <c:pt idx="3209" formatCode="#,##0.00">
                  <c:v>128.38</c:v>
                </c:pt>
                <c:pt idx="3210" formatCode="#,##0.00">
                  <c:v>128.22</c:v>
                </c:pt>
                <c:pt idx="3211" formatCode="#,##0.00">
                  <c:v>127.25</c:v>
                </c:pt>
                <c:pt idx="3212" formatCode="#,##0.00">
                  <c:v>125.95</c:v>
                </c:pt>
                <c:pt idx="3213" formatCode="#,##0.00">
                  <c:v>129.12</c:v>
                </c:pt>
                <c:pt idx="3214" formatCode="#,##0.00">
                  <c:v>127.43</c:v>
                </c:pt>
                <c:pt idx="3215" formatCode="#,##0.00">
                  <c:v>127.04</c:v>
                </c:pt>
                <c:pt idx="3216" formatCode="#,##0.00">
                  <c:v>129.65</c:v>
                </c:pt>
                <c:pt idx="3217" formatCode="#,##0.00">
                  <c:v>131.47</c:v>
                </c:pt>
                <c:pt idx="3218" formatCode="#,##0.00">
                  <c:v>131.66</c:v>
                </c:pt>
                <c:pt idx="3219" formatCode="#,##0.00">
                  <c:v>131.72</c:v>
                </c:pt>
                <c:pt idx="3220" formatCode="#,##0.00">
                  <c:v>130.37</c:v>
                </c:pt>
                <c:pt idx="3221" formatCode="#,##0.00">
                  <c:v>129.22</c:v>
                </c:pt>
                <c:pt idx="3222" formatCode="#,##0.00">
                  <c:v>134.97999999999999</c:v>
                </c:pt>
                <c:pt idx="3223" formatCode="#,##0.00">
                  <c:v>133.13</c:v>
                </c:pt>
                <c:pt idx="3224" formatCode="#,##0.00">
                  <c:v>135.25</c:v>
                </c:pt>
                <c:pt idx="3225" formatCode="#,##0.00">
                  <c:v>125.91</c:v>
                </c:pt>
                <c:pt idx="3226" formatCode="#,##0.00">
                  <c:v>127.11</c:v>
                </c:pt>
                <c:pt idx="3227" formatCode="#,##0.00">
                  <c:v>121.66</c:v>
                </c:pt>
                <c:pt idx="3228" formatCode="#,##0.00">
                  <c:v>124.15</c:v>
                </c:pt>
                <c:pt idx="3229" formatCode="#,##0.00">
                  <c:v>119.15</c:v>
                </c:pt>
                <c:pt idx="3230" formatCode="#,##0.00">
                  <c:v>126.43</c:v>
                </c:pt>
                <c:pt idx="3231" formatCode="#,##0.00">
                  <c:v>126.74</c:v>
                </c:pt>
                <c:pt idx="3232" formatCode="#,##0.00">
                  <c:v>136.77000000000001</c:v>
                </c:pt>
                <c:pt idx="3233" formatCode="#,##0.00">
                  <c:v>135.85</c:v>
                </c:pt>
                <c:pt idx="3234" formatCode="#,##0.00">
                  <c:v>138.34</c:v>
                </c:pt>
                <c:pt idx="3235" formatCode="#,##0.00">
                  <c:v>135.35</c:v>
                </c:pt>
                <c:pt idx="3236" formatCode="#,##0.00">
                  <c:v>133.49</c:v>
                </c:pt>
                <c:pt idx="3237" formatCode="#,##0.00">
                  <c:v>122.39</c:v>
                </c:pt>
                <c:pt idx="3238" formatCode="#,##0.00">
                  <c:v>122.62</c:v>
                </c:pt>
                <c:pt idx="3239" formatCode="#,##0.00">
                  <c:v>126.5</c:v>
                </c:pt>
                <c:pt idx="3240" formatCode="#,##0.00">
                  <c:v>120.06</c:v>
                </c:pt>
                <c:pt idx="3241" formatCode="#,##0.00">
                  <c:v>122.11</c:v>
                </c:pt>
                <c:pt idx="3242" formatCode="#,##0.00">
                  <c:v>120.04</c:v>
                </c:pt>
                <c:pt idx="3243" formatCode="#,##0.00">
                  <c:v>118.5</c:v>
                </c:pt>
                <c:pt idx="3244" formatCode="#,##0.00">
                  <c:v>121.15</c:v>
                </c:pt>
                <c:pt idx="3245" formatCode="#,##0.00">
                  <c:v>123.3</c:v>
                </c:pt>
                <c:pt idx="3246" formatCode="#,##0.00">
                  <c:v>121.21</c:v>
                </c:pt>
                <c:pt idx="3247" formatCode="#,##0.00">
                  <c:v>119</c:v>
                </c:pt>
                <c:pt idx="3248" formatCode="#,##0.00">
                  <c:v>113.5</c:v>
                </c:pt>
                <c:pt idx="3249" formatCode="#,##0.00">
                  <c:v>113.5</c:v>
                </c:pt>
                <c:pt idx="3250" formatCode="#,##0.00">
                  <c:v>108.99</c:v>
                </c:pt>
                <c:pt idx="3251" formatCode="#,##0.00">
                  <c:v>109.99</c:v>
                </c:pt>
                <c:pt idx="3252" formatCode="#,##0.00">
                  <c:v>112.56</c:v>
                </c:pt>
                <c:pt idx="3253" formatCode="#,##0.00">
                  <c:v>109</c:v>
                </c:pt>
                <c:pt idx="3254" formatCode="#,##0.00">
                  <c:v>106.64</c:v>
                </c:pt>
                <c:pt idx="3255" formatCode="#,##0.00">
                  <c:v>105</c:v>
                </c:pt>
                <c:pt idx="3256" formatCode="#,##0.00">
                  <c:v>103</c:v>
                </c:pt>
                <c:pt idx="3257" formatCode="#,##0.00">
                  <c:v>102.8</c:v>
                </c:pt>
                <c:pt idx="3258" formatCode="#,##0.00">
                  <c:v>103</c:v>
                </c:pt>
                <c:pt idx="3259" formatCode="#,##0.00">
                  <c:v>106.75</c:v>
                </c:pt>
                <c:pt idx="3260" formatCode="#,##0.00">
                  <c:v>106.75</c:v>
                </c:pt>
                <c:pt idx="3261" formatCode="#,##0.00">
                  <c:v>106.22</c:v>
                </c:pt>
                <c:pt idx="3262" formatCode="#,##0.00">
                  <c:v>105.14</c:v>
                </c:pt>
                <c:pt idx="3263" formatCode="#,##0.00">
                  <c:v>104</c:v>
                </c:pt>
                <c:pt idx="3264" formatCode="#,##0.00">
                  <c:v>104.5</c:v>
                </c:pt>
                <c:pt idx="3265" formatCode="#,##0.00">
                  <c:v>104</c:v>
                </c:pt>
                <c:pt idx="3266" formatCode="#,##0.00">
                  <c:v>106.09</c:v>
                </c:pt>
                <c:pt idx="3267" formatCode="#,##0.00">
                  <c:v>107.99</c:v>
                </c:pt>
                <c:pt idx="3268" formatCode="#,##0.00">
                  <c:v>101.2</c:v>
                </c:pt>
                <c:pt idx="3269" formatCode="#,##0.00">
                  <c:v>99.76</c:v>
                </c:pt>
                <c:pt idx="3270" formatCode="#,##0.00">
                  <c:v>94.12</c:v>
                </c:pt>
                <c:pt idx="3271" formatCode="#,##0.00">
                  <c:v>96.02</c:v>
                </c:pt>
                <c:pt idx="3272" formatCode="#,##0.00">
                  <c:v>96.9</c:v>
                </c:pt>
                <c:pt idx="3273" formatCode="#,##0.00">
                  <c:v>94.51</c:v>
                </c:pt>
                <c:pt idx="3274" formatCode="#,##0.00">
                  <c:v>95.56</c:v>
                </c:pt>
                <c:pt idx="3275" formatCode="#,##0.00">
                  <c:v>91.61</c:v>
                </c:pt>
                <c:pt idx="3276" formatCode="#,##0.00">
                  <c:v>90.76</c:v>
                </c:pt>
                <c:pt idx="3277" formatCode="#,##0.00">
                  <c:v>89.39</c:v>
                </c:pt>
                <c:pt idx="3278" formatCode="#,##0.00">
                  <c:v>92.17</c:v>
                </c:pt>
                <c:pt idx="3279" formatCode="#,##0.00">
                  <c:v>90.58</c:v>
                </c:pt>
                <c:pt idx="3280" formatCode="#,##0.00">
                  <c:v>98.5</c:v>
                </c:pt>
                <c:pt idx="3281" formatCode="#,##0.00">
                  <c:v>97.45</c:v>
                </c:pt>
                <c:pt idx="3282" formatCode="#,##0.00">
                  <c:v>98.4</c:v>
                </c:pt>
                <c:pt idx="3283" formatCode="#,##0.00">
                  <c:v>94.69</c:v>
                </c:pt>
                <c:pt idx="3284" formatCode="#,##0.00">
                  <c:v>98.13</c:v>
                </c:pt>
                <c:pt idx="3285" formatCode="#,##0.00">
                  <c:v>93.59</c:v>
                </c:pt>
                <c:pt idx="3286" formatCode="#,##0.00">
                  <c:v>88.98</c:v>
                </c:pt>
                <c:pt idx="3287" formatCode="#,##0.00">
                  <c:v>86.76</c:v>
                </c:pt>
                <c:pt idx="3288" formatCode="#,##0.00">
                  <c:v>76.69</c:v>
                </c:pt>
                <c:pt idx="3289" formatCode="#,##0.00">
                  <c:v>76.52</c:v>
                </c:pt>
                <c:pt idx="3290" formatCode="#,##0.00">
                  <c:v>74.56</c:v>
                </c:pt>
                <c:pt idx="3291" formatCode="#,##0.00">
                  <c:v>70.28</c:v>
                </c:pt>
                <c:pt idx="3292" formatCode="#,##0.00">
                  <c:v>68.430000000000007</c:v>
                </c:pt>
                <c:pt idx="3293" formatCode="#,##0.00">
                  <c:v>80.53</c:v>
                </c:pt>
                <c:pt idx="3294" formatCode="#,##0.00">
                  <c:v>77.53</c:v>
                </c:pt>
                <c:pt idx="3295" formatCode="#,##0.00">
                  <c:v>90.13</c:v>
                </c:pt>
                <c:pt idx="3296" formatCode="#,##0.00">
                  <c:v>88.05</c:v>
                </c:pt>
                <c:pt idx="3297" formatCode="#,##0.00">
                  <c:v>96.61</c:v>
                </c:pt>
                <c:pt idx="3298" formatCode="#,##0.00">
                  <c:v>94.99</c:v>
                </c:pt>
                <c:pt idx="3299" formatCode="#,##0.00">
                  <c:v>94.65</c:v>
                </c:pt>
                <c:pt idx="3300" formatCode="#,##0.00">
                  <c:v>101.44</c:v>
                </c:pt>
                <c:pt idx="3301" formatCode="#,##0.00">
                  <c:v>104</c:v>
                </c:pt>
                <c:pt idx="3302" formatCode="#,##0.00">
                  <c:v>103.95</c:v>
                </c:pt>
                <c:pt idx="3303" formatCode="#,##0.00">
                  <c:v>102.74</c:v>
                </c:pt>
                <c:pt idx="3304" formatCode="#,##0.00">
                  <c:v>107.6</c:v>
                </c:pt>
                <c:pt idx="3305" formatCode="#,##0.00">
                  <c:v>108.3</c:v>
                </c:pt>
                <c:pt idx="3306" formatCode="#,##0.00">
                  <c:v>109.5</c:v>
                </c:pt>
                <c:pt idx="3307" formatCode="#,##0.00">
                  <c:v>110.15</c:v>
                </c:pt>
                <c:pt idx="3308" formatCode="#,##0.00">
                  <c:v>108.25</c:v>
                </c:pt>
                <c:pt idx="3309" formatCode="#,##0.00">
                  <c:v>107.4</c:v>
                </c:pt>
                <c:pt idx="3310" formatCode="#,##0.00">
                  <c:v>101.7</c:v>
                </c:pt>
                <c:pt idx="3311" formatCode="#,##0.00">
                  <c:v>99.51</c:v>
                </c:pt>
                <c:pt idx="3312" formatCode="#,##0.00">
                  <c:v>99.99</c:v>
                </c:pt>
                <c:pt idx="3313" formatCode="#,##0.00">
                  <c:v>99.98</c:v>
                </c:pt>
                <c:pt idx="3314" formatCode="#,##0.00">
                  <c:v>104</c:v>
                </c:pt>
                <c:pt idx="3315" formatCode="#,##0.00">
                  <c:v>108.15</c:v>
                </c:pt>
                <c:pt idx="3316" formatCode="#,##0.00">
                  <c:v>108.9</c:v>
                </c:pt>
                <c:pt idx="3317" formatCode="#,##0.00">
                  <c:v>106.35</c:v>
                </c:pt>
                <c:pt idx="3318" formatCode="#,##0.00">
                  <c:v>100</c:v>
                </c:pt>
                <c:pt idx="3319" formatCode="#,##0.00">
                  <c:v>108.3</c:v>
                </c:pt>
                <c:pt idx="3320" formatCode="#,##0.00">
                  <c:v>111.5</c:v>
                </c:pt>
                <c:pt idx="3321" formatCode="#,##0.00">
                  <c:v>118</c:v>
                </c:pt>
                <c:pt idx="3322" formatCode="#,##0.00">
                  <c:v>121.65</c:v>
                </c:pt>
                <c:pt idx="3323" formatCode="#,##0.00">
                  <c:v>121.42</c:v>
                </c:pt>
                <c:pt idx="3324" formatCode="#,##0.00">
                  <c:v>122.22</c:v>
                </c:pt>
                <c:pt idx="3325" formatCode="#,##0.00">
                  <c:v>122.29</c:v>
                </c:pt>
                <c:pt idx="3326" formatCode="#,##0.00">
                  <c:v>129.30000000000001</c:v>
                </c:pt>
                <c:pt idx="3327" formatCode="#,##0.00">
                  <c:v>129</c:v>
                </c:pt>
                <c:pt idx="3328" formatCode="#,##0.00">
                  <c:v>128.80000000000001</c:v>
                </c:pt>
                <c:pt idx="3329" formatCode="#,##0.00">
                  <c:v>132.30000000000001</c:v>
                </c:pt>
                <c:pt idx="3330" formatCode="#,##0.00">
                  <c:v>129</c:v>
                </c:pt>
                <c:pt idx="3331" formatCode="#,##0.00">
                  <c:v>129.74</c:v>
                </c:pt>
                <c:pt idx="3332" formatCode="#,##0.00">
                  <c:v>133.47999999999999</c:v>
                </c:pt>
                <c:pt idx="3333" formatCode="#,##0.00">
                  <c:v>131.97999999999999</c:v>
                </c:pt>
                <c:pt idx="3334" formatCode="#,##0.00">
                  <c:v>133.19999999999999</c:v>
                </c:pt>
                <c:pt idx="3335" formatCode="#,##0.00">
                  <c:v>126.7</c:v>
                </c:pt>
                <c:pt idx="3336" formatCode="#,##0.00">
                  <c:v>123.89</c:v>
                </c:pt>
                <c:pt idx="3337" formatCode="#,##0.00">
                  <c:v>122.88</c:v>
                </c:pt>
                <c:pt idx="3338" formatCode="#,##0.00">
                  <c:v>122</c:v>
                </c:pt>
                <c:pt idx="3339" formatCode="#,##0.00">
                  <c:v>121.99</c:v>
                </c:pt>
                <c:pt idx="3340" formatCode="#,##0.00">
                  <c:v>123.5</c:v>
                </c:pt>
                <c:pt idx="3341" formatCode="#,##0.00">
                  <c:v>123.01</c:v>
                </c:pt>
                <c:pt idx="3342" formatCode="#,##0.00">
                  <c:v>118.76</c:v>
                </c:pt>
                <c:pt idx="3343" formatCode="#,##0.00">
                  <c:v>114.22</c:v>
                </c:pt>
                <c:pt idx="3344" formatCode="#,##0.00">
                  <c:v>111.5</c:v>
                </c:pt>
                <c:pt idx="3345" formatCode="#,##0.00">
                  <c:v>117.98</c:v>
                </c:pt>
                <c:pt idx="3346" formatCode="#,##0.00">
                  <c:v>115</c:v>
                </c:pt>
                <c:pt idx="3347" formatCode="#,##0.00">
                  <c:v>115.24</c:v>
                </c:pt>
                <c:pt idx="3348" formatCode="#,##0.00">
                  <c:v>117.2</c:v>
                </c:pt>
                <c:pt idx="3349" formatCode="#,##0.00">
                  <c:v>112.67</c:v>
                </c:pt>
                <c:pt idx="3350" formatCode="#,##0.00">
                  <c:v>113.57</c:v>
                </c:pt>
                <c:pt idx="3351" formatCode="#,##0.00">
                  <c:v>111.5</c:v>
                </c:pt>
                <c:pt idx="3352" formatCode="#,##0.00">
                  <c:v>112.3</c:v>
                </c:pt>
                <c:pt idx="3353" formatCode="#,##0.00">
                  <c:v>115.91</c:v>
                </c:pt>
                <c:pt idx="3354" formatCode="#,##0.00">
                  <c:v>112.5</c:v>
                </c:pt>
                <c:pt idx="3355" formatCode="#,##0.00">
                  <c:v>97.75</c:v>
                </c:pt>
                <c:pt idx="3356" formatCode="#,##0.00">
                  <c:v>105.21</c:v>
                </c:pt>
                <c:pt idx="3357" formatCode="#,##0.00">
                  <c:v>116.99</c:v>
                </c:pt>
                <c:pt idx="3358" formatCode="#,##0.00">
                  <c:v>139</c:v>
                </c:pt>
                <c:pt idx="3359" formatCode="#,##0.00">
                  <c:v>144.54</c:v>
                </c:pt>
                <c:pt idx="3360" formatCode="#,##0.00">
                  <c:v>134.21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A9-4000-9E0A-A8ECBA8EF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axId val="162556928"/>
        <c:axId val="167199488"/>
      </c:stockChart>
      <c:dateAx>
        <c:axId val="162556928"/>
        <c:scaling>
          <c:orientation val="minMax"/>
          <c:min val="43831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\.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67199488"/>
        <c:crosses val="autoZero"/>
        <c:auto val="1"/>
        <c:lblOffset val="100"/>
        <c:baseTimeUnit val="days"/>
        <c:majorUnit val="3"/>
        <c:majorTimeUnit val="months"/>
      </c:dateAx>
      <c:valAx>
        <c:axId val="167199488"/>
        <c:scaling>
          <c:orientation val="minMax"/>
          <c:max val="70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6255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7121141815568"/>
          <c:y val="0.17783806172595348"/>
          <c:w val="0.71488015326042509"/>
          <c:h val="0.63934656387714517"/>
        </c:manualLayout>
      </c:layout>
      <c:areaChart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CME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工作表1!$A$2:$A$839</c:f>
              <c:numCache>
                <c:formatCode>m/d/yyyy</c:formatCode>
                <c:ptCount val="838"/>
                <c:pt idx="0">
                  <c:v>43889</c:v>
                </c:pt>
                <c:pt idx="1">
                  <c:v>43890</c:v>
                </c:pt>
                <c:pt idx="2">
                  <c:v>43891</c:v>
                </c:pt>
                <c:pt idx="3">
                  <c:v>43892</c:v>
                </c:pt>
                <c:pt idx="4">
                  <c:v>43893</c:v>
                </c:pt>
                <c:pt idx="5">
                  <c:v>43894</c:v>
                </c:pt>
                <c:pt idx="6">
                  <c:v>43895</c:v>
                </c:pt>
                <c:pt idx="7">
                  <c:v>43896</c:v>
                </c:pt>
                <c:pt idx="8">
                  <c:v>43897</c:v>
                </c:pt>
                <c:pt idx="9">
                  <c:v>43898</c:v>
                </c:pt>
                <c:pt idx="10">
                  <c:v>43899</c:v>
                </c:pt>
                <c:pt idx="11">
                  <c:v>43900</c:v>
                </c:pt>
                <c:pt idx="12">
                  <c:v>43901</c:v>
                </c:pt>
                <c:pt idx="13">
                  <c:v>43902</c:v>
                </c:pt>
                <c:pt idx="14">
                  <c:v>43903</c:v>
                </c:pt>
                <c:pt idx="15">
                  <c:v>43904</c:v>
                </c:pt>
                <c:pt idx="16">
                  <c:v>43905</c:v>
                </c:pt>
                <c:pt idx="17">
                  <c:v>43906</c:v>
                </c:pt>
                <c:pt idx="18">
                  <c:v>43907</c:v>
                </c:pt>
                <c:pt idx="19">
                  <c:v>43908</c:v>
                </c:pt>
                <c:pt idx="20">
                  <c:v>43909</c:v>
                </c:pt>
                <c:pt idx="21">
                  <c:v>43910</c:v>
                </c:pt>
                <c:pt idx="22">
                  <c:v>43911</c:v>
                </c:pt>
                <c:pt idx="23">
                  <c:v>43912</c:v>
                </c:pt>
                <c:pt idx="24">
                  <c:v>43913</c:v>
                </c:pt>
                <c:pt idx="25">
                  <c:v>43914</c:v>
                </c:pt>
                <c:pt idx="26">
                  <c:v>43915</c:v>
                </c:pt>
                <c:pt idx="27">
                  <c:v>43916</c:v>
                </c:pt>
                <c:pt idx="28">
                  <c:v>43917</c:v>
                </c:pt>
                <c:pt idx="29">
                  <c:v>43918</c:v>
                </c:pt>
                <c:pt idx="30">
                  <c:v>43919</c:v>
                </c:pt>
                <c:pt idx="31">
                  <c:v>43920</c:v>
                </c:pt>
                <c:pt idx="32">
                  <c:v>43921</c:v>
                </c:pt>
                <c:pt idx="33">
                  <c:v>43922</c:v>
                </c:pt>
                <c:pt idx="34">
                  <c:v>43923</c:v>
                </c:pt>
                <c:pt idx="35">
                  <c:v>43924</c:v>
                </c:pt>
                <c:pt idx="36">
                  <c:v>43925</c:v>
                </c:pt>
                <c:pt idx="37">
                  <c:v>43926</c:v>
                </c:pt>
                <c:pt idx="38">
                  <c:v>43927</c:v>
                </c:pt>
                <c:pt idx="39">
                  <c:v>43928</c:v>
                </c:pt>
                <c:pt idx="40">
                  <c:v>43929</c:v>
                </c:pt>
                <c:pt idx="41">
                  <c:v>43930</c:v>
                </c:pt>
                <c:pt idx="42">
                  <c:v>43931</c:v>
                </c:pt>
                <c:pt idx="43">
                  <c:v>43932</c:v>
                </c:pt>
                <c:pt idx="44">
                  <c:v>43933</c:v>
                </c:pt>
                <c:pt idx="45">
                  <c:v>43934</c:v>
                </c:pt>
                <c:pt idx="46">
                  <c:v>43935</c:v>
                </c:pt>
                <c:pt idx="47">
                  <c:v>43936</c:v>
                </c:pt>
                <c:pt idx="48">
                  <c:v>43937</c:v>
                </c:pt>
                <c:pt idx="49">
                  <c:v>43938</c:v>
                </c:pt>
                <c:pt idx="50">
                  <c:v>43939</c:v>
                </c:pt>
                <c:pt idx="51">
                  <c:v>43940</c:v>
                </c:pt>
                <c:pt idx="52">
                  <c:v>43941</c:v>
                </c:pt>
                <c:pt idx="53">
                  <c:v>43942</c:v>
                </c:pt>
                <c:pt idx="54">
                  <c:v>43943</c:v>
                </c:pt>
                <c:pt idx="55">
                  <c:v>43944</c:v>
                </c:pt>
                <c:pt idx="56">
                  <c:v>43945</c:v>
                </c:pt>
                <c:pt idx="57">
                  <c:v>43946</c:v>
                </c:pt>
                <c:pt idx="58">
                  <c:v>43947</c:v>
                </c:pt>
                <c:pt idx="59">
                  <c:v>43948</c:v>
                </c:pt>
                <c:pt idx="60">
                  <c:v>43949</c:v>
                </c:pt>
                <c:pt idx="61">
                  <c:v>43950</c:v>
                </c:pt>
                <c:pt idx="62">
                  <c:v>43951</c:v>
                </c:pt>
                <c:pt idx="63">
                  <c:v>43952</c:v>
                </c:pt>
                <c:pt idx="64">
                  <c:v>43953</c:v>
                </c:pt>
                <c:pt idx="65">
                  <c:v>43954</c:v>
                </c:pt>
                <c:pt idx="66">
                  <c:v>43955</c:v>
                </c:pt>
                <c:pt idx="67">
                  <c:v>43956</c:v>
                </c:pt>
                <c:pt idx="68">
                  <c:v>43957</c:v>
                </c:pt>
                <c:pt idx="69">
                  <c:v>43958</c:v>
                </c:pt>
                <c:pt idx="70">
                  <c:v>43959</c:v>
                </c:pt>
                <c:pt idx="71">
                  <c:v>43960</c:v>
                </c:pt>
                <c:pt idx="72">
                  <c:v>43961</c:v>
                </c:pt>
                <c:pt idx="73">
                  <c:v>43962</c:v>
                </c:pt>
                <c:pt idx="74">
                  <c:v>43963</c:v>
                </c:pt>
                <c:pt idx="75">
                  <c:v>43964</c:v>
                </c:pt>
                <c:pt idx="76">
                  <c:v>43965</c:v>
                </c:pt>
                <c:pt idx="77">
                  <c:v>43966</c:v>
                </c:pt>
                <c:pt idx="78">
                  <c:v>43967</c:v>
                </c:pt>
                <c:pt idx="79">
                  <c:v>43968</c:v>
                </c:pt>
                <c:pt idx="80">
                  <c:v>43969</c:v>
                </c:pt>
                <c:pt idx="81">
                  <c:v>43970</c:v>
                </c:pt>
                <c:pt idx="82">
                  <c:v>43971</c:v>
                </c:pt>
                <c:pt idx="83">
                  <c:v>43972</c:v>
                </c:pt>
                <c:pt idx="84">
                  <c:v>43973</c:v>
                </c:pt>
                <c:pt idx="85">
                  <c:v>43974</c:v>
                </c:pt>
                <c:pt idx="86">
                  <c:v>43975</c:v>
                </c:pt>
                <c:pt idx="87">
                  <c:v>43976</c:v>
                </c:pt>
                <c:pt idx="88">
                  <c:v>43977</c:v>
                </c:pt>
                <c:pt idx="89">
                  <c:v>43978</c:v>
                </c:pt>
                <c:pt idx="90">
                  <c:v>43979</c:v>
                </c:pt>
                <c:pt idx="91">
                  <c:v>43980</c:v>
                </c:pt>
                <c:pt idx="92">
                  <c:v>43981</c:v>
                </c:pt>
                <c:pt idx="93">
                  <c:v>43982</c:v>
                </c:pt>
                <c:pt idx="94">
                  <c:v>43983</c:v>
                </c:pt>
                <c:pt idx="95">
                  <c:v>43984</c:v>
                </c:pt>
                <c:pt idx="96">
                  <c:v>43985</c:v>
                </c:pt>
                <c:pt idx="97">
                  <c:v>43986</c:v>
                </c:pt>
                <c:pt idx="98">
                  <c:v>43987</c:v>
                </c:pt>
                <c:pt idx="99">
                  <c:v>43988</c:v>
                </c:pt>
                <c:pt idx="100">
                  <c:v>43989</c:v>
                </c:pt>
                <c:pt idx="101">
                  <c:v>43990</c:v>
                </c:pt>
                <c:pt idx="102">
                  <c:v>43991</c:v>
                </c:pt>
                <c:pt idx="103">
                  <c:v>43992</c:v>
                </c:pt>
                <c:pt idx="104">
                  <c:v>43993</c:v>
                </c:pt>
                <c:pt idx="105">
                  <c:v>43994</c:v>
                </c:pt>
                <c:pt idx="106">
                  <c:v>43995</c:v>
                </c:pt>
                <c:pt idx="107">
                  <c:v>43996</c:v>
                </c:pt>
                <c:pt idx="108">
                  <c:v>43997</c:v>
                </c:pt>
                <c:pt idx="109">
                  <c:v>43998</c:v>
                </c:pt>
                <c:pt idx="110">
                  <c:v>43999</c:v>
                </c:pt>
                <c:pt idx="111">
                  <c:v>44000</c:v>
                </c:pt>
                <c:pt idx="112">
                  <c:v>44001</c:v>
                </c:pt>
                <c:pt idx="113">
                  <c:v>44002</c:v>
                </c:pt>
                <c:pt idx="114">
                  <c:v>44003</c:v>
                </c:pt>
                <c:pt idx="115">
                  <c:v>44004</c:v>
                </c:pt>
                <c:pt idx="116">
                  <c:v>44005</c:v>
                </c:pt>
                <c:pt idx="117">
                  <c:v>44006</c:v>
                </c:pt>
                <c:pt idx="118">
                  <c:v>44007</c:v>
                </c:pt>
                <c:pt idx="119">
                  <c:v>44008</c:v>
                </c:pt>
                <c:pt idx="120">
                  <c:v>44009</c:v>
                </c:pt>
                <c:pt idx="121">
                  <c:v>44010</c:v>
                </c:pt>
                <c:pt idx="122">
                  <c:v>44011</c:v>
                </c:pt>
                <c:pt idx="123">
                  <c:v>44012</c:v>
                </c:pt>
                <c:pt idx="124">
                  <c:v>44013</c:v>
                </c:pt>
                <c:pt idx="125">
                  <c:v>44014</c:v>
                </c:pt>
                <c:pt idx="126">
                  <c:v>44015</c:v>
                </c:pt>
                <c:pt idx="127">
                  <c:v>44016</c:v>
                </c:pt>
                <c:pt idx="128">
                  <c:v>44017</c:v>
                </c:pt>
                <c:pt idx="129">
                  <c:v>44018</c:v>
                </c:pt>
                <c:pt idx="130">
                  <c:v>44019</c:v>
                </c:pt>
                <c:pt idx="131">
                  <c:v>44020</c:v>
                </c:pt>
                <c:pt idx="132">
                  <c:v>44021</c:v>
                </c:pt>
                <c:pt idx="133">
                  <c:v>44022</c:v>
                </c:pt>
                <c:pt idx="134">
                  <c:v>44023</c:v>
                </c:pt>
                <c:pt idx="135">
                  <c:v>44024</c:v>
                </c:pt>
                <c:pt idx="136">
                  <c:v>44025</c:v>
                </c:pt>
                <c:pt idx="137">
                  <c:v>44026</c:v>
                </c:pt>
                <c:pt idx="138">
                  <c:v>44027</c:v>
                </c:pt>
                <c:pt idx="139">
                  <c:v>44028</c:v>
                </c:pt>
                <c:pt idx="140">
                  <c:v>44029</c:v>
                </c:pt>
                <c:pt idx="141">
                  <c:v>44030</c:v>
                </c:pt>
                <c:pt idx="142">
                  <c:v>44031</c:v>
                </c:pt>
                <c:pt idx="143">
                  <c:v>44032</c:v>
                </c:pt>
                <c:pt idx="144">
                  <c:v>44033</c:v>
                </c:pt>
                <c:pt idx="145">
                  <c:v>44034</c:v>
                </c:pt>
                <c:pt idx="146">
                  <c:v>44035</c:v>
                </c:pt>
                <c:pt idx="147">
                  <c:v>44036</c:v>
                </c:pt>
                <c:pt idx="148">
                  <c:v>44037</c:v>
                </c:pt>
                <c:pt idx="149">
                  <c:v>44038</c:v>
                </c:pt>
                <c:pt idx="150">
                  <c:v>44039</c:v>
                </c:pt>
                <c:pt idx="151">
                  <c:v>44040</c:v>
                </c:pt>
                <c:pt idx="152">
                  <c:v>44041</c:v>
                </c:pt>
                <c:pt idx="153">
                  <c:v>44042</c:v>
                </c:pt>
                <c:pt idx="154">
                  <c:v>44043</c:v>
                </c:pt>
                <c:pt idx="155">
                  <c:v>44044</c:v>
                </c:pt>
                <c:pt idx="156">
                  <c:v>44045</c:v>
                </c:pt>
                <c:pt idx="157">
                  <c:v>44046</c:v>
                </c:pt>
                <c:pt idx="158">
                  <c:v>44047</c:v>
                </c:pt>
                <c:pt idx="159">
                  <c:v>44048</c:v>
                </c:pt>
                <c:pt idx="160">
                  <c:v>44049</c:v>
                </c:pt>
                <c:pt idx="161">
                  <c:v>44050</c:v>
                </c:pt>
                <c:pt idx="162">
                  <c:v>44051</c:v>
                </c:pt>
                <c:pt idx="163">
                  <c:v>44052</c:v>
                </c:pt>
                <c:pt idx="164">
                  <c:v>44053</c:v>
                </c:pt>
                <c:pt idx="165">
                  <c:v>44054</c:v>
                </c:pt>
                <c:pt idx="166">
                  <c:v>44055</c:v>
                </c:pt>
                <c:pt idx="167">
                  <c:v>44056</c:v>
                </c:pt>
                <c:pt idx="168">
                  <c:v>44057</c:v>
                </c:pt>
                <c:pt idx="169">
                  <c:v>44058</c:v>
                </c:pt>
                <c:pt idx="170">
                  <c:v>44059</c:v>
                </c:pt>
                <c:pt idx="171">
                  <c:v>44060</c:v>
                </c:pt>
                <c:pt idx="172">
                  <c:v>44061</c:v>
                </c:pt>
                <c:pt idx="173">
                  <c:v>44062</c:v>
                </c:pt>
                <c:pt idx="174">
                  <c:v>44063</c:v>
                </c:pt>
                <c:pt idx="175">
                  <c:v>44064</c:v>
                </c:pt>
                <c:pt idx="176">
                  <c:v>44065</c:v>
                </c:pt>
                <c:pt idx="177">
                  <c:v>44066</c:v>
                </c:pt>
                <c:pt idx="178">
                  <c:v>44067</c:v>
                </c:pt>
                <c:pt idx="179">
                  <c:v>44068</c:v>
                </c:pt>
                <c:pt idx="180">
                  <c:v>44069</c:v>
                </c:pt>
                <c:pt idx="181">
                  <c:v>44070</c:v>
                </c:pt>
                <c:pt idx="182">
                  <c:v>44071</c:v>
                </c:pt>
                <c:pt idx="183">
                  <c:v>44072</c:v>
                </c:pt>
                <c:pt idx="184">
                  <c:v>44073</c:v>
                </c:pt>
                <c:pt idx="185">
                  <c:v>44074</c:v>
                </c:pt>
                <c:pt idx="186">
                  <c:v>44075</c:v>
                </c:pt>
                <c:pt idx="187">
                  <c:v>44076</c:v>
                </c:pt>
                <c:pt idx="188">
                  <c:v>44077</c:v>
                </c:pt>
                <c:pt idx="189">
                  <c:v>44078</c:v>
                </c:pt>
                <c:pt idx="190">
                  <c:v>44079</c:v>
                </c:pt>
                <c:pt idx="191">
                  <c:v>44080</c:v>
                </c:pt>
                <c:pt idx="192">
                  <c:v>44081</c:v>
                </c:pt>
                <c:pt idx="193">
                  <c:v>44082</c:v>
                </c:pt>
                <c:pt idx="194">
                  <c:v>44083</c:v>
                </c:pt>
                <c:pt idx="195">
                  <c:v>44084</c:v>
                </c:pt>
                <c:pt idx="196">
                  <c:v>44085</c:v>
                </c:pt>
                <c:pt idx="197">
                  <c:v>44086</c:v>
                </c:pt>
                <c:pt idx="198">
                  <c:v>44087</c:v>
                </c:pt>
                <c:pt idx="199">
                  <c:v>44088</c:v>
                </c:pt>
                <c:pt idx="200">
                  <c:v>44089</c:v>
                </c:pt>
                <c:pt idx="201">
                  <c:v>44090</c:v>
                </c:pt>
                <c:pt idx="202">
                  <c:v>44091</c:v>
                </c:pt>
                <c:pt idx="203">
                  <c:v>44092</c:v>
                </c:pt>
                <c:pt idx="204">
                  <c:v>44093</c:v>
                </c:pt>
                <c:pt idx="205">
                  <c:v>44094</c:v>
                </c:pt>
                <c:pt idx="206">
                  <c:v>44095</c:v>
                </c:pt>
                <c:pt idx="207">
                  <c:v>44096</c:v>
                </c:pt>
                <c:pt idx="208">
                  <c:v>44097</c:v>
                </c:pt>
                <c:pt idx="209">
                  <c:v>44098</c:v>
                </c:pt>
                <c:pt idx="210">
                  <c:v>44099</c:v>
                </c:pt>
                <c:pt idx="211">
                  <c:v>44100</c:v>
                </c:pt>
                <c:pt idx="212">
                  <c:v>44101</c:v>
                </c:pt>
                <c:pt idx="213">
                  <c:v>44102</c:v>
                </c:pt>
                <c:pt idx="214">
                  <c:v>44103</c:v>
                </c:pt>
                <c:pt idx="215">
                  <c:v>44104</c:v>
                </c:pt>
                <c:pt idx="216">
                  <c:v>44105</c:v>
                </c:pt>
                <c:pt idx="217">
                  <c:v>44106</c:v>
                </c:pt>
                <c:pt idx="218">
                  <c:v>44107</c:v>
                </c:pt>
                <c:pt idx="219">
                  <c:v>44108</c:v>
                </c:pt>
                <c:pt idx="220">
                  <c:v>44109</c:v>
                </c:pt>
                <c:pt idx="221">
                  <c:v>44110</c:v>
                </c:pt>
                <c:pt idx="222">
                  <c:v>44111</c:v>
                </c:pt>
                <c:pt idx="223">
                  <c:v>44112</c:v>
                </c:pt>
                <c:pt idx="224">
                  <c:v>44113</c:v>
                </c:pt>
                <c:pt idx="225">
                  <c:v>44114</c:v>
                </c:pt>
                <c:pt idx="226">
                  <c:v>44115</c:v>
                </c:pt>
                <c:pt idx="227">
                  <c:v>44116</c:v>
                </c:pt>
                <c:pt idx="228">
                  <c:v>44117</c:v>
                </c:pt>
                <c:pt idx="229">
                  <c:v>44118</c:v>
                </c:pt>
                <c:pt idx="230">
                  <c:v>44119</c:v>
                </c:pt>
                <c:pt idx="231">
                  <c:v>44120</c:v>
                </c:pt>
                <c:pt idx="232">
                  <c:v>44121</c:v>
                </c:pt>
                <c:pt idx="233">
                  <c:v>44122</c:v>
                </c:pt>
                <c:pt idx="234">
                  <c:v>44123</c:v>
                </c:pt>
                <c:pt idx="235">
                  <c:v>44124</c:v>
                </c:pt>
                <c:pt idx="236">
                  <c:v>44125</c:v>
                </c:pt>
                <c:pt idx="237">
                  <c:v>44126</c:v>
                </c:pt>
                <c:pt idx="238">
                  <c:v>44127</c:v>
                </c:pt>
                <c:pt idx="239">
                  <c:v>44128</c:v>
                </c:pt>
                <c:pt idx="240">
                  <c:v>44129</c:v>
                </c:pt>
                <c:pt idx="241">
                  <c:v>44130</c:v>
                </c:pt>
                <c:pt idx="242">
                  <c:v>44131</c:v>
                </c:pt>
                <c:pt idx="243">
                  <c:v>44132</c:v>
                </c:pt>
                <c:pt idx="244">
                  <c:v>44133</c:v>
                </c:pt>
                <c:pt idx="245">
                  <c:v>44134</c:v>
                </c:pt>
                <c:pt idx="246">
                  <c:v>44135</c:v>
                </c:pt>
                <c:pt idx="247">
                  <c:v>44136</c:v>
                </c:pt>
                <c:pt idx="248">
                  <c:v>44137</c:v>
                </c:pt>
                <c:pt idx="249">
                  <c:v>44138</c:v>
                </c:pt>
                <c:pt idx="250">
                  <c:v>44139</c:v>
                </c:pt>
                <c:pt idx="251">
                  <c:v>44140</c:v>
                </c:pt>
                <c:pt idx="252">
                  <c:v>44141</c:v>
                </c:pt>
                <c:pt idx="253">
                  <c:v>44142</c:v>
                </c:pt>
                <c:pt idx="254">
                  <c:v>44143</c:v>
                </c:pt>
                <c:pt idx="255">
                  <c:v>44144</c:v>
                </c:pt>
                <c:pt idx="256">
                  <c:v>44145</c:v>
                </c:pt>
                <c:pt idx="257">
                  <c:v>44146</c:v>
                </c:pt>
                <c:pt idx="258">
                  <c:v>44147</c:v>
                </c:pt>
                <c:pt idx="259">
                  <c:v>44148</c:v>
                </c:pt>
                <c:pt idx="260">
                  <c:v>44149</c:v>
                </c:pt>
                <c:pt idx="261">
                  <c:v>44150</c:v>
                </c:pt>
                <c:pt idx="262">
                  <c:v>44151</c:v>
                </c:pt>
                <c:pt idx="263">
                  <c:v>44152</c:v>
                </c:pt>
                <c:pt idx="264">
                  <c:v>44153</c:v>
                </c:pt>
                <c:pt idx="265">
                  <c:v>44154</c:v>
                </c:pt>
                <c:pt idx="266">
                  <c:v>44155</c:v>
                </c:pt>
                <c:pt idx="267">
                  <c:v>44156</c:v>
                </c:pt>
                <c:pt idx="268">
                  <c:v>44157</c:v>
                </c:pt>
                <c:pt idx="269">
                  <c:v>44158</c:v>
                </c:pt>
                <c:pt idx="270">
                  <c:v>44159</c:v>
                </c:pt>
                <c:pt idx="271">
                  <c:v>44160</c:v>
                </c:pt>
                <c:pt idx="272">
                  <c:v>44161</c:v>
                </c:pt>
                <c:pt idx="273">
                  <c:v>44162</c:v>
                </c:pt>
                <c:pt idx="274">
                  <c:v>44163</c:v>
                </c:pt>
                <c:pt idx="275">
                  <c:v>44164</c:v>
                </c:pt>
                <c:pt idx="276">
                  <c:v>44165</c:v>
                </c:pt>
                <c:pt idx="277">
                  <c:v>44166</c:v>
                </c:pt>
                <c:pt idx="278">
                  <c:v>44167</c:v>
                </c:pt>
                <c:pt idx="279">
                  <c:v>44168</c:v>
                </c:pt>
                <c:pt idx="280">
                  <c:v>44169</c:v>
                </c:pt>
                <c:pt idx="281">
                  <c:v>44170</c:v>
                </c:pt>
                <c:pt idx="282">
                  <c:v>44171</c:v>
                </c:pt>
                <c:pt idx="283">
                  <c:v>44172</c:v>
                </c:pt>
                <c:pt idx="284">
                  <c:v>44173</c:v>
                </c:pt>
                <c:pt idx="285">
                  <c:v>44174</c:v>
                </c:pt>
                <c:pt idx="286">
                  <c:v>44175</c:v>
                </c:pt>
                <c:pt idx="287">
                  <c:v>44176</c:v>
                </c:pt>
                <c:pt idx="288">
                  <c:v>44177</c:v>
                </c:pt>
                <c:pt idx="289">
                  <c:v>44178</c:v>
                </c:pt>
                <c:pt idx="290">
                  <c:v>44179</c:v>
                </c:pt>
                <c:pt idx="291">
                  <c:v>44180</c:v>
                </c:pt>
                <c:pt idx="292">
                  <c:v>44181</c:v>
                </c:pt>
                <c:pt idx="293">
                  <c:v>44182</c:v>
                </c:pt>
                <c:pt idx="294">
                  <c:v>44183</c:v>
                </c:pt>
                <c:pt idx="295">
                  <c:v>44184</c:v>
                </c:pt>
                <c:pt idx="296">
                  <c:v>44185</c:v>
                </c:pt>
                <c:pt idx="297">
                  <c:v>44186</c:v>
                </c:pt>
                <c:pt idx="298">
                  <c:v>44187</c:v>
                </c:pt>
                <c:pt idx="299">
                  <c:v>44188</c:v>
                </c:pt>
                <c:pt idx="300">
                  <c:v>44189</c:v>
                </c:pt>
                <c:pt idx="301">
                  <c:v>44190</c:v>
                </c:pt>
                <c:pt idx="302">
                  <c:v>44191</c:v>
                </c:pt>
                <c:pt idx="303">
                  <c:v>44192</c:v>
                </c:pt>
                <c:pt idx="304">
                  <c:v>44193</c:v>
                </c:pt>
                <c:pt idx="305">
                  <c:v>44194</c:v>
                </c:pt>
                <c:pt idx="306">
                  <c:v>44195</c:v>
                </c:pt>
                <c:pt idx="307">
                  <c:v>44196</c:v>
                </c:pt>
                <c:pt idx="308">
                  <c:v>44197</c:v>
                </c:pt>
                <c:pt idx="309">
                  <c:v>44198</c:v>
                </c:pt>
                <c:pt idx="310">
                  <c:v>44199</c:v>
                </c:pt>
                <c:pt idx="311">
                  <c:v>44200</c:v>
                </c:pt>
                <c:pt idx="312">
                  <c:v>44201</c:v>
                </c:pt>
                <c:pt idx="313">
                  <c:v>44202</c:v>
                </c:pt>
                <c:pt idx="314">
                  <c:v>44203</c:v>
                </c:pt>
                <c:pt idx="315">
                  <c:v>44204</c:v>
                </c:pt>
                <c:pt idx="316">
                  <c:v>44205</c:v>
                </c:pt>
                <c:pt idx="317">
                  <c:v>44206</c:v>
                </c:pt>
                <c:pt idx="318">
                  <c:v>44207</c:v>
                </c:pt>
                <c:pt idx="319">
                  <c:v>44208</c:v>
                </c:pt>
                <c:pt idx="320">
                  <c:v>44209</c:v>
                </c:pt>
                <c:pt idx="321">
                  <c:v>44210</c:v>
                </c:pt>
                <c:pt idx="322">
                  <c:v>44211</c:v>
                </c:pt>
                <c:pt idx="323">
                  <c:v>44212</c:v>
                </c:pt>
                <c:pt idx="324">
                  <c:v>44213</c:v>
                </c:pt>
                <c:pt idx="325">
                  <c:v>44214</c:v>
                </c:pt>
                <c:pt idx="326">
                  <c:v>44215</c:v>
                </c:pt>
                <c:pt idx="327">
                  <c:v>44216</c:v>
                </c:pt>
                <c:pt idx="328">
                  <c:v>44217</c:v>
                </c:pt>
                <c:pt idx="329">
                  <c:v>44218</c:v>
                </c:pt>
                <c:pt idx="330">
                  <c:v>44219</c:v>
                </c:pt>
                <c:pt idx="331">
                  <c:v>44220</c:v>
                </c:pt>
                <c:pt idx="332">
                  <c:v>44221</c:v>
                </c:pt>
                <c:pt idx="333">
                  <c:v>44222</c:v>
                </c:pt>
                <c:pt idx="334">
                  <c:v>44223</c:v>
                </c:pt>
                <c:pt idx="335">
                  <c:v>44224</c:v>
                </c:pt>
                <c:pt idx="336">
                  <c:v>44225</c:v>
                </c:pt>
                <c:pt idx="337">
                  <c:v>44226</c:v>
                </c:pt>
                <c:pt idx="338">
                  <c:v>44227</c:v>
                </c:pt>
                <c:pt idx="339">
                  <c:v>44228</c:v>
                </c:pt>
                <c:pt idx="340">
                  <c:v>44229</c:v>
                </c:pt>
                <c:pt idx="341">
                  <c:v>44230</c:v>
                </c:pt>
                <c:pt idx="342">
                  <c:v>44231</c:v>
                </c:pt>
                <c:pt idx="343">
                  <c:v>44232</c:v>
                </c:pt>
                <c:pt idx="344">
                  <c:v>44233</c:v>
                </c:pt>
                <c:pt idx="345">
                  <c:v>44234</c:v>
                </c:pt>
                <c:pt idx="346">
                  <c:v>44235</c:v>
                </c:pt>
                <c:pt idx="347">
                  <c:v>44236</c:v>
                </c:pt>
                <c:pt idx="348">
                  <c:v>44237</c:v>
                </c:pt>
                <c:pt idx="349">
                  <c:v>44238</c:v>
                </c:pt>
                <c:pt idx="350">
                  <c:v>44239</c:v>
                </c:pt>
                <c:pt idx="351">
                  <c:v>44240</c:v>
                </c:pt>
                <c:pt idx="352">
                  <c:v>44241</c:v>
                </c:pt>
                <c:pt idx="353">
                  <c:v>44242</c:v>
                </c:pt>
                <c:pt idx="354">
                  <c:v>44243</c:v>
                </c:pt>
                <c:pt idx="355">
                  <c:v>44244</c:v>
                </c:pt>
                <c:pt idx="356">
                  <c:v>44245</c:v>
                </c:pt>
                <c:pt idx="357">
                  <c:v>44246</c:v>
                </c:pt>
                <c:pt idx="358">
                  <c:v>44247</c:v>
                </c:pt>
                <c:pt idx="359">
                  <c:v>44248</c:v>
                </c:pt>
                <c:pt idx="360">
                  <c:v>44249</c:v>
                </c:pt>
                <c:pt idx="361">
                  <c:v>44250</c:v>
                </c:pt>
                <c:pt idx="362">
                  <c:v>44251</c:v>
                </c:pt>
                <c:pt idx="363">
                  <c:v>44252</c:v>
                </c:pt>
                <c:pt idx="364">
                  <c:v>44253</c:v>
                </c:pt>
                <c:pt idx="365">
                  <c:v>44254</c:v>
                </c:pt>
                <c:pt idx="366">
                  <c:v>44255</c:v>
                </c:pt>
                <c:pt idx="367">
                  <c:v>44256</c:v>
                </c:pt>
                <c:pt idx="368">
                  <c:v>44257</c:v>
                </c:pt>
                <c:pt idx="369">
                  <c:v>44258</c:v>
                </c:pt>
                <c:pt idx="370">
                  <c:v>44259</c:v>
                </c:pt>
                <c:pt idx="371">
                  <c:v>44260</c:v>
                </c:pt>
                <c:pt idx="372">
                  <c:v>44261</c:v>
                </c:pt>
                <c:pt idx="373">
                  <c:v>44262</c:v>
                </c:pt>
                <c:pt idx="374">
                  <c:v>44263</c:v>
                </c:pt>
                <c:pt idx="375">
                  <c:v>44264</c:v>
                </c:pt>
                <c:pt idx="376">
                  <c:v>44265</c:v>
                </c:pt>
                <c:pt idx="377">
                  <c:v>44266</c:v>
                </c:pt>
                <c:pt idx="378">
                  <c:v>44267</c:v>
                </c:pt>
                <c:pt idx="379">
                  <c:v>44268</c:v>
                </c:pt>
                <c:pt idx="380">
                  <c:v>44269</c:v>
                </c:pt>
                <c:pt idx="381">
                  <c:v>44270</c:v>
                </c:pt>
                <c:pt idx="382">
                  <c:v>44271</c:v>
                </c:pt>
                <c:pt idx="383">
                  <c:v>44272</c:v>
                </c:pt>
                <c:pt idx="384">
                  <c:v>44273</c:v>
                </c:pt>
                <c:pt idx="385">
                  <c:v>44274</c:v>
                </c:pt>
                <c:pt idx="386">
                  <c:v>44275</c:v>
                </c:pt>
                <c:pt idx="387">
                  <c:v>44276</c:v>
                </c:pt>
                <c:pt idx="388">
                  <c:v>44277</c:v>
                </c:pt>
                <c:pt idx="389">
                  <c:v>44278</c:v>
                </c:pt>
                <c:pt idx="390">
                  <c:v>44279</c:v>
                </c:pt>
                <c:pt idx="391">
                  <c:v>44280</c:v>
                </c:pt>
                <c:pt idx="392">
                  <c:v>44281</c:v>
                </c:pt>
                <c:pt idx="393">
                  <c:v>44282</c:v>
                </c:pt>
                <c:pt idx="394">
                  <c:v>44283</c:v>
                </c:pt>
                <c:pt idx="395">
                  <c:v>44284</c:v>
                </c:pt>
                <c:pt idx="396">
                  <c:v>44285</c:v>
                </c:pt>
                <c:pt idx="397">
                  <c:v>44286</c:v>
                </c:pt>
                <c:pt idx="398">
                  <c:v>44287</c:v>
                </c:pt>
                <c:pt idx="399">
                  <c:v>44288</c:v>
                </c:pt>
                <c:pt idx="400">
                  <c:v>44289</c:v>
                </c:pt>
                <c:pt idx="401">
                  <c:v>44290</c:v>
                </c:pt>
                <c:pt idx="402">
                  <c:v>44291</c:v>
                </c:pt>
                <c:pt idx="403">
                  <c:v>44292</c:v>
                </c:pt>
                <c:pt idx="404">
                  <c:v>44293</c:v>
                </c:pt>
                <c:pt idx="405">
                  <c:v>44294</c:v>
                </c:pt>
                <c:pt idx="406">
                  <c:v>44295</c:v>
                </c:pt>
                <c:pt idx="407">
                  <c:v>44296</c:v>
                </c:pt>
                <c:pt idx="408">
                  <c:v>44297</c:v>
                </c:pt>
                <c:pt idx="409">
                  <c:v>44298</c:v>
                </c:pt>
                <c:pt idx="410">
                  <c:v>44299</c:v>
                </c:pt>
                <c:pt idx="411">
                  <c:v>44300</c:v>
                </c:pt>
                <c:pt idx="412">
                  <c:v>44301</c:v>
                </c:pt>
                <c:pt idx="413">
                  <c:v>44302</c:v>
                </c:pt>
                <c:pt idx="414">
                  <c:v>44303</c:v>
                </c:pt>
                <c:pt idx="415">
                  <c:v>44304</c:v>
                </c:pt>
                <c:pt idx="416">
                  <c:v>44305</c:v>
                </c:pt>
                <c:pt idx="417">
                  <c:v>44306</c:v>
                </c:pt>
                <c:pt idx="418">
                  <c:v>44307</c:v>
                </c:pt>
                <c:pt idx="419">
                  <c:v>44308</c:v>
                </c:pt>
                <c:pt idx="420">
                  <c:v>44309</c:v>
                </c:pt>
                <c:pt idx="421">
                  <c:v>44310</c:v>
                </c:pt>
                <c:pt idx="422">
                  <c:v>44311</c:v>
                </c:pt>
                <c:pt idx="423">
                  <c:v>44312</c:v>
                </c:pt>
                <c:pt idx="424">
                  <c:v>44313</c:v>
                </c:pt>
                <c:pt idx="425">
                  <c:v>44314</c:v>
                </c:pt>
                <c:pt idx="426">
                  <c:v>44315</c:v>
                </c:pt>
                <c:pt idx="427">
                  <c:v>44316</c:v>
                </c:pt>
                <c:pt idx="428">
                  <c:v>44317</c:v>
                </c:pt>
                <c:pt idx="429">
                  <c:v>44318</c:v>
                </c:pt>
                <c:pt idx="430">
                  <c:v>44319</c:v>
                </c:pt>
                <c:pt idx="431">
                  <c:v>44320</c:v>
                </c:pt>
                <c:pt idx="432">
                  <c:v>44321</c:v>
                </c:pt>
                <c:pt idx="433">
                  <c:v>44322</c:v>
                </c:pt>
                <c:pt idx="434">
                  <c:v>44323</c:v>
                </c:pt>
                <c:pt idx="435">
                  <c:v>44324</c:v>
                </c:pt>
                <c:pt idx="436">
                  <c:v>44325</c:v>
                </c:pt>
                <c:pt idx="437">
                  <c:v>44326</c:v>
                </c:pt>
                <c:pt idx="438">
                  <c:v>44327</c:v>
                </c:pt>
                <c:pt idx="439">
                  <c:v>44328</c:v>
                </c:pt>
                <c:pt idx="440">
                  <c:v>44330</c:v>
                </c:pt>
                <c:pt idx="441">
                  <c:v>44331</c:v>
                </c:pt>
                <c:pt idx="442">
                  <c:v>44332</c:v>
                </c:pt>
                <c:pt idx="443">
                  <c:v>44333</c:v>
                </c:pt>
                <c:pt idx="444">
                  <c:v>44334</c:v>
                </c:pt>
                <c:pt idx="445">
                  <c:v>44335</c:v>
                </c:pt>
                <c:pt idx="446">
                  <c:v>44336</c:v>
                </c:pt>
                <c:pt idx="447">
                  <c:v>44337</c:v>
                </c:pt>
                <c:pt idx="448">
                  <c:v>44338</c:v>
                </c:pt>
                <c:pt idx="449">
                  <c:v>44339</c:v>
                </c:pt>
                <c:pt idx="450">
                  <c:v>44340</c:v>
                </c:pt>
                <c:pt idx="451">
                  <c:v>44341</c:v>
                </c:pt>
                <c:pt idx="452">
                  <c:v>44342</c:v>
                </c:pt>
                <c:pt idx="453">
                  <c:v>44343</c:v>
                </c:pt>
                <c:pt idx="454">
                  <c:v>44344</c:v>
                </c:pt>
                <c:pt idx="455">
                  <c:v>44345</c:v>
                </c:pt>
                <c:pt idx="456">
                  <c:v>44346</c:v>
                </c:pt>
                <c:pt idx="457">
                  <c:v>44347</c:v>
                </c:pt>
                <c:pt idx="458">
                  <c:v>44348</c:v>
                </c:pt>
                <c:pt idx="459">
                  <c:v>44349</c:v>
                </c:pt>
                <c:pt idx="460">
                  <c:v>44350</c:v>
                </c:pt>
                <c:pt idx="461">
                  <c:v>44351</c:v>
                </c:pt>
                <c:pt idx="462">
                  <c:v>44352</c:v>
                </c:pt>
                <c:pt idx="463">
                  <c:v>44353</c:v>
                </c:pt>
                <c:pt idx="464">
                  <c:v>44354</c:v>
                </c:pt>
                <c:pt idx="465">
                  <c:v>44355</c:v>
                </c:pt>
                <c:pt idx="466">
                  <c:v>44356</c:v>
                </c:pt>
                <c:pt idx="467">
                  <c:v>44357</c:v>
                </c:pt>
                <c:pt idx="468">
                  <c:v>44358</c:v>
                </c:pt>
                <c:pt idx="469">
                  <c:v>44359</c:v>
                </c:pt>
                <c:pt idx="470">
                  <c:v>44360</c:v>
                </c:pt>
                <c:pt idx="471">
                  <c:v>44361</c:v>
                </c:pt>
                <c:pt idx="472">
                  <c:v>44362</c:v>
                </c:pt>
                <c:pt idx="473">
                  <c:v>44363</c:v>
                </c:pt>
                <c:pt idx="474">
                  <c:v>44364</c:v>
                </c:pt>
                <c:pt idx="475">
                  <c:v>44365</c:v>
                </c:pt>
                <c:pt idx="476">
                  <c:v>44366</c:v>
                </c:pt>
                <c:pt idx="477">
                  <c:v>44367</c:v>
                </c:pt>
                <c:pt idx="478">
                  <c:v>44368</c:v>
                </c:pt>
                <c:pt idx="479">
                  <c:v>44369</c:v>
                </c:pt>
                <c:pt idx="480">
                  <c:v>44370</c:v>
                </c:pt>
                <c:pt idx="481">
                  <c:v>44371</c:v>
                </c:pt>
                <c:pt idx="482">
                  <c:v>44372</c:v>
                </c:pt>
                <c:pt idx="483">
                  <c:v>44373</c:v>
                </c:pt>
                <c:pt idx="484">
                  <c:v>44374</c:v>
                </c:pt>
                <c:pt idx="485">
                  <c:v>44375</c:v>
                </c:pt>
                <c:pt idx="486">
                  <c:v>44376</c:v>
                </c:pt>
                <c:pt idx="487">
                  <c:v>44377</c:v>
                </c:pt>
                <c:pt idx="488">
                  <c:v>44378</c:v>
                </c:pt>
                <c:pt idx="489">
                  <c:v>44379</c:v>
                </c:pt>
                <c:pt idx="490">
                  <c:v>44380</c:v>
                </c:pt>
                <c:pt idx="491">
                  <c:v>44381</c:v>
                </c:pt>
                <c:pt idx="492">
                  <c:v>44382</c:v>
                </c:pt>
                <c:pt idx="493">
                  <c:v>44383</c:v>
                </c:pt>
                <c:pt idx="494">
                  <c:v>44384</c:v>
                </c:pt>
                <c:pt idx="495">
                  <c:v>44385</c:v>
                </c:pt>
                <c:pt idx="496">
                  <c:v>44386</c:v>
                </c:pt>
                <c:pt idx="497">
                  <c:v>44387</c:v>
                </c:pt>
                <c:pt idx="498">
                  <c:v>44388</c:v>
                </c:pt>
                <c:pt idx="499">
                  <c:v>44389</c:v>
                </c:pt>
                <c:pt idx="500">
                  <c:v>44390</c:v>
                </c:pt>
                <c:pt idx="501">
                  <c:v>44391</c:v>
                </c:pt>
                <c:pt idx="502">
                  <c:v>44392</c:v>
                </c:pt>
                <c:pt idx="503">
                  <c:v>44393</c:v>
                </c:pt>
                <c:pt idx="504">
                  <c:v>44394</c:v>
                </c:pt>
                <c:pt idx="505">
                  <c:v>44395</c:v>
                </c:pt>
                <c:pt idx="506">
                  <c:v>44396</c:v>
                </c:pt>
                <c:pt idx="507">
                  <c:v>44397</c:v>
                </c:pt>
                <c:pt idx="508">
                  <c:v>44398</c:v>
                </c:pt>
                <c:pt idx="509">
                  <c:v>44399</c:v>
                </c:pt>
                <c:pt idx="510">
                  <c:v>44400</c:v>
                </c:pt>
                <c:pt idx="511">
                  <c:v>44401</c:v>
                </c:pt>
                <c:pt idx="512">
                  <c:v>44402</c:v>
                </c:pt>
                <c:pt idx="513">
                  <c:v>44403</c:v>
                </c:pt>
                <c:pt idx="514">
                  <c:v>44404</c:v>
                </c:pt>
                <c:pt idx="515">
                  <c:v>44405</c:v>
                </c:pt>
                <c:pt idx="516">
                  <c:v>44406</c:v>
                </c:pt>
                <c:pt idx="517">
                  <c:v>44407</c:v>
                </c:pt>
                <c:pt idx="518">
                  <c:v>44408</c:v>
                </c:pt>
                <c:pt idx="519">
                  <c:v>44409</c:v>
                </c:pt>
                <c:pt idx="520">
                  <c:v>44410</c:v>
                </c:pt>
                <c:pt idx="521">
                  <c:v>44411</c:v>
                </c:pt>
                <c:pt idx="522">
                  <c:v>44412</c:v>
                </c:pt>
                <c:pt idx="523">
                  <c:v>44413</c:v>
                </c:pt>
                <c:pt idx="524">
                  <c:v>44414</c:v>
                </c:pt>
                <c:pt idx="525">
                  <c:v>44415</c:v>
                </c:pt>
                <c:pt idx="526">
                  <c:v>44416</c:v>
                </c:pt>
                <c:pt idx="527">
                  <c:v>44417</c:v>
                </c:pt>
                <c:pt idx="528">
                  <c:v>44418</c:v>
                </c:pt>
                <c:pt idx="529">
                  <c:v>44419</c:v>
                </c:pt>
                <c:pt idx="530">
                  <c:v>44420</c:v>
                </c:pt>
                <c:pt idx="531">
                  <c:v>44421</c:v>
                </c:pt>
                <c:pt idx="532">
                  <c:v>44422</c:v>
                </c:pt>
                <c:pt idx="533">
                  <c:v>44423</c:v>
                </c:pt>
                <c:pt idx="534">
                  <c:v>44424</c:v>
                </c:pt>
                <c:pt idx="535">
                  <c:v>44425</c:v>
                </c:pt>
                <c:pt idx="536">
                  <c:v>44426</c:v>
                </c:pt>
                <c:pt idx="537">
                  <c:v>44427</c:v>
                </c:pt>
                <c:pt idx="538">
                  <c:v>44428</c:v>
                </c:pt>
                <c:pt idx="539">
                  <c:v>44429</c:v>
                </c:pt>
                <c:pt idx="540">
                  <c:v>44430</c:v>
                </c:pt>
                <c:pt idx="541">
                  <c:v>44431</c:v>
                </c:pt>
                <c:pt idx="542">
                  <c:v>44432</c:v>
                </c:pt>
                <c:pt idx="543">
                  <c:v>44433</c:v>
                </c:pt>
                <c:pt idx="544">
                  <c:v>44434</c:v>
                </c:pt>
                <c:pt idx="545">
                  <c:v>44435</c:v>
                </c:pt>
                <c:pt idx="546">
                  <c:v>44436</c:v>
                </c:pt>
                <c:pt idx="547">
                  <c:v>44437</c:v>
                </c:pt>
                <c:pt idx="548">
                  <c:v>44438</c:v>
                </c:pt>
                <c:pt idx="549">
                  <c:v>44439</c:v>
                </c:pt>
                <c:pt idx="550">
                  <c:v>44440</c:v>
                </c:pt>
                <c:pt idx="551">
                  <c:v>44442</c:v>
                </c:pt>
                <c:pt idx="552">
                  <c:v>44443</c:v>
                </c:pt>
                <c:pt idx="553">
                  <c:v>44444</c:v>
                </c:pt>
                <c:pt idx="554">
                  <c:v>44445</c:v>
                </c:pt>
                <c:pt idx="555">
                  <c:v>44446</c:v>
                </c:pt>
                <c:pt idx="556">
                  <c:v>44447</c:v>
                </c:pt>
                <c:pt idx="557">
                  <c:v>44448</c:v>
                </c:pt>
                <c:pt idx="558">
                  <c:v>44449</c:v>
                </c:pt>
                <c:pt idx="559">
                  <c:v>44450</c:v>
                </c:pt>
                <c:pt idx="560">
                  <c:v>44451</c:v>
                </c:pt>
                <c:pt idx="561">
                  <c:v>44452</c:v>
                </c:pt>
                <c:pt idx="562">
                  <c:v>44453</c:v>
                </c:pt>
                <c:pt idx="563">
                  <c:v>44454</c:v>
                </c:pt>
                <c:pt idx="564">
                  <c:v>44455</c:v>
                </c:pt>
                <c:pt idx="565">
                  <c:v>44456</c:v>
                </c:pt>
                <c:pt idx="566">
                  <c:v>44457</c:v>
                </c:pt>
                <c:pt idx="567">
                  <c:v>44458</c:v>
                </c:pt>
                <c:pt idx="568">
                  <c:v>44459</c:v>
                </c:pt>
                <c:pt idx="569">
                  <c:v>44460</c:v>
                </c:pt>
                <c:pt idx="570">
                  <c:v>44461</c:v>
                </c:pt>
                <c:pt idx="571">
                  <c:v>44462</c:v>
                </c:pt>
                <c:pt idx="572">
                  <c:v>44463</c:v>
                </c:pt>
                <c:pt idx="573">
                  <c:v>44464</c:v>
                </c:pt>
                <c:pt idx="574">
                  <c:v>44465</c:v>
                </c:pt>
                <c:pt idx="575">
                  <c:v>44466</c:v>
                </c:pt>
                <c:pt idx="576">
                  <c:v>44467</c:v>
                </c:pt>
                <c:pt idx="577">
                  <c:v>44468</c:v>
                </c:pt>
                <c:pt idx="578">
                  <c:v>44469</c:v>
                </c:pt>
                <c:pt idx="579">
                  <c:v>44470</c:v>
                </c:pt>
                <c:pt idx="580">
                  <c:v>44471</c:v>
                </c:pt>
                <c:pt idx="581">
                  <c:v>44472</c:v>
                </c:pt>
                <c:pt idx="582">
                  <c:v>44473</c:v>
                </c:pt>
                <c:pt idx="583">
                  <c:v>44474</c:v>
                </c:pt>
                <c:pt idx="584">
                  <c:v>44475</c:v>
                </c:pt>
                <c:pt idx="585">
                  <c:v>44476</c:v>
                </c:pt>
                <c:pt idx="586">
                  <c:v>44477</c:v>
                </c:pt>
                <c:pt idx="587">
                  <c:v>44478</c:v>
                </c:pt>
                <c:pt idx="588">
                  <c:v>44479</c:v>
                </c:pt>
                <c:pt idx="589">
                  <c:v>44480</c:v>
                </c:pt>
                <c:pt idx="590">
                  <c:v>44481</c:v>
                </c:pt>
                <c:pt idx="591">
                  <c:v>44482</c:v>
                </c:pt>
                <c:pt idx="592">
                  <c:v>44483</c:v>
                </c:pt>
                <c:pt idx="593">
                  <c:v>44484</c:v>
                </c:pt>
                <c:pt idx="594">
                  <c:v>44485</c:v>
                </c:pt>
                <c:pt idx="595">
                  <c:v>44486</c:v>
                </c:pt>
                <c:pt idx="596">
                  <c:v>44487</c:v>
                </c:pt>
                <c:pt idx="597">
                  <c:v>44488</c:v>
                </c:pt>
                <c:pt idx="598">
                  <c:v>44489</c:v>
                </c:pt>
                <c:pt idx="599">
                  <c:v>44490</c:v>
                </c:pt>
                <c:pt idx="600">
                  <c:v>44491</c:v>
                </c:pt>
                <c:pt idx="601">
                  <c:v>44492</c:v>
                </c:pt>
                <c:pt idx="602">
                  <c:v>44493</c:v>
                </c:pt>
                <c:pt idx="603">
                  <c:v>44494</c:v>
                </c:pt>
                <c:pt idx="604">
                  <c:v>44495</c:v>
                </c:pt>
                <c:pt idx="605">
                  <c:v>44496</c:v>
                </c:pt>
                <c:pt idx="606">
                  <c:v>44497</c:v>
                </c:pt>
                <c:pt idx="607">
                  <c:v>44498</c:v>
                </c:pt>
                <c:pt idx="608">
                  <c:v>44499</c:v>
                </c:pt>
                <c:pt idx="609">
                  <c:v>44500</c:v>
                </c:pt>
                <c:pt idx="610">
                  <c:v>44501</c:v>
                </c:pt>
                <c:pt idx="611">
                  <c:v>44503</c:v>
                </c:pt>
                <c:pt idx="612">
                  <c:v>44504</c:v>
                </c:pt>
                <c:pt idx="613">
                  <c:v>44505</c:v>
                </c:pt>
                <c:pt idx="614">
                  <c:v>44506</c:v>
                </c:pt>
                <c:pt idx="615">
                  <c:v>44507</c:v>
                </c:pt>
                <c:pt idx="616">
                  <c:v>44509</c:v>
                </c:pt>
                <c:pt idx="617">
                  <c:v>44510</c:v>
                </c:pt>
                <c:pt idx="618">
                  <c:v>44511</c:v>
                </c:pt>
                <c:pt idx="619">
                  <c:v>44512</c:v>
                </c:pt>
                <c:pt idx="620">
                  <c:v>44513</c:v>
                </c:pt>
                <c:pt idx="621">
                  <c:v>44514</c:v>
                </c:pt>
                <c:pt idx="622">
                  <c:v>44515</c:v>
                </c:pt>
                <c:pt idx="623">
                  <c:v>44516</c:v>
                </c:pt>
                <c:pt idx="624">
                  <c:v>44517</c:v>
                </c:pt>
                <c:pt idx="625">
                  <c:v>44518</c:v>
                </c:pt>
                <c:pt idx="626">
                  <c:v>44519</c:v>
                </c:pt>
                <c:pt idx="627">
                  <c:v>44520</c:v>
                </c:pt>
                <c:pt idx="628">
                  <c:v>44521</c:v>
                </c:pt>
                <c:pt idx="629">
                  <c:v>44522</c:v>
                </c:pt>
                <c:pt idx="630">
                  <c:v>44523</c:v>
                </c:pt>
                <c:pt idx="631">
                  <c:v>44525</c:v>
                </c:pt>
                <c:pt idx="632">
                  <c:v>44526</c:v>
                </c:pt>
                <c:pt idx="633">
                  <c:v>44527</c:v>
                </c:pt>
                <c:pt idx="634">
                  <c:v>44528</c:v>
                </c:pt>
                <c:pt idx="635">
                  <c:v>44529</c:v>
                </c:pt>
                <c:pt idx="636">
                  <c:v>44530</c:v>
                </c:pt>
                <c:pt idx="637">
                  <c:v>44531</c:v>
                </c:pt>
                <c:pt idx="638">
                  <c:v>44532</c:v>
                </c:pt>
                <c:pt idx="639">
                  <c:v>44533</c:v>
                </c:pt>
                <c:pt idx="640">
                  <c:v>44534</c:v>
                </c:pt>
                <c:pt idx="641">
                  <c:v>44535</c:v>
                </c:pt>
                <c:pt idx="642">
                  <c:v>44536</c:v>
                </c:pt>
                <c:pt idx="643">
                  <c:v>44537</c:v>
                </c:pt>
                <c:pt idx="644">
                  <c:v>44538</c:v>
                </c:pt>
                <c:pt idx="645">
                  <c:v>44539</c:v>
                </c:pt>
                <c:pt idx="646">
                  <c:v>44540</c:v>
                </c:pt>
                <c:pt idx="647">
                  <c:v>44541</c:v>
                </c:pt>
                <c:pt idx="648">
                  <c:v>44542</c:v>
                </c:pt>
                <c:pt idx="649">
                  <c:v>44543</c:v>
                </c:pt>
                <c:pt idx="650">
                  <c:v>44544</c:v>
                </c:pt>
                <c:pt idx="651">
                  <c:v>44545</c:v>
                </c:pt>
                <c:pt idx="652">
                  <c:v>44546</c:v>
                </c:pt>
                <c:pt idx="653">
                  <c:v>44547</c:v>
                </c:pt>
                <c:pt idx="654">
                  <c:v>44548</c:v>
                </c:pt>
                <c:pt idx="655">
                  <c:v>44549</c:v>
                </c:pt>
                <c:pt idx="656">
                  <c:v>44550</c:v>
                </c:pt>
                <c:pt idx="657">
                  <c:v>44551</c:v>
                </c:pt>
                <c:pt idx="658">
                  <c:v>44552</c:v>
                </c:pt>
                <c:pt idx="659">
                  <c:v>44553</c:v>
                </c:pt>
                <c:pt idx="660">
                  <c:v>44554</c:v>
                </c:pt>
                <c:pt idx="661">
                  <c:v>44555</c:v>
                </c:pt>
                <c:pt idx="662">
                  <c:v>44556</c:v>
                </c:pt>
                <c:pt idx="663">
                  <c:v>44557</c:v>
                </c:pt>
                <c:pt idx="664">
                  <c:v>44558</c:v>
                </c:pt>
                <c:pt idx="665">
                  <c:v>44559</c:v>
                </c:pt>
                <c:pt idx="666">
                  <c:v>44560</c:v>
                </c:pt>
                <c:pt idx="667">
                  <c:v>44561</c:v>
                </c:pt>
                <c:pt idx="668">
                  <c:v>44562</c:v>
                </c:pt>
                <c:pt idx="669">
                  <c:v>44563</c:v>
                </c:pt>
                <c:pt idx="670">
                  <c:v>44564</c:v>
                </c:pt>
                <c:pt idx="671">
                  <c:v>44565</c:v>
                </c:pt>
                <c:pt idx="672">
                  <c:v>44566</c:v>
                </c:pt>
                <c:pt idx="673">
                  <c:v>44567</c:v>
                </c:pt>
                <c:pt idx="674">
                  <c:v>44568</c:v>
                </c:pt>
                <c:pt idx="675">
                  <c:v>44569</c:v>
                </c:pt>
                <c:pt idx="676">
                  <c:v>44570</c:v>
                </c:pt>
                <c:pt idx="677">
                  <c:v>44571</c:v>
                </c:pt>
                <c:pt idx="678">
                  <c:v>44572</c:v>
                </c:pt>
                <c:pt idx="679">
                  <c:v>44573</c:v>
                </c:pt>
                <c:pt idx="680">
                  <c:v>44574</c:v>
                </c:pt>
                <c:pt idx="681">
                  <c:v>44575</c:v>
                </c:pt>
                <c:pt idx="682">
                  <c:v>44576</c:v>
                </c:pt>
                <c:pt idx="683">
                  <c:v>44578</c:v>
                </c:pt>
                <c:pt idx="684">
                  <c:v>44579</c:v>
                </c:pt>
                <c:pt idx="685">
                  <c:v>44580</c:v>
                </c:pt>
                <c:pt idx="686">
                  <c:v>44581</c:v>
                </c:pt>
                <c:pt idx="687">
                  <c:v>44582</c:v>
                </c:pt>
                <c:pt idx="688">
                  <c:v>44583</c:v>
                </c:pt>
                <c:pt idx="689">
                  <c:v>44584</c:v>
                </c:pt>
                <c:pt idx="690">
                  <c:v>44585</c:v>
                </c:pt>
                <c:pt idx="691">
                  <c:v>44586</c:v>
                </c:pt>
                <c:pt idx="692">
                  <c:v>44587</c:v>
                </c:pt>
                <c:pt idx="693">
                  <c:v>44588</c:v>
                </c:pt>
                <c:pt idx="694">
                  <c:v>44589</c:v>
                </c:pt>
                <c:pt idx="695">
                  <c:v>44590</c:v>
                </c:pt>
                <c:pt idx="696">
                  <c:v>44591</c:v>
                </c:pt>
                <c:pt idx="697">
                  <c:v>44592</c:v>
                </c:pt>
                <c:pt idx="698">
                  <c:v>44593</c:v>
                </c:pt>
                <c:pt idx="699">
                  <c:v>44594</c:v>
                </c:pt>
                <c:pt idx="700">
                  <c:v>44595</c:v>
                </c:pt>
                <c:pt idx="701">
                  <c:v>44596</c:v>
                </c:pt>
                <c:pt idx="702">
                  <c:v>44597</c:v>
                </c:pt>
                <c:pt idx="703">
                  <c:v>44598</c:v>
                </c:pt>
                <c:pt idx="704">
                  <c:v>44599</c:v>
                </c:pt>
                <c:pt idx="705">
                  <c:v>44600</c:v>
                </c:pt>
                <c:pt idx="706">
                  <c:v>44601</c:v>
                </c:pt>
                <c:pt idx="707">
                  <c:v>44602</c:v>
                </c:pt>
                <c:pt idx="708">
                  <c:v>44603</c:v>
                </c:pt>
                <c:pt idx="709">
                  <c:v>44604</c:v>
                </c:pt>
                <c:pt idx="710">
                  <c:v>44605</c:v>
                </c:pt>
                <c:pt idx="711">
                  <c:v>44606</c:v>
                </c:pt>
                <c:pt idx="712">
                  <c:v>44607</c:v>
                </c:pt>
                <c:pt idx="713">
                  <c:v>44608</c:v>
                </c:pt>
                <c:pt idx="714">
                  <c:v>44609</c:v>
                </c:pt>
                <c:pt idx="715">
                  <c:v>44610</c:v>
                </c:pt>
                <c:pt idx="716">
                  <c:v>44611</c:v>
                </c:pt>
                <c:pt idx="717">
                  <c:v>44612</c:v>
                </c:pt>
                <c:pt idx="718">
                  <c:v>44613</c:v>
                </c:pt>
                <c:pt idx="719">
                  <c:v>44614</c:v>
                </c:pt>
                <c:pt idx="720">
                  <c:v>44615</c:v>
                </c:pt>
                <c:pt idx="721">
                  <c:v>44616</c:v>
                </c:pt>
                <c:pt idx="722">
                  <c:v>44617</c:v>
                </c:pt>
                <c:pt idx="723">
                  <c:v>44618</c:v>
                </c:pt>
                <c:pt idx="724">
                  <c:v>44619</c:v>
                </c:pt>
                <c:pt idx="725">
                  <c:v>44620</c:v>
                </c:pt>
                <c:pt idx="726">
                  <c:v>44621</c:v>
                </c:pt>
                <c:pt idx="727">
                  <c:v>44622</c:v>
                </c:pt>
                <c:pt idx="728">
                  <c:v>44623</c:v>
                </c:pt>
                <c:pt idx="729">
                  <c:v>44624</c:v>
                </c:pt>
                <c:pt idx="730">
                  <c:v>44625</c:v>
                </c:pt>
                <c:pt idx="731">
                  <c:v>44626</c:v>
                </c:pt>
                <c:pt idx="732">
                  <c:v>44627</c:v>
                </c:pt>
                <c:pt idx="733">
                  <c:v>44628</c:v>
                </c:pt>
                <c:pt idx="734">
                  <c:v>44629</c:v>
                </c:pt>
                <c:pt idx="735">
                  <c:v>44630</c:v>
                </c:pt>
                <c:pt idx="736">
                  <c:v>44631</c:v>
                </c:pt>
                <c:pt idx="737">
                  <c:v>44632</c:v>
                </c:pt>
                <c:pt idx="738">
                  <c:v>44633</c:v>
                </c:pt>
                <c:pt idx="739">
                  <c:v>44634</c:v>
                </c:pt>
                <c:pt idx="740">
                  <c:v>44635</c:v>
                </c:pt>
                <c:pt idx="741">
                  <c:v>44636</c:v>
                </c:pt>
                <c:pt idx="742">
                  <c:v>44637</c:v>
                </c:pt>
                <c:pt idx="743">
                  <c:v>44638</c:v>
                </c:pt>
                <c:pt idx="744">
                  <c:v>44639</c:v>
                </c:pt>
                <c:pt idx="745">
                  <c:v>44640</c:v>
                </c:pt>
                <c:pt idx="746">
                  <c:v>44641</c:v>
                </c:pt>
                <c:pt idx="747">
                  <c:v>44642</c:v>
                </c:pt>
                <c:pt idx="748">
                  <c:v>44643</c:v>
                </c:pt>
                <c:pt idx="749">
                  <c:v>44644</c:v>
                </c:pt>
                <c:pt idx="750">
                  <c:v>44645</c:v>
                </c:pt>
                <c:pt idx="751">
                  <c:v>44646</c:v>
                </c:pt>
                <c:pt idx="752">
                  <c:v>44647</c:v>
                </c:pt>
                <c:pt idx="753">
                  <c:v>44648</c:v>
                </c:pt>
                <c:pt idx="754">
                  <c:v>44649</c:v>
                </c:pt>
                <c:pt idx="755">
                  <c:v>44650</c:v>
                </c:pt>
                <c:pt idx="756">
                  <c:v>44651</c:v>
                </c:pt>
                <c:pt idx="757">
                  <c:v>44652</c:v>
                </c:pt>
                <c:pt idx="758">
                  <c:v>44653</c:v>
                </c:pt>
                <c:pt idx="759">
                  <c:v>44654</c:v>
                </c:pt>
                <c:pt idx="760">
                  <c:v>44655</c:v>
                </c:pt>
                <c:pt idx="761">
                  <c:v>44656</c:v>
                </c:pt>
                <c:pt idx="762">
                  <c:v>44657</c:v>
                </c:pt>
                <c:pt idx="763">
                  <c:v>44658</c:v>
                </c:pt>
                <c:pt idx="764">
                  <c:v>44659</c:v>
                </c:pt>
                <c:pt idx="765">
                  <c:v>44660</c:v>
                </c:pt>
                <c:pt idx="766">
                  <c:v>44661</c:v>
                </c:pt>
                <c:pt idx="767">
                  <c:v>44662</c:v>
                </c:pt>
                <c:pt idx="768">
                  <c:v>44663</c:v>
                </c:pt>
                <c:pt idx="769">
                  <c:v>44664</c:v>
                </c:pt>
                <c:pt idx="770">
                  <c:v>44665</c:v>
                </c:pt>
                <c:pt idx="771">
                  <c:v>44666</c:v>
                </c:pt>
                <c:pt idx="772">
                  <c:v>44667</c:v>
                </c:pt>
                <c:pt idx="773">
                  <c:v>44668</c:v>
                </c:pt>
                <c:pt idx="774">
                  <c:v>44669</c:v>
                </c:pt>
                <c:pt idx="775">
                  <c:v>44670</c:v>
                </c:pt>
                <c:pt idx="776">
                  <c:v>44671</c:v>
                </c:pt>
                <c:pt idx="777">
                  <c:v>44672</c:v>
                </c:pt>
                <c:pt idx="778">
                  <c:v>44673</c:v>
                </c:pt>
                <c:pt idx="779">
                  <c:v>44674</c:v>
                </c:pt>
                <c:pt idx="780">
                  <c:v>44675</c:v>
                </c:pt>
                <c:pt idx="781">
                  <c:v>44676</c:v>
                </c:pt>
                <c:pt idx="782">
                  <c:v>44677</c:v>
                </c:pt>
                <c:pt idx="783">
                  <c:v>44678</c:v>
                </c:pt>
                <c:pt idx="784">
                  <c:v>44679</c:v>
                </c:pt>
                <c:pt idx="785">
                  <c:v>44680</c:v>
                </c:pt>
                <c:pt idx="786">
                  <c:v>44681</c:v>
                </c:pt>
                <c:pt idx="787">
                  <c:v>44682</c:v>
                </c:pt>
                <c:pt idx="788">
                  <c:v>44683</c:v>
                </c:pt>
                <c:pt idx="789">
                  <c:v>44684</c:v>
                </c:pt>
                <c:pt idx="790">
                  <c:v>44685</c:v>
                </c:pt>
                <c:pt idx="791">
                  <c:v>44686</c:v>
                </c:pt>
                <c:pt idx="792">
                  <c:v>44687</c:v>
                </c:pt>
                <c:pt idx="793">
                  <c:v>44688</c:v>
                </c:pt>
                <c:pt idx="794">
                  <c:v>44689</c:v>
                </c:pt>
                <c:pt idx="795">
                  <c:v>44690</c:v>
                </c:pt>
                <c:pt idx="796">
                  <c:v>44691</c:v>
                </c:pt>
                <c:pt idx="797">
                  <c:v>44692</c:v>
                </c:pt>
                <c:pt idx="798">
                  <c:v>44693</c:v>
                </c:pt>
                <c:pt idx="799">
                  <c:v>44694</c:v>
                </c:pt>
                <c:pt idx="800">
                  <c:v>44695</c:v>
                </c:pt>
                <c:pt idx="801">
                  <c:v>44696</c:v>
                </c:pt>
                <c:pt idx="802">
                  <c:v>44697</c:v>
                </c:pt>
                <c:pt idx="803">
                  <c:v>44698</c:v>
                </c:pt>
                <c:pt idx="804">
                  <c:v>44699</c:v>
                </c:pt>
                <c:pt idx="805">
                  <c:v>44700</c:v>
                </c:pt>
                <c:pt idx="806">
                  <c:v>44701</c:v>
                </c:pt>
                <c:pt idx="807">
                  <c:v>44702</c:v>
                </c:pt>
                <c:pt idx="808">
                  <c:v>44703</c:v>
                </c:pt>
                <c:pt idx="809">
                  <c:v>44704</c:v>
                </c:pt>
                <c:pt idx="810">
                  <c:v>44705</c:v>
                </c:pt>
                <c:pt idx="811">
                  <c:v>44706</c:v>
                </c:pt>
                <c:pt idx="812">
                  <c:v>44707</c:v>
                </c:pt>
                <c:pt idx="813">
                  <c:v>44708</c:v>
                </c:pt>
                <c:pt idx="814">
                  <c:v>44709</c:v>
                </c:pt>
                <c:pt idx="815">
                  <c:v>44710</c:v>
                </c:pt>
                <c:pt idx="816">
                  <c:v>44711</c:v>
                </c:pt>
                <c:pt idx="817">
                  <c:v>44712</c:v>
                </c:pt>
                <c:pt idx="818">
                  <c:v>44713</c:v>
                </c:pt>
                <c:pt idx="819">
                  <c:v>44714</c:v>
                </c:pt>
                <c:pt idx="820">
                  <c:v>44715</c:v>
                </c:pt>
                <c:pt idx="821">
                  <c:v>44716</c:v>
                </c:pt>
                <c:pt idx="822">
                  <c:v>44717</c:v>
                </c:pt>
                <c:pt idx="823">
                  <c:v>44718</c:v>
                </c:pt>
                <c:pt idx="824">
                  <c:v>44719</c:v>
                </c:pt>
                <c:pt idx="825">
                  <c:v>44720</c:v>
                </c:pt>
                <c:pt idx="826">
                  <c:v>44721</c:v>
                </c:pt>
                <c:pt idx="827">
                  <c:v>44722</c:v>
                </c:pt>
                <c:pt idx="828">
                  <c:v>44723</c:v>
                </c:pt>
                <c:pt idx="829">
                  <c:v>44724</c:v>
                </c:pt>
                <c:pt idx="830">
                  <c:v>44725</c:v>
                </c:pt>
                <c:pt idx="831">
                  <c:v>44726</c:v>
                </c:pt>
                <c:pt idx="832">
                  <c:v>44727</c:v>
                </c:pt>
                <c:pt idx="833">
                  <c:v>44728</c:v>
                </c:pt>
                <c:pt idx="834">
                  <c:v>44729</c:v>
                </c:pt>
                <c:pt idx="835">
                  <c:v>44730</c:v>
                </c:pt>
                <c:pt idx="836">
                  <c:v>44731</c:v>
                </c:pt>
                <c:pt idx="837">
                  <c:v>44732</c:v>
                </c:pt>
              </c:numCache>
            </c:numRef>
          </c:cat>
          <c:val>
            <c:numRef>
              <c:f>工作表1!$B$2:$B$839</c:f>
              <c:numCache>
                <c:formatCode>#,##0_ </c:formatCode>
                <c:ptCount val="8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1.6976767500000001</c:v>
                </c:pt>
                <c:pt idx="99">
                  <c:v>2.2370304999999999</c:v>
                </c:pt>
                <c:pt idx="100">
                  <c:v>2.3054472000000001</c:v>
                </c:pt>
                <c:pt idx="101">
                  <c:v>2.326784</c:v>
                </c:pt>
                <c:pt idx="102">
                  <c:v>2.3346512000000001</c:v>
                </c:pt>
                <c:pt idx="103">
                  <c:v>2.0231998500000001</c:v>
                </c:pt>
                <c:pt idx="104">
                  <c:v>2.32372333</c:v>
                </c:pt>
                <c:pt idx="105">
                  <c:v>3.5573209000000001</c:v>
                </c:pt>
                <c:pt idx="106">
                  <c:v>5.7040784999999996</c:v>
                </c:pt>
                <c:pt idx="107">
                  <c:v>2.0402904500000001</c:v>
                </c:pt>
                <c:pt idx="108">
                  <c:v>2.0079954500000001</c:v>
                </c:pt>
                <c:pt idx="109">
                  <c:v>2.0294178</c:v>
                </c:pt>
                <c:pt idx="110">
                  <c:v>3.3755489999999999</c:v>
                </c:pt>
                <c:pt idx="111">
                  <c:v>1.779339</c:v>
                </c:pt>
                <c:pt idx="112">
                  <c:v>1.6774773000000001</c:v>
                </c:pt>
                <c:pt idx="113">
                  <c:v>1.0900732500000001</c:v>
                </c:pt>
                <c:pt idx="114">
                  <c:v>0.49649494999999999</c:v>
                </c:pt>
                <c:pt idx="115">
                  <c:v>0.49264882999999998</c:v>
                </c:pt>
                <c:pt idx="116">
                  <c:v>0.51416059999999997</c:v>
                </c:pt>
                <c:pt idx="117">
                  <c:v>3.5127600000000001</c:v>
                </c:pt>
                <c:pt idx="118">
                  <c:v>2.80712458</c:v>
                </c:pt>
                <c:pt idx="119">
                  <c:v>5.3596620000000001</c:v>
                </c:pt>
                <c:pt idx="120">
                  <c:v>3.5715743999999998</c:v>
                </c:pt>
                <c:pt idx="121">
                  <c:v>2.6223213799999998</c:v>
                </c:pt>
                <c:pt idx="122">
                  <c:v>2.65875263</c:v>
                </c:pt>
                <c:pt idx="123">
                  <c:v>2.6760939000000001</c:v>
                </c:pt>
                <c:pt idx="124">
                  <c:v>1.3944563999999999</c:v>
                </c:pt>
                <c:pt idx="125">
                  <c:v>1.4595127299999999</c:v>
                </c:pt>
                <c:pt idx="126">
                  <c:v>2.4982375000000001</c:v>
                </c:pt>
                <c:pt idx="127">
                  <c:v>3.2314551800000002</c:v>
                </c:pt>
                <c:pt idx="128">
                  <c:v>3.2623226999999999</c:v>
                </c:pt>
                <c:pt idx="129">
                  <c:v>3.2423391000000001</c:v>
                </c:pt>
                <c:pt idx="130">
                  <c:v>3.3358338000000001</c:v>
                </c:pt>
                <c:pt idx="131">
                  <c:v>3.4330460999999999</c:v>
                </c:pt>
                <c:pt idx="132">
                  <c:v>1.5004926999999999</c:v>
                </c:pt>
                <c:pt idx="133">
                  <c:v>2.68152743</c:v>
                </c:pt>
                <c:pt idx="134">
                  <c:v>2.95017438</c:v>
                </c:pt>
                <c:pt idx="135">
                  <c:v>1.1147640000000001</c:v>
                </c:pt>
                <c:pt idx="136">
                  <c:v>1.1235787500000001</c:v>
                </c:pt>
                <c:pt idx="137">
                  <c:v>1.1145225000000001</c:v>
                </c:pt>
                <c:pt idx="138">
                  <c:v>1.4851251999999999</c:v>
                </c:pt>
                <c:pt idx="139">
                  <c:v>1.50048205</c:v>
                </c:pt>
                <c:pt idx="140">
                  <c:v>1.2354243</c:v>
                </c:pt>
                <c:pt idx="141">
                  <c:v>1.7257175</c:v>
                </c:pt>
                <c:pt idx="142">
                  <c:v>0.86909438000000006</c:v>
                </c:pt>
                <c:pt idx="143">
                  <c:v>0.87350024999999998</c:v>
                </c:pt>
                <c:pt idx="144">
                  <c:v>0.86795738</c:v>
                </c:pt>
                <c:pt idx="145">
                  <c:v>1.45098675</c:v>
                </c:pt>
                <c:pt idx="146">
                  <c:v>3.12734625</c:v>
                </c:pt>
                <c:pt idx="147">
                  <c:v>1.8156123500000001</c:v>
                </c:pt>
                <c:pt idx="148">
                  <c:v>3.8515891500000001</c:v>
                </c:pt>
                <c:pt idx="149">
                  <c:v>1.9721231299999999</c:v>
                </c:pt>
                <c:pt idx="150">
                  <c:v>2.0183170000000001</c:v>
                </c:pt>
                <c:pt idx="151">
                  <c:v>2.24674825</c:v>
                </c:pt>
                <c:pt idx="152">
                  <c:v>13.946582980000001</c:v>
                </c:pt>
                <c:pt idx="153">
                  <c:v>11.63056755</c:v>
                </c:pt>
                <c:pt idx="154">
                  <c:v>7.3374734999999998</c:v>
                </c:pt>
                <c:pt idx="155">
                  <c:v>6.6995817000000004</c:v>
                </c:pt>
                <c:pt idx="156">
                  <c:v>7.5426729000000003</c:v>
                </c:pt>
                <c:pt idx="157">
                  <c:v>7.0553806000000003</c:v>
                </c:pt>
                <c:pt idx="158">
                  <c:v>7.1666068999999997</c:v>
                </c:pt>
                <c:pt idx="159">
                  <c:v>3.5285375000000001</c:v>
                </c:pt>
                <c:pt idx="160">
                  <c:v>4.5785443299999997</c:v>
                </c:pt>
                <c:pt idx="161">
                  <c:v>7.6571745299999998</c:v>
                </c:pt>
                <c:pt idx="162">
                  <c:v>3.4679694799999998</c:v>
                </c:pt>
                <c:pt idx="163">
                  <c:v>6.7581706500000003</c:v>
                </c:pt>
                <c:pt idx="164">
                  <c:v>6.7068289800000001</c:v>
                </c:pt>
                <c:pt idx="165">
                  <c:v>6.8267218300000003</c:v>
                </c:pt>
                <c:pt idx="166">
                  <c:v>6.3164267000000001</c:v>
                </c:pt>
                <c:pt idx="167">
                  <c:v>7.0085547000000004</c:v>
                </c:pt>
                <c:pt idx="168">
                  <c:v>4.1169937499999998</c:v>
                </c:pt>
                <c:pt idx="169">
                  <c:v>3.5348665499999998</c:v>
                </c:pt>
                <c:pt idx="170">
                  <c:v>6.73488343</c:v>
                </c:pt>
                <c:pt idx="171">
                  <c:v>6.7697938999999998</c:v>
                </c:pt>
                <c:pt idx="172">
                  <c:v>6.9849332500000001</c:v>
                </c:pt>
                <c:pt idx="173">
                  <c:v>6.0850061999999996</c:v>
                </c:pt>
                <c:pt idx="174">
                  <c:v>7.2406319999999997</c:v>
                </c:pt>
                <c:pt idx="175">
                  <c:v>6.9525596299999997</c:v>
                </c:pt>
                <c:pt idx="176">
                  <c:v>3.3030585000000001</c:v>
                </c:pt>
                <c:pt idx="177">
                  <c:v>6.6456945999999997</c:v>
                </c:pt>
                <c:pt idx="178">
                  <c:v>6.6351643999999999</c:v>
                </c:pt>
                <c:pt idx="179">
                  <c:v>6.6929382000000004</c:v>
                </c:pt>
                <c:pt idx="180">
                  <c:v>5.4897150000000003</c:v>
                </c:pt>
                <c:pt idx="181">
                  <c:v>9.3153124999999992</c:v>
                </c:pt>
                <c:pt idx="182">
                  <c:v>5.7617554000000002</c:v>
                </c:pt>
                <c:pt idx="183">
                  <c:v>8.1848799999999997</c:v>
                </c:pt>
                <c:pt idx="184">
                  <c:v>5.8144170500000003</c:v>
                </c:pt>
                <c:pt idx="185">
                  <c:v>5.9336624799999997</c:v>
                </c:pt>
                <c:pt idx="186">
                  <c:v>5.9030282999999999</c:v>
                </c:pt>
                <c:pt idx="187">
                  <c:v>3.1721248800000001</c:v>
                </c:pt>
                <c:pt idx="188">
                  <c:v>5.4572712499999998</c:v>
                </c:pt>
                <c:pt idx="189">
                  <c:v>9.3105737499999996</c:v>
                </c:pt>
                <c:pt idx="190">
                  <c:v>8.9112226499999991</c:v>
                </c:pt>
                <c:pt idx="191">
                  <c:v>8.7028665000000007</c:v>
                </c:pt>
                <c:pt idx="192">
                  <c:v>8.7782605</c:v>
                </c:pt>
                <c:pt idx="193">
                  <c:v>8.8926366300000002</c:v>
                </c:pt>
                <c:pt idx="194">
                  <c:v>8.6758788800000008</c:v>
                </c:pt>
                <c:pt idx="195">
                  <c:v>8.2786916300000009</c:v>
                </c:pt>
                <c:pt idx="196">
                  <c:v>2.92020488</c:v>
                </c:pt>
                <c:pt idx="197">
                  <c:v>4.6473082799999998</c:v>
                </c:pt>
                <c:pt idx="198">
                  <c:v>2.8451724999999999</c:v>
                </c:pt>
                <c:pt idx="199">
                  <c:v>2.81342625</c:v>
                </c:pt>
                <c:pt idx="200">
                  <c:v>2.9079837500000001</c:v>
                </c:pt>
                <c:pt idx="201">
                  <c:v>3.9219252</c:v>
                </c:pt>
                <c:pt idx="202">
                  <c:v>2.65957365</c:v>
                </c:pt>
                <c:pt idx="203">
                  <c:v>4.3166190000000002</c:v>
                </c:pt>
                <c:pt idx="204">
                  <c:v>4.4651807999999997</c:v>
                </c:pt>
                <c:pt idx="205">
                  <c:v>2.7352214300000002</c:v>
                </c:pt>
                <c:pt idx="206">
                  <c:v>2.6938740499999998</c:v>
                </c:pt>
                <c:pt idx="207">
                  <c:v>2.5690913800000001</c:v>
                </c:pt>
                <c:pt idx="208">
                  <c:v>7.9557659999999997</c:v>
                </c:pt>
                <c:pt idx="209">
                  <c:v>2.8220431499999998</c:v>
                </c:pt>
                <c:pt idx="210">
                  <c:v>6.2353537000000001</c:v>
                </c:pt>
                <c:pt idx="211">
                  <c:v>7.4764210499999999</c:v>
                </c:pt>
                <c:pt idx="212">
                  <c:v>4.3123870000000002</c:v>
                </c:pt>
                <c:pt idx="213">
                  <c:v>4.33027155</c:v>
                </c:pt>
                <c:pt idx="214">
                  <c:v>4.2938995999999996</c:v>
                </c:pt>
                <c:pt idx="215">
                  <c:v>2.5174738799999998</c:v>
                </c:pt>
                <c:pt idx="216">
                  <c:v>2.7970207500000002</c:v>
                </c:pt>
                <c:pt idx="217">
                  <c:v>3.3401443</c:v>
                </c:pt>
                <c:pt idx="218">
                  <c:v>6.7743725499999998</c:v>
                </c:pt>
                <c:pt idx="219">
                  <c:v>3.4359253299999999</c:v>
                </c:pt>
                <c:pt idx="220">
                  <c:v>3.4776341300000002</c:v>
                </c:pt>
                <c:pt idx="221">
                  <c:v>3.5149439500000002</c:v>
                </c:pt>
                <c:pt idx="222">
                  <c:v>2.6110877800000001</c:v>
                </c:pt>
                <c:pt idx="223">
                  <c:v>2.4878941999999999</c:v>
                </c:pt>
                <c:pt idx="224">
                  <c:v>1.37222365</c:v>
                </c:pt>
                <c:pt idx="225">
                  <c:v>3.12567255</c:v>
                </c:pt>
                <c:pt idx="226">
                  <c:v>2.1570666799999998</c:v>
                </c:pt>
                <c:pt idx="227">
                  <c:v>2.1713879299999999</c:v>
                </c:pt>
                <c:pt idx="228">
                  <c:v>2.2042313299999998</c:v>
                </c:pt>
                <c:pt idx="229">
                  <c:v>4.1093926500000002</c:v>
                </c:pt>
                <c:pt idx="230">
                  <c:v>2.7577763499999999</c:v>
                </c:pt>
                <c:pt idx="231">
                  <c:v>2.2420505999999998</c:v>
                </c:pt>
                <c:pt idx="232">
                  <c:v>2.1342917300000002</c:v>
                </c:pt>
                <c:pt idx="233">
                  <c:v>3.3660168000000001</c:v>
                </c:pt>
                <c:pt idx="234">
                  <c:v>3.4074848000000002</c:v>
                </c:pt>
                <c:pt idx="235">
                  <c:v>3.4809424</c:v>
                </c:pt>
                <c:pt idx="236">
                  <c:v>4.4077692800000001</c:v>
                </c:pt>
                <c:pt idx="237">
                  <c:v>2.9631007299999998</c:v>
                </c:pt>
                <c:pt idx="238">
                  <c:v>8.0300775800000004</c:v>
                </c:pt>
                <c:pt idx="239">
                  <c:v>6.0203857999999997</c:v>
                </c:pt>
                <c:pt idx="240">
                  <c:v>3.30522575</c:v>
                </c:pt>
                <c:pt idx="241">
                  <c:v>3.2816871299999999</c:v>
                </c:pt>
                <c:pt idx="242">
                  <c:v>3.2901207499999998</c:v>
                </c:pt>
                <c:pt idx="243">
                  <c:v>5.6052265500000003</c:v>
                </c:pt>
                <c:pt idx="244">
                  <c:v>9.4424598999999994</c:v>
                </c:pt>
                <c:pt idx="245">
                  <c:v>10.4687243</c:v>
                </c:pt>
                <c:pt idx="246">
                  <c:v>8.07349125</c:v>
                </c:pt>
                <c:pt idx="247">
                  <c:v>4.9923642499999996</c:v>
                </c:pt>
                <c:pt idx="248">
                  <c:v>4.9757260499999996</c:v>
                </c:pt>
                <c:pt idx="249">
                  <c:v>4.9082689999999998</c:v>
                </c:pt>
                <c:pt idx="250">
                  <c:v>3.96431778</c:v>
                </c:pt>
                <c:pt idx="251">
                  <c:v>3.2517666300000001</c:v>
                </c:pt>
                <c:pt idx="252">
                  <c:v>8.3429891299999994</c:v>
                </c:pt>
                <c:pt idx="253">
                  <c:v>7.0552244000000002</c:v>
                </c:pt>
                <c:pt idx="254">
                  <c:v>7.2743295000000003</c:v>
                </c:pt>
                <c:pt idx="255">
                  <c:v>7.5983847500000001</c:v>
                </c:pt>
                <c:pt idx="256">
                  <c:v>7.39297</c:v>
                </c:pt>
                <c:pt idx="257">
                  <c:v>11.025901899999999</c:v>
                </c:pt>
                <c:pt idx="258">
                  <c:v>5.3806136999999996</c:v>
                </c:pt>
                <c:pt idx="259">
                  <c:v>5.7605403300000004</c:v>
                </c:pt>
                <c:pt idx="260">
                  <c:v>5.9385912799999998</c:v>
                </c:pt>
                <c:pt idx="261">
                  <c:v>5.8453663499999999</c:v>
                </c:pt>
                <c:pt idx="262">
                  <c:v>3.7656347499999998</c:v>
                </c:pt>
                <c:pt idx="263">
                  <c:v>3.9387931300000001</c:v>
                </c:pt>
                <c:pt idx="264">
                  <c:v>4.169003</c:v>
                </c:pt>
                <c:pt idx="265">
                  <c:v>6.0616017500000003</c:v>
                </c:pt>
                <c:pt idx="266">
                  <c:v>10.06262765</c:v>
                </c:pt>
                <c:pt idx="267">
                  <c:v>7.8227652000000001</c:v>
                </c:pt>
                <c:pt idx="268">
                  <c:v>7.8397265999999997</c:v>
                </c:pt>
                <c:pt idx="269">
                  <c:v>11.468673900000001</c:v>
                </c:pt>
                <c:pt idx="270">
                  <c:v>11.41994895</c:v>
                </c:pt>
                <c:pt idx="271">
                  <c:v>11.909370900000001</c:v>
                </c:pt>
                <c:pt idx="272">
                  <c:v>18.302401580000002</c:v>
                </c:pt>
                <c:pt idx="273">
                  <c:v>14.729285600000001</c:v>
                </c:pt>
                <c:pt idx="274">
                  <c:v>14.711268649999999</c:v>
                </c:pt>
                <c:pt idx="275">
                  <c:v>23.027773199999999</c:v>
                </c:pt>
                <c:pt idx="276">
                  <c:v>23.622440399999999</c:v>
                </c:pt>
                <c:pt idx="277">
                  <c:v>25.111056000000001</c:v>
                </c:pt>
                <c:pt idx="278">
                  <c:v>14.1724935</c:v>
                </c:pt>
                <c:pt idx="279">
                  <c:v>14.34679628</c:v>
                </c:pt>
                <c:pt idx="280">
                  <c:v>8.6150606300000003</c:v>
                </c:pt>
                <c:pt idx="281">
                  <c:v>7.5549069299999996</c:v>
                </c:pt>
                <c:pt idx="282">
                  <c:v>7.9979252000000001</c:v>
                </c:pt>
                <c:pt idx="283">
                  <c:v>8.0058748000000008</c:v>
                </c:pt>
                <c:pt idx="284">
                  <c:v>8.0418572000000008</c:v>
                </c:pt>
                <c:pt idx="285">
                  <c:v>5.6695250000000001</c:v>
                </c:pt>
                <c:pt idx="286">
                  <c:v>7.5191081000000004</c:v>
                </c:pt>
                <c:pt idx="287">
                  <c:v>6.9245625300000002</c:v>
                </c:pt>
                <c:pt idx="288">
                  <c:v>7.0956376499999996</c:v>
                </c:pt>
                <c:pt idx="289">
                  <c:v>6.3032625500000004</c:v>
                </c:pt>
                <c:pt idx="290">
                  <c:v>6.5851812000000001</c:v>
                </c:pt>
                <c:pt idx="291">
                  <c:v>6.5757610800000004</c:v>
                </c:pt>
                <c:pt idx="292">
                  <c:v>7.2730589800000001</c:v>
                </c:pt>
                <c:pt idx="293">
                  <c:v>7.0185736299999997</c:v>
                </c:pt>
                <c:pt idx="294">
                  <c:v>20.2940738</c:v>
                </c:pt>
                <c:pt idx="295">
                  <c:v>24.247051150000001</c:v>
                </c:pt>
                <c:pt idx="296">
                  <c:v>10.76475153</c:v>
                </c:pt>
                <c:pt idx="297">
                  <c:v>10.90404425</c:v>
                </c:pt>
                <c:pt idx="298">
                  <c:v>10.536548549999999</c:v>
                </c:pt>
                <c:pt idx="299">
                  <c:v>22.15074765</c:v>
                </c:pt>
                <c:pt idx="300">
                  <c:v>21.684202200000001</c:v>
                </c:pt>
                <c:pt idx="301">
                  <c:v>16.065495030000001</c:v>
                </c:pt>
                <c:pt idx="302">
                  <c:v>6.9493758799999998</c:v>
                </c:pt>
                <c:pt idx="303">
                  <c:v>7.4114527499999996</c:v>
                </c:pt>
                <c:pt idx="304">
                  <c:v>7.9179294999999996</c:v>
                </c:pt>
                <c:pt idx="305">
                  <c:v>7.7831390000000003</c:v>
                </c:pt>
                <c:pt idx="306">
                  <c:v>25.963287699999999</c:v>
                </c:pt>
                <c:pt idx="307">
                  <c:v>12.665232</c:v>
                </c:pt>
                <c:pt idx="308">
                  <c:v>21.28855188</c:v>
                </c:pt>
                <c:pt idx="309">
                  <c:v>9.4738754000000007</c:v>
                </c:pt>
                <c:pt idx="310">
                  <c:v>10.302938599999999</c:v>
                </c:pt>
                <c:pt idx="311">
                  <c:v>10.877166799999999</c:v>
                </c:pt>
                <c:pt idx="312">
                  <c:v>10.2786686</c:v>
                </c:pt>
                <c:pt idx="313">
                  <c:v>27.685128450000001</c:v>
                </c:pt>
                <c:pt idx="314">
                  <c:v>16.6628452</c:v>
                </c:pt>
                <c:pt idx="315">
                  <c:v>41.886018999999997</c:v>
                </c:pt>
                <c:pt idx="316">
                  <c:v>40.345388550000003</c:v>
                </c:pt>
                <c:pt idx="317">
                  <c:v>37.898635499999997</c:v>
                </c:pt>
                <c:pt idx="318">
                  <c:v>37.0567542</c:v>
                </c:pt>
                <c:pt idx="319">
                  <c:v>29.3745291</c:v>
                </c:pt>
                <c:pt idx="320">
                  <c:v>46.825174500000003</c:v>
                </c:pt>
                <c:pt idx="321">
                  <c:v>31.250692000000001</c:v>
                </c:pt>
                <c:pt idx="322">
                  <c:v>23.57846378</c:v>
                </c:pt>
                <c:pt idx="323">
                  <c:v>22.47879223</c:v>
                </c:pt>
                <c:pt idx="324">
                  <c:v>32.475290999999999</c:v>
                </c:pt>
                <c:pt idx="325">
                  <c:v>30.927776999999999</c:v>
                </c:pt>
                <c:pt idx="326">
                  <c:v>31.556562750000001</c:v>
                </c:pt>
                <c:pt idx="327">
                  <c:v>31.048081499999999</c:v>
                </c:pt>
                <c:pt idx="328">
                  <c:v>32.548633430000002</c:v>
                </c:pt>
                <c:pt idx="329">
                  <c:v>20.949045699999999</c:v>
                </c:pt>
                <c:pt idx="330">
                  <c:v>30.81455025</c:v>
                </c:pt>
                <c:pt idx="331">
                  <c:v>30.197051179999999</c:v>
                </c:pt>
                <c:pt idx="332">
                  <c:v>30.352291430000001</c:v>
                </c:pt>
                <c:pt idx="333">
                  <c:v>30.339589950000001</c:v>
                </c:pt>
                <c:pt idx="334">
                  <c:v>21.5124119</c:v>
                </c:pt>
                <c:pt idx="335">
                  <c:v>20.853618000000001</c:v>
                </c:pt>
                <c:pt idx="336">
                  <c:v>41.1812465</c:v>
                </c:pt>
                <c:pt idx="337">
                  <c:v>23.81076315</c:v>
                </c:pt>
                <c:pt idx="338">
                  <c:v>41.511575000000001</c:v>
                </c:pt>
                <c:pt idx="339">
                  <c:v>40.060485249999999</c:v>
                </c:pt>
                <c:pt idx="340">
                  <c:v>40.592390129999998</c:v>
                </c:pt>
                <c:pt idx="341">
                  <c:v>13.16812575</c:v>
                </c:pt>
                <c:pt idx="342">
                  <c:v>13.3081452</c:v>
                </c:pt>
                <c:pt idx="343">
                  <c:v>10.716539900000001</c:v>
                </c:pt>
                <c:pt idx="344">
                  <c:v>14.129384249999999</c:v>
                </c:pt>
                <c:pt idx="345">
                  <c:v>11.402365</c:v>
                </c:pt>
                <c:pt idx="346">
                  <c:v>11.282159999999999</c:v>
                </c:pt>
                <c:pt idx="347">
                  <c:v>13.470065</c:v>
                </c:pt>
                <c:pt idx="348">
                  <c:v>40.598876699999998</c:v>
                </c:pt>
                <c:pt idx="349">
                  <c:v>31.8977681</c:v>
                </c:pt>
                <c:pt idx="350">
                  <c:v>29.240920800000001</c:v>
                </c:pt>
                <c:pt idx="351">
                  <c:v>25.961069550000001</c:v>
                </c:pt>
                <c:pt idx="352">
                  <c:v>22.2930089</c:v>
                </c:pt>
                <c:pt idx="353">
                  <c:v>22.961101129999999</c:v>
                </c:pt>
                <c:pt idx="354">
                  <c:v>22.65759435</c:v>
                </c:pt>
                <c:pt idx="355">
                  <c:v>23.21791455</c:v>
                </c:pt>
                <c:pt idx="356">
                  <c:v>54.46233033</c:v>
                </c:pt>
                <c:pt idx="357">
                  <c:v>32.774254999999997</c:v>
                </c:pt>
                <c:pt idx="358">
                  <c:v>29.742920349999999</c:v>
                </c:pt>
                <c:pt idx="359">
                  <c:v>44.040691500000001</c:v>
                </c:pt>
                <c:pt idx="360">
                  <c:v>45.27156188</c:v>
                </c:pt>
                <c:pt idx="361">
                  <c:v>42.596218499999999</c:v>
                </c:pt>
                <c:pt idx="362">
                  <c:v>63.473941799999999</c:v>
                </c:pt>
                <c:pt idx="363">
                  <c:v>74.366110000000006</c:v>
                </c:pt>
                <c:pt idx="364">
                  <c:v>34.286764050000002</c:v>
                </c:pt>
                <c:pt idx="365">
                  <c:v>33.322328130000002</c:v>
                </c:pt>
                <c:pt idx="366">
                  <c:v>28.81959745</c:v>
                </c:pt>
                <c:pt idx="367">
                  <c:v>28.228943600000001</c:v>
                </c:pt>
                <c:pt idx="368">
                  <c:v>31.025413149999999</c:v>
                </c:pt>
                <c:pt idx="369">
                  <c:v>20.213396500000002</c:v>
                </c:pt>
                <c:pt idx="370">
                  <c:v>18.539400749999999</c:v>
                </c:pt>
                <c:pt idx="371">
                  <c:v>19.235709150000002</c:v>
                </c:pt>
                <c:pt idx="372">
                  <c:v>32.49217865</c:v>
                </c:pt>
                <c:pt idx="373">
                  <c:v>25.091144499999999</c:v>
                </c:pt>
                <c:pt idx="374">
                  <c:v>26.830263349999999</c:v>
                </c:pt>
                <c:pt idx="375">
                  <c:v>27.10442845</c:v>
                </c:pt>
                <c:pt idx="376">
                  <c:v>24.3404448</c:v>
                </c:pt>
                <c:pt idx="377">
                  <c:v>18.905280000000001</c:v>
                </c:pt>
                <c:pt idx="378">
                  <c:v>23.442941999999999</c:v>
                </c:pt>
                <c:pt idx="379">
                  <c:v>26.00613405</c:v>
                </c:pt>
                <c:pt idx="380">
                  <c:v>31.076101680000001</c:v>
                </c:pt>
                <c:pt idx="381">
                  <c:v>31.074021080000001</c:v>
                </c:pt>
                <c:pt idx="382">
                  <c:v>29.24647405</c:v>
                </c:pt>
                <c:pt idx="383">
                  <c:v>35.657027999999997</c:v>
                </c:pt>
                <c:pt idx="384">
                  <c:v>35.092947600000002</c:v>
                </c:pt>
                <c:pt idx="385">
                  <c:v>29.434727479999999</c:v>
                </c:pt>
                <c:pt idx="386">
                  <c:v>37.679166899999998</c:v>
                </c:pt>
                <c:pt idx="387">
                  <c:v>24.640245029999999</c:v>
                </c:pt>
                <c:pt idx="388">
                  <c:v>23.766135599999998</c:v>
                </c:pt>
                <c:pt idx="389">
                  <c:v>23.711698550000001</c:v>
                </c:pt>
                <c:pt idx="390">
                  <c:v>30.852990800000001</c:v>
                </c:pt>
                <c:pt idx="391">
                  <c:v>41.010249950000002</c:v>
                </c:pt>
                <c:pt idx="392">
                  <c:v>36.950878400000001</c:v>
                </c:pt>
                <c:pt idx="393">
                  <c:v>53.3898838</c:v>
                </c:pt>
                <c:pt idx="394">
                  <c:v>22.021727250000001</c:v>
                </c:pt>
                <c:pt idx="395">
                  <c:v>22.59565838</c:v>
                </c:pt>
                <c:pt idx="396">
                  <c:v>23.125718330000002</c:v>
                </c:pt>
                <c:pt idx="397">
                  <c:v>24.694834350000001</c:v>
                </c:pt>
                <c:pt idx="398">
                  <c:v>15.32531475</c:v>
                </c:pt>
                <c:pt idx="399">
                  <c:v>22.105596550000001</c:v>
                </c:pt>
                <c:pt idx="400">
                  <c:v>13.9243097</c:v>
                </c:pt>
                <c:pt idx="401">
                  <c:v>7.14921498</c:v>
                </c:pt>
                <c:pt idx="402">
                  <c:v>7.0385740300000004</c:v>
                </c:pt>
                <c:pt idx="403">
                  <c:v>7.1801847299999997</c:v>
                </c:pt>
                <c:pt idx="404">
                  <c:v>18.619514379999998</c:v>
                </c:pt>
                <c:pt idx="405">
                  <c:v>16.7176236</c:v>
                </c:pt>
                <c:pt idx="406">
                  <c:v>44.244443099999998</c:v>
                </c:pt>
                <c:pt idx="407">
                  <c:v>15.4618059</c:v>
                </c:pt>
                <c:pt idx="408">
                  <c:v>14.162121000000001</c:v>
                </c:pt>
                <c:pt idx="409">
                  <c:v>14.10797655</c:v>
                </c:pt>
                <c:pt idx="410">
                  <c:v>14.070040199999999</c:v>
                </c:pt>
                <c:pt idx="411">
                  <c:v>25.2656448</c:v>
                </c:pt>
                <c:pt idx="412">
                  <c:v>27.123898579999999</c:v>
                </c:pt>
                <c:pt idx="413">
                  <c:v>31.953012000000001</c:v>
                </c:pt>
                <c:pt idx="414">
                  <c:v>17.3592692</c:v>
                </c:pt>
                <c:pt idx="415">
                  <c:v>23.906220050000002</c:v>
                </c:pt>
                <c:pt idx="416">
                  <c:v>22.352985449999998</c:v>
                </c:pt>
                <c:pt idx="417">
                  <c:v>22.140150980000001</c:v>
                </c:pt>
                <c:pt idx="418">
                  <c:v>38.274194999999999</c:v>
                </c:pt>
                <c:pt idx="419">
                  <c:v>28.925814150000001</c:v>
                </c:pt>
                <c:pt idx="420">
                  <c:v>18.328433199999999</c:v>
                </c:pt>
                <c:pt idx="421">
                  <c:v>42.349934699999999</c:v>
                </c:pt>
                <c:pt idx="422">
                  <c:v>36.8464162</c:v>
                </c:pt>
                <c:pt idx="423">
                  <c:v>36.068891999999998</c:v>
                </c:pt>
                <c:pt idx="424">
                  <c:v>39.701502699999999</c:v>
                </c:pt>
                <c:pt idx="425">
                  <c:v>32.215845199999997</c:v>
                </c:pt>
                <c:pt idx="426">
                  <c:v>22.318372499999999</c:v>
                </c:pt>
                <c:pt idx="427">
                  <c:v>29.462010580000001</c:v>
                </c:pt>
                <c:pt idx="428">
                  <c:v>28.1581686</c:v>
                </c:pt>
                <c:pt idx="429">
                  <c:v>22.652274999999999</c:v>
                </c:pt>
                <c:pt idx="430">
                  <c:v>22.169483100000001</c:v>
                </c:pt>
                <c:pt idx="431">
                  <c:v>22.384753100000001</c:v>
                </c:pt>
                <c:pt idx="432">
                  <c:v>17.195636700000001</c:v>
                </c:pt>
                <c:pt idx="433">
                  <c:v>26.444012650000001</c:v>
                </c:pt>
                <c:pt idx="434">
                  <c:v>19.1140796</c:v>
                </c:pt>
                <c:pt idx="435">
                  <c:v>18.593243600000001</c:v>
                </c:pt>
                <c:pt idx="436">
                  <c:v>17.204254200000001</c:v>
                </c:pt>
                <c:pt idx="437">
                  <c:v>17.000134200000002</c:v>
                </c:pt>
                <c:pt idx="438">
                  <c:v>16.304085000000001</c:v>
                </c:pt>
                <c:pt idx="439">
                  <c:v>25.026172800000001</c:v>
                </c:pt>
                <c:pt idx="440">
                  <c:v>23.579938500000001</c:v>
                </c:pt>
                <c:pt idx="441">
                  <c:v>42.032713129999998</c:v>
                </c:pt>
                <c:pt idx="442">
                  <c:v>15.559444600000001</c:v>
                </c:pt>
                <c:pt idx="443">
                  <c:v>15.559444600000001</c:v>
                </c:pt>
                <c:pt idx="444">
                  <c:v>13.7901358</c:v>
                </c:pt>
                <c:pt idx="445">
                  <c:v>28.6133244</c:v>
                </c:pt>
                <c:pt idx="446">
                  <c:v>17.63110305</c:v>
                </c:pt>
                <c:pt idx="447">
                  <c:v>67.141935599999996</c:v>
                </c:pt>
                <c:pt idx="448">
                  <c:v>28.399719999999999</c:v>
                </c:pt>
                <c:pt idx="449">
                  <c:v>31.354867599999999</c:v>
                </c:pt>
                <c:pt idx="450">
                  <c:v>27.340650400000001</c:v>
                </c:pt>
                <c:pt idx="451">
                  <c:v>30.831042199999999</c:v>
                </c:pt>
                <c:pt idx="452">
                  <c:v>28.346719100000001</c:v>
                </c:pt>
                <c:pt idx="453">
                  <c:v>25.674015000000001</c:v>
                </c:pt>
                <c:pt idx="454">
                  <c:v>27.39393248</c:v>
                </c:pt>
                <c:pt idx="455">
                  <c:v>21.9036945</c:v>
                </c:pt>
                <c:pt idx="456">
                  <c:v>16.03595455</c:v>
                </c:pt>
                <c:pt idx="457">
                  <c:v>16.545594449999999</c:v>
                </c:pt>
                <c:pt idx="458">
                  <c:v>17.23109273</c:v>
                </c:pt>
                <c:pt idx="459">
                  <c:v>16.86353708</c:v>
                </c:pt>
                <c:pt idx="460">
                  <c:v>16.44740608</c:v>
                </c:pt>
                <c:pt idx="461">
                  <c:v>8.5067797499999998</c:v>
                </c:pt>
                <c:pt idx="462">
                  <c:v>8.6222422999999999</c:v>
                </c:pt>
                <c:pt idx="463">
                  <c:v>16.137924999999999</c:v>
                </c:pt>
                <c:pt idx="464">
                  <c:v>16.096762500000001</c:v>
                </c:pt>
                <c:pt idx="465">
                  <c:v>16.02178</c:v>
                </c:pt>
                <c:pt idx="466">
                  <c:v>11.708109200000001</c:v>
                </c:pt>
                <c:pt idx="467">
                  <c:v>22.3206165</c:v>
                </c:pt>
                <c:pt idx="468">
                  <c:v>17.3427331</c:v>
                </c:pt>
                <c:pt idx="469">
                  <c:v>13.5560139</c:v>
                </c:pt>
                <c:pt idx="470">
                  <c:v>6.7549343799999999</c:v>
                </c:pt>
                <c:pt idx="471">
                  <c:v>6.8745346300000003</c:v>
                </c:pt>
                <c:pt idx="472">
                  <c:v>7.7608544999999998</c:v>
                </c:pt>
                <c:pt idx="473">
                  <c:v>13.266712800000001</c:v>
                </c:pt>
                <c:pt idx="474">
                  <c:v>9.3002833000000003</c:v>
                </c:pt>
                <c:pt idx="475">
                  <c:v>13.8132716</c:v>
                </c:pt>
                <c:pt idx="476">
                  <c:v>12.506463999999999</c:v>
                </c:pt>
                <c:pt idx="477">
                  <c:v>12.9891267</c:v>
                </c:pt>
                <c:pt idx="478">
                  <c:v>12.798665550000001</c:v>
                </c:pt>
                <c:pt idx="479">
                  <c:v>11.386663199999999</c:v>
                </c:pt>
                <c:pt idx="480">
                  <c:v>21.17733325</c:v>
                </c:pt>
                <c:pt idx="481">
                  <c:v>38.706040450000003</c:v>
                </c:pt>
                <c:pt idx="482">
                  <c:v>21.432571880000001</c:v>
                </c:pt>
                <c:pt idx="483">
                  <c:v>17.17620295</c:v>
                </c:pt>
                <c:pt idx="484">
                  <c:v>12.575107600000001</c:v>
                </c:pt>
                <c:pt idx="485">
                  <c:v>13.52073635</c:v>
                </c:pt>
                <c:pt idx="486">
                  <c:v>13.4337775</c:v>
                </c:pt>
                <c:pt idx="487">
                  <c:v>10.823202</c:v>
                </c:pt>
                <c:pt idx="488">
                  <c:v>9.4679273500000001</c:v>
                </c:pt>
                <c:pt idx="489">
                  <c:v>7.3654425000000003</c:v>
                </c:pt>
                <c:pt idx="490">
                  <c:v>8.6926061299999997</c:v>
                </c:pt>
                <c:pt idx="491">
                  <c:v>6.8329642499999999</c:v>
                </c:pt>
                <c:pt idx="492">
                  <c:v>6.9558561000000001</c:v>
                </c:pt>
                <c:pt idx="493">
                  <c:v>6.6478873500000004</c:v>
                </c:pt>
                <c:pt idx="494">
                  <c:v>6.7459445999999996</c:v>
                </c:pt>
                <c:pt idx="495">
                  <c:v>13.4800632</c:v>
                </c:pt>
                <c:pt idx="496">
                  <c:v>7.4816672000000004</c:v>
                </c:pt>
                <c:pt idx="497">
                  <c:v>11.315520449999999</c:v>
                </c:pt>
                <c:pt idx="498">
                  <c:v>5.2863788999999999</c:v>
                </c:pt>
                <c:pt idx="499">
                  <c:v>5.4017306999999999</c:v>
                </c:pt>
                <c:pt idx="500">
                  <c:v>5.2216019999999999</c:v>
                </c:pt>
                <c:pt idx="501">
                  <c:v>7.3995674999999999</c:v>
                </c:pt>
                <c:pt idx="502">
                  <c:v>5.7902589999999998</c:v>
                </c:pt>
                <c:pt idx="503">
                  <c:v>6.3993681499999999</c:v>
                </c:pt>
                <c:pt idx="504">
                  <c:v>11.838105000000001</c:v>
                </c:pt>
                <c:pt idx="505">
                  <c:v>7.6143915</c:v>
                </c:pt>
                <c:pt idx="506">
                  <c:v>7.67685803</c:v>
                </c:pt>
                <c:pt idx="507">
                  <c:v>7.4407659800000001</c:v>
                </c:pt>
                <c:pt idx="508">
                  <c:v>6.8642899999999996</c:v>
                </c:pt>
                <c:pt idx="509">
                  <c:v>8.3565980799999995</c:v>
                </c:pt>
                <c:pt idx="510">
                  <c:v>19.341239999999999</c:v>
                </c:pt>
                <c:pt idx="511">
                  <c:v>6.8434531300000003</c:v>
                </c:pt>
                <c:pt idx="512">
                  <c:v>5.3538220499999998</c:v>
                </c:pt>
                <c:pt idx="513">
                  <c:v>5.5318477499999998</c:v>
                </c:pt>
                <c:pt idx="514">
                  <c:v>5.8238161499999999</c:v>
                </c:pt>
                <c:pt idx="515">
                  <c:v>45.281641280000002</c:v>
                </c:pt>
                <c:pt idx="516">
                  <c:v>20.60704278</c:v>
                </c:pt>
                <c:pt idx="517">
                  <c:v>31.425080779999998</c:v>
                </c:pt>
                <c:pt idx="518">
                  <c:v>22.2599695</c:v>
                </c:pt>
                <c:pt idx="519">
                  <c:v>12.61827188</c:v>
                </c:pt>
                <c:pt idx="520">
                  <c:v>12.16467038</c:v>
                </c:pt>
                <c:pt idx="521">
                  <c:v>11.95084275</c:v>
                </c:pt>
                <c:pt idx="522">
                  <c:v>11.006930199999999</c:v>
                </c:pt>
                <c:pt idx="523">
                  <c:v>12.1307844</c:v>
                </c:pt>
                <c:pt idx="524">
                  <c:v>8.4763177499999998</c:v>
                </c:pt>
                <c:pt idx="525">
                  <c:v>16.074440299999999</c:v>
                </c:pt>
                <c:pt idx="526">
                  <c:v>16.308412499999999</c:v>
                </c:pt>
                <c:pt idx="527">
                  <c:v>15.997949999999999</c:v>
                </c:pt>
                <c:pt idx="528">
                  <c:v>16.91363175</c:v>
                </c:pt>
                <c:pt idx="529">
                  <c:v>18.5320432</c:v>
                </c:pt>
                <c:pt idx="530">
                  <c:v>13.961074999999999</c:v>
                </c:pt>
                <c:pt idx="531">
                  <c:v>8.8508929300000005</c:v>
                </c:pt>
                <c:pt idx="532">
                  <c:v>13.927866249999999</c:v>
                </c:pt>
                <c:pt idx="533">
                  <c:v>10.14715638</c:v>
                </c:pt>
                <c:pt idx="534">
                  <c:v>10.133152129999999</c:v>
                </c:pt>
                <c:pt idx="535">
                  <c:v>9.8921712999999993</c:v>
                </c:pt>
                <c:pt idx="536">
                  <c:v>10.7360925</c:v>
                </c:pt>
                <c:pt idx="537">
                  <c:v>11.9349673</c:v>
                </c:pt>
                <c:pt idx="538">
                  <c:v>13.88293238</c:v>
                </c:pt>
                <c:pt idx="539">
                  <c:v>18.4257147</c:v>
                </c:pt>
                <c:pt idx="540">
                  <c:v>16.47213343</c:v>
                </c:pt>
                <c:pt idx="541">
                  <c:v>16.606705000000002</c:v>
                </c:pt>
                <c:pt idx="542">
                  <c:v>16.686033179999999</c:v>
                </c:pt>
                <c:pt idx="543">
                  <c:v>20.182139249999999</c:v>
                </c:pt>
                <c:pt idx="544">
                  <c:v>21.173389579999998</c:v>
                </c:pt>
                <c:pt idx="545">
                  <c:v>22.66611795</c:v>
                </c:pt>
                <c:pt idx="546">
                  <c:v>26.732235599999999</c:v>
                </c:pt>
                <c:pt idx="547">
                  <c:v>16.937532999999998</c:v>
                </c:pt>
                <c:pt idx="548">
                  <c:v>16.89615015</c:v>
                </c:pt>
                <c:pt idx="549">
                  <c:v>16.264325800000002</c:v>
                </c:pt>
                <c:pt idx="550">
                  <c:v>8.7808195999999992</c:v>
                </c:pt>
                <c:pt idx="551">
                  <c:v>11.843772850000001</c:v>
                </c:pt>
                <c:pt idx="552">
                  <c:v>13.331929000000001</c:v>
                </c:pt>
                <c:pt idx="553">
                  <c:v>13.8158934</c:v>
                </c:pt>
                <c:pt idx="554">
                  <c:v>14.3396355</c:v>
                </c:pt>
                <c:pt idx="555">
                  <c:v>14.5806924</c:v>
                </c:pt>
                <c:pt idx="556">
                  <c:v>12.934230899999999</c:v>
                </c:pt>
                <c:pt idx="557">
                  <c:v>36.8385946</c:v>
                </c:pt>
                <c:pt idx="558">
                  <c:v>14.9109166</c:v>
                </c:pt>
                <c:pt idx="559">
                  <c:v>10.39588303</c:v>
                </c:pt>
                <c:pt idx="560">
                  <c:v>12.449647049999999</c:v>
                </c:pt>
                <c:pt idx="561">
                  <c:v>12.69639855</c:v>
                </c:pt>
                <c:pt idx="562">
                  <c:v>12.399331800000001</c:v>
                </c:pt>
                <c:pt idx="563">
                  <c:v>20.56921895</c:v>
                </c:pt>
                <c:pt idx="564">
                  <c:v>10.8825951</c:v>
                </c:pt>
                <c:pt idx="565">
                  <c:v>8.6337790000000005</c:v>
                </c:pt>
                <c:pt idx="566">
                  <c:v>15.0599034</c:v>
                </c:pt>
                <c:pt idx="567">
                  <c:v>13.7430384</c:v>
                </c:pt>
                <c:pt idx="568">
                  <c:v>13.4466657</c:v>
                </c:pt>
                <c:pt idx="569">
                  <c:v>12.237402449999999</c:v>
                </c:pt>
                <c:pt idx="570">
                  <c:v>22.148717999999999</c:v>
                </c:pt>
                <c:pt idx="571">
                  <c:v>28.02982025</c:v>
                </c:pt>
                <c:pt idx="572">
                  <c:v>29.26560375</c:v>
                </c:pt>
                <c:pt idx="573">
                  <c:v>22.642817730000001</c:v>
                </c:pt>
                <c:pt idx="574">
                  <c:v>30.734174899999999</c:v>
                </c:pt>
                <c:pt idx="575">
                  <c:v>31.1166011</c:v>
                </c:pt>
                <c:pt idx="576">
                  <c:v>30.348867899999998</c:v>
                </c:pt>
                <c:pt idx="577">
                  <c:v>12.4740252</c:v>
                </c:pt>
                <c:pt idx="578">
                  <c:v>10.7820897</c:v>
                </c:pt>
                <c:pt idx="579">
                  <c:v>8.6709028299999993</c:v>
                </c:pt>
                <c:pt idx="580">
                  <c:v>13.373892980000001</c:v>
                </c:pt>
                <c:pt idx="581">
                  <c:v>27.202885500000001</c:v>
                </c:pt>
                <c:pt idx="582">
                  <c:v>27.509324549999999</c:v>
                </c:pt>
                <c:pt idx="583">
                  <c:v>28.076550650000001</c:v>
                </c:pt>
                <c:pt idx="584">
                  <c:v>19.098775</c:v>
                </c:pt>
                <c:pt idx="585">
                  <c:v>36.410235530000001</c:v>
                </c:pt>
                <c:pt idx="586">
                  <c:v>34.496823650000003</c:v>
                </c:pt>
                <c:pt idx="587">
                  <c:v>18.516693830000001</c:v>
                </c:pt>
                <c:pt idx="588">
                  <c:v>15.7129525</c:v>
                </c:pt>
                <c:pt idx="589">
                  <c:v>15.6511873</c:v>
                </c:pt>
                <c:pt idx="590">
                  <c:v>16.44655723</c:v>
                </c:pt>
                <c:pt idx="591">
                  <c:v>19.752652000000001</c:v>
                </c:pt>
                <c:pt idx="592">
                  <c:v>24.709116900000001</c:v>
                </c:pt>
                <c:pt idx="593">
                  <c:v>24.7581755</c:v>
                </c:pt>
                <c:pt idx="594">
                  <c:v>25.143818629999998</c:v>
                </c:pt>
                <c:pt idx="595">
                  <c:v>42.783183999999999</c:v>
                </c:pt>
                <c:pt idx="596">
                  <c:v>43.251333600000002</c:v>
                </c:pt>
                <c:pt idx="597">
                  <c:v>43.601128799999998</c:v>
                </c:pt>
                <c:pt idx="598">
                  <c:v>39.428759999999997</c:v>
                </c:pt>
                <c:pt idx="599">
                  <c:v>60.149343100000003</c:v>
                </c:pt>
                <c:pt idx="600">
                  <c:v>71.000383099999993</c:v>
                </c:pt>
                <c:pt idx="601">
                  <c:v>68.127538049999998</c:v>
                </c:pt>
                <c:pt idx="602">
                  <c:v>44.603482499999998</c:v>
                </c:pt>
                <c:pt idx="603">
                  <c:v>43.478414999999998</c:v>
                </c:pt>
                <c:pt idx="604">
                  <c:v>46.189464749999999</c:v>
                </c:pt>
                <c:pt idx="605">
                  <c:v>35.340542999999997</c:v>
                </c:pt>
                <c:pt idx="606">
                  <c:v>34.903726550000002</c:v>
                </c:pt>
                <c:pt idx="607">
                  <c:v>69.352079649999993</c:v>
                </c:pt>
                <c:pt idx="608">
                  <c:v>57.314013799999998</c:v>
                </c:pt>
                <c:pt idx="609">
                  <c:v>25.973344350000001</c:v>
                </c:pt>
                <c:pt idx="610">
                  <c:v>25.74670635</c:v>
                </c:pt>
                <c:pt idx="611">
                  <c:v>17.77047735</c:v>
                </c:pt>
                <c:pt idx="612">
                  <c:v>19.299928179999998</c:v>
                </c:pt>
                <c:pt idx="613">
                  <c:v>19.184739</c:v>
                </c:pt>
                <c:pt idx="614">
                  <c:v>17.413656750000001</c:v>
                </c:pt>
                <c:pt idx="615">
                  <c:v>12.052061849999999</c:v>
                </c:pt>
                <c:pt idx="616">
                  <c:v>13.25116575</c:v>
                </c:pt>
                <c:pt idx="617">
                  <c:v>24.201512399999999</c:v>
                </c:pt>
                <c:pt idx="618">
                  <c:v>20.519459999999999</c:v>
                </c:pt>
                <c:pt idx="619">
                  <c:v>30.5660466</c:v>
                </c:pt>
                <c:pt idx="620">
                  <c:v>14.3969605</c:v>
                </c:pt>
                <c:pt idx="621">
                  <c:v>29.025370129999999</c:v>
                </c:pt>
                <c:pt idx="622">
                  <c:v>29.548916250000001</c:v>
                </c:pt>
                <c:pt idx="623">
                  <c:v>28.67175675</c:v>
                </c:pt>
                <c:pt idx="624">
                  <c:v>20.587804649999999</c:v>
                </c:pt>
                <c:pt idx="625">
                  <c:v>36.659717000000001</c:v>
                </c:pt>
                <c:pt idx="626">
                  <c:v>24.165430000000001</c:v>
                </c:pt>
                <c:pt idx="627">
                  <c:v>34.2841278</c:v>
                </c:pt>
                <c:pt idx="628">
                  <c:v>34.811007680000003</c:v>
                </c:pt>
                <c:pt idx="629">
                  <c:v>34.227283399999997</c:v>
                </c:pt>
                <c:pt idx="630">
                  <c:v>32.810957899999998</c:v>
                </c:pt>
                <c:pt idx="631">
                  <c:v>46.037631150000003</c:v>
                </c:pt>
                <c:pt idx="632">
                  <c:v>60.52242038</c:v>
                </c:pt>
                <c:pt idx="633">
                  <c:v>55.682327000000001</c:v>
                </c:pt>
                <c:pt idx="634">
                  <c:v>43.935200000000002</c:v>
                </c:pt>
                <c:pt idx="635">
                  <c:v>43.472000000000001</c:v>
                </c:pt>
                <c:pt idx="636">
                  <c:v>45.724800000000002</c:v>
                </c:pt>
                <c:pt idx="637">
                  <c:v>20.512499779999999</c:v>
                </c:pt>
                <c:pt idx="638">
                  <c:v>25.878115430000001</c:v>
                </c:pt>
                <c:pt idx="639">
                  <c:v>20.95988573</c:v>
                </c:pt>
                <c:pt idx="640">
                  <c:v>18.280612999999999</c:v>
                </c:pt>
                <c:pt idx="641">
                  <c:v>31.0781502</c:v>
                </c:pt>
                <c:pt idx="642">
                  <c:v>30.866793300000001</c:v>
                </c:pt>
                <c:pt idx="643">
                  <c:v>31.4725544</c:v>
                </c:pt>
                <c:pt idx="644">
                  <c:v>28.276488000000001</c:v>
                </c:pt>
                <c:pt idx="645">
                  <c:v>15.32257068</c:v>
                </c:pt>
                <c:pt idx="646">
                  <c:v>13.993289000000001</c:v>
                </c:pt>
                <c:pt idx="647">
                  <c:v>14.978330400000001</c:v>
                </c:pt>
                <c:pt idx="648">
                  <c:v>17.36885535</c:v>
                </c:pt>
                <c:pt idx="649">
                  <c:v>17.685650500000001</c:v>
                </c:pt>
                <c:pt idx="650">
                  <c:v>16.838962899999999</c:v>
                </c:pt>
                <c:pt idx="651">
                  <c:v>19.040672000000001</c:v>
                </c:pt>
                <c:pt idx="652">
                  <c:v>15.766883999999999</c:v>
                </c:pt>
                <c:pt idx="653">
                  <c:v>22.844786800000001</c:v>
                </c:pt>
                <c:pt idx="654">
                  <c:v>14.8387166</c:v>
                </c:pt>
                <c:pt idx="655">
                  <c:v>13.423532850000001</c:v>
                </c:pt>
                <c:pt idx="656">
                  <c:v>13.375375650000001</c:v>
                </c:pt>
                <c:pt idx="657">
                  <c:v>13.434138900000001</c:v>
                </c:pt>
                <c:pt idx="658">
                  <c:v>13.42722653</c:v>
                </c:pt>
                <c:pt idx="659">
                  <c:v>12.102336680000001</c:v>
                </c:pt>
                <c:pt idx="660">
                  <c:v>9.7280583000000007</c:v>
                </c:pt>
                <c:pt idx="661">
                  <c:v>17.081551000000001</c:v>
                </c:pt>
                <c:pt idx="662">
                  <c:v>16.948000199999999</c:v>
                </c:pt>
                <c:pt idx="663">
                  <c:v>17.08071</c:v>
                </c:pt>
                <c:pt idx="664">
                  <c:v>17.047574600000001</c:v>
                </c:pt>
                <c:pt idx="665">
                  <c:v>22.173866879999999</c:v>
                </c:pt>
                <c:pt idx="666">
                  <c:v>30.1979243</c:v>
                </c:pt>
                <c:pt idx="667">
                  <c:v>29.274775399999999</c:v>
                </c:pt>
                <c:pt idx="668">
                  <c:v>30.145147349999998</c:v>
                </c:pt>
                <c:pt idx="669">
                  <c:v>11.42143005</c:v>
                </c:pt>
                <c:pt idx="670">
                  <c:v>11.319368600000001</c:v>
                </c:pt>
                <c:pt idx="671">
                  <c:v>11.10435755</c:v>
                </c:pt>
                <c:pt idx="672">
                  <c:v>10.4994228</c:v>
                </c:pt>
                <c:pt idx="673">
                  <c:v>12.26706308</c:v>
                </c:pt>
                <c:pt idx="674">
                  <c:v>21.0437768</c:v>
                </c:pt>
                <c:pt idx="675">
                  <c:v>11.97687668</c:v>
                </c:pt>
                <c:pt idx="676">
                  <c:v>21.702777000000001</c:v>
                </c:pt>
                <c:pt idx="677">
                  <c:v>21.794985149999999</c:v>
                </c:pt>
                <c:pt idx="678">
                  <c:v>21.78170093</c:v>
                </c:pt>
                <c:pt idx="679">
                  <c:v>20.899515000000001</c:v>
                </c:pt>
                <c:pt idx="680">
                  <c:v>15.34965313</c:v>
                </c:pt>
                <c:pt idx="681">
                  <c:v>10.1813229</c:v>
                </c:pt>
                <c:pt idx="682">
                  <c:v>9.7850441299999993</c:v>
                </c:pt>
                <c:pt idx="683">
                  <c:v>10.458335249999999</c:v>
                </c:pt>
                <c:pt idx="684">
                  <c:v>10.2502128</c:v>
                </c:pt>
                <c:pt idx="685">
                  <c:v>10.28943308</c:v>
                </c:pt>
                <c:pt idx="686">
                  <c:v>16.600205330000001</c:v>
                </c:pt>
                <c:pt idx="687">
                  <c:v>15.6768696</c:v>
                </c:pt>
                <c:pt idx="688">
                  <c:v>15.92178728</c:v>
                </c:pt>
                <c:pt idx="689">
                  <c:v>25.446185100000001</c:v>
                </c:pt>
                <c:pt idx="690">
                  <c:v>26.328757899999999</c:v>
                </c:pt>
                <c:pt idx="691">
                  <c:v>26.612182799999999</c:v>
                </c:pt>
                <c:pt idx="692">
                  <c:v>41.627685999999997</c:v>
                </c:pt>
                <c:pt idx="693">
                  <c:v>26.659339580000001</c:v>
                </c:pt>
                <c:pt idx="694">
                  <c:v>31.005772579999999</c:v>
                </c:pt>
                <c:pt idx="695">
                  <c:v>32.030873999999997</c:v>
                </c:pt>
                <c:pt idx="696">
                  <c:v>14.30303018</c:v>
                </c:pt>
                <c:pt idx="697">
                  <c:v>14.21416703</c:v>
                </c:pt>
                <c:pt idx="698">
                  <c:v>14.429013380000001</c:v>
                </c:pt>
                <c:pt idx="699">
                  <c:v>8.8954248499999995</c:v>
                </c:pt>
                <c:pt idx="700">
                  <c:v>8.1973088300000008</c:v>
                </c:pt>
                <c:pt idx="701">
                  <c:v>9.0686425499999999</c:v>
                </c:pt>
                <c:pt idx="702">
                  <c:v>9.6351147000000008</c:v>
                </c:pt>
                <c:pt idx="703">
                  <c:v>22.476704250000001</c:v>
                </c:pt>
                <c:pt idx="704">
                  <c:v>23.001640200000001</c:v>
                </c:pt>
                <c:pt idx="705">
                  <c:v>23.800986829999999</c:v>
                </c:pt>
                <c:pt idx="706">
                  <c:v>18.725731750000001</c:v>
                </c:pt>
                <c:pt idx="707">
                  <c:v>15.028026130000001</c:v>
                </c:pt>
                <c:pt idx="708">
                  <c:v>9.7630560000000006</c:v>
                </c:pt>
                <c:pt idx="709">
                  <c:v>20.685677999999999</c:v>
                </c:pt>
                <c:pt idx="710">
                  <c:v>15.285074699999999</c:v>
                </c:pt>
                <c:pt idx="711">
                  <c:v>15.2379757</c:v>
                </c:pt>
                <c:pt idx="712">
                  <c:v>15.406264050000001</c:v>
                </c:pt>
                <c:pt idx="713">
                  <c:v>13.725001000000001</c:v>
                </c:pt>
                <c:pt idx="714">
                  <c:v>10.29170218</c:v>
                </c:pt>
                <c:pt idx="715">
                  <c:v>8.9058190800000006</c:v>
                </c:pt>
                <c:pt idx="716">
                  <c:v>15.876823999999999</c:v>
                </c:pt>
                <c:pt idx="717">
                  <c:v>20.09987108</c:v>
                </c:pt>
                <c:pt idx="718">
                  <c:v>19.235621999999999</c:v>
                </c:pt>
                <c:pt idx="719">
                  <c:v>18.558163050000001</c:v>
                </c:pt>
                <c:pt idx="720">
                  <c:v>19.175698730000001</c:v>
                </c:pt>
                <c:pt idx="721">
                  <c:v>35.219759400000001</c:v>
                </c:pt>
                <c:pt idx="722">
                  <c:v>29.755579000000001</c:v>
                </c:pt>
                <c:pt idx="723">
                  <c:v>52.149895749999999</c:v>
                </c:pt>
                <c:pt idx="724">
                  <c:v>15.0084625</c:v>
                </c:pt>
                <c:pt idx="725">
                  <c:v>14.461426879999999</c:v>
                </c:pt>
                <c:pt idx="726">
                  <c:v>16.57320313</c:v>
                </c:pt>
                <c:pt idx="727">
                  <c:v>23.2317888</c:v>
                </c:pt>
                <c:pt idx="728">
                  <c:v>21.959641049999998</c:v>
                </c:pt>
                <c:pt idx="729">
                  <c:v>14.944884500000001</c:v>
                </c:pt>
                <c:pt idx="730">
                  <c:v>15.0085418</c:v>
                </c:pt>
                <c:pt idx="731">
                  <c:v>12.29624888</c:v>
                </c:pt>
                <c:pt idx="732">
                  <c:v>11.98946325</c:v>
                </c:pt>
                <c:pt idx="733">
                  <c:v>16.034345649999999</c:v>
                </c:pt>
                <c:pt idx="734">
                  <c:v>17.896103199999999</c:v>
                </c:pt>
                <c:pt idx="735">
                  <c:v>17.551741249999999</c:v>
                </c:pt>
                <c:pt idx="736">
                  <c:v>21.80532195</c:v>
                </c:pt>
                <c:pt idx="737">
                  <c:v>17.114771149999999</c:v>
                </c:pt>
                <c:pt idx="738">
                  <c:v>15.03319583</c:v>
                </c:pt>
                <c:pt idx="739">
                  <c:v>14.645478000000001</c:v>
                </c:pt>
                <c:pt idx="740">
                  <c:v>15.3243033</c:v>
                </c:pt>
                <c:pt idx="741">
                  <c:v>13.04600291</c:v>
                </c:pt>
                <c:pt idx="742">
                  <c:v>15.03433695</c:v>
                </c:pt>
                <c:pt idx="743">
                  <c:v>26.87933743</c:v>
                </c:pt>
                <c:pt idx="744">
                  <c:v>10.72976113</c:v>
                </c:pt>
                <c:pt idx="745">
                  <c:v>19.30293756</c:v>
                </c:pt>
                <c:pt idx="746">
                  <c:v>18.816212199999999</c:v>
                </c:pt>
                <c:pt idx="747">
                  <c:v>18.787876229999998</c:v>
                </c:pt>
                <c:pt idx="748">
                  <c:v>22.008848199999999</c:v>
                </c:pt>
                <c:pt idx="749">
                  <c:v>43.217965499999998</c:v>
                </c:pt>
                <c:pt idx="750">
                  <c:v>39.227397799999999</c:v>
                </c:pt>
                <c:pt idx="751">
                  <c:v>60.215498199999999</c:v>
                </c:pt>
                <c:pt idx="752">
                  <c:v>21.434590100000001</c:v>
                </c:pt>
                <c:pt idx="753">
                  <c:v>22.5265488</c:v>
                </c:pt>
                <c:pt idx="754">
                  <c:v>22.681857099999998</c:v>
                </c:pt>
                <c:pt idx="755">
                  <c:v>22.90209613</c:v>
                </c:pt>
                <c:pt idx="756">
                  <c:v>17.52482165</c:v>
                </c:pt>
                <c:pt idx="757">
                  <c:v>15.204933560000001</c:v>
                </c:pt>
                <c:pt idx="758">
                  <c:v>19.68041581</c:v>
                </c:pt>
                <c:pt idx="759">
                  <c:v>20.591185429999999</c:v>
                </c:pt>
                <c:pt idx="760">
                  <c:v>20.917343899999999</c:v>
                </c:pt>
                <c:pt idx="761">
                  <c:v>20.986925249999999</c:v>
                </c:pt>
                <c:pt idx="762">
                  <c:v>18.096970649999999</c:v>
                </c:pt>
                <c:pt idx="763">
                  <c:v>22.382937500000001</c:v>
                </c:pt>
                <c:pt idx="764">
                  <c:v>25.245214350000001</c:v>
                </c:pt>
                <c:pt idx="765">
                  <c:v>15.32280285</c:v>
                </c:pt>
                <c:pt idx="766">
                  <c:v>18.840994160000001</c:v>
                </c:pt>
                <c:pt idx="767">
                  <c:v>18.545585800000001</c:v>
                </c:pt>
                <c:pt idx="768">
                  <c:v>17.345614250000001</c:v>
                </c:pt>
                <c:pt idx="769">
                  <c:v>22.139713400000002</c:v>
                </c:pt>
                <c:pt idx="770">
                  <c:v>20.881765949999998</c:v>
                </c:pt>
                <c:pt idx="771">
                  <c:v>18.737733349999999</c:v>
                </c:pt>
                <c:pt idx="772">
                  <c:v>11.04993413</c:v>
                </c:pt>
                <c:pt idx="773">
                  <c:v>11.044712260000001</c:v>
                </c:pt>
                <c:pt idx="774">
                  <c:v>10.829004449999999</c:v>
                </c:pt>
                <c:pt idx="775">
                  <c:v>11.1110457</c:v>
                </c:pt>
                <c:pt idx="776">
                  <c:v>19.68123988</c:v>
                </c:pt>
                <c:pt idx="777">
                  <c:v>14.01903188</c:v>
                </c:pt>
                <c:pt idx="778">
                  <c:v>14.0546319</c:v>
                </c:pt>
                <c:pt idx="779">
                  <c:v>20.292455929999999</c:v>
                </c:pt>
                <c:pt idx="780">
                  <c:v>14.96701545</c:v>
                </c:pt>
                <c:pt idx="781">
                  <c:v>14.95937698</c:v>
                </c:pt>
                <c:pt idx="782">
                  <c:v>15.34301535</c:v>
                </c:pt>
                <c:pt idx="783">
                  <c:v>28.80807355</c:v>
                </c:pt>
                <c:pt idx="784">
                  <c:v>39.136694329999997</c:v>
                </c:pt>
                <c:pt idx="785">
                  <c:v>30.63938958</c:v>
                </c:pt>
                <c:pt idx="786">
                  <c:v>42.862623079999999</c:v>
                </c:pt>
                <c:pt idx="787">
                  <c:v>17.391181199999998</c:v>
                </c:pt>
                <c:pt idx="788">
                  <c:v>17.855174250000001</c:v>
                </c:pt>
                <c:pt idx="789">
                  <c:v>17.930090100000001</c:v>
                </c:pt>
                <c:pt idx="790">
                  <c:v>12.888590150000001</c:v>
                </c:pt>
                <c:pt idx="791">
                  <c:v>14.757623049999999</c:v>
                </c:pt>
                <c:pt idx="792">
                  <c:v>21.99266385</c:v>
                </c:pt>
                <c:pt idx="793">
                  <c:v>28.3599298</c:v>
                </c:pt>
                <c:pt idx="794">
                  <c:v>16.652519779999999</c:v>
                </c:pt>
                <c:pt idx="795">
                  <c:v>15.960899380000001</c:v>
                </c:pt>
                <c:pt idx="796">
                  <c:v>14.12683805</c:v>
                </c:pt>
                <c:pt idx="797">
                  <c:v>30.673241650000001</c:v>
                </c:pt>
                <c:pt idx="798">
                  <c:v>18.899007300000001</c:v>
                </c:pt>
                <c:pt idx="799">
                  <c:v>42.755254899999997</c:v>
                </c:pt>
                <c:pt idx="800">
                  <c:v>37.782913800000003</c:v>
                </c:pt>
                <c:pt idx="801">
                  <c:v>17.959795629999999</c:v>
                </c:pt>
                <c:pt idx="802">
                  <c:v>18.71605138</c:v>
                </c:pt>
                <c:pt idx="803">
                  <c:v>17.779506659999999</c:v>
                </c:pt>
                <c:pt idx="804">
                  <c:v>15.495429680000001</c:v>
                </c:pt>
                <c:pt idx="805">
                  <c:v>16.507538799999999</c:v>
                </c:pt>
                <c:pt idx="806">
                  <c:v>16.311758380000001</c:v>
                </c:pt>
                <c:pt idx="807">
                  <c:v>20.506662899999998</c:v>
                </c:pt>
                <c:pt idx="808">
                  <c:v>21.183140829999999</c:v>
                </c:pt>
                <c:pt idx="809">
                  <c:v>21.837258630000001</c:v>
                </c:pt>
                <c:pt idx="810">
                  <c:v>20.98925453</c:v>
                </c:pt>
                <c:pt idx="811">
                  <c:v>29.17500025</c:v>
                </c:pt>
                <c:pt idx="812">
                  <c:v>30.707044750000001</c:v>
                </c:pt>
                <c:pt idx="813">
                  <c:v>30.816138899999999</c:v>
                </c:pt>
                <c:pt idx="814">
                  <c:v>47.775330830000001</c:v>
                </c:pt>
                <c:pt idx="815">
                  <c:v>18.996796700000001</c:v>
                </c:pt>
                <c:pt idx="816">
                  <c:v>19.259239350000001</c:v>
                </c:pt>
                <c:pt idx="817">
                  <c:v>20.8830603</c:v>
                </c:pt>
                <c:pt idx="818">
                  <c:v>20.744111950000001</c:v>
                </c:pt>
                <c:pt idx="819">
                  <c:v>32.216020399999998</c:v>
                </c:pt>
                <c:pt idx="820">
                  <c:v>18.084868830000001</c:v>
                </c:pt>
                <c:pt idx="821">
                  <c:v>14.235462399999999</c:v>
                </c:pt>
                <c:pt idx="822">
                  <c:v>13.2213537</c:v>
                </c:pt>
                <c:pt idx="823">
                  <c:v>13.233819029999999</c:v>
                </c:pt>
                <c:pt idx="824">
                  <c:v>13.822917029999999</c:v>
                </c:pt>
                <c:pt idx="825">
                  <c:v>22.058297700000001</c:v>
                </c:pt>
                <c:pt idx="826">
                  <c:v>23.63695718</c:v>
                </c:pt>
                <c:pt idx="827">
                  <c:v>18.006103400000001</c:v>
                </c:pt>
                <c:pt idx="828">
                  <c:v>8.9454541299999999</c:v>
                </c:pt>
                <c:pt idx="829">
                  <c:v>19.782313479999999</c:v>
                </c:pt>
                <c:pt idx="830">
                  <c:v>18.532700699999999</c:v>
                </c:pt>
                <c:pt idx="831">
                  <c:v>15.62387668</c:v>
                </c:pt>
                <c:pt idx="832">
                  <c:v>34.607567250000002</c:v>
                </c:pt>
                <c:pt idx="833">
                  <c:v>30.172201560000001</c:v>
                </c:pt>
                <c:pt idx="834">
                  <c:v>37.178579980000002</c:v>
                </c:pt>
                <c:pt idx="835">
                  <c:v>18.583539999999999</c:v>
                </c:pt>
                <c:pt idx="836">
                  <c:v>15.465692649999999</c:v>
                </c:pt>
                <c:pt idx="837">
                  <c:v>16.967953250000001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9-4DEA-BD69-B3C523787284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其他交易平台</c:v>
                </c:pt>
              </c:strCache>
            </c:strRef>
          </c:tx>
          <c:spPr>
            <a:pattFill prst="ltUp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cat>
            <c:numRef>
              <c:f>工作表1!$A$2:$A$839</c:f>
              <c:numCache>
                <c:formatCode>m/d/yyyy</c:formatCode>
                <c:ptCount val="838"/>
                <c:pt idx="0">
                  <c:v>43889</c:v>
                </c:pt>
                <c:pt idx="1">
                  <c:v>43890</c:v>
                </c:pt>
                <c:pt idx="2">
                  <c:v>43891</c:v>
                </c:pt>
                <c:pt idx="3">
                  <c:v>43892</c:v>
                </c:pt>
                <c:pt idx="4">
                  <c:v>43893</c:v>
                </c:pt>
                <c:pt idx="5">
                  <c:v>43894</c:v>
                </c:pt>
                <c:pt idx="6">
                  <c:v>43895</c:v>
                </c:pt>
                <c:pt idx="7">
                  <c:v>43896</c:v>
                </c:pt>
                <c:pt idx="8">
                  <c:v>43897</c:v>
                </c:pt>
                <c:pt idx="9">
                  <c:v>43898</c:v>
                </c:pt>
                <c:pt idx="10">
                  <c:v>43899</c:v>
                </c:pt>
                <c:pt idx="11">
                  <c:v>43900</c:v>
                </c:pt>
                <c:pt idx="12">
                  <c:v>43901</c:v>
                </c:pt>
                <c:pt idx="13">
                  <c:v>43902</c:v>
                </c:pt>
                <c:pt idx="14">
                  <c:v>43903</c:v>
                </c:pt>
                <c:pt idx="15">
                  <c:v>43904</c:v>
                </c:pt>
                <c:pt idx="16">
                  <c:v>43905</c:v>
                </c:pt>
                <c:pt idx="17">
                  <c:v>43906</c:v>
                </c:pt>
                <c:pt idx="18">
                  <c:v>43907</c:v>
                </c:pt>
                <c:pt idx="19">
                  <c:v>43908</c:v>
                </c:pt>
                <c:pt idx="20">
                  <c:v>43909</c:v>
                </c:pt>
                <c:pt idx="21">
                  <c:v>43910</c:v>
                </c:pt>
                <c:pt idx="22">
                  <c:v>43911</c:v>
                </c:pt>
                <c:pt idx="23">
                  <c:v>43912</c:v>
                </c:pt>
                <c:pt idx="24">
                  <c:v>43913</c:v>
                </c:pt>
                <c:pt idx="25">
                  <c:v>43914</c:v>
                </c:pt>
                <c:pt idx="26">
                  <c:v>43915</c:v>
                </c:pt>
                <c:pt idx="27">
                  <c:v>43916</c:v>
                </c:pt>
                <c:pt idx="28">
                  <c:v>43917</c:v>
                </c:pt>
                <c:pt idx="29">
                  <c:v>43918</c:v>
                </c:pt>
                <c:pt idx="30">
                  <c:v>43919</c:v>
                </c:pt>
                <c:pt idx="31">
                  <c:v>43920</c:v>
                </c:pt>
                <c:pt idx="32">
                  <c:v>43921</c:v>
                </c:pt>
                <c:pt idx="33">
                  <c:v>43922</c:v>
                </c:pt>
                <c:pt idx="34">
                  <c:v>43923</c:v>
                </c:pt>
                <c:pt idx="35">
                  <c:v>43924</c:v>
                </c:pt>
                <c:pt idx="36">
                  <c:v>43925</c:v>
                </c:pt>
                <c:pt idx="37">
                  <c:v>43926</c:v>
                </c:pt>
                <c:pt idx="38">
                  <c:v>43927</c:v>
                </c:pt>
                <c:pt idx="39">
                  <c:v>43928</c:v>
                </c:pt>
                <c:pt idx="40">
                  <c:v>43929</c:v>
                </c:pt>
                <c:pt idx="41">
                  <c:v>43930</c:v>
                </c:pt>
                <c:pt idx="42">
                  <c:v>43931</c:v>
                </c:pt>
                <c:pt idx="43">
                  <c:v>43932</c:v>
                </c:pt>
                <c:pt idx="44">
                  <c:v>43933</c:v>
                </c:pt>
                <c:pt idx="45">
                  <c:v>43934</c:v>
                </c:pt>
                <c:pt idx="46">
                  <c:v>43935</c:v>
                </c:pt>
                <c:pt idx="47">
                  <c:v>43936</c:v>
                </c:pt>
                <c:pt idx="48">
                  <c:v>43937</c:v>
                </c:pt>
                <c:pt idx="49">
                  <c:v>43938</c:v>
                </c:pt>
                <c:pt idx="50">
                  <c:v>43939</c:v>
                </c:pt>
                <c:pt idx="51">
                  <c:v>43940</c:v>
                </c:pt>
                <c:pt idx="52">
                  <c:v>43941</c:v>
                </c:pt>
                <c:pt idx="53">
                  <c:v>43942</c:v>
                </c:pt>
                <c:pt idx="54">
                  <c:v>43943</c:v>
                </c:pt>
                <c:pt idx="55">
                  <c:v>43944</c:v>
                </c:pt>
                <c:pt idx="56">
                  <c:v>43945</c:v>
                </c:pt>
                <c:pt idx="57">
                  <c:v>43946</c:v>
                </c:pt>
                <c:pt idx="58">
                  <c:v>43947</c:v>
                </c:pt>
                <c:pt idx="59">
                  <c:v>43948</c:v>
                </c:pt>
                <c:pt idx="60">
                  <c:v>43949</c:v>
                </c:pt>
                <c:pt idx="61">
                  <c:v>43950</c:v>
                </c:pt>
                <c:pt idx="62">
                  <c:v>43951</c:v>
                </c:pt>
                <c:pt idx="63">
                  <c:v>43952</c:v>
                </c:pt>
                <c:pt idx="64">
                  <c:v>43953</c:v>
                </c:pt>
                <c:pt idx="65">
                  <c:v>43954</c:v>
                </c:pt>
                <c:pt idx="66">
                  <c:v>43955</c:v>
                </c:pt>
                <c:pt idx="67">
                  <c:v>43956</c:v>
                </c:pt>
                <c:pt idx="68">
                  <c:v>43957</c:v>
                </c:pt>
                <c:pt idx="69">
                  <c:v>43958</c:v>
                </c:pt>
                <c:pt idx="70">
                  <c:v>43959</c:v>
                </c:pt>
                <c:pt idx="71">
                  <c:v>43960</c:v>
                </c:pt>
                <c:pt idx="72">
                  <c:v>43961</c:v>
                </c:pt>
                <c:pt idx="73">
                  <c:v>43962</c:v>
                </c:pt>
                <c:pt idx="74">
                  <c:v>43963</c:v>
                </c:pt>
                <c:pt idx="75">
                  <c:v>43964</c:v>
                </c:pt>
                <c:pt idx="76">
                  <c:v>43965</c:v>
                </c:pt>
                <c:pt idx="77">
                  <c:v>43966</c:v>
                </c:pt>
                <c:pt idx="78">
                  <c:v>43967</c:v>
                </c:pt>
                <c:pt idx="79">
                  <c:v>43968</c:v>
                </c:pt>
                <c:pt idx="80">
                  <c:v>43969</c:v>
                </c:pt>
                <c:pt idx="81">
                  <c:v>43970</c:v>
                </c:pt>
                <c:pt idx="82">
                  <c:v>43971</c:v>
                </c:pt>
                <c:pt idx="83">
                  <c:v>43972</c:v>
                </c:pt>
                <c:pt idx="84">
                  <c:v>43973</c:v>
                </c:pt>
                <c:pt idx="85">
                  <c:v>43974</c:v>
                </c:pt>
                <c:pt idx="86">
                  <c:v>43975</c:v>
                </c:pt>
                <c:pt idx="87">
                  <c:v>43976</c:v>
                </c:pt>
                <c:pt idx="88">
                  <c:v>43977</c:v>
                </c:pt>
                <c:pt idx="89">
                  <c:v>43978</c:v>
                </c:pt>
                <c:pt idx="90">
                  <c:v>43979</c:v>
                </c:pt>
                <c:pt idx="91">
                  <c:v>43980</c:v>
                </c:pt>
                <c:pt idx="92">
                  <c:v>43981</c:v>
                </c:pt>
                <c:pt idx="93">
                  <c:v>43982</c:v>
                </c:pt>
                <c:pt idx="94">
                  <c:v>43983</c:v>
                </c:pt>
                <c:pt idx="95">
                  <c:v>43984</c:v>
                </c:pt>
                <c:pt idx="96">
                  <c:v>43985</c:v>
                </c:pt>
                <c:pt idx="97">
                  <c:v>43986</c:v>
                </c:pt>
                <c:pt idx="98">
                  <c:v>43987</c:v>
                </c:pt>
                <c:pt idx="99">
                  <c:v>43988</c:v>
                </c:pt>
                <c:pt idx="100">
                  <c:v>43989</c:v>
                </c:pt>
                <c:pt idx="101">
                  <c:v>43990</c:v>
                </c:pt>
                <c:pt idx="102">
                  <c:v>43991</c:v>
                </c:pt>
                <c:pt idx="103">
                  <c:v>43992</c:v>
                </c:pt>
                <c:pt idx="104">
                  <c:v>43993</c:v>
                </c:pt>
                <c:pt idx="105">
                  <c:v>43994</c:v>
                </c:pt>
                <c:pt idx="106">
                  <c:v>43995</c:v>
                </c:pt>
                <c:pt idx="107">
                  <c:v>43996</c:v>
                </c:pt>
                <c:pt idx="108">
                  <c:v>43997</c:v>
                </c:pt>
                <c:pt idx="109">
                  <c:v>43998</c:v>
                </c:pt>
                <c:pt idx="110">
                  <c:v>43999</c:v>
                </c:pt>
                <c:pt idx="111">
                  <c:v>44000</c:v>
                </c:pt>
                <c:pt idx="112">
                  <c:v>44001</c:v>
                </c:pt>
                <c:pt idx="113">
                  <c:v>44002</c:v>
                </c:pt>
                <c:pt idx="114">
                  <c:v>44003</c:v>
                </c:pt>
                <c:pt idx="115">
                  <c:v>44004</c:v>
                </c:pt>
                <c:pt idx="116">
                  <c:v>44005</c:v>
                </c:pt>
                <c:pt idx="117">
                  <c:v>44006</c:v>
                </c:pt>
                <c:pt idx="118">
                  <c:v>44007</c:v>
                </c:pt>
                <c:pt idx="119">
                  <c:v>44008</c:v>
                </c:pt>
                <c:pt idx="120">
                  <c:v>44009</c:v>
                </c:pt>
                <c:pt idx="121">
                  <c:v>44010</c:v>
                </c:pt>
                <c:pt idx="122">
                  <c:v>44011</c:v>
                </c:pt>
                <c:pt idx="123">
                  <c:v>44012</c:v>
                </c:pt>
                <c:pt idx="124">
                  <c:v>44013</c:v>
                </c:pt>
                <c:pt idx="125">
                  <c:v>44014</c:v>
                </c:pt>
                <c:pt idx="126">
                  <c:v>44015</c:v>
                </c:pt>
                <c:pt idx="127">
                  <c:v>44016</c:v>
                </c:pt>
                <c:pt idx="128">
                  <c:v>44017</c:v>
                </c:pt>
                <c:pt idx="129">
                  <c:v>44018</c:v>
                </c:pt>
                <c:pt idx="130">
                  <c:v>44019</c:v>
                </c:pt>
                <c:pt idx="131">
                  <c:v>44020</c:v>
                </c:pt>
                <c:pt idx="132">
                  <c:v>44021</c:v>
                </c:pt>
                <c:pt idx="133">
                  <c:v>44022</c:v>
                </c:pt>
                <c:pt idx="134">
                  <c:v>44023</c:v>
                </c:pt>
                <c:pt idx="135">
                  <c:v>44024</c:v>
                </c:pt>
                <c:pt idx="136">
                  <c:v>44025</c:v>
                </c:pt>
                <c:pt idx="137">
                  <c:v>44026</c:v>
                </c:pt>
                <c:pt idx="138">
                  <c:v>44027</c:v>
                </c:pt>
                <c:pt idx="139">
                  <c:v>44028</c:v>
                </c:pt>
                <c:pt idx="140">
                  <c:v>44029</c:v>
                </c:pt>
                <c:pt idx="141">
                  <c:v>44030</c:v>
                </c:pt>
                <c:pt idx="142">
                  <c:v>44031</c:v>
                </c:pt>
                <c:pt idx="143">
                  <c:v>44032</c:v>
                </c:pt>
                <c:pt idx="144">
                  <c:v>44033</c:v>
                </c:pt>
                <c:pt idx="145">
                  <c:v>44034</c:v>
                </c:pt>
                <c:pt idx="146">
                  <c:v>44035</c:v>
                </c:pt>
                <c:pt idx="147">
                  <c:v>44036</c:v>
                </c:pt>
                <c:pt idx="148">
                  <c:v>44037</c:v>
                </c:pt>
                <c:pt idx="149">
                  <c:v>44038</c:v>
                </c:pt>
                <c:pt idx="150">
                  <c:v>44039</c:v>
                </c:pt>
                <c:pt idx="151">
                  <c:v>44040</c:v>
                </c:pt>
                <c:pt idx="152">
                  <c:v>44041</c:v>
                </c:pt>
                <c:pt idx="153">
                  <c:v>44042</c:v>
                </c:pt>
                <c:pt idx="154">
                  <c:v>44043</c:v>
                </c:pt>
                <c:pt idx="155">
                  <c:v>44044</c:v>
                </c:pt>
                <c:pt idx="156">
                  <c:v>44045</c:v>
                </c:pt>
                <c:pt idx="157">
                  <c:v>44046</c:v>
                </c:pt>
                <c:pt idx="158">
                  <c:v>44047</c:v>
                </c:pt>
                <c:pt idx="159">
                  <c:v>44048</c:v>
                </c:pt>
                <c:pt idx="160">
                  <c:v>44049</c:v>
                </c:pt>
                <c:pt idx="161">
                  <c:v>44050</c:v>
                </c:pt>
                <c:pt idx="162">
                  <c:v>44051</c:v>
                </c:pt>
                <c:pt idx="163">
                  <c:v>44052</c:v>
                </c:pt>
                <c:pt idx="164">
                  <c:v>44053</c:v>
                </c:pt>
                <c:pt idx="165">
                  <c:v>44054</c:v>
                </c:pt>
                <c:pt idx="166">
                  <c:v>44055</c:v>
                </c:pt>
                <c:pt idx="167">
                  <c:v>44056</c:v>
                </c:pt>
                <c:pt idx="168">
                  <c:v>44057</c:v>
                </c:pt>
                <c:pt idx="169">
                  <c:v>44058</c:v>
                </c:pt>
                <c:pt idx="170">
                  <c:v>44059</c:v>
                </c:pt>
                <c:pt idx="171">
                  <c:v>44060</c:v>
                </c:pt>
                <c:pt idx="172">
                  <c:v>44061</c:v>
                </c:pt>
                <c:pt idx="173">
                  <c:v>44062</c:v>
                </c:pt>
                <c:pt idx="174">
                  <c:v>44063</c:v>
                </c:pt>
                <c:pt idx="175">
                  <c:v>44064</c:v>
                </c:pt>
                <c:pt idx="176">
                  <c:v>44065</c:v>
                </c:pt>
                <c:pt idx="177">
                  <c:v>44066</c:v>
                </c:pt>
                <c:pt idx="178">
                  <c:v>44067</c:v>
                </c:pt>
                <c:pt idx="179">
                  <c:v>44068</c:v>
                </c:pt>
                <c:pt idx="180">
                  <c:v>44069</c:v>
                </c:pt>
                <c:pt idx="181">
                  <c:v>44070</c:v>
                </c:pt>
                <c:pt idx="182">
                  <c:v>44071</c:v>
                </c:pt>
                <c:pt idx="183">
                  <c:v>44072</c:v>
                </c:pt>
                <c:pt idx="184">
                  <c:v>44073</c:v>
                </c:pt>
                <c:pt idx="185">
                  <c:v>44074</c:v>
                </c:pt>
                <c:pt idx="186">
                  <c:v>44075</c:v>
                </c:pt>
                <c:pt idx="187">
                  <c:v>44076</c:v>
                </c:pt>
                <c:pt idx="188">
                  <c:v>44077</c:v>
                </c:pt>
                <c:pt idx="189">
                  <c:v>44078</c:v>
                </c:pt>
                <c:pt idx="190">
                  <c:v>44079</c:v>
                </c:pt>
                <c:pt idx="191">
                  <c:v>44080</c:v>
                </c:pt>
                <c:pt idx="192">
                  <c:v>44081</c:v>
                </c:pt>
                <c:pt idx="193">
                  <c:v>44082</c:v>
                </c:pt>
                <c:pt idx="194">
                  <c:v>44083</c:v>
                </c:pt>
                <c:pt idx="195">
                  <c:v>44084</c:v>
                </c:pt>
                <c:pt idx="196">
                  <c:v>44085</c:v>
                </c:pt>
                <c:pt idx="197">
                  <c:v>44086</c:v>
                </c:pt>
                <c:pt idx="198">
                  <c:v>44087</c:v>
                </c:pt>
                <c:pt idx="199">
                  <c:v>44088</c:v>
                </c:pt>
                <c:pt idx="200">
                  <c:v>44089</c:v>
                </c:pt>
                <c:pt idx="201">
                  <c:v>44090</c:v>
                </c:pt>
                <c:pt idx="202">
                  <c:v>44091</c:v>
                </c:pt>
                <c:pt idx="203">
                  <c:v>44092</c:v>
                </c:pt>
                <c:pt idx="204">
                  <c:v>44093</c:v>
                </c:pt>
                <c:pt idx="205">
                  <c:v>44094</c:v>
                </c:pt>
                <c:pt idx="206">
                  <c:v>44095</c:v>
                </c:pt>
                <c:pt idx="207">
                  <c:v>44096</c:v>
                </c:pt>
                <c:pt idx="208">
                  <c:v>44097</c:v>
                </c:pt>
                <c:pt idx="209">
                  <c:v>44098</c:v>
                </c:pt>
                <c:pt idx="210">
                  <c:v>44099</c:v>
                </c:pt>
                <c:pt idx="211">
                  <c:v>44100</c:v>
                </c:pt>
                <c:pt idx="212">
                  <c:v>44101</c:v>
                </c:pt>
                <c:pt idx="213">
                  <c:v>44102</c:v>
                </c:pt>
                <c:pt idx="214">
                  <c:v>44103</c:v>
                </c:pt>
                <c:pt idx="215">
                  <c:v>44104</c:v>
                </c:pt>
                <c:pt idx="216">
                  <c:v>44105</c:v>
                </c:pt>
                <c:pt idx="217">
                  <c:v>44106</c:v>
                </c:pt>
                <c:pt idx="218">
                  <c:v>44107</c:v>
                </c:pt>
                <c:pt idx="219">
                  <c:v>44108</c:v>
                </c:pt>
                <c:pt idx="220">
                  <c:v>44109</c:v>
                </c:pt>
                <c:pt idx="221">
                  <c:v>44110</c:v>
                </c:pt>
                <c:pt idx="222">
                  <c:v>44111</c:v>
                </c:pt>
                <c:pt idx="223">
                  <c:v>44112</c:v>
                </c:pt>
                <c:pt idx="224">
                  <c:v>44113</c:v>
                </c:pt>
                <c:pt idx="225">
                  <c:v>44114</c:v>
                </c:pt>
                <c:pt idx="226">
                  <c:v>44115</c:v>
                </c:pt>
                <c:pt idx="227">
                  <c:v>44116</c:v>
                </c:pt>
                <c:pt idx="228">
                  <c:v>44117</c:v>
                </c:pt>
                <c:pt idx="229">
                  <c:v>44118</c:v>
                </c:pt>
                <c:pt idx="230">
                  <c:v>44119</c:v>
                </c:pt>
                <c:pt idx="231">
                  <c:v>44120</c:v>
                </c:pt>
                <c:pt idx="232">
                  <c:v>44121</c:v>
                </c:pt>
                <c:pt idx="233">
                  <c:v>44122</c:v>
                </c:pt>
                <c:pt idx="234">
                  <c:v>44123</c:v>
                </c:pt>
                <c:pt idx="235">
                  <c:v>44124</c:v>
                </c:pt>
                <c:pt idx="236">
                  <c:v>44125</c:v>
                </c:pt>
                <c:pt idx="237">
                  <c:v>44126</c:v>
                </c:pt>
                <c:pt idx="238">
                  <c:v>44127</c:v>
                </c:pt>
                <c:pt idx="239">
                  <c:v>44128</c:v>
                </c:pt>
                <c:pt idx="240">
                  <c:v>44129</c:v>
                </c:pt>
                <c:pt idx="241">
                  <c:v>44130</c:v>
                </c:pt>
                <c:pt idx="242">
                  <c:v>44131</c:v>
                </c:pt>
                <c:pt idx="243">
                  <c:v>44132</c:v>
                </c:pt>
                <c:pt idx="244">
                  <c:v>44133</c:v>
                </c:pt>
                <c:pt idx="245">
                  <c:v>44134</c:v>
                </c:pt>
                <c:pt idx="246">
                  <c:v>44135</c:v>
                </c:pt>
                <c:pt idx="247">
                  <c:v>44136</c:v>
                </c:pt>
                <c:pt idx="248">
                  <c:v>44137</c:v>
                </c:pt>
                <c:pt idx="249">
                  <c:v>44138</c:v>
                </c:pt>
                <c:pt idx="250">
                  <c:v>44139</c:v>
                </c:pt>
                <c:pt idx="251">
                  <c:v>44140</c:v>
                </c:pt>
                <c:pt idx="252">
                  <c:v>44141</c:v>
                </c:pt>
                <c:pt idx="253">
                  <c:v>44142</c:v>
                </c:pt>
                <c:pt idx="254">
                  <c:v>44143</c:v>
                </c:pt>
                <c:pt idx="255">
                  <c:v>44144</c:v>
                </c:pt>
                <c:pt idx="256">
                  <c:v>44145</c:v>
                </c:pt>
                <c:pt idx="257">
                  <c:v>44146</c:v>
                </c:pt>
                <c:pt idx="258">
                  <c:v>44147</c:v>
                </c:pt>
                <c:pt idx="259">
                  <c:v>44148</c:v>
                </c:pt>
                <c:pt idx="260">
                  <c:v>44149</c:v>
                </c:pt>
                <c:pt idx="261">
                  <c:v>44150</c:v>
                </c:pt>
                <c:pt idx="262">
                  <c:v>44151</c:v>
                </c:pt>
                <c:pt idx="263">
                  <c:v>44152</c:v>
                </c:pt>
                <c:pt idx="264">
                  <c:v>44153</c:v>
                </c:pt>
                <c:pt idx="265">
                  <c:v>44154</c:v>
                </c:pt>
                <c:pt idx="266">
                  <c:v>44155</c:v>
                </c:pt>
                <c:pt idx="267">
                  <c:v>44156</c:v>
                </c:pt>
                <c:pt idx="268">
                  <c:v>44157</c:v>
                </c:pt>
                <c:pt idx="269">
                  <c:v>44158</c:v>
                </c:pt>
                <c:pt idx="270">
                  <c:v>44159</c:v>
                </c:pt>
                <c:pt idx="271">
                  <c:v>44160</c:v>
                </c:pt>
                <c:pt idx="272">
                  <c:v>44161</c:v>
                </c:pt>
                <c:pt idx="273">
                  <c:v>44162</c:v>
                </c:pt>
                <c:pt idx="274">
                  <c:v>44163</c:v>
                </c:pt>
                <c:pt idx="275">
                  <c:v>44164</c:v>
                </c:pt>
                <c:pt idx="276">
                  <c:v>44165</c:v>
                </c:pt>
                <c:pt idx="277">
                  <c:v>44166</c:v>
                </c:pt>
                <c:pt idx="278">
                  <c:v>44167</c:v>
                </c:pt>
                <c:pt idx="279">
                  <c:v>44168</c:v>
                </c:pt>
                <c:pt idx="280">
                  <c:v>44169</c:v>
                </c:pt>
                <c:pt idx="281">
                  <c:v>44170</c:v>
                </c:pt>
                <c:pt idx="282">
                  <c:v>44171</c:v>
                </c:pt>
                <c:pt idx="283">
                  <c:v>44172</c:v>
                </c:pt>
                <c:pt idx="284">
                  <c:v>44173</c:v>
                </c:pt>
                <c:pt idx="285">
                  <c:v>44174</c:v>
                </c:pt>
                <c:pt idx="286">
                  <c:v>44175</c:v>
                </c:pt>
                <c:pt idx="287">
                  <c:v>44176</c:v>
                </c:pt>
                <c:pt idx="288">
                  <c:v>44177</c:v>
                </c:pt>
                <c:pt idx="289">
                  <c:v>44178</c:v>
                </c:pt>
                <c:pt idx="290">
                  <c:v>44179</c:v>
                </c:pt>
                <c:pt idx="291">
                  <c:v>44180</c:v>
                </c:pt>
                <c:pt idx="292">
                  <c:v>44181</c:v>
                </c:pt>
                <c:pt idx="293">
                  <c:v>44182</c:v>
                </c:pt>
                <c:pt idx="294">
                  <c:v>44183</c:v>
                </c:pt>
                <c:pt idx="295">
                  <c:v>44184</c:v>
                </c:pt>
                <c:pt idx="296">
                  <c:v>44185</c:v>
                </c:pt>
                <c:pt idx="297">
                  <c:v>44186</c:v>
                </c:pt>
                <c:pt idx="298">
                  <c:v>44187</c:v>
                </c:pt>
                <c:pt idx="299">
                  <c:v>44188</c:v>
                </c:pt>
                <c:pt idx="300">
                  <c:v>44189</c:v>
                </c:pt>
                <c:pt idx="301">
                  <c:v>44190</c:v>
                </c:pt>
                <c:pt idx="302">
                  <c:v>44191</c:v>
                </c:pt>
                <c:pt idx="303">
                  <c:v>44192</c:v>
                </c:pt>
                <c:pt idx="304">
                  <c:v>44193</c:v>
                </c:pt>
                <c:pt idx="305">
                  <c:v>44194</c:v>
                </c:pt>
                <c:pt idx="306">
                  <c:v>44195</c:v>
                </c:pt>
                <c:pt idx="307">
                  <c:v>44196</c:v>
                </c:pt>
                <c:pt idx="308">
                  <c:v>44197</c:v>
                </c:pt>
                <c:pt idx="309">
                  <c:v>44198</c:v>
                </c:pt>
                <c:pt idx="310">
                  <c:v>44199</c:v>
                </c:pt>
                <c:pt idx="311">
                  <c:v>44200</c:v>
                </c:pt>
                <c:pt idx="312">
                  <c:v>44201</c:v>
                </c:pt>
                <c:pt idx="313">
                  <c:v>44202</c:v>
                </c:pt>
                <c:pt idx="314">
                  <c:v>44203</c:v>
                </c:pt>
                <c:pt idx="315">
                  <c:v>44204</c:v>
                </c:pt>
                <c:pt idx="316">
                  <c:v>44205</c:v>
                </c:pt>
                <c:pt idx="317">
                  <c:v>44206</c:v>
                </c:pt>
                <c:pt idx="318">
                  <c:v>44207</c:v>
                </c:pt>
                <c:pt idx="319">
                  <c:v>44208</c:v>
                </c:pt>
                <c:pt idx="320">
                  <c:v>44209</c:v>
                </c:pt>
                <c:pt idx="321">
                  <c:v>44210</c:v>
                </c:pt>
                <c:pt idx="322">
                  <c:v>44211</c:v>
                </c:pt>
                <c:pt idx="323">
                  <c:v>44212</c:v>
                </c:pt>
                <c:pt idx="324">
                  <c:v>44213</c:v>
                </c:pt>
                <c:pt idx="325">
                  <c:v>44214</c:v>
                </c:pt>
                <c:pt idx="326">
                  <c:v>44215</c:v>
                </c:pt>
                <c:pt idx="327">
                  <c:v>44216</c:v>
                </c:pt>
                <c:pt idx="328">
                  <c:v>44217</c:v>
                </c:pt>
                <c:pt idx="329">
                  <c:v>44218</c:v>
                </c:pt>
                <c:pt idx="330">
                  <c:v>44219</c:v>
                </c:pt>
                <c:pt idx="331">
                  <c:v>44220</c:v>
                </c:pt>
                <c:pt idx="332">
                  <c:v>44221</c:v>
                </c:pt>
                <c:pt idx="333">
                  <c:v>44222</c:v>
                </c:pt>
                <c:pt idx="334">
                  <c:v>44223</c:v>
                </c:pt>
                <c:pt idx="335">
                  <c:v>44224</c:v>
                </c:pt>
                <c:pt idx="336">
                  <c:v>44225</c:v>
                </c:pt>
                <c:pt idx="337">
                  <c:v>44226</c:v>
                </c:pt>
                <c:pt idx="338">
                  <c:v>44227</c:v>
                </c:pt>
                <c:pt idx="339">
                  <c:v>44228</c:v>
                </c:pt>
                <c:pt idx="340">
                  <c:v>44229</c:v>
                </c:pt>
                <c:pt idx="341">
                  <c:v>44230</c:v>
                </c:pt>
                <c:pt idx="342">
                  <c:v>44231</c:v>
                </c:pt>
                <c:pt idx="343">
                  <c:v>44232</c:v>
                </c:pt>
                <c:pt idx="344">
                  <c:v>44233</c:v>
                </c:pt>
                <c:pt idx="345">
                  <c:v>44234</c:v>
                </c:pt>
                <c:pt idx="346">
                  <c:v>44235</c:v>
                </c:pt>
                <c:pt idx="347">
                  <c:v>44236</c:v>
                </c:pt>
                <c:pt idx="348">
                  <c:v>44237</c:v>
                </c:pt>
                <c:pt idx="349">
                  <c:v>44238</c:v>
                </c:pt>
                <c:pt idx="350">
                  <c:v>44239</c:v>
                </c:pt>
                <c:pt idx="351">
                  <c:v>44240</c:v>
                </c:pt>
                <c:pt idx="352">
                  <c:v>44241</c:v>
                </c:pt>
                <c:pt idx="353">
                  <c:v>44242</c:v>
                </c:pt>
                <c:pt idx="354">
                  <c:v>44243</c:v>
                </c:pt>
                <c:pt idx="355">
                  <c:v>44244</c:v>
                </c:pt>
                <c:pt idx="356">
                  <c:v>44245</c:v>
                </c:pt>
                <c:pt idx="357">
                  <c:v>44246</c:v>
                </c:pt>
                <c:pt idx="358">
                  <c:v>44247</c:v>
                </c:pt>
                <c:pt idx="359">
                  <c:v>44248</c:v>
                </c:pt>
                <c:pt idx="360">
                  <c:v>44249</c:v>
                </c:pt>
                <c:pt idx="361">
                  <c:v>44250</c:v>
                </c:pt>
                <c:pt idx="362">
                  <c:v>44251</c:v>
                </c:pt>
                <c:pt idx="363">
                  <c:v>44252</c:v>
                </c:pt>
                <c:pt idx="364">
                  <c:v>44253</c:v>
                </c:pt>
                <c:pt idx="365">
                  <c:v>44254</c:v>
                </c:pt>
                <c:pt idx="366">
                  <c:v>44255</c:v>
                </c:pt>
                <c:pt idx="367">
                  <c:v>44256</c:v>
                </c:pt>
                <c:pt idx="368">
                  <c:v>44257</c:v>
                </c:pt>
                <c:pt idx="369">
                  <c:v>44258</c:v>
                </c:pt>
                <c:pt idx="370">
                  <c:v>44259</c:v>
                </c:pt>
                <c:pt idx="371">
                  <c:v>44260</c:v>
                </c:pt>
                <c:pt idx="372">
                  <c:v>44261</c:v>
                </c:pt>
                <c:pt idx="373">
                  <c:v>44262</c:v>
                </c:pt>
                <c:pt idx="374">
                  <c:v>44263</c:v>
                </c:pt>
                <c:pt idx="375">
                  <c:v>44264</c:v>
                </c:pt>
                <c:pt idx="376">
                  <c:v>44265</c:v>
                </c:pt>
                <c:pt idx="377">
                  <c:v>44266</c:v>
                </c:pt>
                <c:pt idx="378">
                  <c:v>44267</c:v>
                </c:pt>
                <c:pt idx="379">
                  <c:v>44268</c:v>
                </c:pt>
                <c:pt idx="380">
                  <c:v>44269</c:v>
                </c:pt>
                <c:pt idx="381">
                  <c:v>44270</c:v>
                </c:pt>
                <c:pt idx="382">
                  <c:v>44271</c:v>
                </c:pt>
                <c:pt idx="383">
                  <c:v>44272</c:v>
                </c:pt>
                <c:pt idx="384">
                  <c:v>44273</c:v>
                </c:pt>
                <c:pt idx="385">
                  <c:v>44274</c:v>
                </c:pt>
                <c:pt idx="386">
                  <c:v>44275</c:v>
                </c:pt>
                <c:pt idx="387">
                  <c:v>44276</c:v>
                </c:pt>
                <c:pt idx="388">
                  <c:v>44277</c:v>
                </c:pt>
                <c:pt idx="389">
                  <c:v>44278</c:v>
                </c:pt>
                <c:pt idx="390">
                  <c:v>44279</c:v>
                </c:pt>
                <c:pt idx="391">
                  <c:v>44280</c:v>
                </c:pt>
                <c:pt idx="392">
                  <c:v>44281</c:v>
                </c:pt>
                <c:pt idx="393">
                  <c:v>44282</c:v>
                </c:pt>
                <c:pt idx="394">
                  <c:v>44283</c:v>
                </c:pt>
                <c:pt idx="395">
                  <c:v>44284</c:v>
                </c:pt>
                <c:pt idx="396">
                  <c:v>44285</c:v>
                </c:pt>
                <c:pt idx="397">
                  <c:v>44286</c:v>
                </c:pt>
                <c:pt idx="398">
                  <c:v>44287</c:v>
                </c:pt>
                <c:pt idx="399">
                  <c:v>44288</c:v>
                </c:pt>
                <c:pt idx="400">
                  <c:v>44289</c:v>
                </c:pt>
                <c:pt idx="401">
                  <c:v>44290</c:v>
                </c:pt>
                <c:pt idx="402">
                  <c:v>44291</c:v>
                </c:pt>
                <c:pt idx="403">
                  <c:v>44292</c:v>
                </c:pt>
                <c:pt idx="404">
                  <c:v>44293</c:v>
                </c:pt>
                <c:pt idx="405">
                  <c:v>44294</c:v>
                </c:pt>
                <c:pt idx="406">
                  <c:v>44295</c:v>
                </c:pt>
                <c:pt idx="407">
                  <c:v>44296</c:v>
                </c:pt>
                <c:pt idx="408">
                  <c:v>44297</c:v>
                </c:pt>
                <c:pt idx="409">
                  <c:v>44298</c:v>
                </c:pt>
                <c:pt idx="410">
                  <c:v>44299</c:v>
                </c:pt>
                <c:pt idx="411">
                  <c:v>44300</c:v>
                </c:pt>
                <c:pt idx="412">
                  <c:v>44301</c:v>
                </c:pt>
                <c:pt idx="413">
                  <c:v>44302</c:v>
                </c:pt>
                <c:pt idx="414">
                  <c:v>44303</c:v>
                </c:pt>
                <c:pt idx="415">
                  <c:v>44304</c:v>
                </c:pt>
                <c:pt idx="416">
                  <c:v>44305</c:v>
                </c:pt>
                <c:pt idx="417">
                  <c:v>44306</c:v>
                </c:pt>
                <c:pt idx="418">
                  <c:v>44307</c:v>
                </c:pt>
                <c:pt idx="419">
                  <c:v>44308</c:v>
                </c:pt>
                <c:pt idx="420">
                  <c:v>44309</c:v>
                </c:pt>
                <c:pt idx="421">
                  <c:v>44310</c:v>
                </c:pt>
                <c:pt idx="422">
                  <c:v>44311</c:v>
                </c:pt>
                <c:pt idx="423">
                  <c:v>44312</c:v>
                </c:pt>
                <c:pt idx="424">
                  <c:v>44313</c:v>
                </c:pt>
                <c:pt idx="425">
                  <c:v>44314</c:v>
                </c:pt>
                <c:pt idx="426">
                  <c:v>44315</c:v>
                </c:pt>
                <c:pt idx="427">
                  <c:v>44316</c:v>
                </c:pt>
                <c:pt idx="428">
                  <c:v>44317</c:v>
                </c:pt>
                <c:pt idx="429">
                  <c:v>44318</c:v>
                </c:pt>
                <c:pt idx="430">
                  <c:v>44319</c:v>
                </c:pt>
                <c:pt idx="431">
                  <c:v>44320</c:v>
                </c:pt>
                <c:pt idx="432">
                  <c:v>44321</c:v>
                </c:pt>
                <c:pt idx="433">
                  <c:v>44322</c:v>
                </c:pt>
                <c:pt idx="434">
                  <c:v>44323</c:v>
                </c:pt>
                <c:pt idx="435">
                  <c:v>44324</c:v>
                </c:pt>
                <c:pt idx="436">
                  <c:v>44325</c:v>
                </c:pt>
                <c:pt idx="437">
                  <c:v>44326</c:v>
                </c:pt>
                <c:pt idx="438">
                  <c:v>44327</c:v>
                </c:pt>
                <c:pt idx="439">
                  <c:v>44328</c:v>
                </c:pt>
                <c:pt idx="440">
                  <c:v>44330</c:v>
                </c:pt>
                <c:pt idx="441">
                  <c:v>44331</c:v>
                </c:pt>
                <c:pt idx="442">
                  <c:v>44332</c:v>
                </c:pt>
                <c:pt idx="443">
                  <c:v>44333</c:v>
                </c:pt>
                <c:pt idx="444">
                  <c:v>44334</c:v>
                </c:pt>
                <c:pt idx="445">
                  <c:v>44335</c:v>
                </c:pt>
                <c:pt idx="446">
                  <c:v>44336</c:v>
                </c:pt>
                <c:pt idx="447">
                  <c:v>44337</c:v>
                </c:pt>
                <c:pt idx="448">
                  <c:v>44338</c:v>
                </c:pt>
                <c:pt idx="449">
                  <c:v>44339</c:v>
                </c:pt>
                <c:pt idx="450">
                  <c:v>44340</c:v>
                </c:pt>
                <c:pt idx="451">
                  <c:v>44341</c:v>
                </c:pt>
                <c:pt idx="452">
                  <c:v>44342</c:v>
                </c:pt>
                <c:pt idx="453">
                  <c:v>44343</c:v>
                </c:pt>
                <c:pt idx="454">
                  <c:v>44344</c:v>
                </c:pt>
                <c:pt idx="455">
                  <c:v>44345</c:v>
                </c:pt>
                <c:pt idx="456">
                  <c:v>44346</c:v>
                </c:pt>
                <c:pt idx="457">
                  <c:v>44347</c:v>
                </c:pt>
                <c:pt idx="458">
                  <c:v>44348</c:v>
                </c:pt>
                <c:pt idx="459">
                  <c:v>44349</c:v>
                </c:pt>
                <c:pt idx="460">
                  <c:v>44350</c:v>
                </c:pt>
                <c:pt idx="461">
                  <c:v>44351</c:v>
                </c:pt>
                <c:pt idx="462">
                  <c:v>44352</c:v>
                </c:pt>
                <c:pt idx="463">
                  <c:v>44353</c:v>
                </c:pt>
                <c:pt idx="464">
                  <c:v>44354</c:v>
                </c:pt>
                <c:pt idx="465">
                  <c:v>44355</c:v>
                </c:pt>
                <c:pt idx="466">
                  <c:v>44356</c:v>
                </c:pt>
                <c:pt idx="467">
                  <c:v>44357</c:v>
                </c:pt>
                <c:pt idx="468">
                  <c:v>44358</c:v>
                </c:pt>
                <c:pt idx="469">
                  <c:v>44359</c:v>
                </c:pt>
                <c:pt idx="470">
                  <c:v>44360</c:v>
                </c:pt>
                <c:pt idx="471">
                  <c:v>44361</c:v>
                </c:pt>
                <c:pt idx="472">
                  <c:v>44362</c:v>
                </c:pt>
                <c:pt idx="473">
                  <c:v>44363</c:v>
                </c:pt>
                <c:pt idx="474">
                  <c:v>44364</c:v>
                </c:pt>
                <c:pt idx="475">
                  <c:v>44365</c:v>
                </c:pt>
                <c:pt idx="476">
                  <c:v>44366</c:v>
                </c:pt>
                <c:pt idx="477">
                  <c:v>44367</c:v>
                </c:pt>
                <c:pt idx="478">
                  <c:v>44368</c:v>
                </c:pt>
                <c:pt idx="479">
                  <c:v>44369</c:v>
                </c:pt>
                <c:pt idx="480">
                  <c:v>44370</c:v>
                </c:pt>
                <c:pt idx="481">
                  <c:v>44371</c:v>
                </c:pt>
                <c:pt idx="482">
                  <c:v>44372</c:v>
                </c:pt>
                <c:pt idx="483">
                  <c:v>44373</c:v>
                </c:pt>
                <c:pt idx="484">
                  <c:v>44374</c:v>
                </c:pt>
                <c:pt idx="485">
                  <c:v>44375</c:v>
                </c:pt>
                <c:pt idx="486">
                  <c:v>44376</c:v>
                </c:pt>
                <c:pt idx="487">
                  <c:v>44377</c:v>
                </c:pt>
                <c:pt idx="488">
                  <c:v>44378</c:v>
                </c:pt>
                <c:pt idx="489">
                  <c:v>44379</c:v>
                </c:pt>
                <c:pt idx="490">
                  <c:v>44380</c:v>
                </c:pt>
                <c:pt idx="491">
                  <c:v>44381</c:v>
                </c:pt>
                <c:pt idx="492">
                  <c:v>44382</c:v>
                </c:pt>
                <c:pt idx="493">
                  <c:v>44383</c:v>
                </c:pt>
                <c:pt idx="494">
                  <c:v>44384</c:v>
                </c:pt>
                <c:pt idx="495">
                  <c:v>44385</c:v>
                </c:pt>
                <c:pt idx="496">
                  <c:v>44386</c:v>
                </c:pt>
                <c:pt idx="497">
                  <c:v>44387</c:v>
                </c:pt>
                <c:pt idx="498">
                  <c:v>44388</c:v>
                </c:pt>
                <c:pt idx="499">
                  <c:v>44389</c:v>
                </c:pt>
                <c:pt idx="500">
                  <c:v>44390</c:v>
                </c:pt>
                <c:pt idx="501">
                  <c:v>44391</c:v>
                </c:pt>
                <c:pt idx="502">
                  <c:v>44392</c:v>
                </c:pt>
                <c:pt idx="503">
                  <c:v>44393</c:v>
                </c:pt>
                <c:pt idx="504">
                  <c:v>44394</c:v>
                </c:pt>
                <c:pt idx="505">
                  <c:v>44395</c:v>
                </c:pt>
                <c:pt idx="506">
                  <c:v>44396</c:v>
                </c:pt>
                <c:pt idx="507">
                  <c:v>44397</c:v>
                </c:pt>
                <c:pt idx="508">
                  <c:v>44398</c:v>
                </c:pt>
                <c:pt idx="509">
                  <c:v>44399</c:v>
                </c:pt>
                <c:pt idx="510">
                  <c:v>44400</c:v>
                </c:pt>
                <c:pt idx="511">
                  <c:v>44401</c:v>
                </c:pt>
                <c:pt idx="512">
                  <c:v>44402</c:v>
                </c:pt>
                <c:pt idx="513">
                  <c:v>44403</c:v>
                </c:pt>
                <c:pt idx="514">
                  <c:v>44404</c:v>
                </c:pt>
                <c:pt idx="515">
                  <c:v>44405</c:v>
                </c:pt>
                <c:pt idx="516">
                  <c:v>44406</c:v>
                </c:pt>
                <c:pt idx="517">
                  <c:v>44407</c:v>
                </c:pt>
                <c:pt idx="518">
                  <c:v>44408</c:v>
                </c:pt>
                <c:pt idx="519">
                  <c:v>44409</c:v>
                </c:pt>
                <c:pt idx="520">
                  <c:v>44410</c:v>
                </c:pt>
                <c:pt idx="521">
                  <c:v>44411</c:v>
                </c:pt>
                <c:pt idx="522">
                  <c:v>44412</c:v>
                </c:pt>
                <c:pt idx="523">
                  <c:v>44413</c:v>
                </c:pt>
                <c:pt idx="524">
                  <c:v>44414</c:v>
                </c:pt>
                <c:pt idx="525">
                  <c:v>44415</c:v>
                </c:pt>
                <c:pt idx="526">
                  <c:v>44416</c:v>
                </c:pt>
                <c:pt idx="527">
                  <c:v>44417</c:v>
                </c:pt>
                <c:pt idx="528">
                  <c:v>44418</c:v>
                </c:pt>
                <c:pt idx="529">
                  <c:v>44419</c:v>
                </c:pt>
                <c:pt idx="530">
                  <c:v>44420</c:v>
                </c:pt>
                <c:pt idx="531">
                  <c:v>44421</c:v>
                </c:pt>
                <c:pt idx="532">
                  <c:v>44422</c:v>
                </c:pt>
                <c:pt idx="533">
                  <c:v>44423</c:v>
                </c:pt>
                <c:pt idx="534">
                  <c:v>44424</c:v>
                </c:pt>
                <c:pt idx="535">
                  <c:v>44425</c:v>
                </c:pt>
                <c:pt idx="536">
                  <c:v>44426</c:v>
                </c:pt>
                <c:pt idx="537">
                  <c:v>44427</c:v>
                </c:pt>
                <c:pt idx="538">
                  <c:v>44428</c:v>
                </c:pt>
                <c:pt idx="539">
                  <c:v>44429</c:v>
                </c:pt>
                <c:pt idx="540">
                  <c:v>44430</c:v>
                </c:pt>
                <c:pt idx="541">
                  <c:v>44431</c:v>
                </c:pt>
                <c:pt idx="542">
                  <c:v>44432</c:v>
                </c:pt>
                <c:pt idx="543">
                  <c:v>44433</c:v>
                </c:pt>
                <c:pt idx="544">
                  <c:v>44434</c:v>
                </c:pt>
                <c:pt idx="545">
                  <c:v>44435</c:v>
                </c:pt>
                <c:pt idx="546">
                  <c:v>44436</c:v>
                </c:pt>
                <c:pt idx="547">
                  <c:v>44437</c:v>
                </c:pt>
                <c:pt idx="548">
                  <c:v>44438</c:v>
                </c:pt>
                <c:pt idx="549">
                  <c:v>44439</c:v>
                </c:pt>
                <c:pt idx="550">
                  <c:v>44440</c:v>
                </c:pt>
                <c:pt idx="551">
                  <c:v>44442</c:v>
                </c:pt>
                <c:pt idx="552">
                  <c:v>44443</c:v>
                </c:pt>
                <c:pt idx="553">
                  <c:v>44444</c:v>
                </c:pt>
                <c:pt idx="554">
                  <c:v>44445</c:v>
                </c:pt>
                <c:pt idx="555">
                  <c:v>44446</c:v>
                </c:pt>
                <c:pt idx="556">
                  <c:v>44447</c:v>
                </c:pt>
                <c:pt idx="557">
                  <c:v>44448</c:v>
                </c:pt>
                <c:pt idx="558">
                  <c:v>44449</c:v>
                </c:pt>
                <c:pt idx="559">
                  <c:v>44450</c:v>
                </c:pt>
                <c:pt idx="560">
                  <c:v>44451</c:v>
                </c:pt>
                <c:pt idx="561">
                  <c:v>44452</c:v>
                </c:pt>
                <c:pt idx="562">
                  <c:v>44453</c:v>
                </c:pt>
                <c:pt idx="563">
                  <c:v>44454</c:v>
                </c:pt>
                <c:pt idx="564">
                  <c:v>44455</c:v>
                </c:pt>
                <c:pt idx="565">
                  <c:v>44456</c:v>
                </c:pt>
                <c:pt idx="566">
                  <c:v>44457</c:v>
                </c:pt>
                <c:pt idx="567">
                  <c:v>44458</c:v>
                </c:pt>
                <c:pt idx="568">
                  <c:v>44459</c:v>
                </c:pt>
                <c:pt idx="569">
                  <c:v>44460</c:v>
                </c:pt>
                <c:pt idx="570">
                  <c:v>44461</c:v>
                </c:pt>
                <c:pt idx="571">
                  <c:v>44462</c:v>
                </c:pt>
                <c:pt idx="572">
                  <c:v>44463</c:v>
                </c:pt>
                <c:pt idx="573">
                  <c:v>44464</c:v>
                </c:pt>
                <c:pt idx="574">
                  <c:v>44465</c:v>
                </c:pt>
                <c:pt idx="575">
                  <c:v>44466</c:v>
                </c:pt>
                <c:pt idx="576">
                  <c:v>44467</c:v>
                </c:pt>
                <c:pt idx="577">
                  <c:v>44468</c:v>
                </c:pt>
                <c:pt idx="578">
                  <c:v>44469</c:v>
                </c:pt>
                <c:pt idx="579">
                  <c:v>44470</c:v>
                </c:pt>
                <c:pt idx="580">
                  <c:v>44471</c:v>
                </c:pt>
                <c:pt idx="581">
                  <c:v>44472</c:v>
                </c:pt>
                <c:pt idx="582">
                  <c:v>44473</c:v>
                </c:pt>
                <c:pt idx="583">
                  <c:v>44474</c:v>
                </c:pt>
                <c:pt idx="584">
                  <c:v>44475</c:v>
                </c:pt>
                <c:pt idx="585">
                  <c:v>44476</c:v>
                </c:pt>
                <c:pt idx="586">
                  <c:v>44477</c:v>
                </c:pt>
                <c:pt idx="587">
                  <c:v>44478</c:v>
                </c:pt>
                <c:pt idx="588">
                  <c:v>44479</c:v>
                </c:pt>
                <c:pt idx="589">
                  <c:v>44480</c:v>
                </c:pt>
                <c:pt idx="590">
                  <c:v>44481</c:v>
                </c:pt>
                <c:pt idx="591">
                  <c:v>44482</c:v>
                </c:pt>
                <c:pt idx="592">
                  <c:v>44483</c:v>
                </c:pt>
                <c:pt idx="593">
                  <c:v>44484</c:v>
                </c:pt>
                <c:pt idx="594">
                  <c:v>44485</c:v>
                </c:pt>
                <c:pt idx="595">
                  <c:v>44486</c:v>
                </c:pt>
                <c:pt idx="596">
                  <c:v>44487</c:v>
                </c:pt>
                <c:pt idx="597">
                  <c:v>44488</c:v>
                </c:pt>
                <c:pt idx="598">
                  <c:v>44489</c:v>
                </c:pt>
                <c:pt idx="599">
                  <c:v>44490</c:v>
                </c:pt>
                <c:pt idx="600">
                  <c:v>44491</c:v>
                </c:pt>
                <c:pt idx="601">
                  <c:v>44492</c:v>
                </c:pt>
                <c:pt idx="602">
                  <c:v>44493</c:v>
                </c:pt>
                <c:pt idx="603">
                  <c:v>44494</c:v>
                </c:pt>
                <c:pt idx="604">
                  <c:v>44495</c:v>
                </c:pt>
                <c:pt idx="605">
                  <c:v>44496</c:v>
                </c:pt>
                <c:pt idx="606">
                  <c:v>44497</c:v>
                </c:pt>
                <c:pt idx="607">
                  <c:v>44498</c:v>
                </c:pt>
                <c:pt idx="608">
                  <c:v>44499</c:v>
                </c:pt>
                <c:pt idx="609">
                  <c:v>44500</c:v>
                </c:pt>
                <c:pt idx="610">
                  <c:v>44501</c:v>
                </c:pt>
                <c:pt idx="611">
                  <c:v>44503</c:v>
                </c:pt>
                <c:pt idx="612">
                  <c:v>44504</c:v>
                </c:pt>
                <c:pt idx="613">
                  <c:v>44505</c:v>
                </c:pt>
                <c:pt idx="614">
                  <c:v>44506</c:v>
                </c:pt>
                <c:pt idx="615">
                  <c:v>44507</c:v>
                </c:pt>
                <c:pt idx="616">
                  <c:v>44509</c:v>
                </c:pt>
                <c:pt idx="617">
                  <c:v>44510</c:v>
                </c:pt>
                <c:pt idx="618">
                  <c:v>44511</c:v>
                </c:pt>
                <c:pt idx="619">
                  <c:v>44512</c:v>
                </c:pt>
                <c:pt idx="620">
                  <c:v>44513</c:v>
                </c:pt>
                <c:pt idx="621">
                  <c:v>44514</c:v>
                </c:pt>
                <c:pt idx="622">
                  <c:v>44515</c:v>
                </c:pt>
                <c:pt idx="623">
                  <c:v>44516</c:v>
                </c:pt>
                <c:pt idx="624">
                  <c:v>44517</c:v>
                </c:pt>
                <c:pt idx="625">
                  <c:v>44518</c:v>
                </c:pt>
                <c:pt idx="626">
                  <c:v>44519</c:v>
                </c:pt>
                <c:pt idx="627">
                  <c:v>44520</c:v>
                </c:pt>
                <c:pt idx="628">
                  <c:v>44521</c:v>
                </c:pt>
                <c:pt idx="629">
                  <c:v>44522</c:v>
                </c:pt>
                <c:pt idx="630">
                  <c:v>44523</c:v>
                </c:pt>
                <c:pt idx="631">
                  <c:v>44525</c:v>
                </c:pt>
                <c:pt idx="632">
                  <c:v>44526</c:v>
                </c:pt>
                <c:pt idx="633">
                  <c:v>44527</c:v>
                </c:pt>
                <c:pt idx="634">
                  <c:v>44528</c:v>
                </c:pt>
                <c:pt idx="635">
                  <c:v>44529</c:v>
                </c:pt>
                <c:pt idx="636">
                  <c:v>44530</c:v>
                </c:pt>
                <c:pt idx="637">
                  <c:v>44531</c:v>
                </c:pt>
                <c:pt idx="638">
                  <c:v>44532</c:v>
                </c:pt>
                <c:pt idx="639">
                  <c:v>44533</c:v>
                </c:pt>
                <c:pt idx="640">
                  <c:v>44534</c:v>
                </c:pt>
                <c:pt idx="641">
                  <c:v>44535</c:v>
                </c:pt>
                <c:pt idx="642">
                  <c:v>44536</c:v>
                </c:pt>
                <c:pt idx="643">
                  <c:v>44537</c:v>
                </c:pt>
                <c:pt idx="644">
                  <c:v>44538</c:v>
                </c:pt>
                <c:pt idx="645">
                  <c:v>44539</c:v>
                </c:pt>
                <c:pt idx="646">
                  <c:v>44540</c:v>
                </c:pt>
                <c:pt idx="647">
                  <c:v>44541</c:v>
                </c:pt>
                <c:pt idx="648">
                  <c:v>44542</c:v>
                </c:pt>
                <c:pt idx="649">
                  <c:v>44543</c:v>
                </c:pt>
                <c:pt idx="650">
                  <c:v>44544</c:v>
                </c:pt>
                <c:pt idx="651">
                  <c:v>44545</c:v>
                </c:pt>
                <c:pt idx="652">
                  <c:v>44546</c:v>
                </c:pt>
                <c:pt idx="653">
                  <c:v>44547</c:v>
                </c:pt>
                <c:pt idx="654">
                  <c:v>44548</c:v>
                </c:pt>
                <c:pt idx="655">
                  <c:v>44549</c:v>
                </c:pt>
                <c:pt idx="656">
                  <c:v>44550</c:v>
                </c:pt>
                <c:pt idx="657">
                  <c:v>44551</c:v>
                </c:pt>
                <c:pt idx="658">
                  <c:v>44552</c:v>
                </c:pt>
                <c:pt idx="659">
                  <c:v>44553</c:v>
                </c:pt>
                <c:pt idx="660">
                  <c:v>44554</c:v>
                </c:pt>
                <c:pt idx="661">
                  <c:v>44555</c:v>
                </c:pt>
                <c:pt idx="662">
                  <c:v>44556</c:v>
                </c:pt>
                <c:pt idx="663">
                  <c:v>44557</c:v>
                </c:pt>
                <c:pt idx="664">
                  <c:v>44558</c:v>
                </c:pt>
                <c:pt idx="665">
                  <c:v>44559</c:v>
                </c:pt>
                <c:pt idx="666">
                  <c:v>44560</c:v>
                </c:pt>
                <c:pt idx="667">
                  <c:v>44561</c:v>
                </c:pt>
                <c:pt idx="668">
                  <c:v>44562</c:v>
                </c:pt>
                <c:pt idx="669">
                  <c:v>44563</c:v>
                </c:pt>
                <c:pt idx="670">
                  <c:v>44564</c:v>
                </c:pt>
                <c:pt idx="671">
                  <c:v>44565</c:v>
                </c:pt>
                <c:pt idx="672">
                  <c:v>44566</c:v>
                </c:pt>
                <c:pt idx="673">
                  <c:v>44567</c:v>
                </c:pt>
                <c:pt idx="674">
                  <c:v>44568</c:v>
                </c:pt>
                <c:pt idx="675">
                  <c:v>44569</c:v>
                </c:pt>
                <c:pt idx="676">
                  <c:v>44570</c:v>
                </c:pt>
                <c:pt idx="677">
                  <c:v>44571</c:v>
                </c:pt>
                <c:pt idx="678">
                  <c:v>44572</c:v>
                </c:pt>
                <c:pt idx="679">
                  <c:v>44573</c:v>
                </c:pt>
                <c:pt idx="680">
                  <c:v>44574</c:v>
                </c:pt>
                <c:pt idx="681">
                  <c:v>44575</c:v>
                </c:pt>
                <c:pt idx="682">
                  <c:v>44576</c:v>
                </c:pt>
                <c:pt idx="683">
                  <c:v>44578</c:v>
                </c:pt>
                <c:pt idx="684">
                  <c:v>44579</c:v>
                </c:pt>
                <c:pt idx="685">
                  <c:v>44580</c:v>
                </c:pt>
                <c:pt idx="686">
                  <c:v>44581</c:v>
                </c:pt>
                <c:pt idx="687">
                  <c:v>44582</c:v>
                </c:pt>
                <c:pt idx="688">
                  <c:v>44583</c:v>
                </c:pt>
                <c:pt idx="689">
                  <c:v>44584</c:v>
                </c:pt>
                <c:pt idx="690">
                  <c:v>44585</c:v>
                </c:pt>
                <c:pt idx="691">
                  <c:v>44586</c:v>
                </c:pt>
                <c:pt idx="692">
                  <c:v>44587</c:v>
                </c:pt>
                <c:pt idx="693">
                  <c:v>44588</c:v>
                </c:pt>
                <c:pt idx="694">
                  <c:v>44589</c:v>
                </c:pt>
                <c:pt idx="695">
                  <c:v>44590</c:v>
                </c:pt>
                <c:pt idx="696">
                  <c:v>44591</c:v>
                </c:pt>
                <c:pt idx="697">
                  <c:v>44592</c:v>
                </c:pt>
                <c:pt idx="698">
                  <c:v>44593</c:v>
                </c:pt>
                <c:pt idx="699">
                  <c:v>44594</c:v>
                </c:pt>
                <c:pt idx="700">
                  <c:v>44595</c:v>
                </c:pt>
                <c:pt idx="701">
                  <c:v>44596</c:v>
                </c:pt>
                <c:pt idx="702">
                  <c:v>44597</c:v>
                </c:pt>
                <c:pt idx="703">
                  <c:v>44598</c:v>
                </c:pt>
                <c:pt idx="704">
                  <c:v>44599</c:v>
                </c:pt>
                <c:pt idx="705">
                  <c:v>44600</c:v>
                </c:pt>
                <c:pt idx="706">
                  <c:v>44601</c:v>
                </c:pt>
                <c:pt idx="707">
                  <c:v>44602</c:v>
                </c:pt>
                <c:pt idx="708">
                  <c:v>44603</c:v>
                </c:pt>
                <c:pt idx="709">
                  <c:v>44604</c:v>
                </c:pt>
                <c:pt idx="710">
                  <c:v>44605</c:v>
                </c:pt>
                <c:pt idx="711">
                  <c:v>44606</c:v>
                </c:pt>
                <c:pt idx="712">
                  <c:v>44607</c:v>
                </c:pt>
                <c:pt idx="713">
                  <c:v>44608</c:v>
                </c:pt>
                <c:pt idx="714">
                  <c:v>44609</c:v>
                </c:pt>
                <c:pt idx="715">
                  <c:v>44610</c:v>
                </c:pt>
                <c:pt idx="716">
                  <c:v>44611</c:v>
                </c:pt>
                <c:pt idx="717">
                  <c:v>44612</c:v>
                </c:pt>
                <c:pt idx="718">
                  <c:v>44613</c:v>
                </c:pt>
                <c:pt idx="719">
                  <c:v>44614</c:v>
                </c:pt>
                <c:pt idx="720">
                  <c:v>44615</c:v>
                </c:pt>
                <c:pt idx="721">
                  <c:v>44616</c:v>
                </c:pt>
                <c:pt idx="722">
                  <c:v>44617</c:v>
                </c:pt>
                <c:pt idx="723">
                  <c:v>44618</c:v>
                </c:pt>
                <c:pt idx="724">
                  <c:v>44619</c:v>
                </c:pt>
                <c:pt idx="725">
                  <c:v>44620</c:v>
                </c:pt>
                <c:pt idx="726">
                  <c:v>44621</c:v>
                </c:pt>
                <c:pt idx="727">
                  <c:v>44622</c:v>
                </c:pt>
                <c:pt idx="728">
                  <c:v>44623</c:v>
                </c:pt>
                <c:pt idx="729">
                  <c:v>44624</c:v>
                </c:pt>
                <c:pt idx="730">
                  <c:v>44625</c:v>
                </c:pt>
                <c:pt idx="731">
                  <c:v>44626</c:v>
                </c:pt>
                <c:pt idx="732">
                  <c:v>44627</c:v>
                </c:pt>
                <c:pt idx="733">
                  <c:v>44628</c:v>
                </c:pt>
                <c:pt idx="734">
                  <c:v>44629</c:v>
                </c:pt>
                <c:pt idx="735">
                  <c:v>44630</c:v>
                </c:pt>
                <c:pt idx="736">
                  <c:v>44631</c:v>
                </c:pt>
                <c:pt idx="737">
                  <c:v>44632</c:v>
                </c:pt>
                <c:pt idx="738">
                  <c:v>44633</c:v>
                </c:pt>
                <c:pt idx="739">
                  <c:v>44634</c:v>
                </c:pt>
                <c:pt idx="740">
                  <c:v>44635</c:v>
                </c:pt>
                <c:pt idx="741">
                  <c:v>44636</c:v>
                </c:pt>
                <c:pt idx="742">
                  <c:v>44637</c:v>
                </c:pt>
                <c:pt idx="743">
                  <c:v>44638</c:v>
                </c:pt>
                <c:pt idx="744">
                  <c:v>44639</c:v>
                </c:pt>
                <c:pt idx="745">
                  <c:v>44640</c:v>
                </c:pt>
                <c:pt idx="746">
                  <c:v>44641</c:v>
                </c:pt>
                <c:pt idx="747">
                  <c:v>44642</c:v>
                </c:pt>
                <c:pt idx="748">
                  <c:v>44643</c:v>
                </c:pt>
                <c:pt idx="749">
                  <c:v>44644</c:v>
                </c:pt>
                <c:pt idx="750">
                  <c:v>44645</c:v>
                </c:pt>
                <c:pt idx="751">
                  <c:v>44646</c:v>
                </c:pt>
                <c:pt idx="752">
                  <c:v>44647</c:v>
                </c:pt>
                <c:pt idx="753">
                  <c:v>44648</c:v>
                </c:pt>
                <c:pt idx="754">
                  <c:v>44649</c:v>
                </c:pt>
                <c:pt idx="755">
                  <c:v>44650</c:v>
                </c:pt>
                <c:pt idx="756">
                  <c:v>44651</c:v>
                </c:pt>
                <c:pt idx="757">
                  <c:v>44652</c:v>
                </c:pt>
                <c:pt idx="758">
                  <c:v>44653</c:v>
                </c:pt>
                <c:pt idx="759">
                  <c:v>44654</c:v>
                </c:pt>
                <c:pt idx="760">
                  <c:v>44655</c:v>
                </c:pt>
                <c:pt idx="761">
                  <c:v>44656</c:v>
                </c:pt>
                <c:pt idx="762">
                  <c:v>44657</c:v>
                </c:pt>
                <c:pt idx="763">
                  <c:v>44658</c:v>
                </c:pt>
                <c:pt idx="764">
                  <c:v>44659</c:v>
                </c:pt>
                <c:pt idx="765">
                  <c:v>44660</c:v>
                </c:pt>
                <c:pt idx="766">
                  <c:v>44661</c:v>
                </c:pt>
                <c:pt idx="767">
                  <c:v>44662</c:v>
                </c:pt>
                <c:pt idx="768">
                  <c:v>44663</c:v>
                </c:pt>
                <c:pt idx="769">
                  <c:v>44664</c:v>
                </c:pt>
                <c:pt idx="770">
                  <c:v>44665</c:v>
                </c:pt>
                <c:pt idx="771">
                  <c:v>44666</c:v>
                </c:pt>
                <c:pt idx="772">
                  <c:v>44667</c:v>
                </c:pt>
                <c:pt idx="773">
                  <c:v>44668</c:v>
                </c:pt>
                <c:pt idx="774">
                  <c:v>44669</c:v>
                </c:pt>
                <c:pt idx="775">
                  <c:v>44670</c:v>
                </c:pt>
                <c:pt idx="776">
                  <c:v>44671</c:v>
                </c:pt>
                <c:pt idx="777">
                  <c:v>44672</c:v>
                </c:pt>
                <c:pt idx="778">
                  <c:v>44673</c:v>
                </c:pt>
                <c:pt idx="779">
                  <c:v>44674</c:v>
                </c:pt>
                <c:pt idx="780">
                  <c:v>44675</c:v>
                </c:pt>
                <c:pt idx="781">
                  <c:v>44676</c:v>
                </c:pt>
                <c:pt idx="782">
                  <c:v>44677</c:v>
                </c:pt>
                <c:pt idx="783">
                  <c:v>44678</c:v>
                </c:pt>
                <c:pt idx="784">
                  <c:v>44679</c:v>
                </c:pt>
                <c:pt idx="785">
                  <c:v>44680</c:v>
                </c:pt>
                <c:pt idx="786">
                  <c:v>44681</c:v>
                </c:pt>
                <c:pt idx="787">
                  <c:v>44682</c:v>
                </c:pt>
                <c:pt idx="788">
                  <c:v>44683</c:v>
                </c:pt>
                <c:pt idx="789">
                  <c:v>44684</c:v>
                </c:pt>
                <c:pt idx="790">
                  <c:v>44685</c:v>
                </c:pt>
                <c:pt idx="791">
                  <c:v>44686</c:v>
                </c:pt>
                <c:pt idx="792">
                  <c:v>44687</c:v>
                </c:pt>
                <c:pt idx="793">
                  <c:v>44688</c:v>
                </c:pt>
                <c:pt idx="794">
                  <c:v>44689</c:v>
                </c:pt>
                <c:pt idx="795">
                  <c:v>44690</c:v>
                </c:pt>
                <c:pt idx="796">
                  <c:v>44691</c:v>
                </c:pt>
                <c:pt idx="797">
                  <c:v>44692</c:v>
                </c:pt>
                <c:pt idx="798">
                  <c:v>44693</c:v>
                </c:pt>
                <c:pt idx="799">
                  <c:v>44694</c:v>
                </c:pt>
                <c:pt idx="800">
                  <c:v>44695</c:v>
                </c:pt>
                <c:pt idx="801">
                  <c:v>44696</c:v>
                </c:pt>
                <c:pt idx="802">
                  <c:v>44697</c:v>
                </c:pt>
                <c:pt idx="803">
                  <c:v>44698</c:v>
                </c:pt>
                <c:pt idx="804">
                  <c:v>44699</c:v>
                </c:pt>
                <c:pt idx="805">
                  <c:v>44700</c:v>
                </c:pt>
                <c:pt idx="806">
                  <c:v>44701</c:v>
                </c:pt>
                <c:pt idx="807">
                  <c:v>44702</c:v>
                </c:pt>
                <c:pt idx="808">
                  <c:v>44703</c:v>
                </c:pt>
                <c:pt idx="809">
                  <c:v>44704</c:v>
                </c:pt>
                <c:pt idx="810">
                  <c:v>44705</c:v>
                </c:pt>
                <c:pt idx="811">
                  <c:v>44706</c:v>
                </c:pt>
                <c:pt idx="812">
                  <c:v>44707</c:v>
                </c:pt>
                <c:pt idx="813">
                  <c:v>44708</c:v>
                </c:pt>
                <c:pt idx="814">
                  <c:v>44709</c:v>
                </c:pt>
                <c:pt idx="815">
                  <c:v>44710</c:v>
                </c:pt>
                <c:pt idx="816">
                  <c:v>44711</c:v>
                </c:pt>
                <c:pt idx="817">
                  <c:v>44712</c:v>
                </c:pt>
                <c:pt idx="818">
                  <c:v>44713</c:v>
                </c:pt>
                <c:pt idx="819">
                  <c:v>44714</c:v>
                </c:pt>
                <c:pt idx="820">
                  <c:v>44715</c:v>
                </c:pt>
                <c:pt idx="821">
                  <c:v>44716</c:v>
                </c:pt>
                <c:pt idx="822">
                  <c:v>44717</c:v>
                </c:pt>
                <c:pt idx="823">
                  <c:v>44718</c:v>
                </c:pt>
                <c:pt idx="824">
                  <c:v>44719</c:v>
                </c:pt>
                <c:pt idx="825">
                  <c:v>44720</c:v>
                </c:pt>
                <c:pt idx="826">
                  <c:v>44721</c:v>
                </c:pt>
                <c:pt idx="827">
                  <c:v>44722</c:v>
                </c:pt>
                <c:pt idx="828">
                  <c:v>44723</c:v>
                </c:pt>
                <c:pt idx="829">
                  <c:v>44724</c:v>
                </c:pt>
                <c:pt idx="830">
                  <c:v>44725</c:v>
                </c:pt>
                <c:pt idx="831">
                  <c:v>44726</c:v>
                </c:pt>
                <c:pt idx="832">
                  <c:v>44727</c:v>
                </c:pt>
                <c:pt idx="833">
                  <c:v>44728</c:v>
                </c:pt>
                <c:pt idx="834">
                  <c:v>44729</c:v>
                </c:pt>
                <c:pt idx="835">
                  <c:v>44730</c:v>
                </c:pt>
                <c:pt idx="836">
                  <c:v>44731</c:v>
                </c:pt>
                <c:pt idx="837">
                  <c:v>44732</c:v>
                </c:pt>
              </c:numCache>
            </c:numRef>
          </c:cat>
          <c:val>
            <c:numRef>
              <c:f>工作表1!$C$2:$C$839</c:f>
              <c:numCache>
                <c:formatCode>#,##0_ </c:formatCode>
                <c:ptCount val="838"/>
                <c:pt idx="0">
                  <c:v>130.48224829</c:v>
                </c:pt>
                <c:pt idx="1">
                  <c:v>141.97749923000001</c:v>
                </c:pt>
                <c:pt idx="2">
                  <c:v>66.283847589999993</c:v>
                </c:pt>
                <c:pt idx="3">
                  <c:v>108.74238282</c:v>
                </c:pt>
                <c:pt idx="4">
                  <c:v>91.99376067</c:v>
                </c:pt>
                <c:pt idx="5">
                  <c:v>100.13990864</c:v>
                </c:pt>
                <c:pt idx="6">
                  <c:v>72.272297589999994</c:v>
                </c:pt>
                <c:pt idx="7">
                  <c:v>108.55751106</c:v>
                </c:pt>
                <c:pt idx="8">
                  <c:v>83.888376579999999</c:v>
                </c:pt>
                <c:pt idx="9">
                  <c:v>80.356006690000001</c:v>
                </c:pt>
                <c:pt idx="10">
                  <c:v>129.40127249</c:v>
                </c:pt>
                <c:pt idx="11">
                  <c:v>192.97161034000001</c:v>
                </c:pt>
                <c:pt idx="12">
                  <c:v>132.23149129000001</c:v>
                </c:pt>
                <c:pt idx="13">
                  <c:v>121.02827729000001</c:v>
                </c:pt>
                <c:pt idx="14">
                  <c:v>380.53751040999998</c:v>
                </c:pt>
                <c:pt idx="15">
                  <c:v>442.63995727999998</c:v>
                </c:pt>
                <c:pt idx="16">
                  <c:v>193.38742657</c:v>
                </c:pt>
                <c:pt idx="17">
                  <c:v>135.81875661000001</c:v>
                </c:pt>
                <c:pt idx="18">
                  <c:v>206.10389287999999</c:v>
                </c:pt>
                <c:pt idx="19">
                  <c:v>137.44969338000001</c:v>
                </c:pt>
                <c:pt idx="20">
                  <c:v>128.15296749000001</c:v>
                </c:pt>
                <c:pt idx="21">
                  <c:v>156.0542384</c:v>
                </c:pt>
                <c:pt idx="22">
                  <c:v>198.78663334999999</c:v>
                </c:pt>
                <c:pt idx="23">
                  <c:v>98.646687869999994</c:v>
                </c:pt>
                <c:pt idx="24">
                  <c:v>110.11593624</c:v>
                </c:pt>
                <c:pt idx="25">
                  <c:v>139.72187893</c:v>
                </c:pt>
                <c:pt idx="26">
                  <c:v>123.61669688000001</c:v>
                </c:pt>
                <c:pt idx="27">
                  <c:v>115.88773064999999</c:v>
                </c:pt>
                <c:pt idx="28">
                  <c:v>307.53737971999999</c:v>
                </c:pt>
                <c:pt idx="29">
                  <c:v>113.34108229</c:v>
                </c:pt>
                <c:pt idx="30">
                  <c:v>95.798513929999999</c:v>
                </c:pt>
                <c:pt idx="31">
                  <c:v>75.806234779999997</c:v>
                </c:pt>
                <c:pt idx="32">
                  <c:v>103.85108972</c:v>
                </c:pt>
                <c:pt idx="33">
                  <c:v>70.013985829999996</c:v>
                </c:pt>
                <c:pt idx="34">
                  <c:v>102.95740257999999</c:v>
                </c:pt>
                <c:pt idx="35">
                  <c:v>144.19857019</c:v>
                </c:pt>
                <c:pt idx="36">
                  <c:v>113.67234080999999</c:v>
                </c:pt>
                <c:pt idx="37">
                  <c:v>84.510573219999998</c:v>
                </c:pt>
                <c:pt idx="38">
                  <c:v>60.436526270000002</c:v>
                </c:pt>
                <c:pt idx="39">
                  <c:v>125.38286438</c:v>
                </c:pt>
                <c:pt idx="40">
                  <c:v>115.8396572</c:v>
                </c:pt>
                <c:pt idx="41">
                  <c:v>93.154712529999998</c:v>
                </c:pt>
                <c:pt idx="42">
                  <c:v>80.865325900000002</c:v>
                </c:pt>
                <c:pt idx="43">
                  <c:v>115.11249148</c:v>
                </c:pt>
                <c:pt idx="44">
                  <c:v>54.942834840000003</c:v>
                </c:pt>
                <c:pt idx="45">
                  <c:v>84.492647550000001</c:v>
                </c:pt>
                <c:pt idx="46">
                  <c:v>108.26968371</c:v>
                </c:pt>
                <c:pt idx="47">
                  <c:v>74.9702731</c:v>
                </c:pt>
                <c:pt idx="48">
                  <c:v>74.067203239999998</c:v>
                </c:pt>
                <c:pt idx="49">
                  <c:v>153.65916200999999</c:v>
                </c:pt>
                <c:pt idx="50">
                  <c:v>72.836797270000005</c:v>
                </c:pt>
                <c:pt idx="51">
                  <c:v>68.501025249999998</c:v>
                </c:pt>
                <c:pt idx="52">
                  <c:v>61.746663730000002</c:v>
                </c:pt>
                <c:pt idx="53">
                  <c:v>120.0017675</c:v>
                </c:pt>
                <c:pt idx="54">
                  <c:v>78.236388820000002</c:v>
                </c:pt>
                <c:pt idx="55">
                  <c:v>82.367601359999995</c:v>
                </c:pt>
                <c:pt idx="56">
                  <c:v>139.17100232999999</c:v>
                </c:pt>
                <c:pt idx="57">
                  <c:v>82.526001269999995</c:v>
                </c:pt>
                <c:pt idx="58">
                  <c:v>76.639572900000005</c:v>
                </c:pt>
                <c:pt idx="59">
                  <c:v>48.449857059999999</c:v>
                </c:pt>
                <c:pt idx="60">
                  <c:v>96.049307780000007</c:v>
                </c:pt>
                <c:pt idx="61">
                  <c:v>68.565228059999995</c:v>
                </c:pt>
                <c:pt idx="62">
                  <c:v>207.27046507</c:v>
                </c:pt>
                <c:pt idx="63">
                  <c:v>353.31272912999998</c:v>
                </c:pt>
                <c:pt idx="64">
                  <c:v>149.83553008000001</c:v>
                </c:pt>
                <c:pt idx="65">
                  <c:v>87.394055539999997</c:v>
                </c:pt>
                <c:pt idx="66">
                  <c:v>138.11923465000001</c:v>
                </c:pt>
                <c:pt idx="67">
                  <c:v>129.31499869000001</c:v>
                </c:pt>
                <c:pt idx="68">
                  <c:v>144.38648506000001</c:v>
                </c:pt>
                <c:pt idx="69">
                  <c:v>189.15294137000001</c:v>
                </c:pt>
                <c:pt idx="70">
                  <c:v>284.98029023999999</c:v>
                </c:pt>
                <c:pt idx="71">
                  <c:v>197.52769534000001</c:v>
                </c:pt>
                <c:pt idx="72">
                  <c:v>160.88886443000001</c:v>
                </c:pt>
                <c:pt idx="73">
                  <c:v>350.59070518999999</c:v>
                </c:pt>
                <c:pt idx="74">
                  <c:v>327.01439406999998</c:v>
                </c:pt>
                <c:pt idx="75">
                  <c:v>145.38601359</c:v>
                </c:pt>
                <c:pt idx="76">
                  <c:v>145.64323013000001</c:v>
                </c:pt>
                <c:pt idx="77">
                  <c:v>259.85197466</c:v>
                </c:pt>
                <c:pt idx="78">
                  <c:v>229.36794093</c:v>
                </c:pt>
                <c:pt idx="79">
                  <c:v>126.79658316</c:v>
                </c:pt>
                <c:pt idx="80">
                  <c:v>138.41718768999999</c:v>
                </c:pt>
                <c:pt idx="81">
                  <c:v>162.26930455999999</c:v>
                </c:pt>
                <c:pt idx="82">
                  <c:v>173.19149390999999</c:v>
                </c:pt>
                <c:pt idx="83">
                  <c:v>148.56719192</c:v>
                </c:pt>
                <c:pt idx="84">
                  <c:v>194.62910837000001</c:v>
                </c:pt>
                <c:pt idx="85">
                  <c:v>109.86417944999999</c:v>
                </c:pt>
                <c:pt idx="86">
                  <c:v>82.867172519999997</c:v>
                </c:pt>
                <c:pt idx="87">
                  <c:v>137.68864343000001</c:v>
                </c:pt>
                <c:pt idx="88">
                  <c:v>115.48136832</c:v>
                </c:pt>
                <c:pt idx="89">
                  <c:v>107.32385564</c:v>
                </c:pt>
                <c:pt idx="90">
                  <c:v>114.0514905</c:v>
                </c:pt>
                <c:pt idx="91">
                  <c:v>136.56636243</c:v>
                </c:pt>
                <c:pt idx="92">
                  <c:v>104.86118341</c:v>
                </c:pt>
                <c:pt idx="93">
                  <c:v>116.0758581</c:v>
                </c:pt>
                <c:pt idx="94">
                  <c:v>94.289263860000005</c:v>
                </c:pt>
                <c:pt idx="95">
                  <c:v>159.20031298000001</c:v>
                </c:pt>
                <c:pt idx="96">
                  <c:v>189.43510857999999</c:v>
                </c:pt>
                <c:pt idx="97">
                  <c:v>81.542461619999997</c:v>
                </c:pt>
                <c:pt idx="98">
                  <c:v>119.71279852000001</c:v>
                </c:pt>
                <c:pt idx="99">
                  <c:v>115.08317586</c:v>
                </c:pt>
                <c:pt idx="100">
                  <c:v>69.879969299999999</c:v>
                </c:pt>
                <c:pt idx="101">
                  <c:v>129.73193516000001</c:v>
                </c:pt>
                <c:pt idx="102">
                  <c:v>76.774849979999999</c:v>
                </c:pt>
                <c:pt idx="103">
                  <c:v>95.735261649999998</c:v>
                </c:pt>
                <c:pt idx="104">
                  <c:v>94.389979120000007</c:v>
                </c:pt>
                <c:pt idx="105">
                  <c:v>185.98605855</c:v>
                </c:pt>
                <c:pt idx="106">
                  <c:v>94.007818560000004</c:v>
                </c:pt>
                <c:pt idx="107">
                  <c:v>54.004330039999999</c:v>
                </c:pt>
                <c:pt idx="108">
                  <c:v>63.387856339999999</c:v>
                </c:pt>
                <c:pt idx="109">
                  <c:v>172.10188898000001</c:v>
                </c:pt>
                <c:pt idx="110">
                  <c:v>98.602049679999993</c:v>
                </c:pt>
                <c:pt idx="111">
                  <c:v>98.157625359999997</c:v>
                </c:pt>
                <c:pt idx="112">
                  <c:v>67.997833999999997</c:v>
                </c:pt>
                <c:pt idx="113">
                  <c:v>84.475702549999994</c:v>
                </c:pt>
                <c:pt idx="114">
                  <c:v>66.760983879999998</c:v>
                </c:pt>
                <c:pt idx="115">
                  <c:v>50.145084179999998</c:v>
                </c:pt>
                <c:pt idx="116">
                  <c:v>104.65717968</c:v>
                </c:pt>
                <c:pt idx="117">
                  <c:v>74.836483619999996</c:v>
                </c:pt>
                <c:pt idx="118">
                  <c:v>133.28126182</c:v>
                </c:pt>
                <c:pt idx="119">
                  <c:v>121.11282874</c:v>
                </c:pt>
                <c:pt idx="120">
                  <c:v>107.38483651999999</c:v>
                </c:pt>
                <c:pt idx="121">
                  <c:v>97.712414460000005</c:v>
                </c:pt>
                <c:pt idx="122">
                  <c:v>70.774908260000004</c:v>
                </c:pt>
                <c:pt idx="123">
                  <c:v>78.65739911</c:v>
                </c:pt>
                <c:pt idx="124">
                  <c:v>61.543670929999998</c:v>
                </c:pt>
                <c:pt idx="125">
                  <c:v>71.770770639999995</c:v>
                </c:pt>
                <c:pt idx="126">
                  <c:v>103.21298444</c:v>
                </c:pt>
                <c:pt idx="127">
                  <c:v>47.042851349999999</c:v>
                </c:pt>
                <c:pt idx="128">
                  <c:v>47.95809045</c:v>
                </c:pt>
                <c:pt idx="129">
                  <c:v>65.005649880000007</c:v>
                </c:pt>
                <c:pt idx="130">
                  <c:v>101.53648583</c:v>
                </c:pt>
                <c:pt idx="131">
                  <c:v>62.081672240000003</c:v>
                </c:pt>
                <c:pt idx="132">
                  <c:v>83.265566079999999</c:v>
                </c:pt>
                <c:pt idx="133">
                  <c:v>90.742371320000004</c:v>
                </c:pt>
                <c:pt idx="134">
                  <c:v>66.526951890000007</c:v>
                </c:pt>
                <c:pt idx="135">
                  <c:v>39.86340757</c:v>
                </c:pt>
                <c:pt idx="136">
                  <c:v>63.449740550000001</c:v>
                </c:pt>
                <c:pt idx="137">
                  <c:v>66.811652780000003</c:v>
                </c:pt>
                <c:pt idx="138">
                  <c:v>66.223228689999999</c:v>
                </c:pt>
                <c:pt idx="139">
                  <c:v>50.162678390000004</c:v>
                </c:pt>
                <c:pt idx="140">
                  <c:v>74.236622780000005</c:v>
                </c:pt>
                <c:pt idx="141">
                  <c:v>42.156036069999999</c:v>
                </c:pt>
                <c:pt idx="142">
                  <c:v>34.208254699999998</c:v>
                </c:pt>
                <c:pt idx="143">
                  <c:v>40.348132030000002</c:v>
                </c:pt>
                <c:pt idx="144">
                  <c:v>37.939879980000001</c:v>
                </c:pt>
                <c:pt idx="145">
                  <c:v>91.190534729999996</c:v>
                </c:pt>
                <c:pt idx="146">
                  <c:v>66.315563339999997</c:v>
                </c:pt>
                <c:pt idx="147">
                  <c:v>84.016496579999995</c:v>
                </c:pt>
                <c:pt idx="148">
                  <c:v>68.985039979999996</c:v>
                </c:pt>
                <c:pt idx="149">
                  <c:v>71.125352379999995</c:v>
                </c:pt>
                <c:pt idx="150">
                  <c:v>139.13222651999999</c:v>
                </c:pt>
                <c:pt idx="151">
                  <c:v>370.87365348999998</c:v>
                </c:pt>
                <c:pt idx="152">
                  <c:v>272.34120223000002</c:v>
                </c:pt>
                <c:pt idx="153">
                  <c:v>185.44041257000001</c:v>
                </c:pt>
                <c:pt idx="154">
                  <c:v>128.56000415</c:v>
                </c:pt>
                <c:pt idx="155">
                  <c:v>166.43912753000001</c:v>
                </c:pt>
                <c:pt idx="156">
                  <c:v>212.12375424000001</c:v>
                </c:pt>
                <c:pt idx="157">
                  <c:v>293.32295441999997</c:v>
                </c:pt>
                <c:pt idx="158">
                  <c:v>126.17117896000001</c:v>
                </c:pt>
                <c:pt idx="159">
                  <c:v>115.19643008</c:v>
                </c:pt>
                <c:pt idx="160">
                  <c:v>153.07468987999999</c:v>
                </c:pt>
                <c:pt idx="161">
                  <c:v>136.50792867000001</c:v>
                </c:pt>
                <c:pt idx="162">
                  <c:v>165.76420614</c:v>
                </c:pt>
                <c:pt idx="163">
                  <c:v>89.915982020000001</c:v>
                </c:pt>
                <c:pt idx="164">
                  <c:v>76.094319510000005</c:v>
                </c:pt>
                <c:pt idx="165">
                  <c:v>173.91708549000001</c:v>
                </c:pt>
                <c:pt idx="166">
                  <c:v>203.09889681000001</c:v>
                </c:pt>
                <c:pt idx="167">
                  <c:v>129.48409354</c:v>
                </c:pt>
                <c:pt idx="168">
                  <c:v>149.63828484000001</c:v>
                </c:pt>
                <c:pt idx="169">
                  <c:v>100.47032863</c:v>
                </c:pt>
                <c:pt idx="170">
                  <c:v>119.43601562000001</c:v>
                </c:pt>
                <c:pt idx="171">
                  <c:v>92.181747869999995</c:v>
                </c:pt>
                <c:pt idx="172">
                  <c:v>195.54349504999999</c:v>
                </c:pt>
                <c:pt idx="173">
                  <c:v>168.95021761000001</c:v>
                </c:pt>
                <c:pt idx="174">
                  <c:v>157.80422537999999</c:v>
                </c:pt>
                <c:pt idx="175">
                  <c:v>72.342674169999995</c:v>
                </c:pt>
                <c:pt idx="176">
                  <c:v>114.99890637999999</c:v>
                </c:pt>
                <c:pt idx="177">
                  <c:v>75.608766369999998</c:v>
                </c:pt>
                <c:pt idx="178">
                  <c:v>57.203521139999999</c:v>
                </c:pt>
                <c:pt idx="179">
                  <c:v>67.601536999999993</c:v>
                </c:pt>
                <c:pt idx="180">
                  <c:v>150.50996479</c:v>
                </c:pt>
                <c:pt idx="181">
                  <c:v>93.207949940000006</c:v>
                </c:pt>
                <c:pt idx="182">
                  <c:v>164.54052646</c:v>
                </c:pt>
                <c:pt idx="183">
                  <c:v>79.428093419999996</c:v>
                </c:pt>
                <c:pt idx="184">
                  <c:v>49.205639400000003</c:v>
                </c:pt>
                <c:pt idx="185">
                  <c:v>63.559309560000003</c:v>
                </c:pt>
                <c:pt idx="186">
                  <c:v>75.049831130000001</c:v>
                </c:pt>
                <c:pt idx="187">
                  <c:v>127.47937886</c:v>
                </c:pt>
                <c:pt idx="188">
                  <c:v>175.66028932</c:v>
                </c:pt>
                <c:pt idx="189">
                  <c:v>245.83874645</c:v>
                </c:pt>
                <c:pt idx="190">
                  <c:v>188.59579105</c:v>
                </c:pt>
                <c:pt idx="191">
                  <c:v>184.19788471000001</c:v>
                </c:pt>
                <c:pt idx="192">
                  <c:v>85.100827879999997</c:v>
                </c:pt>
                <c:pt idx="193">
                  <c:v>113.43115683000001</c:v>
                </c:pt>
                <c:pt idx="194">
                  <c:v>139.58272898000001</c:v>
                </c:pt>
                <c:pt idx="195">
                  <c:v>71.155742349999997</c:v>
                </c:pt>
                <c:pt idx="196">
                  <c:v>86.729590529999996</c:v>
                </c:pt>
                <c:pt idx="197">
                  <c:v>62.52750254</c:v>
                </c:pt>
                <c:pt idx="198">
                  <c:v>43.5412404</c:v>
                </c:pt>
                <c:pt idx="199">
                  <c:v>70.170252680000004</c:v>
                </c:pt>
                <c:pt idx="200">
                  <c:v>98.191613489999995</c:v>
                </c:pt>
                <c:pt idx="201">
                  <c:v>107.86465037000001</c:v>
                </c:pt>
                <c:pt idx="202">
                  <c:v>110.37228054000001</c:v>
                </c:pt>
                <c:pt idx="203">
                  <c:v>84.193779370000001</c:v>
                </c:pt>
                <c:pt idx="204">
                  <c:v>63.959873909999999</c:v>
                </c:pt>
                <c:pt idx="205">
                  <c:v>60.89562282</c:v>
                </c:pt>
                <c:pt idx="206">
                  <c:v>71.457475779999996</c:v>
                </c:pt>
                <c:pt idx="207">
                  <c:v>141.64830821000001</c:v>
                </c:pt>
                <c:pt idx="208">
                  <c:v>78.572436769999996</c:v>
                </c:pt>
                <c:pt idx="209">
                  <c:v>85.24270138</c:v>
                </c:pt>
                <c:pt idx="210">
                  <c:v>101.05662404</c:v>
                </c:pt>
                <c:pt idx="211">
                  <c:v>80.323406739999996</c:v>
                </c:pt>
                <c:pt idx="212">
                  <c:v>51.418575109999999</c:v>
                </c:pt>
                <c:pt idx="213">
                  <c:v>57.362411360000003</c:v>
                </c:pt>
                <c:pt idx="214">
                  <c:v>88.132575860000003</c:v>
                </c:pt>
                <c:pt idx="215">
                  <c:v>69.258211369999998</c:v>
                </c:pt>
                <c:pt idx="216">
                  <c:v>60.094165949999997</c:v>
                </c:pt>
                <c:pt idx="217">
                  <c:v>112.88843129999999</c:v>
                </c:pt>
                <c:pt idx="218">
                  <c:v>94.508254579999999</c:v>
                </c:pt>
                <c:pt idx="219">
                  <c:v>35.597687319999999</c:v>
                </c:pt>
                <c:pt idx="220">
                  <c:v>41.494360110000002</c:v>
                </c:pt>
                <c:pt idx="221">
                  <c:v>53.21703119</c:v>
                </c:pt>
                <c:pt idx="222">
                  <c:v>75.496650779999996</c:v>
                </c:pt>
                <c:pt idx="223">
                  <c:v>42.276287519999997</c:v>
                </c:pt>
                <c:pt idx="224">
                  <c:v>87.510065679999997</c:v>
                </c:pt>
                <c:pt idx="225">
                  <c:v>67.584748230000002</c:v>
                </c:pt>
                <c:pt idx="226">
                  <c:v>91.025143369999995</c:v>
                </c:pt>
                <c:pt idx="227">
                  <c:v>62.090303470000002</c:v>
                </c:pt>
                <c:pt idx="228">
                  <c:v>114.52624209</c:v>
                </c:pt>
                <c:pt idx="229">
                  <c:v>92.807385389999993</c:v>
                </c:pt>
                <c:pt idx="230">
                  <c:v>86.696906080000005</c:v>
                </c:pt>
                <c:pt idx="231">
                  <c:v>92.979898309999996</c:v>
                </c:pt>
                <c:pt idx="232">
                  <c:v>105.72710139</c:v>
                </c:pt>
                <c:pt idx="233">
                  <c:v>43.374516290000003</c:v>
                </c:pt>
                <c:pt idx="234">
                  <c:v>40.742147099999997</c:v>
                </c:pt>
                <c:pt idx="235">
                  <c:v>99.987341189999995</c:v>
                </c:pt>
                <c:pt idx="236">
                  <c:v>142.02197537999999</c:v>
                </c:pt>
                <c:pt idx="237">
                  <c:v>285.78736292999997</c:v>
                </c:pt>
                <c:pt idx="238">
                  <c:v>169.65149565999999</c:v>
                </c:pt>
                <c:pt idx="239">
                  <c:v>109.75526987000001</c:v>
                </c:pt>
                <c:pt idx="240">
                  <c:v>81.827604129999997</c:v>
                </c:pt>
                <c:pt idx="241">
                  <c:v>106.61546454</c:v>
                </c:pt>
                <c:pt idx="242">
                  <c:v>152.22600678000001</c:v>
                </c:pt>
                <c:pt idx="243">
                  <c:v>194.49671558</c:v>
                </c:pt>
                <c:pt idx="244">
                  <c:v>237.87629340000001</c:v>
                </c:pt>
                <c:pt idx="245">
                  <c:v>173.98526412999999</c:v>
                </c:pt>
                <c:pt idx="246">
                  <c:v>182.95630327999999</c:v>
                </c:pt>
                <c:pt idx="247">
                  <c:v>176.78982495</c:v>
                </c:pt>
                <c:pt idx="248">
                  <c:v>100.92699091999999</c:v>
                </c:pt>
                <c:pt idx="249">
                  <c:v>175.07441944999999</c:v>
                </c:pt>
                <c:pt idx="250">
                  <c:v>173.54315568000001</c:v>
                </c:pt>
                <c:pt idx="251">
                  <c:v>228.89184419</c:v>
                </c:pt>
                <c:pt idx="252">
                  <c:v>365.10085261</c:v>
                </c:pt>
                <c:pt idx="253">
                  <c:v>301.93820921000002</c:v>
                </c:pt>
                <c:pt idx="254">
                  <c:v>257.95858633</c:v>
                </c:pt>
                <c:pt idx="255">
                  <c:v>161.06684602999999</c:v>
                </c:pt>
                <c:pt idx="256">
                  <c:v>255.90458888000001</c:v>
                </c:pt>
                <c:pt idx="257">
                  <c:v>140.43979321</c:v>
                </c:pt>
                <c:pt idx="258">
                  <c:v>179.60353800999999</c:v>
                </c:pt>
                <c:pt idx="259">
                  <c:v>276.44794354999999</c:v>
                </c:pt>
                <c:pt idx="260">
                  <c:v>185.82013859</c:v>
                </c:pt>
                <c:pt idx="261">
                  <c:v>152.05672233000001</c:v>
                </c:pt>
                <c:pt idx="262">
                  <c:v>119.00086303</c:v>
                </c:pt>
                <c:pt idx="263">
                  <c:v>204.41489670999999</c:v>
                </c:pt>
                <c:pt idx="264">
                  <c:v>333.71927858999999</c:v>
                </c:pt>
                <c:pt idx="265">
                  <c:v>507.96116618000002</c:v>
                </c:pt>
                <c:pt idx="266">
                  <c:v>271.18343616999999</c:v>
                </c:pt>
                <c:pt idx="267">
                  <c:v>283.83239314999997</c:v>
                </c:pt>
                <c:pt idx="268">
                  <c:v>237.52311700000001</c:v>
                </c:pt>
                <c:pt idx="269">
                  <c:v>270.65937465000002</c:v>
                </c:pt>
                <c:pt idx="270">
                  <c:v>271.35891901000002</c:v>
                </c:pt>
                <c:pt idx="271">
                  <c:v>353.86309111000003</c:v>
                </c:pt>
                <c:pt idx="272">
                  <c:v>319.36020237999998</c:v>
                </c:pt>
                <c:pt idx="273">
                  <c:v>629.44983106999996</c:v>
                </c:pt>
                <c:pt idx="274">
                  <c:v>263.44676167</c:v>
                </c:pt>
                <c:pt idx="275">
                  <c:v>165.72274533999999</c:v>
                </c:pt>
                <c:pt idx="276">
                  <c:v>160.00375138000001</c:v>
                </c:pt>
                <c:pt idx="277">
                  <c:v>313.66007194999997</c:v>
                </c:pt>
                <c:pt idx="278">
                  <c:v>452.20397125</c:v>
                </c:pt>
                <c:pt idx="279">
                  <c:v>305.16930098</c:v>
                </c:pt>
                <c:pt idx="280">
                  <c:v>185.55854447999999</c:v>
                </c:pt>
                <c:pt idx="281">
                  <c:v>200.44769342999999</c:v>
                </c:pt>
                <c:pt idx="282">
                  <c:v>143.53656361</c:v>
                </c:pt>
                <c:pt idx="283">
                  <c:v>105.08970013</c:v>
                </c:pt>
                <c:pt idx="284">
                  <c:v>124.00470901</c:v>
                </c:pt>
                <c:pt idx="285">
                  <c:v>175.95348923</c:v>
                </c:pt>
                <c:pt idx="286">
                  <c:v>282.59726287000001</c:v>
                </c:pt>
                <c:pt idx="287">
                  <c:v>170.87780878000001</c:v>
                </c:pt>
                <c:pt idx="288">
                  <c:v>240.44388627000001</c:v>
                </c:pt>
                <c:pt idx="289">
                  <c:v>126.73310434</c:v>
                </c:pt>
                <c:pt idx="290">
                  <c:v>184.02454459</c:v>
                </c:pt>
                <c:pt idx="291">
                  <c:v>145.13839759999999</c:v>
                </c:pt>
                <c:pt idx="292">
                  <c:v>183.92767694</c:v>
                </c:pt>
                <c:pt idx="293">
                  <c:v>292.27924351000001</c:v>
                </c:pt>
                <c:pt idx="294">
                  <c:v>667.42538764999995</c:v>
                </c:pt>
                <c:pt idx="295">
                  <c:v>476.32299963999998</c:v>
                </c:pt>
                <c:pt idx="296">
                  <c:v>251.29145063999999</c:v>
                </c:pt>
                <c:pt idx="297">
                  <c:v>337.54655980000001</c:v>
                </c:pt>
                <c:pt idx="298">
                  <c:v>509.79489913999998</c:v>
                </c:pt>
                <c:pt idx="299">
                  <c:v>358.10792707000002</c:v>
                </c:pt>
                <c:pt idx="300">
                  <c:v>397.20169634000001</c:v>
                </c:pt>
                <c:pt idx="301">
                  <c:v>306.38343954999999</c:v>
                </c:pt>
                <c:pt idx="302">
                  <c:v>292.36234372000001</c:v>
                </c:pt>
                <c:pt idx="303">
                  <c:v>288.28383944000001</c:v>
                </c:pt>
                <c:pt idx="304">
                  <c:v>641.82974836999995</c:v>
                </c:pt>
                <c:pt idx="305">
                  <c:v>421.70171742999997</c:v>
                </c:pt>
                <c:pt idx="306">
                  <c:v>318.95005975999999</c:v>
                </c:pt>
                <c:pt idx="307">
                  <c:v>441.76045176000002</c:v>
                </c:pt>
                <c:pt idx="308">
                  <c:v>484.86059065000001</c:v>
                </c:pt>
                <c:pt idx="309">
                  <c:v>291.95309881999998</c:v>
                </c:pt>
                <c:pt idx="310">
                  <c:v>431.24100568</c:v>
                </c:pt>
                <c:pt idx="311">
                  <c:v>921.73921426000004</c:v>
                </c:pt>
                <c:pt idx="312">
                  <c:v>880.99169339000002</c:v>
                </c:pt>
                <c:pt idx="313">
                  <c:v>612.81725916000005</c:v>
                </c:pt>
                <c:pt idx="314">
                  <c:v>694.68607869000004</c:v>
                </c:pt>
                <c:pt idx="315">
                  <c:v>680.76197725999998</c:v>
                </c:pt>
                <c:pt idx="316">
                  <c:v>1208.0772158499999</c:v>
                </c:pt>
                <c:pt idx="317">
                  <c:v>695.54264666999995</c:v>
                </c:pt>
                <c:pt idx="318">
                  <c:v>515.26382238999997</c:v>
                </c:pt>
                <c:pt idx="319">
                  <c:v>1481.9458579499999</c:v>
                </c:pt>
                <c:pt idx="320">
                  <c:v>989.88423812999997</c:v>
                </c:pt>
                <c:pt idx="321">
                  <c:v>685.99537672999998</c:v>
                </c:pt>
                <c:pt idx="322">
                  <c:v>627.28310039999997</c:v>
                </c:pt>
                <c:pt idx="323">
                  <c:v>597.86773917999994</c:v>
                </c:pt>
                <c:pt idx="324">
                  <c:v>670.55898330000002</c:v>
                </c:pt>
                <c:pt idx="325">
                  <c:v>498.00642336999999</c:v>
                </c:pt>
                <c:pt idx="326">
                  <c:v>420.54571809999999</c:v>
                </c:pt>
                <c:pt idx="327">
                  <c:v>448.97827239999998</c:v>
                </c:pt>
                <c:pt idx="328">
                  <c:v>546.07131404999996</c:v>
                </c:pt>
                <c:pt idx="329">
                  <c:v>795.87425382000004</c:v>
                </c:pt>
                <c:pt idx="330">
                  <c:v>670.85977552999998</c:v>
                </c:pt>
                <c:pt idx="331">
                  <c:v>358.05705855999997</c:v>
                </c:pt>
                <c:pt idx="332">
                  <c:v>300.40253301000001</c:v>
                </c:pt>
                <c:pt idx="333">
                  <c:v>468.10248381999997</c:v>
                </c:pt>
                <c:pt idx="334">
                  <c:v>491.86846592000001</c:v>
                </c:pt>
                <c:pt idx="335">
                  <c:v>583.44233334</c:v>
                </c:pt>
                <c:pt idx="336">
                  <c:v>447.60909175</c:v>
                </c:pt>
                <c:pt idx="337">
                  <c:v>1216.0795396999999</c:v>
                </c:pt>
                <c:pt idx="338">
                  <c:v>424.26632386</c:v>
                </c:pt>
                <c:pt idx="339">
                  <c:v>308.79755628999999</c:v>
                </c:pt>
                <c:pt idx="340">
                  <c:v>377.35672899000002</c:v>
                </c:pt>
                <c:pt idx="341">
                  <c:v>388.53931806000003</c:v>
                </c:pt>
                <c:pt idx="342">
                  <c:v>398.18726944999997</c:v>
                </c:pt>
                <c:pt idx="343">
                  <c:v>496.49948338000002</c:v>
                </c:pt>
                <c:pt idx="344">
                  <c:v>344.24227827999999</c:v>
                </c:pt>
                <c:pt idx="345">
                  <c:v>538.35686851000003</c:v>
                </c:pt>
                <c:pt idx="346">
                  <c:v>512.33566165000002</c:v>
                </c:pt>
                <c:pt idx="347">
                  <c:v>959.63363628000002</c:v>
                </c:pt>
                <c:pt idx="348">
                  <c:v>769.17293499000004</c:v>
                </c:pt>
                <c:pt idx="349">
                  <c:v>640.86823569000001</c:v>
                </c:pt>
                <c:pt idx="350">
                  <c:v>684.29251869999996</c:v>
                </c:pt>
                <c:pt idx="351">
                  <c:v>581.49728795999999</c:v>
                </c:pt>
                <c:pt idx="352">
                  <c:v>414.89168931</c:v>
                </c:pt>
                <c:pt idx="353">
                  <c:v>497.21103158</c:v>
                </c:pt>
                <c:pt idx="354">
                  <c:v>549.00953634999996</c:v>
                </c:pt>
                <c:pt idx="355">
                  <c:v>749.08090557000003</c:v>
                </c:pt>
                <c:pt idx="356">
                  <c:v>675.57171094</c:v>
                </c:pt>
                <c:pt idx="357">
                  <c:v>441.45132548999999</c:v>
                </c:pt>
                <c:pt idx="358">
                  <c:v>588.32517312000004</c:v>
                </c:pt>
                <c:pt idx="359">
                  <c:v>620.79119183</c:v>
                </c:pt>
                <c:pt idx="360">
                  <c:v>487.62235706000001</c:v>
                </c:pt>
                <c:pt idx="361">
                  <c:v>1298.1955241000001</c:v>
                </c:pt>
                <c:pt idx="362">
                  <c:v>1726.08464931</c:v>
                </c:pt>
                <c:pt idx="363">
                  <c:v>704.66195863999997</c:v>
                </c:pt>
                <c:pt idx="364">
                  <c:v>715.71515601999999</c:v>
                </c:pt>
                <c:pt idx="365">
                  <c:v>879.24124051000001</c:v>
                </c:pt>
                <c:pt idx="366">
                  <c:v>482.66017567</c:v>
                </c:pt>
                <c:pt idx="367">
                  <c:v>707.93407550999996</c:v>
                </c:pt>
                <c:pt idx="368">
                  <c:v>611.16840808999996</c:v>
                </c:pt>
                <c:pt idx="369">
                  <c:v>529.80200092999996</c:v>
                </c:pt>
                <c:pt idx="370">
                  <c:v>663.53981485999998</c:v>
                </c:pt>
                <c:pt idx="371">
                  <c:v>756.77733436000005</c:v>
                </c:pt>
                <c:pt idx="372">
                  <c:v>680.34990130999995</c:v>
                </c:pt>
                <c:pt idx="373">
                  <c:v>481.87444448000002</c:v>
                </c:pt>
                <c:pt idx="374">
                  <c:v>476.82777093999999</c:v>
                </c:pt>
                <c:pt idx="375">
                  <c:v>619.37759900000003</c:v>
                </c:pt>
                <c:pt idx="376">
                  <c:v>633.36130810999998</c:v>
                </c:pt>
                <c:pt idx="377">
                  <c:v>702.48344906</c:v>
                </c:pt>
                <c:pt idx="378">
                  <c:v>873.39901895000003</c:v>
                </c:pt>
                <c:pt idx="379">
                  <c:v>869.04629951000004</c:v>
                </c:pt>
                <c:pt idx="380">
                  <c:v>795.66115391999995</c:v>
                </c:pt>
                <c:pt idx="381">
                  <c:v>606.84843102000002</c:v>
                </c:pt>
                <c:pt idx="382">
                  <c:v>1102.50822238</c:v>
                </c:pt>
                <c:pt idx="383">
                  <c:v>811.70060908000005</c:v>
                </c:pt>
                <c:pt idx="384">
                  <c:v>629.68827163000003</c:v>
                </c:pt>
                <c:pt idx="385">
                  <c:v>751.25814817000003</c:v>
                </c:pt>
                <c:pt idx="386">
                  <c:v>711.26532669999995</c:v>
                </c:pt>
                <c:pt idx="387">
                  <c:v>511.87076221000001</c:v>
                </c:pt>
                <c:pt idx="388">
                  <c:v>591.32196070999998</c:v>
                </c:pt>
                <c:pt idx="389">
                  <c:v>508.26257508999998</c:v>
                </c:pt>
                <c:pt idx="390">
                  <c:v>754.72800485000005</c:v>
                </c:pt>
                <c:pt idx="391">
                  <c:v>655.17141139</c:v>
                </c:pt>
                <c:pt idx="392">
                  <c:v>1017.26797509</c:v>
                </c:pt>
                <c:pt idx="393">
                  <c:v>664.65761957999996</c:v>
                </c:pt>
                <c:pt idx="394">
                  <c:v>543.79360990999999</c:v>
                </c:pt>
                <c:pt idx="395">
                  <c:v>481.67020672000001</c:v>
                </c:pt>
                <c:pt idx="396">
                  <c:v>658.09663491000003</c:v>
                </c:pt>
                <c:pt idx="397">
                  <c:v>572.96227325999996</c:v>
                </c:pt>
                <c:pt idx="398">
                  <c:v>696.44886588999998</c:v>
                </c:pt>
                <c:pt idx="399">
                  <c:v>564.31114920000005</c:v>
                </c:pt>
                <c:pt idx="400">
                  <c:v>529.51033132999999</c:v>
                </c:pt>
                <c:pt idx="401">
                  <c:v>386.70615925999999</c:v>
                </c:pt>
                <c:pt idx="402">
                  <c:v>562.98320696999997</c:v>
                </c:pt>
                <c:pt idx="403">
                  <c:v>393.30462090999998</c:v>
                </c:pt>
                <c:pt idx="404">
                  <c:v>470.39673693999998</c:v>
                </c:pt>
                <c:pt idx="405">
                  <c:v>649.42470435999996</c:v>
                </c:pt>
                <c:pt idx="406">
                  <c:v>475.10056522000002</c:v>
                </c:pt>
                <c:pt idx="407">
                  <c:v>380.44506060999998</c:v>
                </c:pt>
                <c:pt idx="408">
                  <c:v>574.31451810999999</c:v>
                </c:pt>
                <c:pt idx="409">
                  <c:v>416.81522195999997</c:v>
                </c:pt>
                <c:pt idx="410">
                  <c:v>528.64560793999999</c:v>
                </c:pt>
                <c:pt idx="411">
                  <c:v>748.27380216999995</c:v>
                </c:pt>
                <c:pt idx="412">
                  <c:v>902.09994272999995</c:v>
                </c:pt>
                <c:pt idx="413">
                  <c:v>450.34621570000002</c:v>
                </c:pt>
                <c:pt idx="414">
                  <c:v>697.12722513000006</c:v>
                </c:pt>
                <c:pt idx="415">
                  <c:v>483.93917899000002</c:v>
                </c:pt>
                <c:pt idx="416">
                  <c:v>1492.93586944</c:v>
                </c:pt>
                <c:pt idx="417">
                  <c:v>606.75827498000001</c:v>
                </c:pt>
                <c:pt idx="418">
                  <c:v>710.73327268000003</c:v>
                </c:pt>
                <c:pt idx="419">
                  <c:v>554.55250394999996</c:v>
                </c:pt>
                <c:pt idx="420">
                  <c:v>993.92506919000004</c:v>
                </c:pt>
                <c:pt idx="421">
                  <c:v>1102.43273529</c:v>
                </c:pt>
                <c:pt idx="422">
                  <c:v>541.48332076999998</c:v>
                </c:pt>
                <c:pt idx="423">
                  <c:v>536.88357367000003</c:v>
                </c:pt>
                <c:pt idx="424">
                  <c:v>748.82560586</c:v>
                </c:pt>
                <c:pt idx="425">
                  <c:v>432.03894537000002</c:v>
                </c:pt>
                <c:pt idx="426">
                  <c:v>507.26549563999998</c:v>
                </c:pt>
                <c:pt idx="427">
                  <c:v>482.76756528999999</c:v>
                </c:pt>
                <c:pt idx="428">
                  <c:v>543.29154097000003</c:v>
                </c:pt>
                <c:pt idx="429">
                  <c:v>377.56199573999999</c:v>
                </c:pt>
                <c:pt idx="430">
                  <c:v>367.81385384999999</c:v>
                </c:pt>
                <c:pt idx="431">
                  <c:v>540.27215978000004</c:v>
                </c:pt>
                <c:pt idx="432">
                  <c:v>795.37559151999994</c:v>
                </c:pt>
                <c:pt idx="433">
                  <c:v>617.89926450999997</c:v>
                </c:pt>
                <c:pt idx="434">
                  <c:v>556.28433603999997</c:v>
                </c:pt>
                <c:pt idx="435">
                  <c:v>531.07161023000003</c:v>
                </c:pt>
                <c:pt idx="436">
                  <c:v>554.14767691999998</c:v>
                </c:pt>
                <c:pt idx="437">
                  <c:v>507.54321169999997</c:v>
                </c:pt>
                <c:pt idx="438">
                  <c:v>822.70803315000001</c:v>
                </c:pt>
                <c:pt idx="439">
                  <c:v>514.78161254999998</c:v>
                </c:pt>
                <c:pt idx="440">
                  <c:v>1277.16447257</c:v>
                </c:pt>
                <c:pt idx="441">
                  <c:v>523.33846972000003</c:v>
                </c:pt>
                <c:pt idx="442">
                  <c:v>694.82378564999999</c:v>
                </c:pt>
                <c:pt idx="443">
                  <c:v>926.80873814999995</c:v>
                </c:pt>
                <c:pt idx="444">
                  <c:v>1216.26637878</c:v>
                </c:pt>
                <c:pt idx="445">
                  <c:v>915.69297993999999</c:v>
                </c:pt>
                <c:pt idx="446">
                  <c:v>2063.1114629399999</c:v>
                </c:pt>
                <c:pt idx="447">
                  <c:v>1252.8390881600001</c:v>
                </c:pt>
                <c:pt idx="448">
                  <c:v>1073.88009629</c:v>
                </c:pt>
                <c:pt idx="449">
                  <c:v>1018.7350009</c:v>
                </c:pt>
                <c:pt idx="450">
                  <c:v>892.73809414000004</c:v>
                </c:pt>
                <c:pt idx="451">
                  <c:v>922.59602596000002</c:v>
                </c:pt>
                <c:pt idx="452">
                  <c:v>767.97617251999998</c:v>
                </c:pt>
                <c:pt idx="453">
                  <c:v>578.67132729000002</c:v>
                </c:pt>
                <c:pt idx="454">
                  <c:v>614.78519100999995</c:v>
                </c:pt>
                <c:pt idx="455">
                  <c:v>688.72853124000005</c:v>
                </c:pt>
                <c:pt idx="456">
                  <c:v>767.7862447</c:v>
                </c:pt>
                <c:pt idx="457">
                  <c:v>531.01629247999995</c:v>
                </c:pt>
                <c:pt idx="458">
                  <c:v>540.31511049999995</c:v>
                </c:pt>
                <c:pt idx="459">
                  <c:v>545.66711966000003</c:v>
                </c:pt>
                <c:pt idx="460">
                  <c:v>437.30318455999998</c:v>
                </c:pt>
                <c:pt idx="461">
                  <c:v>455.16475857</c:v>
                </c:pt>
                <c:pt idx="462">
                  <c:v>623.12153707000004</c:v>
                </c:pt>
                <c:pt idx="463">
                  <c:v>519.98775961000001</c:v>
                </c:pt>
                <c:pt idx="464">
                  <c:v>418.39992676000003</c:v>
                </c:pt>
                <c:pt idx="465">
                  <c:v>396.41847971999999</c:v>
                </c:pt>
                <c:pt idx="466">
                  <c:v>792.06743554000002</c:v>
                </c:pt>
                <c:pt idx="467">
                  <c:v>832.80791202</c:v>
                </c:pt>
                <c:pt idx="468">
                  <c:v>774.15109526000003</c:v>
                </c:pt>
                <c:pt idx="469">
                  <c:v>577.29005026000004</c:v>
                </c:pt>
                <c:pt idx="470">
                  <c:v>606.08702595</c:v>
                </c:pt>
                <c:pt idx="471">
                  <c:v>391.46892715000001</c:v>
                </c:pt>
                <c:pt idx="472">
                  <c:v>810.03560176999997</c:v>
                </c:pt>
                <c:pt idx="473">
                  <c:v>575.72000364999997</c:v>
                </c:pt>
                <c:pt idx="474">
                  <c:v>628.24002413000005</c:v>
                </c:pt>
                <c:pt idx="475">
                  <c:v>618.86616085000003</c:v>
                </c:pt>
                <c:pt idx="476">
                  <c:v>694.34279613000001</c:v>
                </c:pt>
                <c:pt idx="477">
                  <c:v>643.31300311999996</c:v>
                </c:pt>
                <c:pt idx="478">
                  <c:v>681.94766033999997</c:v>
                </c:pt>
                <c:pt idx="479">
                  <c:v>1159.8491275599999</c:v>
                </c:pt>
                <c:pt idx="480">
                  <c:v>1209.8439250599999</c:v>
                </c:pt>
                <c:pt idx="481">
                  <c:v>775.07523227000001</c:v>
                </c:pt>
                <c:pt idx="482">
                  <c:v>615.11963969999999</c:v>
                </c:pt>
                <c:pt idx="483">
                  <c:v>830.43742381000004</c:v>
                </c:pt>
                <c:pt idx="484">
                  <c:v>810.68294062999996</c:v>
                </c:pt>
                <c:pt idx="485">
                  <c:v>694.25005870999996</c:v>
                </c:pt>
                <c:pt idx="486">
                  <c:v>576.89171452999994</c:v>
                </c:pt>
                <c:pt idx="487">
                  <c:v>661.59068084</c:v>
                </c:pt>
                <c:pt idx="488">
                  <c:v>582.87417214000004</c:v>
                </c:pt>
                <c:pt idx="489">
                  <c:v>588.19881826000005</c:v>
                </c:pt>
                <c:pt idx="490">
                  <c:v>493.96115473999998</c:v>
                </c:pt>
                <c:pt idx="491">
                  <c:v>381.09951917000001</c:v>
                </c:pt>
                <c:pt idx="492">
                  <c:v>348.50457603000001</c:v>
                </c:pt>
                <c:pt idx="493">
                  <c:v>546.88472793000005</c:v>
                </c:pt>
                <c:pt idx="494">
                  <c:v>506.36508698</c:v>
                </c:pt>
                <c:pt idx="495">
                  <c:v>372.21259693000002</c:v>
                </c:pt>
                <c:pt idx="496">
                  <c:v>520.86724667999999</c:v>
                </c:pt>
                <c:pt idx="497">
                  <c:v>369.71231589000001</c:v>
                </c:pt>
                <c:pt idx="498">
                  <c:v>311.75814127000001</c:v>
                </c:pt>
                <c:pt idx="499">
                  <c:v>268.42970638000003</c:v>
                </c:pt>
                <c:pt idx="500">
                  <c:v>388.06200754999998</c:v>
                </c:pt>
                <c:pt idx="501">
                  <c:v>348.63030140000001</c:v>
                </c:pt>
                <c:pt idx="502">
                  <c:v>399.90607845</c:v>
                </c:pt>
                <c:pt idx="503">
                  <c:v>412.41137550000002</c:v>
                </c:pt>
                <c:pt idx="504">
                  <c:v>386.85376430999997</c:v>
                </c:pt>
                <c:pt idx="505">
                  <c:v>309.61636568</c:v>
                </c:pt>
                <c:pt idx="506">
                  <c:v>300.49664163</c:v>
                </c:pt>
                <c:pt idx="507">
                  <c:v>370.01315075999997</c:v>
                </c:pt>
                <c:pt idx="508">
                  <c:v>431.03315766999998</c:v>
                </c:pt>
                <c:pt idx="509">
                  <c:v>624.73317616999998</c:v>
                </c:pt>
                <c:pt idx="510">
                  <c:v>311.84094333000002</c:v>
                </c:pt>
                <c:pt idx="511">
                  <c:v>331.84029206999998</c:v>
                </c:pt>
                <c:pt idx="512">
                  <c:v>316.77665739999998</c:v>
                </c:pt>
                <c:pt idx="513">
                  <c:v>345.61182993</c:v>
                </c:pt>
                <c:pt idx="514">
                  <c:v>1191.2113826100001</c:v>
                </c:pt>
                <c:pt idx="515">
                  <c:v>665.66086115999997</c:v>
                </c:pt>
                <c:pt idx="516">
                  <c:v>785.60011472999997</c:v>
                </c:pt>
                <c:pt idx="517">
                  <c:v>492.14772374</c:v>
                </c:pt>
                <c:pt idx="518">
                  <c:v>574.67480585999999</c:v>
                </c:pt>
                <c:pt idx="519">
                  <c:v>411.90169102999999</c:v>
                </c:pt>
                <c:pt idx="520">
                  <c:v>519.86767557999997</c:v>
                </c:pt>
                <c:pt idx="521">
                  <c:v>470.94897606000001</c:v>
                </c:pt>
                <c:pt idx="522">
                  <c:v>520.38293711999995</c:v>
                </c:pt>
                <c:pt idx="523">
                  <c:v>434.85758957000002</c:v>
                </c:pt>
                <c:pt idx="524">
                  <c:v>717.75518752000005</c:v>
                </c:pt>
                <c:pt idx="525">
                  <c:v>686.12454757</c:v>
                </c:pt>
                <c:pt idx="526">
                  <c:v>660.52779491000001</c:v>
                </c:pt>
                <c:pt idx="527">
                  <c:v>650.82856927</c:v>
                </c:pt>
                <c:pt idx="528">
                  <c:v>725.44953816999998</c:v>
                </c:pt>
                <c:pt idx="529">
                  <c:v>531.90637771000002</c:v>
                </c:pt>
                <c:pt idx="530">
                  <c:v>462.01131812</c:v>
                </c:pt>
                <c:pt idx="531">
                  <c:v>538.09553133999998</c:v>
                </c:pt>
                <c:pt idx="532">
                  <c:v>534.34688961999996</c:v>
                </c:pt>
                <c:pt idx="533">
                  <c:v>471.43854412000002</c:v>
                </c:pt>
                <c:pt idx="534">
                  <c:v>470.03738399999997</c:v>
                </c:pt>
                <c:pt idx="535">
                  <c:v>522.71452190000002</c:v>
                </c:pt>
                <c:pt idx="536">
                  <c:v>604.98059120000005</c:v>
                </c:pt>
                <c:pt idx="537">
                  <c:v>504.00307569</c:v>
                </c:pt>
                <c:pt idx="538">
                  <c:v>561.75025342000004</c:v>
                </c:pt>
                <c:pt idx="539">
                  <c:v>521.16446036000002</c:v>
                </c:pt>
                <c:pt idx="540">
                  <c:v>469.40121713000002</c:v>
                </c:pt>
                <c:pt idx="541">
                  <c:v>415.64502204000001</c:v>
                </c:pt>
                <c:pt idx="542">
                  <c:v>503.20511239000001</c:v>
                </c:pt>
                <c:pt idx="543">
                  <c:v>554.95387654000001</c:v>
                </c:pt>
                <c:pt idx="544">
                  <c:v>532.15220103000001</c:v>
                </c:pt>
                <c:pt idx="545">
                  <c:v>650.01553316000002</c:v>
                </c:pt>
                <c:pt idx="546">
                  <c:v>540.72474591000002</c:v>
                </c:pt>
                <c:pt idx="547">
                  <c:v>336.68455490999997</c:v>
                </c:pt>
                <c:pt idx="548">
                  <c:v>448.35176910000001</c:v>
                </c:pt>
                <c:pt idx="549">
                  <c:v>504.0840968</c:v>
                </c:pt>
                <c:pt idx="550">
                  <c:v>517.11283030000004</c:v>
                </c:pt>
                <c:pt idx="551">
                  <c:v>550.87877049999997</c:v>
                </c:pt>
                <c:pt idx="552">
                  <c:v>671.29205551999996</c:v>
                </c:pt>
                <c:pt idx="553">
                  <c:v>415.38829977</c:v>
                </c:pt>
                <c:pt idx="554">
                  <c:v>457.08896594999999</c:v>
                </c:pt>
                <c:pt idx="555">
                  <c:v>474.25020525999997</c:v>
                </c:pt>
                <c:pt idx="556">
                  <c:v>1276.4893725500001</c:v>
                </c:pt>
                <c:pt idx="557">
                  <c:v>661.91449289000002</c:v>
                </c:pt>
                <c:pt idx="558">
                  <c:v>470.67187405999999</c:v>
                </c:pt>
                <c:pt idx="559">
                  <c:v>527.82720806999998</c:v>
                </c:pt>
                <c:pt idx="560">
                  <c:v>311.40232591</c:v>
                </c:pt>
                <c:pt idx="561">
                  <c:v>335.92478373</c:v>
                </c:pt>
                <c:pt idx="562">
                  <c:v>687.72950352999999</c:v>
                </c:pt>
                <c:pt idx="563">
                  <c:v>410.36238030999999</c:v>
                </c:pt>
                <c:pt idx="564">
                  <c:v>392.56030243999999</c:v>
                </c:pt>
                <c:pt idx="565">
                  <c:v>406.90171343999998</c:v>
                </c:pt>
                <c:pt idx="566">
                  <c:v>360.2788741</c:v>
                </c:pt>
                <c:pt idx="567">
                  <c:v>336.12397377000002</c:v>
                </c:pt>
                <c:pt idx="568">
                  <c:v>335.95389805999997</c:v>
                </c:pt>
                <c:pt idx="569">
                  <c:v>843.47700448000001</c:v>
                </c:pt>
                <c:pt idx="570">
                  <c:v>906.64078749999999</c:v>
                </c:pt>
                <c:pt idx="571">
                  <c:v>542.17987453000001</c:v>
                </c:pt>
                <c:pt idx="572">
                  <c:v>465.11931400999998</c:v>
                </c:pt>
                <c:pt idx="573">
                  <c:v>789.87311124999997</c:v>
                </c:pt>
                <c:pt idx="574">
                  <c:v>363.18666386000001</c:v>
                </c:pt>
                <c:pt idx="575">
                  <c:v>473.42296571000003</c:v>
                </c:pt>
                <c:pt idx="576">
                  <c:v>386.45076101000001</c:v>
                </c:pt>
                <c:pt idx="577">
                  <c:v>509.69361019000002</c:v>
                </c:pt>
                <c:pt idx="578">
                  <c:v>393.90190153999998</c:v>
                </c:pt>
                <c:pt idx="579">
                  <c:v>510.6266435</c:v>
                </c:pt>
                <c:pt idx="580">
                  <c:v>666.48545826999998</c:v>
                </c:pt>
                <c:pt idx="581">
                  <c:v>292.05216150000001</c:v>
                </c:pt>
                <c:pt idx="582">
                  <c:v>332.65459261000001</c:v>
                </c:pt>
                <c:pt idx="583">
                  <c:v>501.99629239000001</c:v>
                </c:pt>
                <c:pt idx="584">
                  <c:v>503.38949315999997</c:v>
                </c:pt>
                <c:pt idx="585">
                  <c:v>763.19054569000002</c:v>
                </c:pt>
                <c:pt idx="586">
                  <c:v>504.99701299999998</c:v>
                </c:pt>
                <c:pt idx="587">
                  <c:v>487.32985886</c:v>
                </c:pt>
                <c:pt idx="588">
                  <c:v>356.99346661999999</c:v>
                </c:pt>
                <c:pt idx="589">
                  <c:v>565.33675799000002</c:v>
                </c:pt>
                <c:pt idx="590">
                  <c:v>577.67031665000002</c:v>
                </c:pt>
                <c:pt idx="591">
                  <c:v>670.76845527</c:v>
                </c:pt>
                <c:pt idx="592">
                  <c:v>640.98735061000002</c:v>
                </c:pt>
                <c:pt idx="593">
                  <c:v>528.01050540999995</c:v>
                </c:pt>
                <c:pt idx="594">
                  <c:v>979.67464682000002</c:v>
                </c:pt>
                <c:pt idx="595">
                  <c:v>467.07003207999998</c:v>
                </c:pt>
                <c:pt idx="596">
                  <c:v>521.02269177000005</c:v>
                </c:pt>
                <c:pt idx="597">
                  <c:v>707.51485430000002</c:v>
                </c:pt>
                <c:pt idx="598">
                  <c:v>775.46209369999997</c:v>
                </c:pt>
                <c:pt idx="599">
                  <c:v>701.03394277999996</c:v>
                </c:pt>
                <c:pt idx="600">
                  <c:v>1070.2292821200001</c:v>
                </c:pt>
                <c:pt idx="601">
                  <c:v>769.69220267000003</c:v>
                </c:pt>
                <c:pt idx="602">
                  <c:v>581.10328254000001</c:v>
                </c:pt>
                <c:pt idx="603">
                  <c:v>451.46321246999997</c:v>
                </c:pt>
                <c:pt idx="604">
                  <c:v>510.22107319000003</c:v>
                </c:pt>
                <c:pt idx="605">
                  <c:v>471.87269565999998</c:v>
                </c:pt>
                <c:pt idx="606">
                  <c:v>794.06956935999995</c:v>
                </c:pt>
                <c:pt idx="607">
                  <c:v>737.96442357000001</c:v>
                </c:pt>
                <c:pt idx="608">
                  <c:v>526.45339779000005</c:v>
                </c:pt>
                <c:pt idx="609">
                  <c:v>358.80125509999999</c:v>
                </c:pt>
                <c:pt idx="610">
                  <c:v>408.89254411000002</c:v>
                </c:pt>
                <c:pt idx="611">
                  <c:v>511.92232958</c:v>
                </c:pt>
                <c:pt idx="612">
                  <c:v>492.85747221000003</c:v>
                </c:pt>
                <c:pt idx="613">
                  <c:v>433.49561500999999</c:v>
                </c:pt>
                <c:pt idx="614">
                  <c:v>377.92145891000001</c:v>
                </c:pt>
                <c:pt idx="615">
                  <c:v>339.74926292999999</c:v>
                </c:pt>
                <c:pt idx="616">
                  <c:v>632.99268596000002</c:v>
                </c:pt>
                <c:pt idx="617">
                  <c:v>549.95945719999997</c:v>
                </c:pt>
                <c:pt idx="618">
                  <c:v>1117.53125832</c:v>
                </c:pt>
                <c:pt idx="619">
                  <c:v>714.46924409999997</c:v>
                </c:pt>
                <c:pt idx="620">
                  <c:v>1142.58392153</c:v>
                </c:pt>
                <c:pt idx="621">
                  <c:v>408.13424361</c:v>
                </c:pt>
                <c:pt idx="622">
                  <c:v>485.90492189000003</c:v>
                </c:pt>
                <c:pt idx="623">
                  <c:v>483.76358771000002</c:v>
                </c:pt>
                <c:pt idx="624">
                  <c:v>976.00090542999999</c:v>
                </c:pt>
                <c:pt idx="625">
                  <c:v>598.20367309000005</c:v>
                </c:pt>
                <c:pt idx="626">
                  <c:v>849.22993522000002</c:v>
                </c:pt>
                <c:pt idx="627">
                  <c:v>517.59481733999996</c:v>
                </c:pt>
                <c:pt idx="628">
                  <c:v>342.97450794999997</c:v>
                </c:pt>
                <c:pt idx="629">
                  <c:v>323.98037228999999</c:v>
                </c:pt>
                <c:pt idx="630">
                  <c:v>692.16004726999995</c:v>
                </c:pt>
                <c:pt idx="631">
                  <c:v>417.16083565000002</c:v>
                </c:pt>
                <c:pt idx="632">
                  <c:v>402.30411335000002</c:v>
                </c:pt>
                <c:pt idx="633">
                  <c:v>734.40048641999999</c:v>
                </c:pt>
                <c:pt idx="634">
                  <c:v>331.04991385</c:v>
                </c:pt>
                <c:pt idx="635">
                  <c:v>277.29931534999997</c:v>
                </c:pt>
                <c:pt idx="636">
                  <c:v>516.38681055999996</c:v>
                </c:pt>
                <c:pt idx="637">
                  <c:v>601.63791756000001</c:v>
                </c:pt>
                <c:pt idx="638">
                  <c:v>551.26248579000003</c:v>
                </c:pt>
                <c:pt idx="639">
                  <c:v>539.23677466000004</c:v>
                </c:pt>
                <c:pt idx="640">
                  <c:v>424.06533672</c:v>
                </c:pt>
                <c:pt idx="641">
                  <c:v>1325.3665527200001</c:v>
                </c:pt>
                <c:pt idx="642">
                  <c:v>456.46554184000001</c:v>
                </c:pt>
                <c:pt idx="643">
                  <c:v>605.56429830000002</c:v>
                </c:pt>
                <c:pt idx="644">
                  <c:v>419.02582318999998</c:v>
                </c:pt>
                <c:pt idx="645">
                  <c:v>434.54867841999999</c:v>
                </c:pt>
                <c:pt idx="646">
                  <c:v>379.54384529999999</c:v>
                </c:pt>
                <c:pt idx="647">
                  <c:v>504.04977091000001</c:v>
                </c:pt>
                <c:pt idx="648">
                  <c:v>422.15275064000002</c:v>
                </c:pt>
                <c:pt idx="649">
                  <c:v>274.57581012999998</c:v>
                </c:pt>
                <c:pt idx="650">
                  <c:v>411.56973968</c:v>
                </c:pt>
                <c:pt idx="651">
                  <c:v>517.5525136</c:v>
                </c:pt>
                <c:pt idx="652">
                  <c:v>393.00815107</c:v>
                </c:pt>
                <c:pt idx="653">
                  <c:v>384.19706436000001</c:v>
                </c:pt>
                <c:pt idx="654">
                  <c:v>544.85096730999999</c:v>
                </c:pt>
                <c:pt idx="655">
                  <c:v>290.55238637999997</c:v>
                </c:pt>
                <c:pt idx="656">
                  <c:v>370.35036287000003</c:v>
                </c:pt>
                <c:pt idx="657">
                  <c:v>420.02036743000002</c:v>
                </c:pt>
                <c:pt idx="658">
                  <c:v>409.37944299999998</c:v>
                </c:pt>
                <c:pt idx="659">
                  <c:v>305.46992211000003</c:v>
                </c:pt>
                <c:pt idx="660">
                  <c:v>396.34617269</c:v>
                </c:pt>
                <c:pt idx="661">
                  <c:v>349.08508012999999</c:v>
                </c:pt>
                <c:pt idx="662">
                  <c:v>243.66045596000001</c:v>
                </c:pt>
                <c:pt idx="663">
                  <c:v>300.95563933</c:v>
                </c:pt>
                <c:pt idx="664">
                  <c:v>348.85260319999998</c:v>
                </c:pt>
                <c:pt idx="665">
                  <c:v>517.74225879999995</c:v>
                </c:pt>
                <c:pt idx="666">
                  <c:v>448.81395256000002</c:v>
                </c:pt>
                <c:pt idx="667">
                  <c:v>373.41836524000001</c:v>
                </c:pt>
                <c:pt idx="668">
                  <c:v>456.34139009</c:v>
                </c:pt>
                <c:pt idx="669">
                  <c:v>276.58812316000001</c:v>
                </c:pt>
                <c:pt idx="670">
                  <c:v>293.17619994</c:v>
                </c:pt>
                <c:pt idx="671">
                  <c:v>369.50490617000003</c:v>
                </c:pt>
                <c:pt idx="672">
                  <c:v>444.68119596999998</c:v>
                </c:pt>
                <c:pt idx="673">
                  <c:v>706.95474565999996</c:v>
                </c:pt>
                <c:pt idx="674">
                  <c:v>432.34634225000002</c:v>
                </c:pt>
                <c:pt idx="675">
                  <c:v>684.43979361000004</c:v>
                </c:pt>
                <c:pt idx="676">
                  <c:v>392.49010636000003</c:v>
                </c:pt>
                <c:pt idx="677">
                  <c:v>311.42269871000002</c:v>
                </c:pt>
                <c:pt idx="678">
                  <c:v>630.24421099000006</c:v>
                </c:pt>
                <c:pt idx="679">
                  <c:v>457.26353365</c:v>
                </c:pt>
                <c:pt idx="680">
                  <c:v>408.13380919999997</c:v>
                </c:pt>
                <c:pt idx="681">
                  <c:v>418.46316568999998</c:v>
                </c:pt>
                <c:pt idx="682">
                  <c:v>400.55946256999999</c:v>
                </c:pt>
                <c:pt idx="683">
                  <c:v>253.8454247</c:v>
                </c:pt>
                <c:pt idx="684">
                  <c:v>340.11257432999997</c:v>
                </c:pt>
                <c:pt idx="685">
                  <c:v>399.46120003999999</c:v>
                </c:pt>
                <c:pt idx="686">
                  <c:v>474.04414924999998</c:v>
                </c:pt>
                <c:pt idx="687">
                  <c:v>532.26426061999996</c:v>
                </c:pt>
                <c:pt idx="688">
                  <c:v>1024.21730204</c:v>
                </c:pt>
                <c:pt idx="689">
                  <c:v>782.03592469</c:v>
                </c:pt>
                <c:pt idx="690">
                  <c:v>474.33093981000002</c:v>
                </c:pt>
                <c:pt idx="691">
                  <c:v>938.00251117000005</c:v>
                </c:pt>
                <c:pt idx="692">
                  <c:v>493.87220758000001</c:v>
                </c:pt>
                <c:pt idx="693">
                  <c:v>688.99590043000001</c:v>
                </c:pt>
                <c:pt idx="694">
                  <c:v>525.61931442000002</c:v>
                </c:pt>
                <c:pt idx="695">
                  <c:v>440.72154717000001</c:v>
                </c:pt>
                <c:pt idx="696">
                  <c:v>292.45688221</c:v>
                </c:pt>
                <c:pt idx="697">
                  <c:v>233.55521053999999</c:v>
                </c:pt>
                <c:pt idx="698">
                  <c:v>390.99158576999997</c:v>
                </c:pt>
                <c:pt idx="699">
                  <c:v>426.63868266999998</c:v>
                </c:pt>
                <c:pt idx="700">
                  <c:v>396.21517452000001</c:v>
                </c:pt>
                <c:pt idx="701">
                  <c:v>363.35315642</c:v>
                </c:pt>
                <c:pt idx="702">
                  <c:v>621.1732859</c:v>
                </c:pt>
                <c:pt idx="703">
                  <c:v>317.71402762000002</c:v>
                </c:pt>
                <c:pt idx="704">
                  <c:v>283.81615004000003</c:v>
                </c:pt>
                <c:pt idx="705">
                  <c:v>592.89767114000006</c:v>
                </c:pt>
                <c:pt idx="706">
                  <c:v>689.76801625999997</c:v>
                </c:pt>
                <c:pt idx="707">
                  <c:v>456.37162682000002</c:v>
                </c:pt>
                <c:pt idx="708">
                  <c:v>814.60490216000005</c:v>
                </c:pt>
                <c:pt idx="709">
                  <c:v>600.17687231000002</c:v>
                </c:pt>
                <c:pt idx="710">
                  <c:v>355.19986569999998</c:v>
                </c:pt>
                <c:pt idx="711">
                  <c:v>278.25005877000001</c:v>
                </c:pt>
                <c:pt idx="712">
                  <c:v>446.20777226000001</c:v>
                </c:pt>
                <c:pt idx="713">
                  <c:v>489.38538964999998</c:v>
                </c:pt>
                <c:pt idx="714">
                  <c:v>354.47297506000001</c:v>
                </c:pt>
                <c:pt idx="715">
                  <c:v>574.95106292000003</c:v>
                </c:pt>
                <c:pt idx="716">
                  <c:v>460.48111360000001</c:v>
                </c:pt>
                <c:pt idx="717">
                  <c:v>222.21058864</c:v>
                </c:pt>
                <c:pt idx="718">
                  <c:v>393.24976179999999</c:v>
                </c:pt>
                <c:pt idx="719">
                  <c:v>752.15854995999996</c:v>
                </c:pt>
                <c:pt idx="720">
                  <c:v>545.52951900999994</c:v>
                </c:pt>
                <c:pt idx="721">
                  <c:v>479.64993132000001</c:v>
                </c:pt>
                <c:pt idx="722">
                  <c:v>1055.08089234</c:v>
                </c:pt>
                <c:pt idx="723">
                  <c:v>502.07697646000003</c:v>
                </c:pt>
                <c:pt idx="724">
                  <c:v>297.75473699999998</c:v>
                </c:pt>
                <c:pt idx="725">
                  <c:v>500.07704625000002</c:v>
                </c:pt>
                <c:pt idx="726">
                  <c:v>768.80545081000002</c:v>
                </c:pt>
                <c:pt idx="727">
                  <c:v>618.77216833</c:v>
                </c:pt>
                <c:pt idx="728">
                  <c:v>574.24901536000004</c:v>
                </c:pt>
                <c:pt idx="729">
                  <c:v>500.96555559000001</c:v>
                </c:pt>
                <c:pt idx="730">
                  <c:v>615.33003642000006</c:v>
                </c:pt>
                <c:pt idx="731">
                  <c:v>249.80534086</c:v>
                </c:pt>
                <c:pt idx="732">
                  <c:v>221.54767365999999</c:v>
                </c:pt>
                <c:pt idx="733">
                  <c:v>1219.4468079599999</c:v>
                </c:pt>
                <c:pt idx="734">
                  <c:v>1095.7504517</c:v>
                </c:pt>
                <c:pt idx="735">
                  <c:v>1252.49459669</c:v>
                </c:pt>
                <c:pt idx="736">
                  <c:v>1309.6655612100001</c:v>
                </c:pt>
                <c:pt idx="737">
                  <c:v>1156.5231404399999</c:v>
                </c:pt>
                <c:pt idx="738">
                  <c:v>534.79616589</c:v>
                </c:pt>
                <c:pt idx="739">
                  <c:v>662.88906370999996</c:v>
                </c:pt>
                <c:pt idx="740">
                  <c:v>951.92973619999998</c:v>
                </c:pt>
                <c:pt idx="741">
                  <c:v>970.25145281000005</c:v>
                </c:pt>
                <c:pt idx="742">
                  <c:v>1387.71883546</c:v>
                </c:pt>
                <c:pt idx="743">
                  <c:v>808.34783854</c:v>
                </c:pt>
                <c:pt idx="744">
                  <c:v>1062.02023528</c:v>
                </c:pt>
                <c:pt idx="745">
                  <c:v>762.93188350000003</c:v>
                </c:pt>
                <c:pt idx="746">
                  <c:v>816.95304483999996</c:v>
                </c:pt>
                <c:pt idx="747">
                  <c:v>963.09442137999997</c:v>
                </c:pt>
                <c:pt idx="748">
                  <c:v>1141.97883323</c:v>
                </c:pt>
                <c:pt idx="749">
                  <c:v>1050.9567622500001</c:v>
                </c:pt>
                <c:pt idx="750">
                  <c:v>1216.9367639699999</c:v>
                </c:pt>
                <c:pt idx="751">
                  <c:v>1160.7810628100001</c:v>
                </c:pt>
                <c:pt idx="752">
                  <c:v>593.70668172000001</c:v>
                </c:pt>
                <c:pt idx="753">
                  <c:v>974.33270560999995</c:v>
                </c:pt>
                <c:pt idx="754">
                  <c:v>1365.57953359</c:v>
                </c:pt>
                <c:pt idx="755">
                  <c:v>1304.87313582</c:v>
                </c:pt>
                <c:pt idx="756">
                  <c:v>1235.0004204300001</c:v>
                </c:pt>
                <c:pt idx="757">
                  <c:v>1459.5253071</c:v>
                </c:pt>
                <c:pt idx="758">
                  <c:v>1481.05169254</c:v>
                </c:pt>
                <c:pt idx="759">
                  <c:v>1114.37915484</c:v>
                </c:pt>
                <c:pt idx="760">
                  <c:v>967.70201191000001</c:v>
                </c:pt>
                <c:pt idx="761">
                  <c:v>1176.4693450100001</c:v>
                </c:pt>
                <c:pt idx="762">
                  <c:v>1088.48480995</c:v>
                </c:pt>
                <c:pt idx="763">
                  <c:v>1550.25484835</c:v>
                </c:pt>
                <c:pt idx="764">
                  <c:v>965.65638150999996</c:v>
                </c:pt>
                <c:pt idx="765">
                  <c:v>1171.42903632</c:v>
                </c:pt>
                <c:pt idx="766">
                  <c:v>562.18719306000003</c:v>
                </c:pt>
                <c:pt idx="767">
                  <c:v>691.96544434999998</c:v>
                </c:pt>
                <c:pt idx="768">
                  <c:v>1432.17641054</c:v>
                </c:pt>
                <c:pt idx="769">
                  <c:v>1229.0436748300001</c:v>
                </c:pt>
                <c:pt idx="770">
                  <c:v>995.81426242999999</c:v>
                </c:pt>
                <c:pt idx="771">
                  <c:v>886.05712622999999</c:v>
                </c:pt>
                <c:pt idx="772">
                  <c:v>641.08786794000002</c:v>
                </c:pt>
                <c:pt idx="773">
                  <c:v>468.06654959000002</c:v>
                </c:pt>
                <c:pt idx="774">
                  <c:v>615.22792778999997</c:v>
                </c:pt>
                <c:pt idx="775">
                  <c:v>1169.94964516</c:v>
                </c:pt>
                <c:pt idx="776">
                  <c:v>872.08484999999996</c:v>
                </c:pt>
                <c:pt idx="777">
                  <c:v>1046.95009349</c:v>
                </c:pt>
                <c:pt idx="778">
                  <c:v>1257.96284655</c:v>
                </c:pt>
                <c:pt idx="779">
                  <c:v>941.50855030000002</c:v>
                </c:pt>
                <c:pt idx="780">
                  <c:v>540.24765643000001</c:v>
                </c:pt>
                <c:pt idx="781">
                  <c:v>618.00075129000004</c:v>
                </c:pt>
                <c:pt idx="782">
                  <c:v>1372.4626188899999</c:v>
                </c:pt>
                <c:pt idx="783">
                  <c:v>1268.45806743</c:v>
                </c:pt>
                <c:pt idx="784">
                  <c:v>1065.1853974999999</c:v>
                </c:pt>
                <c:pt idx="785">
                  <c:v>1191.21010585</c:v>
                </c:pt>
                <c:pt idx="786">
                  <c:v>1061.45086795</c:v>
                </c:pt>
                <c:pt idx="787">
                  <c:v>821.53402931000005</c:v>
                </c:pt>
                <c:pt idx="788">
                  <c:v>848.73463050999999</c:v>
                </c:pt>
                <c:pt idx="789">
                  <c:v>997.44653051</c:v>
                </c:pt>
                <c:pt idx="790">
                  <c:v>759.72557187999996</c:v>
                </c:pt>
                <c:pt idx="791">
                  <c:v>1189.4610302399999</c:v>
                </c:pt>
                <c:pt idx="792">
                  <c:v>1460.96690038</c:v>
                </c:pt>
                <c:pt idx="793">
                  <c:v>1186.6288931399999</c:v>
                </c:pt>
                <c:pt idx="794">
                  <c:v>703.66207248000001</c:v>
                </c:pt>
                <c:pt idx="795">
                  <c:v>1130.56384923</c:v>
                </c:pt>
                <c:pt idx="796">
                  <c:v>2356.6996747399999</c:v>
                </c:pt>
                <c:pt idx="797">
                  <c:v>2306.1947351399999</c:v>
                </c:pt>
                <c:pt idx="798">
                  <c:v>2943.8096259399999</c:v>
                </c:pt>
                <c:pt idx="799">
                  <c:v>2091.1639973000001</c:v>
                </c:pt>
                <c:pt idx="800">
                  <c:v>1204.9521932099999</c:v>
                </c:pt>
                <c:pt idx="801">
                  <c:v>743.31049754000003</c:v>
                </c:pt>
                <c:pt idx="802">
                  <c:v>714.17853485000001</c:v>
                </c:pt>
                <c:pt idx="803">
                  <c:v>965.29021295999996</c:v>
                </c:pt>
                <c:pt idx="804">
                  <c:v>836.47212328000001</c:v>
                </c:pt>
                <c:pt idx="805">
                  <c:v>875.46469549999995</c:v>
                </c:pt>
                <c:pt idx="806">
                  <c:v>946.66516088000003</c:v>
                </c:pt>
                <c:pt idx="807">
                  <c:v>962.00122194000005</c:v>
                </c:pt>
                <c:pt idx="808">
                  <c:v>512.29669207999996</c:v>
                </c:pt>
                <c:pt idx="809">
                  <c:v>642.32143963999999</c:v>
                </c:pt>
                <c:pt idx="810">
                  <c:v>999.07972809</c:v>
                </c:pt>
                <c:pt idx="811">
                  <c:v>825.65903688000003</c:v>
                </c:pt>
                <c:pt idx="812">
                  <c:v>845.76429872000006</c:v>
                </c:pt>
                <c:pt idx="813">
                  <c:v>1311.36842796</c:v>
                </c:pt>
                <c:pt idx="814">
                  <c:v>1290.4483410299999</c:v>
                </c:pt>
                <c:pt idx="815">
                  <c:v>560.57116552000002</c:v>
                </c:pt>
                <c:pt idx="816">
                  <c:v>585.88362386999995</c:v>
                </c:pt>
                <c:pt idx="817">
                  <c:v>1145.23667469</c:v>
                </c:pt>
                <c:pt idx="818">
                  <c:v>1019.00392419</c:v>
                </c:pt>
                <c:pt idx="819">
                  <c:v>1168.45372707</c:v>
                </c:pt>
                <c:pt idx="820">
                  <c:v>820.33571646999997</c:v>
                </c:pt>
                <c:pt idx="821">
                  <c:v>760.86376131999998</c:v>
                </c:pt>
                <c:pt idx="822">
                  <c:v>443.60506626</c:v>
                </c:pt>
                <c:pt idx="823">
                  <c:v>488.84450002</c:v>
                </c:pt>
                <c:pt idx="824">
                  <c:v>976.00415330999999</c:v>
                </c:pt>
                <c:pt idx="825">
                  <c:v>1361.0061825600001</c:v>
                </c:pt>
                <c:pt idx="826">
                  <c:v>968.19579715999998</c:v>
                </c:pt>
                <c:pt idx="827">
                  <c:v>684.39415971000005</c:v>
                </c:pt>
                <c:pt idx="828">
                  <c:v>968.23702792999995</c:v>
                </c:pt>
                <c:pt idx="829">
                  <c:v>917.05153557999995</c:v>
                </c:pt>
                <c:pt idx="830">
                  <c:v>1181.7820321900001</c:v>
                </c:pt>
                <c:pt idx="831">
                  <c:v>2691.7476184100001</c:v>
                </c:pt>
                <c:pt idx="832">
                  <c:v>1904.7964597800001</c:v>
                </c:pt>
                <c:pt idx="833">
                  <c:v>2152.0533541599998</c:v>
                </c:pt>
                <c:pt idx="834">
                  <c:v>1155.4638112800001</c:v>
                </c:pt>
                <c:pt idx="835">
                  <c:v>905.57042693000005</c:v>
                </c:pt>
                <c:pt idx="836">
                  <c:v>1356.54381855</c:v>
                </c:pt>
                <c:pt idx="837">
                  <c:v>1283.1218885999999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29-4DEA-BD69-B3C523787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003888"/>
        <c:axId val="463001592"/>
      </c:areaChart>
      <c:dateAx>
        <c:axId val="463003888"/>
        <c:scaling>
          <c:orientation val="minMax"/>
          <c:min val="4437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\.m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0" normalizeH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463001592"/>
        <c:crosses val="autoZero"/>
        <c:auto val="1"/>
        <c:lblOffset val="100"/>
        <c:baseTimeUnit val="days"/>
        <c:majorUnit val="3"/>
        <c:majorTimeUnit val="months"/>
      </c:dateAx>
      <c:valAx>
        <c:axId val="463001592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463003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5050002894276"/>
          <c:y val="0.17249911942878338"/>
          <c:w val="0.84263843441170694"/>
          <c:h val="0.673028861742154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工作表1!$B$1</c:f>
              <c:strCache>
                <c:ptCount val="1"/>
                <c:pt idx="0">
                  <c:v>Amount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114300">
                <a:schemeClr val="accent1">
                  <a:tint val="77000"/>
                </a:schemeClr>
              </a:innerShdw>
            </a:effectLst>
          </c:spPr>
          <c:invertIfNegative val="0"/>
          <c:cat>
            <c:numRef>
              <c:f>工作表1!$A$2:$A$37</c:f>
              <c:numCache>
                <c:formatCode>m/d/yyyy</c:formatCode>
                <c:ptCount val="36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</c:numCache>
            </c:numRef>
          </c:cat>
          <c:val>
            <c:numRef>
              <c:f>工作表1!$B$2:$B$37</c:f>
              <c:numCache>
                <c:formatCode>#,##0_);[Red]\(#,##0\)</c:formatCode>
                <c:ptCount val="36"/>
                <c:pt idx="0">
                  <c:v>0.82008736999999998</c:v>
                </c:pt>
                <c:pt idx="1">
                  <c:v>0.22463657000000001</c:v>
                </c:pt>
                <c:pt idx="2">
                  <c:v>0.18837264000000001</c:v>
                </c:pt>
                <c:pt idx="3">
                  <c:v>0.81817028999999997</c:v>
                </c:pt>
                <c:pt idx="4">
                  <c:v>2.8972345800000001</c:v>
                </c:pt>
                <c:pt idx="5">
                  <c:v>6.7205351499999999</c:v>
                </c:pt>
                <c:pt idx="6">
                  <c:v>4.9279051200000001</c:v>
                </c:pt>
                <c:pt idx="7">
                  <c:v>4.2695550300000003</c:v>
                </c:pt>
                <c:pt idx="8">
                  <c:v>8.6875964900000007</c:v>
                </c:pt>
                <c:pt idx="9">
                  <c:v>9.9796010800000001</c:v>
                </c:pt>
                <c:pt idx="10">
                  <c:v>8.2606773800000006</c:v>
                </c:pt>
                <c:pt idx="11">
                  <c:v>17.78590123</c:v>
                </c:pt>
                <c:pt idx="12">
                  <c:v>21.567593890000001</c:v>
                </c:pt>
                <c:pt idx="13">
                  <c:v>17.175844290000001</c:v>
                </c:pt>
                <c:pt idx="14">
                  <c:v>45.275672229999998</c:v>
                </c:pt>
                <c:pt idx="15">
                  <c:v>12.67965341</c:v>
                </c:pt>
                <c:pt idx="16">
                  <c:v>20.16150201</c:v>
                </c:pt>
                <c:pt idx="17">
                  <c:v>58.228093950000002</c:v>
                </c:pt>
                <c:pt idx="18">
                  <c:v>8.7052416099999999</c:v>
                </c:pt>
                <c:pt idx="19">
                  <c:v>10.3896236</c:v>
                </c:pt>
                <c:pt idx="20">
                  <c:v>5.7294763599999996</c:v>
                </c:pt>
                <c:pt idx="21">
                  <c:v>6.4815075100000001</c:v>
                </c:pt>
                <c:pt idx="22">
                  <c:v>4.5630777199999999</c:v>
                </c:pt>
                <c:pt idx="23">
                  <c:v>5.4879973700000004</c:v>
                </c:pt>
                <c:pt idx="24">
                  <c:v>3.0435043099999999</c:v>
                </c:pt>
                <c:pt idx="25">
                  <c:v>1.9144194299999999</c:v>
                </c:pt>
                <c:pt idx="26">
                  <c:v>2.8885967099999998</c:v>
                </c:pt>
                <c:pt idx="27">
                  <c:v>2.2815078400000002</c:v>
                </c:pt>
                <c:pt idx="28">
                  <c:v>12.744871829999999</c:v>
                </c:pt>
                <c:pt idx="29">
                  <c:v>2.8733251100000001</c:v>
                </c:pt>
                <c:pt idx="30">
                  <c:v>1.16883074</c:v>
                </c:pt>
                <c:pt idx="31" formatCode="#,##0_ ;[Red]\-#,##0\ ">
                  <c:v>0.85575000000000001</c:v>
                </c:pt>
                <c:pt idx="32" formatCode="#,##0_ ;[Red]\-#,##0\ ">
                  <c:v>3.8815139200000002</c:v>
                </c:pt>
                <c:pt idx="33" formatCode="#,##0_ ;[Red]\-#,##0\ ">
                  <c:v>0.43423497</c:v>
                </c:pt>
                <c:pt idx="34" formatCode="#,##0_ ;[Red]\-#,##0\ ">
                  <c:v>0.46553123000000002</c:v>
                </c:pt>
                <c:pt idx="35" formatCode="#,##0_ ;[Red]\-#,##0\ 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C-44DC-AF2E-129A7E00C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57695104"/>
        <c:axId val="657696640"/>
      </c:barChart>
      <c:dateAx>
        <c:axId val="657695104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657696640"/>
        <c:crosses val="autoZero"/>
        <c:auto val="1"/>
        <c:lblOffset val="100"/>
        <c:baseTimeUnit val="months"/>
        <c:majorUnit val="12"/>
        <c:majorTimeUnit val="months"/>
        <c:minorUnit val="1"/>
      </c:dateAx>
      <c:valAx>
        <c:axId val="657696640"/>
        <c:scaling>
          <c:orientation val="minMax"/>
          <c:max val="6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r>
                  <a:rPr lang="zh-TW" dirty="0"/>
                  <a:t>億</a:t>
                </a:r>
                <a:r>
                  <a:rPr lang="zh-TW" dirty="0">
                    <a:solidFill>
                      <a:schemeClr val="tx1"/>
                    </a:solidFill>
                  </a:rPr>
                  <a:t>美元</a:t>
                </a:r>
              </a:p>
            </c:rich>
          </c:tx>
          <c:layout>
            <c:manualLayout>
              <c:xMode val="edge"/>
              <c:yMode val="edge"/>
              <c:x val="0"/>
              <c:y val="9.140154945662760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657695104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32359231424967"/>
          <c:y val="0.17066212811098283"/>
          <c:w val="0.83367640768575035"/>
          <c:h val="0.67475816993464055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USDT</c:v>
                </c:pt>
              </c:strCache>
            </c:strRef>
          </c:tx>
          <c:spPr>
            <a:ln w="19050">
              <a:solidFill>
                <a:srgbClr val="8064A2"/>
              </a:solidFill>
            </a:ln>
          </c:spPr>
          <c:marker>
            <c:symbol val="none"/>
          </c:marker>
          <c:cat>
            <c:numRef>
              <c:f>工作表1!$A$2:$A$2447</c:f>
              <c:numCache>
                <c:formatCode>d\-mmm\-yy</c:formatCode>
                <c:ptCount val="2446"/>
                <c:pt idx="0">
                  <c:v>44731</c:v>
                </c:pt>
                <c:pt idx="1">
                  <c:v>44730</c:v>
                </c:pt>
                <c:pt idx="2">
                  <c:v>44729</c:v>
                </c:pt>
                <c:pt idx="3">
                  <c:v>44728</c:v>
                </c:pt>
                <c:pt idx="4">
                  <c:v>44727</c:v>
                </c:pt>
                <c:pt idx="5">
                  <c:v>44726</c:v>
                </c:pt>
                <c:pt idx="6">
                  <c:v>44725</c:v>
                </c:pt>
                <c:pt idx="7">
                  <c:v>44724</c:v>
                </c:pt>
                <c:pt idx="8">
                  <c:v>44723</c:v>
                </c:pt>
                <c:pt idx="9">
                  <c:v>44722</c:v>
                </c:pt>
                <c:pt idx="10">
                  <c:v>44721</c:v>
                </c:pt>
                <c:pt idx="11">
                  <c:v>44720</c:v>
                </c:pt>
                <c:pt idx="12">
                  <c:v>44719</c:v>
                </c:pt>
                <c:pt idx="13">
                  <c:v>44718</c:v>
                </c:pt>
                <c:pt idx="14">
                  <c:v>44717</c:v>
                </c:pt>
                <c:pt idx="15">
                  <c:v>44716</c:v>
                </c:pt>
                <c:pt idx="16">
                  <c:v>44715</c:v>
                </c:pt>
                <c:pt idx="17">
                  <c:v>44714</c:v>
                </c:pt>
                <c:pt idx="18">
                  <c:v>44713</c:v>
                </c:pt>
                <c:pt idx="19">
                  <c:v>44712</c:v>
                </c:pt>
                <c:pt idx="20">
                  <c:v>44711</c:v>
                </c:pt>
                <c:pt idx="21">
                  <c:v>44710</c:v>
                </c:pt>
                <c:pt idx="22">
                  <c:v>44709</c:v>
                </c:pt>
                <c:pt idx="23">
                  <c:v>44708</c:v>
                </c:pt>
                <c:pt idx="24">
                  <c:v>44707</c:v>
                </c:pt>
                <c:pt idx="25">
                  <c:v>44706</c:v>
                </c:pt>
                <c:pt idx="26">
                  <c:v>44705</c:v>
                </c:pt>
                <c:pt idx="27">
                  <c:v>44704</c:v>
                </c:pt>
                <c:pt idx="28">
                  <c:v>44703</c:v>
                </c:pt>
                <c:pt idx="29">
                  <c:v>44702</c:v>
                </c:pt>
                <c:pt idx="30">
                  <c:v>44701</c:v>
                </c:pt>
                <c:pt idx="31">
                  <c:v>44700</c:v>
                </c:pt>
                <c:pt idx="32">
                  <c:v>44699</c:v>
                </c:pt>
                <c:pt idx="33">
                  <c:v>44698</c:v>
                </c:pt>
                <c:pt idx="34">
                  <c:v>44697</c:v>
                </c:pt>
                <c:pt idx="35">
                  <c:v>44696</c:v>
                </c:pt>
                <c:pt idx="36">
                  <c:v>44695</c:v>
                </c:pt>
                <c:pt idx="37">
                  <c:v>44694</c:v>
                </c:pt>
                <c:pt idx="38">
                  <c:v>44693</c:v>
                </c:pt>
                <c:pt idx="39">
                  <c:v>44692</c:v>
                </c:pt>
                <c:pt idx="40">
                  <c:v>44691</c:v>
                </c:pt>
                <c:pt idx="41">
                  <c:v>44690</c:v>
                </c:pt>
                <c:pt idx="42">
                  <c:v>44689</c:v>
                </c:pt>
                <c:pt idx="43">
                  <c:v>44688</c:v>
                </c:pt>
                <c:pt idx="44">
                  <c:v>44687</c:v>
                </c:pt>
                <c:pt idx="45">
                  <c:v>44686</c:v>
                </c:pt>
                <c:pt idx="46">
                  <c:v>44685</c:v>
                </c:pt>
                <c:pt idx="47">
                  <c:v>44684</c:v>
                </c:pt>
                <c:pt idx="48">
                  <c:v>44683</c:v>
                </c:pt>
                <c:pt idx="49">
                  <c:v>44682</c:v>
                </c:pt>
                <c:pt idx="50">
                  <c:v>44681</c:v>
                </c:pt>
                <c:pt idx="51">
                  <c:v>44680</c:v>
                </c:pt>
                <c:pt idx="52">
                  <c:v>44679</c:v>
                </c:pt>
                <c:pt idx="53">
                  <c:v>44678</c:v>
                </c:pt>
                <c:pt idx="54">
                  <c:v>44677</c:v>
                </c:pt>
                <c:pt idx="55">
                  <c:v>44675</c:v>
                </c:pt>
                <c:pt idx="56">
                  <c:v>44673</c:v>
                </c:pt>
                <c:pt idx="57">
                  <c:v>44671</c:v>
                </c:pt>
                <c:pt idx="58">
                  <c:v>44669</c:v>
                </c:pt>
                <c:pt idx="59">
                  <c:v>44668</c:v>
                </c:pt>
                <c:pt idx="60">
                  <c:v>44666</c:v>
                </c:pt>
                <c:pt idx="61">
                  <c:v>44664</c:v>
                </c:pt>
                <c:pt idx="62">
                  <c:v>44662</c:v>
                </c:pt>
                <c:pt idx="63">
                  <c:v>44660</c:v>
                </c:pt>
                <c:pt idx="64">
                  <c:v>44659</c:v>
                </c:pt>
                <c:pt idx="65">
                  <c:v>44657</c:v>
                </c:pt>
                <c:pt idx="66">
                  <c:v>44655</c:v>
                </c:pt>
                <c:pt idx="67">
                  <c:v>44653</c:v>
                </c:pt>
                <c:pt idx="68">
                  <c:v>44651</c:v>
                </c:pt>
                <c:pt idx="69">
                  <c:v>44650</c:v>
                </c:pt>
                <c:pt idx="70">
                  <c:v>44648</c:v>
                </c:pt>
                <c:pt idx="71">
                  <c:v>44646</c:v>
                </c:pt>
                <c:pt idx="72">
                  <c:v>44644</c:v>
                </c:pt>
                <c:pt idx="73">
                  <c:v>44642</c:v>
                </c:pt>
                <c:pt idx="74">
                  <c:v>44641</c:v>
                </c:pt>
                <c:pt idx="75">
                  <c:v>44639</c:v>
                </c:pt>
                <c:pt idx="76">
                  <c:v>44637</c:v>
                </c:pt>
                <c:pt idx="77">
                  <c:v>44635</c:v>
                </c:pt>
                <c:pt idx="78">
                  <c:v>44633</c:v>
                </c:pt>
                <c:pt idx="79">
                  <c:v>44631</c:v>
                </c:pt>
                <c:pt idx="80">
                  <c:v>44630</c:v>
                </c:pt>
                <c:pt idx="81">
                  <c:v>44628</c:v>
                </c:pt>
                <c:pt idx="82">
                  <c:v>44626</c:v>
                </c:pt>
                <c:pt idx="83">
                  <c:v>44624</c:v>
                </c:pt>
                <c:pt idx="84">
                  <c:v>44622</c:v>
                </c:pt>
                <c:pt idx="85">
                  <c:v>44621</c:v>
                </c:pt>
                <c:pt idx="86">
                  <c:v>44619</c:v>
                </c:pt>
                <c:pt idx="87">
                  <c:v>44617</c:v>
                </c:pt>
                <c:pt idx="88">
                  <c:v>44615</c:v>
                </c:pt>
                <c:pt idx="89">
                  <c:v>44613</c:v>
                </c:pt>
                <c:pt idx="90">
                  <c:v>44612</c:v>
                </c:pt>
                <c:pt idx="91">
                  <c:v>44610</c:v>
                </c:pt>
                <c:pt idx="92">
                  <c:v>44608</c:v>
                </c:pt>
                <c:pt idx="93">
                  <c:v>44606</c:v>
                </c:pt>
                <c:pt idx="94">
                  <c:v>44604</c:v>
                </c:pt>
                <c:pt idx="95">
                  <c:v>44603</c:v>
                </c:pt>
                <c:pt idx="96">
                  <c:v>44601</c:v>
                </c:pt>
                <c:pt idx="97">
                  <c:v>44599</c:v>
                </c:pt>
                <c:pt idx="98">
                  <c:v>44597</c:v>
                </c:pt>
                <c:pt idx="99">
                  <c:v>44595</c:v>
                </c:pt>
                <c:pt idx="100">
                  <c:v>44594</c:v>
                </c:pt>
                <c:pt idx="101">
                  <c:v>44592</c:v>
                </c:pt>
                <c:pt idx="102">
                  <c:v>44589</c:v>
                </c:pt>
                <c:pt idx="103">
                  <c:v>44587</c:v>
                </c:pt>
                <c:pt idx="104">
                  <c:v>44585</c:v>
                </c:pt>
                <c:pt idx="105">
                  <c:v>44583</c:v>
                </c:pt>
                <c:pt idx="106">
                  <c:v>44582</c:v>
                </c:pt>
                <c:pt idx="107">
                  <c:v>44580</c:v>
                </c:pt>
                <c:pt idx="108">
                  <c:v>44578</c:v>
                </c:pt>
                <c:pt idx="109">
                  <c:v>44576</c:v>
                </c:pt>
                <c:pt idx="110">
                  <c:v>44574</c:v>
                </c:pt>
                <c:pt idx="111">
                  <c:v>44573</c:v>
                </c:pt>
                <c:pt idx="112">
                  <c:v>44571</c:v>
                </c:pt>
                <c:pt idx="113">
                  <c:v>44569</c:v>
                </c:pt>
                <c:pt idx="114">
                  <c:v>44567</c:v>
                </c:pt>
                <c:pt idx="115">
                  <c:v>44566</c:v>
                </c:pt>
                <c:pt idx="116">
                  <c:v>44565</c:v>
                </c:pt>
                <c:pt idx="117">
                  <c:v>44564</c:v>
                </c:pt>
                <c:pt idx="118">
                  <c:v>44563</c:v>
                </c:pt>
                <c:pt idx="119">
                  <c:v>44562</c:v>
                </c:pt>
                <c:pt idx="120">
                  <c:v>44561</c:v>
                </c:pt>
                <c:pt idx="121">
                  <c:v>44560</c:v>
                </c:pt>
                <c:pt idx="122">
                  <c:v>44559</c:v>
                </c:pt>
                <c:pt idx="123">
                  <c:v>44558</c:v>
                </c:pt>
                <c:pt idx="124">
                  <c:v>44557</c:v>
                </c:pt>
                <c:pt idx="125">
                  <c:v>44556</c:v>
                </c:pt>
                <c:pt idx="126">
                  <c:v>44555</c:v>
                </c:pt>
                <c:pt idx="127">
                  <c:v>44554</c:v>
                </c:pt>
                <c:pt idx="128">
                  <c:v>44553</c:v>
                </c:pt>
                <c:pt idx="129">
                  <c:v>44552</c:v>
                </c:pt>
                <c:pt idx="130">
                  <c:v>44551</c:v>
                </c:pt>
                <c:pt idx="131">
                  <c:v>44550</c:v>
                </c:pt>
                <c:pt idx="132">
                  <c:v>44549</c:v>
                </c:pt>
                <c:pt idx="133">
                  <c:v>44548</c:v>
                </c:pt>
                <c:pt idx="134">
                  <c:v>44547</c:v>
                </c:pt>
                <c:pt idx="135">
                  <c:v>44546</c:v>
                </c:pt>
                <c:pt idx="136">
                  <c:v>44545</c:v>
                </c:pt>
                <c:pt idx="137">
                  <c:v>44544</c:v>
                </c:pt>
                <c:pt idx="138">
                  <c:v>44543</c:v>
                </c:pt>
                <c:pt idx="139">
                  <c:v>44542</c:v>
                </c:pt>
                <c:pt idx="140">
                  <c:v>44541</c:v>
                </c:pt>
                <c:pt idx="141">
                  <c:v>44540</c:v>
                </c:pt>
                <c:pt idx="142">
                  <c:v>44539</c:v>
                </c:pt>
                <c:pt idx="143">
                  <c:v>44538</c:v>
                </c:pt>
                <c:pt idx="144">
                  <c:v>44537</c:v>
                </c:pt>
                <c:pt idx="145">
                  <c:v>44536</c:v>
                </c:pt>
                <c:pt idx="146">
                  <c:v>44535</c:v>
                </c:pt>
                <c:pt idx="147">
                  <c:v>44534</c:v>
                </c:pt>
                <c:pt idx="148">
                  <c:v>44533</c:v>
                </c:pt>
                <c:pt idx="149">
                  <c:v>44532</c:v>
                </c:pt>
                <c:pt idx="150">
                  <c:v>44531</c:v>
                </c:pt>
                <c:pt idx="151">
                  <c:v>44530</c:v>
                </c:pt>
                <c:pt idx="152">
                  <c:v>44529</c:v>
                </c:pt>
                <c:pt idx="153">
                  <c:v>44528</c:v>
                </c:pt>
                <c:pt idx="154">
                  <c:v>44527</c:v>
                </c:pt>
                <c:pt idx="155">
                  <c:v>44526</c:v>
                </c:pt>
                <c:pt idx="156">
                  <c:v>44525</c:v>
                </c:pt>
                <c:pt idx="157">
                  <c:v>44524</c:v>
                </c:pt>
                <c:pt idx="158">
                  <c:v>44523</c:v>
                </c:pt>
                <c:pt idx="159">
                  <c:v>44522</c:v>
                </c:pt>
                <c:pt idx="160">
                  <c:v>44521</c:v>
                </c:pt>
                <c:pt idx="161">
                  <c:v>44520</c:v>
                </c:pt>
                <c:pt idx="162">
                  <c:v>44519</c:v>
                </c:pt>
                <c:pt idx="163">
                  <c:v>44518</c:v>
                </c:pt>
                <c:pt idx="164">
                  <c:v>44517</c:v>
                </c:pt>
                <c:pt idx="165">
                  <c:v>44516</c:v>
                </c:pt>
                <c:pt idx="166">
                  <c:v>44515</c:v>
                </c:pt>
                <c:pt idx="167">
                  <c:v>44514</c:v>
                </c:pt>
                <c:pt idx="168">
                  <c:v>44513</c:v>
                </c:pt>
                <c:pt idx="169">
                  <c:v>44512</c:v>
                </c:pt>
                <c:pt idx="170">
                  <c:v>44511</c:v>
                </c:pt>
                <c:pt idx="171">
                  <c:v>44510</c:v>
                </c:pt>
                <c:pt idx="172">
                  <c:v>44509</c:v>
                </c:pt>
                <c:pt idx="173">
                  <c:v>44508</c:v>
                </c:pt>
                <c:pt idx="174">
                  <c:v>44507</c:v>
                </c:pt>
                <c:pt idx="175">
                  <c:v>44506</c:v>
                </c:pt>
                <c:pt idx="176">
                  <c:v>44505</c:v>
                </c:pt>
                <c:pt idx="177">
                  <c:v>44504</c:v>
                </c:pt>
                <c:pt idx="178">
                  <c:v>44503</c:v>
                </c:pt>
                <c:pt idx="179">
                  <c:v>44502</c:v>
                </c:pt>
                <c:pt idx="180">
                  <c:v>44501</c:v>
                </c:pt>
                <c:pt idx="181">
                  <c:v>44500</c:v>
                </c:pt>
                <c:pt idx="182">
                  <c:v>44499</c:v>
                </c:pt>
                <c:pt idx="183">
                  <c:v>44498</c:v>
                </c:pt>
                <c:pt idx="184">
                  <c:v>44497</c:v>
                </c:pt>
                <c:pt idx="185">
                  <c:v>44496</c:v>
                </c:pt>
                <c:pt idx="186">
                  <c:v>44495</c:v>
                </c:pt>
                <c:pt idx="187">
                  <c:v>44494</c:v>
                </c:pt>
                <c:pt idx="188">
                  <c:v>44493</c:v>
                </c:pt>
                <c:pt idx="189">
                  <c:v>44492</c:v>
                </c:pt>
                <c:pt idx="190">
                  <c:v>44491</c:v>
                </c:pt>
                <c:pt idx="191">
                  <c:v>44490</c:v>
                </c:pt>
                <c:pt idx="192">
                  <c:v>44489</c:v>
                </c:pt>
                <c:pt idx="193">
                  <c:v>44488</c:v>
                </c:pt>
                <c:pt idx="194">
                  <c:v>44487</c:v>
                </c:pt>
                <c:pt idx="195">
                  <c:v>44486</c:v>
                </c:pt>
                <c:pt idx="196">
                  <c:v>44485</c:v>
                </c:pt>
                <c:pt idx="197">
                  <c:v>44484</c:v>
                </c:pt>
                <c:pt idx="198">
                  <c:v>44483</c:v>
                </c:pt>
                <c:pt idx="199">
                  <c:v>44482</c:v>
                </c:pt>
                <c:pt idx="200">
                  <c:v>44481</c:v>
                </c:pt>
                <c:pt idx="201">
                  <c:v>44480</c:v>
                </c:pt>
                <c:pt idx="202">
                  <c:v>44479</c:v>
                </c:pt>
                <c:pt idx="203">
                  <c:v>44478</c:v>
                </c:pt>
                <c:pt idx="204">
                  <c:v>44477</c:v>
                </c:pt>
                <c:pt idx="205">
                  <c:v>44476</c:v>
                </c:pt>
                <c:pt idx="206">
                  <c:v>44475</c:v>
                </c:pt>
                <c:pt idx="207">
                  <c:v>44474</c:v>
                </c:pt>
                <c:pt idx="208">
                  <c:v>44473</c:v>
                </c:pt>
                <c:pt idx="209">
                  <c:v>44472</c:v>
                </c:pt>
                <c:pt idx="210">
                  <c:v>44471</c:v>
                </c:pt>
                <c:pt idx="211">
                  <c:v>44470</c:v>
                </c:pt>
                <c:pt idx="212">
                  <c:v>44469</c:v>
                </c:pt>
                <c:pt idx="213">
                  <c:v>44468</c:v>
                </c:pt>
                <c:pt idx="214">
                  <c:v>44467</c:v>
                </c:pt>
                <c:pt idx="215">
                  <c:v>44466</c:v>
                </c:pt>
                <c:pt idx="216">
                  <c:v>44465</c:v>
                </c:pt>
                <c:pt idx="217">
                  <c:v>44464</c:v>
                </c:pt>
                <c:pt idx="218">
                  <c:v>44463</c:v>
                </c:pt>
                <c:pt idx="219">
                  <c:v>44462</c:v>
                </c:pt>
                <c:pt idx="220">
                  <c:v>44461</c:v>
                </c:pt>
                <c:pt idx="221">
                  <c:v>44460</c:v>
                </c:pt>
                <c:pt idx="222">
                  <c:v>44459</c:v>
                </c:pt>
                <c:pt idx="223">
                  <c:v>44458</c:v>
                </c:pt>
                <c:pt idx="224">
                  <c:v>44457</c:v>
                </c:pt>
                <c:pt idx="225">
                  <c:v>44456</c:v>
                </c:pt>
                <c:pt idx="226">
                  <c:v>44455</c:v>
                </c:pt>
                <c:pt idx="227">
                  <c:v>44454</c:v>
                </c:pt>
                <c:pt idx="228">
                  <c:v>44453</c:v>
                </c:pt>
                <c:pt idx="229">
                  <c:v>44452</c:v>
                </c:pt>
                <c:pt idx="230">
                  <c:v>44451</c:v>
                </c:pt>
                <c:pt idx="231">
                  <c:v>44450</c:v>
                </c:pt>
                <c:pt idx="232">
                  <c:v>44449</c:v>
                </c:pt>
                <c:pt idx="233">
                  <c:v>44448</c:v>
                </c:pt>
                <c:pt idx="234">
                  <c:v>44447</c:v>
                </c:pt>
                <c:pt idx="235">
                  <c:v>44446</c:v>
                </c:pt>
                <c:pt idx="236">
                  <c:v>44445</c:v>
                </c:pt>
                <c:pt idx="237">
                  <c:v>44444</c:v>
                </c:pt>
                <c:pt idx="238">
                  <c:v>44443</c:v>
                </c:pt>
                <c:pt idx="239">
                  <c:v>44442</c:v>
                </c:pt>
                <c:pt idx="240">
                  <c:v>44441</c:v>
                </c:pt>
                <c:pt idx="241">
                  <c:v>44440</c:v>
                </c:pt>
                <c:pt idx="242">
                  <c:v>44439</c:v>
                </c:pt>
                <c:pt idx="243">
                  <c:v>44438</c:v>
                </c:pt>
                <c:pt idx="244">
                  <c:v>44437</c:v>
                </c:pt>
                <c:pt idx="245">
                  <c:v>44436</c:v>
                </c:pt>
                <c:pt idx="246">
                  <c:v>44435</c:v>
                </c:pt>
                <c:pt idx="247">
                  <c:v>44434</c:v>
                </c:pt>
                <c:pt idx="248">
                  <c:v>44433</c:v>
                </c:pt>
                <c:pt idx="249">
                  <c:v>44432</c:v>
                </c:pt>
                <c:pt idx="250">
                  <c:v>44431</c:v>
                </c:pt>
                <c:pt idx="251">
                  <c:v>44430</c:v>
                </c:pt>
                <c:pt idx="252">
                  <c:v>44429</c:v>
                </c:pt>
                <c:pt idx="253">
                  <c:v>44428</c:v>
                </c:pt>
                <c:pt idx="254">
                  <c:v>44427</c:v>
                </c:pt>
                <c:pt idx="255">
                  <c:v>44426</c:v>
                </c:pt>
                <c:pt idx="256">
                  <c:v>44425</c:v>
                </c:pt>
                <c:pt idx="257">
                  <c:v>44424</c:v>
                </c:pt>
                <c:pt idx="258">
                  <c:v>44423</c:v>
                </c:pt>
                <c:pt idx="259">
                  <c:v>44422</c:v>
                </c:pt>
                <c:pt idx="260">
                  <c:v>44421</c:v>
                </c:pt>
                <c:pt idx="261">
                  <c:v>44420</c:v>
                </c:pt>
                <c:pt idx="262">
                  <c:v>44419</c:v>
                </c:pt>
                <c:pt idx="263">
                  <c:v>44418</c:v>
                </c:pt>
                <c:pt idx="264">
                  <c:v>44417</c:v>
                </c:pt>
                <c:pt idx="265">
                  <c:v>44416</c:v>
                </c:pt>
                <c:pt idx="266">
                  <c:v>44415</c:v>
                </c:pt>
                <c:pt idx="267">
                  <c:v>44414</c:v>
                </c:pt>
                <c:pt idx="268">
                  <c:v>44413</c:v>
                </c:pt>
                <c:pt idx="269">
                  <c:v>44412</c:v>
                </c:pt>
                <c:pt idx="270">
                  <c:v>44411</c:v>
                </c:pt>
                <c:pt idx="271">
                  <c:v>44410</c:v>
                </c:pt>
                <c:pt idx="272">
                  <c:v>44409</c:v>
                </c:pt>
                <c:pt idx="273">
                  <c:v>44408</c:v>
                </c:pt>
                <c:pt idx="274">
                  <c:v>44407</c:v>
                </c:pt>
                <c:pt idx="275">
                  <c:v>44406</c:v>
                </c:pt>
                <c:pt idx="276">
                  <c:v>44405</c:v>
                </c:pt>
                <c:pt idx="277">
                  <c:v>44404</c:v>
                </c:pt>
                <c:pt idx="278">
                  <c:v>44403</c:v>
                </c:pt>
                <c:pt idx="279">
                  <c:v>44402</c:v>
                </c:pt>
                <c:pt idx="280">
                  <c:v>44401</c:v>
                </c:pt>
                <c:pt idx="281">
                  <c:v>44400</c:v>
                </c:pt>
                <c:pt idx="282">
                  <c:v>44399</c:v>
                </c:pt>
                <c:pt idx="283">
                  <c:v>44398</c:v>
                </c:pt>
                <c:pt idx="284">
                  <c:v>44397</c:v>
                </c:pt>
                <c:pt idx="285">
                  <c:v>44396</c:v>
                </c:pt>
                <c:pt idx="286">
                  <c:v>44395</c:v>
                </c:pt>
                <c:pt idx="287">
                  <c:v>44394</c:v>
                </c:pt>
                <c:pt idx="288">
                  <c:v>44393</c:v>
                </c:pt>
                <c:pt idx="289">
                  <c:v>44392</c:v>
                </c:pt>
                <c:pt idx="290">
                  <c:v>44391</c:v>
                </c:pt>
                <c:pt idx="291">
                  <c:v>44390</c:v>
                </c:pt>
                <c:pt idx="292">
                  <c:v>44389</c:v>
                </c:pt>
                <c:pt idx="293">
                  <c:v>44388</c:v>
                </c:pt>
                <c:pt idx="294">
                  <c:v>44387</c:v>
                </c:pt>
                <c:pt idx="295">
                  <c:v>44386</c:v>
                </c:pt>
                <c:pt idx="296">
                  <c:v>44385</c:v>
                </c:pt>
                <c:pt idx="297">
                  <c:v>44384</c:v>
                </c:pt>
                <c:pt idx="298">
                  <c:v>44383</c:v>
                </c:pt>
                <c:pt idx="299">
                  <c:v>44382</c:v>
                </c:pt>
                <c:pt idx="300">
                  <c:v>44381</c:v>
                </c:pt>
                <c:pt idx="301">
                  <c:v>44380</c:v>
                </c:pt>
                <c:pt idx="302">
                  <c:v>44379</c:v>
                </c:pt>
                <c:pt idx="303">
                  <c:v>44378</c:v>
                </c:pt>
                <c:pt idx="304">
                  <c:v>44377</c:v>
                </c:pt>
                <c:pt idx="305">
                  <c:v>44376</c:v>
                </c:pt>
                <c:pt idx="306">
                  <c:v>44375</c:v>
                </c:pt>
                <c:pt idx="307">
                  <c:v>44374</c:v>
                </c:pt>
                <c:pt idx="308">
                  <c:v>44373</c:v>
                </c:pt>
                <c:pt idx="309">
                  <c:v>44372</c:v>
                </c:pt>
                <c:pt idx="310">
                  <c:v>44371</c:v>
                </c:pt>
                <c:pt idx="311">
                  <c:v>44370</c:v>
                </c:pt>
                <c:pt idx="312">
                  <c:v>44369</c:v>
                </c:pt>
                <c:pt idx="313">
                  <c:v>44368</c:v>
                </c:pt>
                <c:pt idx="314">
                  <c:v>44367</c:v>
                </c:pt>
                <c:pt idx="315">
                  <c:v>44366</c:v>
                </c:pt>
                <c:pt idx="316">
                  <c:v>44365</c:v>
                </c:pt>
                <c:pt idx="317">
                  <c:v>44364</c:v>
                </c:pt>
                <c:pt idx="318">
                  <c:v>44363</c:v>
                </c:pt>
                <c:pt idx="319">
                  <c:v>44362</c:v>
                </c:pt>
                <c:pt idx="320">
                  <c:v>44361</c:v>
                </c:pt>
                <c:pt idx="321">
                  <c:v>44360</c:v>
                </c:pt>
                <c:pt idx="322">
                  <c:v>44359</c:v>
                </c:pt>
                <c:pt idx="323">
                  <c:v>44358</c:v>
                </c:pt>
                <c:pt idx="324">
                  <c:v>44357</c:v>
                </c:pt>
                <c:pt idx="325">
                  <c:v>44356</c:v>
                </c:pt>
                <c:pt idx="326">
                  <c:v>44355</c:v>
                </c:pt>
                <c:pt idx="327">
                  <c:v>44354</c:v>
                </c:pt>
                <c:pt idx="328">
                  <c:v>44353</c:v>
                </c:pt>
                <c:pt idx="329">
                  <c:v>44352</c:v>
                </c:pt>
                <c:pt idx="330">
                  <c:v>44351</c:v>
                </c:pt>
                <c:pt idx="331">
                  <c:v>44350</c:v>
                </c:pt>
                <c:pt idx="332">
                  <c:v>44349</c:v>
                </c:pt>
                <c:pt idx="333">
                  <c:v>44348</c:v>
                </c:pt>
                <c:pt idx="334">
                  <c:v>44347</c:v>
                </c:pt>
                <c:pt idx="335">
                  <c:v>44346</c:v>
                </c:pt>
                <c:pt idx="336">
                  <c:v>44345</c:v>
                </c:pt>
                <c:pt idx="337">
                  <c:v>44344</c:v>
                </c:pt>
                <c:pt idx="338">
                  <c:v>44343</c:v>
                </c:pt>
                <c:pt idx="339">
                  <c:v>44342</c:v>
                </c:pt>
                <c:pt idx="340">
                  <c:v>44341</c:v>
                </c:pt>
                <c:pt idx="341">
                  <c:v>44340</c:v>
                </c:pt>
                <c:pt idx="342">
                  <c:v>44339</c:v>
                </c:pt>
                <c:pt idx="343">
                  <c:v>44338</c:v>
                </c:pt>
                <c:pt idx="344">
                  <c:v>44337</c:v>
                </c:pt>
                <c:pt idx="345">
                  <c:v>44336</c:v>
                </c:pt>
                <c:pt idx="346">
                  <c:v>44335</c:v>
                </c:pt>
                <c:pt idx="347">
                  <c:v>44334</c:v>
                </c:pt>
                <c:pt idx="348">
                  <c:v>44333</c:v>
                </c:pt>
                <c:pt idx="349">
                  <c:v>44332</c:v>
                </c:pt>
                <c:pt idx="350">
                  <c:v>44331</c:v>
                </c:pt>
                <c:pt idx="351">
                  <c:v>44330</c:v>
                </c:pt>
                <c:pt idx="352">
                  <c:v>44329</c:v>
                </c:pt>
                <c:pt idx="353">
                  <c:v>44328</c:v>
                </c:pt>
                <c:pt idx="354">
                  <c:v>44327</c:v>
                </c:pt>
                <c:pt idx="355">
                  <c:v>44326</c:v>
                </c:pt>
                <c:pt idx="356">
                  <c:v>44325</c:v>
                </c:pt>
                <c:pt idx="357">
                  <c:v>44324</c:v>
                </c:pt>
                <c:pt idx="358">
                  <c:v>44323</c:v>
                </c:pt>
                <c:pt idx="359">
                  <c:v>44322</c:v>
                </c:pt>
                <c:pt idx="360">
                  <c:v>44321</c:v>
                </c:pt>
                <c:pt idx="361">
                  <c:v>44320</c:v>
                </c:pt>
                <c:pt idx="362">
                  <c:v>44319</c:v>
                </c:pt>
                <c:pt idx="363">
                  <c:v>44318</c:v>
                </c:pt>
                <c:pt idx="364">
                  <c:v>44317</c:v>
                </c:pt>
                <c:pt idx="365">
                  <c:v>44316</c:v>
                </c:pt>
                <c:pt idx="366">
                  <c:v>44315</c:v>
                </c:pt>
                <c:pt idx="367">
                  <c:v>44314</c:v>
                </c:pt>
                <c:pt idx="368">
                  <c:v>44313</c:v>
                </c:pt>
                <c:pt idx="369">
                  <c:v>44312</c:v>
                </c:pt>
                <c:pt idx="370">
                  <c:v>44311</c:v>
                </c:pt>
                <c:pt idx="371">
                  <c:v>44310</c:v>
                </c:pt>
                <c:pt idx="372">
                  <c:v>44309</c:v>
                </c:pt>
                <c:pt idx="373">
                  <c:v>44308</c:v>
                </c:pt>
                <c:pt idx="374">
                  <c:v>44307</c:v>
                </c:pt>
                <c:pt idx="375">
                  <c:v>44306</c:v>
                </c:pt>
                <c:pt idx="376">
                  <c:v>44305</c:v>
                </c:pt>
                <c:pt idx="377">
                  <c:v>44304</c:v>
                </c:pt>
                <c:pt idx="378">
                  <c:v>44303</c:v>
                </c:pt>
                <c:pt idx="379">
                  <c:v>44302</c:v>
                </c:pt>
                <c:pt idx="380">
                  <c:v>44301</c:v>
                </c:pt>
                <c:pt idx="381">
                  <c:v>44300</c:v>
                </c:pt>
                <c:pt idx="382">
                  <c:v>44299</c:v>
                </c:pt>
                <c:pt idx="383">
                  <c:v>44298</c:v>
                </c:pt>
                <c:pt idx="384">
                  <c:v>44297</c:v>
                </c:pt>
                <c:pt idx="385">
                  <c:v>44296</c:v>
                </c:pt>
                <c:pt idx="386">
                  <c:v>44295</c:v>
                </c:pt>
                <c:pt idx="387">
                  <c:v>44294</c:v>
                </c:pt>
                <c:pt idx="388">
                  <c:v>44293</c:v>
                </c:pt>
                <c:pt idx="389">
                  <c:v>44292</c:v>
                </c:pt>
                <c:pt idx="390">
                  <c:v>44291</c:v>
                </c:pt>
                <c:pt idx="391">
                  <c:v>44290</c:v>
                </c:pt>
                <c:pt idx="392">
                  <c:v>44289</c:v>
                </c:pt>
                <c:pt idx="393">
                  <c:v>44288</c:v>
                </c:pt>
                <c:pt idx="394">
                  <c:v>44287</c:v>
                </c:pt>
                <c:pt idx="395">
                  <c:v>44286</c:v>
                </c:pt>
                <c:pt idx="396">
                  <c:v>44285</c:v>
                </c:pt>
                <c:pt idx="397">
                  <c:v>44284</c:v>
                </c:pt>
                <c:pt idx="398">
                  <c:v>44283</c:v>
                </c:pt>
                <c:pt idx="399">
                  <c:v>44282</c:v>
                </c:pt>
                <c:pt idx="400">
                  <c:v>44281</c:v>
                </c:pt>
                <c:pt idx="401">
                  <c:v>44280</c:v>
                </c:pt>
                <c:pt idx="402">
                  <c:v>44279</c:v>
                </c:pt>
                <c:pt idx="403">
                  <c:v>44278</c:v>
                </c:pt>
                <c:pt idx="404">
                  <c:v>44277</c:v>
                </c:pt>
                <c:pt idx="405">
                  <c:v>44276</c:v>
                </c:pt>
                <c:pt idx="406">
                  <c:v>44275</c:v>
                </c:pt>
                <c:pt idx="407">
                  <c:v>44274</c:v>
                </c:pt>
                <c:pt idx="408">
                  <c:v>44273</c:v>
                </c:pt>
                <c:pt idx="409">
                  <c:v>44272</c:v>
                </c:pt>
                <c:pt idx="410">
                  <c:v>44271</c:v>
                </c:pt>
                <c:pt idx="411">
                  <c:v>44270</c:v>
                </c:pt>
                <c:pt idx="412">
                  <c:v>44269</c:v>
                </c:pt>
                <c:pt idx="413">
                  <c:v>44268</c:v>
                </c:pt>
                <c:pt idx="414">
                  <c:v>44267</c:v>
                </c:pt>
                <c:pt idx="415">
                  <c:v>44266</c:v>
                </c:pt>
                <c:pt idx="416">
                  <c:v>44265</c:v>
                </c:pt>
                <c:pt idx="417">
                  <c:v>44264</c:v>
                </c:pt>
                <c:pt idx="418">
                  <c:v>44263</c:v>
                </c:pt>
                <c:pt idx="419">
                  <c:v>44262</c:v>
                </c:pt>
                <c:pt idx="420">
                  <c:v>44261</c:v>
                </c:pt>
                <c:pt idx="421">
                  <c:v>44260</c:v>
                </c:pt>
                <c:pt idx="422">
                  <c:v>44259</c:v>
                </c:pt>
                <c:pt idx="423">
                  <c:v>44258</c:v>
                </c:pt>
                <c:pt idx="424">
                  <c:v>44257</c:v>
                </c:pt>
                <c:pt idx="425">
                  <c:v>44256</c:v>
                </c:pt>
                <c:pt idx="426">
                  <c:v>44255</c:v>
                </c:pt>
                <c:pt idx="427">
                  <c:v>44254</c:v>
                </c:pt>
                <c:pt idx="428">
                  <c:v>44253</c:v>
                </c:pt>
                <c:pt idx="429">
                  <c:v>44252</c:v>
                </c:pt>
                <c:pt idx="430">
                  <c:v>44251</c:v>
                </c:pt>
                <c:pt idx="431">
                  <c:v>44250</c:v>
                </c:pt>
                <c:pt idx="432">
                  <c:v>44249</c:v>
                </c:pt>
                <c:pt idx="433">
                  <c:v>44248</c:v>
                </c:pt>
                <c:pt idx="434">
                  <c:v>44247</c:v>
                </c:pt>
                <c:pt idx="435">
                  <c:v>44246</c:v>
                </c:pt>
                <c:pt idx="436">
                  <c:v>44245</c:v>
                </c:pt>
                <c:pt idx="437">
                  <c:v>44244</c:v>
                </c:pt>
                <c:pt idx="438">
                  <c:v>44243</c:v>
                </c:pt>
                <c:pt idx="439">
                  <c:v>44242</c:v>
                </c:pt>
                <c:pt idx="440">
                  <c:v>44241</c:v>
                </c:pt>
                <c:pt idx="441">
                  <c:v>44240</c:v>
                </c:pt>
                <c:pt idx="442">
                  <c:v>44239</c:v>
                </c:pt>
                <c:pt idx="443">
                  <c:v>44238</c:v>
                </c:pt>
                <c:pt idx="444">
                  <c:v>44237</c:v>
                </c:pt>
                <c:pt idx="445">
                  <c:v>44236</c:v>
                </c:pt>
                <c:pt idx="446">
                  <c:v>44235</c:v>
                </c:pt>
                <c:pt idx="447">
                  <c:v>44234</c:v>
                </c:pt>
                <c:pt idx="448">
                  <c:v>44233</c:v>
                </c:pt>
                <c:pt idx="449">
                  <c:v>44232</c:v>
                </c:pt>
                <c:pt idx="450">
                  <c:v>44231</c:v>
                </c:pt>
                <c:pt idx="451">
                  <c:v>44230</c:v>
                </c:pt>
                <c:pt idx="452">
                  <c:v>44229</c:v>
                </c:pt>
                <c:pt idx="453">
                  <c:v>44228</c:v>
                </c:pt>
                <c:pt idx="454">
                  <c:v>44227</c:v>
                </c:pt>
                <c:pt idx="455">
                  <c:v>44226</c:v>
                </c:pt>
                <c:pt idx="456">
                  <c:v>44225</c:v>
                </c:pt>
                <c:pt idx="457">
                  <c:v>44224</c:v>
                </c:pt>
                <c:pt idx="458">
                  <c:v>44223</c:v>
                </c:pt>
                <c:pt idx="459">
                  <c:v>44222</c:v>
                </c:pt>
                <c:pt idx="460">
                  <c:v>44221</c:v>
                </c:pt>
                <c:pt idx="461">
                  <c:v>44220</c:v>
                </c:pt>
                <c:pt idx="462">
                  <c:v>44219</c:v>
                </c:pt>
                <c:pt idx="463">
                  <c:v>44218</c:v>
                </c:pt>
                <c:pt idx="464">
                  <c:v>44217</c:v>
                </c:pt>
                <c:pt idx="465">
                  <c:v>44216</c:v>
                </c:pt>
                <c:pt idx="466">
                  <c:v>44215</c:v>
                </c:pt>
                <c:pt idx="467">
                  <c:v>44214</c:v>
                </c:pt>
                <c:pt idx="468">
                  <c:v>44213</c:v>
                </c:pt>
                <c:pt idx="469">
                  <c:v>44212</c:v>
                </c:pt>
                <c:pt idx="470">
                  <c:v>44211</c:v>
                </c:pt>
                <c:pt idx="471">
                  <c:v>44210</c:v>
                </c:pt>
                <c:pt idx="472">
                  <c:v>44209</c:v>
                </c:pt>
                <c:pt idx="473">
                  <c:v>44208</c:v>
                </c:pt>
                <c:pt idx="474">
                  <c:v>44207</c:v>
                </c:pt>
                <c:pt idx="475">
                  <c:v>44206</c:v>
                </c:pt>
                <c:pt idx="476">
                  <c:v>44205</c:v>
                </c:pt>
                <c:pt idx="477">
                  <c:v>44204</c:v>
                </c:pt>
                <c:pt idx="478">
                  <c:v>44203</c:v>
                </c:pt>
                <c:pt idx="479">
                  <c:v>44202</c:v>
                </c:pt>
                <c:pt idx="480">
                  <c:v>44201</c:v>
                </c:pt>
                <c:pt idx="481">
                  <c:v>44200</c:v>
                </c:pt>
                <c:pt idx="482">
                  <c:v>44199</c:v>
                </c:pt>
                <c:pt idx="483">
                  <c:v>44198</c:v>
                </c:pt>
                <c:pt idx="484">
                  <c:v>44197</c:v>
                </c:pt>
                <c:pt idx="485">
                  <c:v>44196</c:v>
                </c:pt>
                <c:pt idx="486">
                  <c:v>44195</c:v>
                </c:pt>
                <c:pt idx="487">
                  <c:v>44194</c:v>
                </c:pt>
                <c:pt idx="488">
                  <c:v>44193</c:v>
                </c:pt>
                <c:pt idx="489">
                  <c:v>44192</c:v>
                </c:pt>
                <c:pt idx="490">
                  <c:v>44191</c:v>
                </c:pt>
                <c:pt idx="491">
                  <c:v>44190</c:v>
                </c:pt>
                <c:pt idx="492">
                  <c:v>44189</c:v>
                </c:pt>
                <c:pt idx="493">
                  <c:v>44188</c:v>
                </c:pt>
                <c:pt idx="494">
                  <c:v>44187</c:v>
                </c:pt>
                <c:pt idx="495">
                  <c:v>44186</c:v>
                </c:pt>
                <c:pt idx="496">
                  <c:v>44185</c:v>
                </c:pt>
                <c:pt idx="497">
                  <c:v>44184</c:v>
                </c:pt>
                <c:pt idx="498">
                  <c:v>44183</c:v>
                </c:pt>
                <c:pt idx="499">
                  <c:v>44182</c:v>
                </c:pt>
                <c:pt idx="500">
                  <c:v>44181</c:v>
                </c:pt>
                <c:pt idx="501">
                  <c:v>44180</c:v>
                </c:pt>
                <c:pt idx="502">
                  <c:v>44179</c:v>
                </c:pt>
                <c:pt idx="503">
                  <c:v>44178</c:v>
                </c:pt>
                <c:pt idx="504">
                  <c:v>44177</c:v>
                </c:pt>
                <c:pt idx="505">
                  <c:v>44176</c:v>
                </c:pt>
                <c:pt idx="506">
                  <c:v>44175</c:v>
                </c:pt>
                <c:pt idx="507">
                  <c:v>44174</c:v>
                </c:pt>
                <c:pt idx="508">
                  <c:v>44173</c:v>
                </c:pt>
                <c:pt idx="509">
                  <c:v>44172</c:v>
                </c:pt>
                <c:pt idx="510">
                  <c:v>44171</c:v>
                </c:pt>
                <c:pt idx="511">
                  <c:v>44170</c:v>
                </c:pt>
                <c:pt idx="512">
                  <c:v>44169</c:v>
                </c:pt>
                <c:pt idx="513">
                  <c:v>44168</c:v>
                </c:pt>
                <c:pt idx="514">
                  <c:v>44167</c:v>
                </c:pt>
                <c:pt idx="515">
                  <c:v>44166</c:v>
                </c:pt>
                <c:pt idx="516">
                  <c:v>44165</c:v>
                </c:pt>
                <c:pt idx="517">
                  <c:v>44164</c:v>
                </c:pt>
                <c:pt idx="518">
                  <c:v>44163</c:v>
                </c:pt>
                <c:pt idx="519">
                  <c:v>44162</c:v>
                </c:pt>
                <c:pt idx="520">
                  <c:v>44161</c:v>
                </c:pt>
                <c:pt idx="521">
                  <c:v>44160</c:v>
                </c:pt>
                <c:pt idx="522">
                  <c:v>44159</c:v>
                </c:pt>
                <c:pt idx="523">
                  <c:v>44158</c:v>
                </c:pt>
                <c:pt idx="524">
                  <c:v>44157</c:v>
                </c:pt>
                <c:pt idx="525">
                  <c:v>44156</c:v>
                </c:pt>
                <c:pt idx="526">
                  <c:v>44155</c:v>
                </c:pt>
                <c:pt idx="527">
                  <c:v>44154</c:v>
                </c:pt>
                <c:pt idx="528">
                  <c:v>44153</c:v>
                </c:pt>
                <c:pt idx="529">
                  <c:v>44152</c:v>
                </c:pt>
                <c:pt idx="530">
                  <c:v>44151</c:v>
                </c:pt>
                <c:pt idx="531">
                  <c:v>44150</c:v>
                </c:pt>
                <c:pt idx="532">
                  <c:v>44149</c:v>
                </c:pt>
                <c:pt idx="533">
                  <c:v>44148</c:v>
                </c:pt>
                <c:pt idx="534">
                  <c:v>44147</c:v>
                </c:pt>
                <c:pt idx="535">
                  <c:v>44146</c:v>
                </c:pt>
                <c:pt idx="536">
                  <c:v>44145</c:v>
                </c:pt>
                <c:pt idx="537">
                  <c:v>44144</c:v>
                </c:pt>
                <c:pt idx="538">
                  <c:v>44143</c:v>
                </c:pt>
                <c:pt idx="539">
                  <c:v>44142</c:v>
                </c:pt>
                <c:pt idx="540">
                  <c:v>44141</c:v>
                </c:pt>
                <c:pt idx="541">
                  <c:v>44140</c:v>
                </c:pt>
                <c:pt idx="542">
                  <c:v>44139</c:v>
                </c:pt>
                <c:pt idx="543">
                  <c:v>44138</c:v>
                </c:pt>
                <c:pt idx="544">
                  <c:v>44137</c:v>
                </c:pt>
                <c:pt idx="545">
                  <c:v>44136</c:v>
                </c:pt>
                <c:pt idx="546">
                  <c:v>44135</c:v>
                </c:pt>
                <c:pt idx="547">
                  <c:v>44134</c:v>
                </c:pt>
                <c:pt idx="548">
                  <c:v>44133</c:v>
                </c:pt>
                <c:pt idx="549">
                  <c:v>44132</c:v>
                </c:pt>
                <c:pt idx="550">
                  <c:v>44131</c:v>
                </c:pt>
                <c:pt idx="551">
                  <c:v>44130</c:v>
                </c:pt>
                <c:pt idx="552">
                  <c:v>44129</c:v>
                </c:pt>
                <c:pt idx="553">
                  <c:v>44128</c:v>
                </c:pt>
                <c:pt idx="554">
                  <c:v>44127</c:v>
                </c:pt>
                <c:pt idx="555">
                  <c:v>44126</c:v>
                </c:pt>
                <c:pt idx="556">
                  <c:v>44125</c:v>
                </c:pt>
                <c:pt idx="557">
                  <c:v>44124</c:v>
                </c:pt>
                <c:pt idx="558">
                  <c:v>44123</c:v>
                </c:pt>
                <c:pt idx="559">
                  <c:v>44122</c:v>
                </c:pt>
                <c:pt idx="560">
                  <c:v>44121</c:v>
                </c:pt>
                <c:pt idx="561">
                  <c:v>44120</c:v>
                </c:pt>
                <c:pt idx="562">
                  <c:v>44119</c:v>
                </c:pt>
                <c:pt idx="563">
                  <c:v>44118</c:v>
                </c:pt>
                <c:pt idx="564">
                  <c:v>44117</c:v>
                </c:pt>
                <c:pt idx="565">
                  <c:v>44116</c:v>
                </c:pt>
                <c:pt idx="566">
                  <c:v>44115</c:v>
                </c:pt>
                <c:pt idx="567">
                  <c:v>44114</c:v>
                </c:pt>
                <c:pt idx="568">
                  <c:v>44113</c:v>
                </c:pt>
                <c:pt idx="569">
                  <c:v>44112</c:v>
                </c:pt>
                <c:pt idx="570">
                  <c:v>44111</c:v>
                </c:pt>
                <c:pt idx="571">
                  <c:v>44110</c:v>
                </c:pt>
                <c:pt idx="572">
                  <c:v>44109</c:v>
                </c:pt>
                <c:pt idx="573">
                  <c:v>44108</c:v>
                </c:pt>
                <c:pt idx="574">
                  <c:v>44107</c:v>
                </c:pt>
                <c:pt idx="575">
                  <c:v>44106</c:v>
                </c:pt>
                <c:pt idx="576">
                  <c:v>44105</c:v>
                </c:pt>
                <c:pt idx="577">
                  <c:v>44104</c:v>
                </c:pt>
                <c:pt idx="578">
                  <c:v>44103</c:v>
                </c:pt>
                <c:pt idx="579">
                  <c:v>44102</c:v>
                </c:pt>
                <c:pt idx="580">
                  <c:v>44101</c:v>
                </c:pt>
                <c:pt idx="581">
                  <c:v>44100</c:v>
                </c:pt>
                <c:pt idx="582">
                  <c:v>44099</c:v>
                </c:pt>
                <c:pt idx="583">
                  <c:v>44098</c:v>
                </c:pt>
                <c:pt idx="584">
                  <c:v>44097</c:v>
                </c:pt>
                <c:pt idx="585">
                  <c:v>44096</c:v>
                </c:pt>
                <c:pt idx="586">
                  <c:v>44095</c:v>
                </c:pt>
                <c:pt idx="587">
                  <c:v>44094</c:v>
                </c:pt>
                <c:pt idx="588">
                  <c:v>44093</c:v>
                </c:pt>
                <c:pt idx="589">
                  <c:v>44092</c:v>
                </c:pt>
                <c:pt idx="590">
                  <c:v>44091</c:v>
                </c:pt>
                <c:pt idx="591">
                  <c:v>44090</c:v>
                </c:pt>
                <c:pt idx="592">
                  <c:v>44089</c:v>
                </c:pt>
                <c:pt idx="593">
                  <c:v>44088</c:v>
                </c:pt>
                <c:pt idx="594">
                  <c:v>44087</c:v>
                </c:pt>
                <c:pt idx="595">
                  <c:v>44086</c:v>
                </c:pt>
                <c:pt idx="596">
                  <c:v>44085</c:v>
                </c:pt>
                <c:pt idx="597">
                  <c:v>44084</c:v>
                </c:pt>
                <c:pt idx="598">
                  <c:v>44083</c:v>
                </c:pt>
                <c:pt idx="599">
                  <c:v>44082</c:v>
                </c:pt>
                <c:pt idx="600">
                  <c:v>44081</c:v>
                </c:pt>
                <c:pt idx="601">
                  <c:v>44080</c:v>
                </c:pt>
                <c:pt idx="602">
                  <c:v>44079</c:v>
                </c:pt>
                <c:pt idx="603">
                  <c:v>44078</c:v>
                </c:pt>
                <c:pt idx="604">
                  <c:v>44077</c:v>
                </c:pt>
                <c:pt idx="605">
                  <c:v>44076</c:v>
                </c:pt>
                <c:pt idx="606">
                  <c:v>44075</c:v>
                </c:pt>
                <c:pt idx="607">
                  <c:v>44074</c:v>
                </c:pt>
                <c:pt idx="608">
                  <c:v>44073</c:v>
                </c:pt>
                <c:pt idx="609">
                  <c:v>44072</c:v>
                </c:pt>
                <c:pt idx="610">
                  <c:v>44071</c:v>
                </c:pt>
                <c:pt idx="611">
                  <c:v>44070</c:v>
                </c:pt>
                <c:pt idx="612">
                  <c:v>44069</c:v>
                </c:pt>
                <c:pt idx="613">
                  <c:v>44068</c:v>
                </c:pt>
                <c:pt idx="614">
                  <c:v>44067</c:v>
                </c:pt>
                <c:pt idx="615">
                  <c:v>44066</c:v>
                </c:pt>
                <c:pt idx="616">
                  <c:v>44065</c:v>
                </c:pt>
                <c:pt idx="617">
                  <c:v>44064</c:v>
                </c:pt>
                <c:pt idx="618">
                  <c:v>44063</c:v>
                </c:pt>
                <c:pt idx="619">
                  <c:v>44062</c:v>
                </c:pt>
                <c:pt idx="620">
                  <c:v>44061</c:v>
                </c:pt>
                <c:pt idx="621">
                  <c:v>44060</c:v>
                </c:pt>
                <c:pt idx="622">
                  <c:v>44059</c:v>
                </c:pt>
                <c:pt idx="623">
                  <c:v>44058</c:v>
                </c:pt>
                <c:pt idx="624">
                  <c:v>44057</c:v>
                </c:pt>
                <c:pt idx="625">
                  <c:v>44056</c:v>
                </c:pt>
                <c:pt idx="626">
                  <c:v>44055</c:v>
                </c:pt>
                <c:pt idx="627">
                  <c:v>44054</c:v>
                </c:pt>
                <c:pt idx="628">
                  <c:v>44053</c:v>
                </c:pt>
                <c:pt idx="629">
                  <c:v>44052</c:v>
                </c:pt>
                <c:pt idx="630">
                  <c:v>44051</c:v>
                </c:pt>
                <c:pt idx="631">
                  <c:v>44050</c:v>
                </c:pt>
                <c:pt idx="632">
                  <c:v>44049</c:v>
                </c:pt>
                <c:pt idx="633">
                  <c:v>44048</c:v>
                </c:pt>
                <c:pt idx="634">
                  <c:v>44047</c:v>
                </c:pt>
                <c:pt idx="635">
                  <c:v>44046</c:v>
                </c:pt>
                <c:pt idx="636">
                  <c:v>44045</c:v>
                </c:pt>
                <c:pt idx="637">
                  <c:v>44044</c:v>
                </c:pt>
                <c:pt idx="638">
                  <c:v>44043</c:v>
                </c:pt>
                <c:pt idx="639">
                  <c:v>44042</c:v>
                </c:pt>
                <c:pt idx="640">
                  <c:v>44041</c:v>
                </c:pt>
                <c:pt idx="641">
                  <c:v>44040</c:v>
                </c:pt>
                <c:pt idx="642">
                  <c:v>44039</c:v>
                </c:pt>
                <c:pt idx="643">
                  <c:v>44038</c:v>
                </c:pt>
                <c:pt idx="644">
                  <c:v>44037</c:v>
                </c:pt>
                <c:pt idx="645">
                  <c:v>44036</c:v>
                </c:pt>
                <c:pt idx="646">
                  <c:v>44035</c:v>
                </c:pt>
                <c:pt idx="647">
                  <c:v>44034</c:v>
                </c:pt>
                <c:pt idx="648">
                  <c:v>44033</c:v>
                </c:pt>
                <c:pt idx="649">
                  <c:v>44032</c:v>
                </c:pt>
                <c:pt idx="650">
                  <c:v>44031</c:v>
                </c:pt>
                <c:pt idx="651">
                  <c:v>44030</c:v>
                </c:pt>
                <c:pt idx="652">
                  <c:v>44029</c:v>
                </c:pt>
                <c:pt idx="653">
                  <c:v>44028</c:v>
                </c:pt>
                <c:pt idx="654">
                  <c:v>44027</c:v>
                </c:pt>
                <c:pt idx="655">
                  <c:v>44026</c:v>
                </c:pt>
                <c:pt idx="656">
                  <c:v>44025</c:v>
                </c:pt>
                <c:pt idx="657">
                  <c:v>44024</c:v>
                </c:pt>
                <c:pt idx="658">
                  <c:v>44023</c:v>
                </c:pt>
                <c:pt idx="659">
                  <c:v>44022</c:v>
                </c:pt>
                <c:pt idx="660">
                  <c:v>44021</c:v>
                </c:pt>
                <c:pt idx="661">
                  <c:v>44020</c:v>
                </c:pt>
                <c:pt idx="662">
                  <c:v>44019</c:v>
                </c:pt>
                <c:pt idx="663">
                  <c:v>44018</c:v>
                </c:pt>
                <c:pt idx="664">
                  <c:v>44017</c:v>
                </c:pt>
                <c:pt idx="665">
                  <c:v>44016</c:v>
                </c:pt>
                <c:pt idx="666">
                  <c:v>44015</c:v>
                </c:pt>
                <c:pt idx="667">
                  <c:v>44014</c:v>
                </c:pt>
                <c:pt idx="668">
                  <c:v>44013</c:v>
                </c:pt>
                <c:pt idx="669">
                  <c:v>44012</c:v>
                </c:pt>
                <c:pt idx="670">
                  <c:v>44011</c:v>
                </c:pt>
                <c:pt idx="671">
                  <c:v>44010</c:v>
                </c:pt>
                <c:pt idx="672">
                  <c:v>44009</c:v>
                </c:pt>
                <c:pt idx="673">
                  <c:v>44008</c:v>
                </c:pt>
                <c:pt idx="674">
                  <c:v>44007</c:v>
                </c:pt>
                <c:pt idx="675">
                  <c:v>44006</c:v>
                </c:pt>
                <c:pt idx="676">
                  <c:v>44005</c:v>
                </c:pt>
                <c:pt idx="677">
                  <c:v>44004</c:v>
                </c:pt>
                <c:pt idx="678">
                  <c:v>44003</c:v>
                </c:pt>
                <c:pt idx="679">
                  <c:v>44002</c:v>
                </c:pt>
                <c:pt idx="680">
                  <c:v>44001</c:v>
                </c:pt>
                <c:pt idx="681">
                  <c:v>44000</c:v>
                </c:pt>
                <c:pt idx="682">
                  <c:v>43999</c:v>
                </c:pt>
                <c:pt idx="683">
                  <c:v>43998</c:v>
                </c:pt>
                <c:pt idx="684">
                  <c:v>43997</c:v>
                </c:pt>
                <c:pt idx="685">
                  <c:v>43996</c:v>
                </c:pt>
                <c:pt idx="686">
                  <c:v>43995</c:v>
                </c:pt>
                <c:pt idx="687">
                  <c:v>43994</c:v>
                </c:pt>
                <c:pt idx="688">
                  <c:v>43993</c:v>
                </c:pt>
                <c:pt idx="689">
                  <c:v>43992</c:v>
                </c:pt>
                <c:pt idx="690">
                  <c:v>43991</c:v>
                </c:pt>
                <c:pt idx="691">
                  <c:v>43990</c:v>
                </c:pt>
                <c:pt idx="692">
                  <c:v>43989</c:v>
                </c:pt>
                <c:pt idx="693">
                  <c:v>43988</c:v>
                </c:pt>
                <c:pt idx="694">
                  <c:v>43987</c:v>
                </c:pt>
                <c:pt idx="695">
                  <c:v>43986</c:v>
                </c:pt>
                <c:pt idx="696">
                  <c:v>43985</c:v>
                </c:pt>
                <c:pt idx="697">
                  <c:v>43984</c:v>
                </c:pt>
                <c:pt idx="698">
                  <c:v>43983</c:v>
                </c:pt>
                <c:pt idx="699">
                  <c:v>43982</c:v>
                </c:pt>
                <c:pt idx="700">
                  <c:v>43981</c:v>
                </c:pt>
                <c:pt idx="701">
                  <c:v>43980</c:v>
                </c:pt>
                <c:pt idx="702">
                  <c:v>43979</c:v>
                </c:pt>
                <c:pt idx="703">
                  <c:v>43978</c:v>
                </c:pt>
                <c:pt idx="704">
                  <c:v>43977</c:v>
                </c:pt>
                <c:pt idx="705">
                  <c:v>43976</c:v>
                </c:pt>
                <c:pt idx="706">
                  <c:v>43975</c:v>
                </c:pt>
                <c:pt idx="707">
                  <c:v>43974</c:v>
                </c:pt>
                <c:pt idx="708">
                  <c:v>43973</c:v>
                </c:pt>
                <c:pt idx="709">
                  <c:v>43972</c:v>
                </c:pt>
                <c:pt idx="710">
                  <c:v>43971</c:v>
                </c:pt>
                <c:pt idx="711">
                  <c:v>43970</c:v>
                </c:pt>
                <c:pt idx="712">
                  <c:v>43969</c:v>
                </c:pt>
                <c:pt idx="713">
                  <c:v>43968</c:v>
                </c:pt>
                <c:pt idx="714">
                  <c:v>43967</c:v>
                </c:pt>
                <c:pt idx="715">
                  <c:v>43966</c:v>
                </c:pt>
                <c:pt idx="716">
                  <c:v>43965</c:v>
                </c:pt>
                <c:pt idx="717">
                  <c:v>43964</c:v>
                </c:pt>
                <c:pt idx="718">
                  <c:v>43963</c:v>
                </c:pt>
                <c:pt idx="719">
                  <c:v>43962</c:v>
                </c:pt>
                <c:pt idx="720">
                  <c:v>43961</c:v>
                </c:pt>
                <c:pt idx="721">
                  <c:v>43960</c:v>
                </c:pt>
                <c:pt idx="722">
                  <c:v>43959</c:v>
                </c:pt>
                <c:pt idx="723">
                  <c:v>43958</c:v>
                </c:pt>
                <c:pt idx="724">
                  <c:v>43957</c:v>
                </c:pt>
                <c:pt idx="725">
                  <c:v>43956</c:v>
                </c:pt>
                <c:pt idx="726">
                  <c:v>43955</c:v>
                </c:pt>
                <c:pt idx="727">
                  <c:v>43954</c:v>
                </c:pt>
                <c:pt idx="728">
                  <c:v>43953</c:v>
                </c:pt>
                <c:pt idx="729">
                  <c:v>43952</c:v>
                </c:pt>
                <c:pt idx="730">
                  <c:v>43951</c:v>
                </c:pt>
                <c:pt idx="731">
                  <c:v>43950</c:v>
                </c:pt>
                <c:pt idx="732">
                  <c:v>43949</c:v>
                </c:pt>
                <c:pt idx="733">
                  <c:v>43948</c:v>
                </c:pt>
                <c:pt idx="734">
                  <c:v>43947</c:v>
                </c:pt>
                <c:pt idx="735">
                  <c:v>43946</c:v>
                </c:pt>
                <c:pt idx="736">
                  <c:v>43945</c:v>
                </c:pt>
                <c:pt idx="737">
                  <c:v>43944</c:v>
                </c:pt>
                <c:pt idx="738">
                  <c:v>43943</c:v>
                </c:pt>
                <c:pt idx="739">
                  <c:v>43942</c:v>
                </c:pt>
                <c:pt idx="740">
                  <c:v>43941</c:v>
                </c:pt>
                <c:pt idx="741">
                  <c:v>43940</c:v>
                </c:pt>
                <c:pt idx="742">
                  <c:v>43939</c:v>
                </c:pt>
                <c:pt idx="743">
                  <c:v>43938</c:v>
                </c:pt>
                <c:pt idx="744">
                  <c:v>43937</c:v>
                </c:pt>
                <c:pt idx="745">
                  <c:v>43936</c:v>
                </c:pt>
                <c:pt idx="746">
                  <c:v>43935</c:v>
                </c:pt>
                <c:pt idx="747">
                  <c:v>43934</c:v>
                </c:pt>
                <c:pt idx="748">
                  <c:v>43933</c:v>
                </c:pt>
                <c:pt idx="749">
                  <c:v>43932</c:v>
                </c:pt>
                <c:pt idx="750">
                  <c:v>43931</c:v>
                </c:pt>
                <c:pt idx="751">
                  <c:v>43930</c:v>
                </c:pt>
                <c:pt idx="752">
                  <c:v>43929</c:v>
                </c:pt>
                <c:pt idx="753">
                  <c:v>43928</c:v>
                </c:pt>
                <c:pt idx="754">
                  <c:v>43927</c:v>
                </c:pt>
                <c:pt idx="755">
                  <c:v>43926</c:v>
                </c:pt>
                <c:pt idx="756">
                  <c:v>43925</c:v>
                </c:pt>
                <c:pt idx="757">
                  <c:v>43924</c:v>
                </c:pt>
                <c:pt idx="758">
                  <c:v>43923</c:v>
                </c:pt>
                <c:pt idx="759">
                  <c:v>43922</c:v>
                </c:pt>
                <c:pt idx="760">
                  <c:v>43921</c:v>
                </c:pt>
                <c:pt idx="761">
                  <c:v>43920</c:v>
                </c:pt>
                <c:pt idx="762">
                  <c:v>43919</c:v>
                </c:pt>
                <c:pt idx="763">
                  <c:v>43918</c:v>
                </c:pt>
                <c:pt idx="764">
                  <c:v>43917</c:v>
                </c:pt>
                <c:pt idx="765">
                  <c:v>43916</c:v>
                </c:pt>
                <c:pt idx="766">
                  <c:v>43915</c:v>
                </c:pt>
                <c:pt idx="767">
                  <c:v>43914</c:v>
                </c:pt>
                <c:pt idx="768">
                  <c:v>43913</c:v>
                </c:pt>
                <c:pt idx="769">
                  <c:v>43912</c:v>
                </c:pt>
                <c:pt idx="770">
                  <c:v>43911</c:v>
                </c:pt>
                <c:pt idx="771">
                  <c:v>43910</c:v>
                </c:pt>
                <c:pt idx="772">
                  <c:v>43909</c:v>
                </c:pt>
                <c:pt idx="773">
                  <c:v>43908</c:v>
                </c:pt>
                <c:pt idx="774">
                  <c:v>43907</c:v>
                </c:pt>
                <c:pt idx="775">
                  <c:v>43906</c:v>
                </c:pt>
                <c:pt idx="776">
                  <c:v>43905</c:v>
                </c:pt>
                <c:pt idx="777">
                  <c:v>43904</c:v>
                </c:pt>
                <c:pt idx="778">
                  <c:v>43903</c:v>
                </c:pt>
                <c:pt idx="779">
                  <c:v>43902</c:v>
                </c:pt>
                <c:pt idx="780">
                  <c:v>43901</c:v>
                </c:pt>
                <c:pt idx="781">
                  <c:v>43900</c:v>
                </c:pt>
                <c:pt idx="782">
                  <c:v>43899</c:v>
                </c:pt>
                <c:pt idx="783">
                  <c:v>43898</c:v>
                </c:pt>
                <c:pt idx="784">
                  <c:v>43897</c:v>
                </c:pt>
                <c:pt idx="785">
                  <c:v>43896</c:v>
                </c:pt>
                <c:pt idx="786">
                  <c:v>43895</c:v>
                </c:pt>
                <c:pt idx="787">
                  <c:v>43894</c:v>
                </c:pt>
                <c:pt idx="788">
                  <c:v>43893</c:v>
                </c:pt>
                <c:pt idx="789">
                  <c:v>43892</c:v>
                </c:pt>
                <c:pt idx="790">
                  <c:v>43891</c:v>
                </c:pt>
                <c:pt idx="791">
                  <c:v>43890</c:v>
                </c:pt>
                <c:pt idx="792">
                  <c:v>43889</c:v>
                </c:pt>
                <c:pt idx="793">
                  <c:v>43888</c:v>
                </c:pt>
                <c:pt idx="794">
                  <c:v>43887</c:v>
                </c:pt>
                <c:pt idx="795">
                  <c:v>43886</c:v>
                </c:pt>
                <c:pt idx="796">
                  <c:v>43885</c:v>
                </c:pt>
                <c:pt idx="797">
                  <c:v>43884</c:v>
                </c:pt>
                <c:pt idx="798">
                  <c:v>43883</c:v>
                </c:pt>
                <c:pt idx="799">
                  <c:v>43882</c:v>
                </c:pt>
                <c:pt idx="800">
                  <c:v>43881</c:v>
                </c:pt>
                <c:pt idx="801">
                  <c:v>43880</c:v>
                </c:pt>
                <c:pt idx="802">
                  <c:v>43879</c:v>
                </c:pt>
                <c:pt idx="803">
                  <c:v>43878</c:v>
                </c:pt>
                <c:pt idx="804">
                  <c:v>43877</c:v>
                </c:pt>
                <c:pt idx="805">
                  <c:v>43876</c:v>
                </c:pt>
                <c:pt idx="806">
                  <c:v>43875</c:v>
                </c:pt>
                <c:pt idx="807">
                  <c:v>43874</c:v>
                </c:pt>
                <c:pt idx="808">
                  <c:v>43873</c:v>
                </c:pt>
                <c:pt idx="809">
                  <c:v>43872</c:v>
                </c:pt>
                <c:pt idx="810">
                  <c:v>43871</c:v>
                </c:pt>
                <c:pt idx="811">
                  <c:v>43870</c:v>
                </c:pt>
                <c:pt idx="812">
                  <c:v>43869</c:v>
                </c:pt>
                <c:pt idx="813">
                  <c:v>43868</c:v>
                </c:pt>
                <c:pt idx="814">
                  <c:v>43867</c:v>
                </c:pt>
                <c:pt idx="815">
                  <c:v>43866</c:v>
                </c:pt>
                <c:pt idx="816">
                  <c:v>43865</c:v>
                </c:pt>
                <c:pt idx="817">
                  <c:v>43864</c:v>
                </c:pt>
                <c:pt idx="818">
                  <c:v>43863</c:v>
                </c:pt>
                <c:pt idx="819">
                  <c:v>43862</c:v>
                </c:pt>
                <c:pt idx="820">
                  <c:v>43861</c:v>
                </c:pt>
                <c:pt idx="821">
                  <c:v>43860</c:v>
                </c:pt>
                <c:pt idx="822">
                  <c:v>43859</c:v>
                </c:pt>
                <c:pt idx="823">
                  <c:v>43858</c:v>
                </c:pt>
                <c:pt idx="824">
                  <c:v>43857</c:v>
                </c:pt>
                <c:pt idx="825">
                  <c:v>43856</c:v>
                </c:pt>
                <c:pt idx="826">
                  <c:v>43855</c:v>
                </c:pt>
                <c:pt idx="827">
                  <c:v>43854</c:v>
                </c:pt>
                <c:pt idx="828">
                  <c:v>43853</c:v>
                </c:pt>
                <c:pt idx="829">
                  <c:v>43852</c:v>
                </c:pt>
                <c:pt idx="830">
                  <c:v>43851</c:v>
                </c:pt>
                <c:pt idx="831">
                  <c:v>43850</c:v>
                </c:pt>
                <c:pt idx="832">
                  <c:v>43849</c:v>
                </c:pt>
                <c:pt idx="833">
                  <c:v>43848</c:v>
                </c:pt>
                <c:pt idx="834">
                  <c:v>43847</c:v>
                </c:pt>
                <c:pt idx="835">
                  <c:v>43846</c:v>
                </c:pt>
                <c:pt idx="836">
                  <c:v>43845</c:v>
                </c:pt>
                <c:pt idx="837">
                  <c:v>43844</c:v>
                </c:pt>
                <c:pt idx="838">
                  <c:v>43843</c:v>
                </c:pt>
                <c:pt idx="839">
                  <c:v>43842</c:v>
                </c:pt>
                <c:pt idx="840">
                  <c:v>43841</c:v>
                </c:pt>
                <c:pt idx="841">
                  <c:v>43840</c:v>
                </c:pt>
                <c:pt idx="842">
                  <c:v>43839</c:v>
                </c:pt>
                <c:pt idx="843">
                  <c:v>43838</c:v>
                </c:pt>
                <c:pt idx="844">
                  <c:v>43837</c:v>
                </c:pt>
                <c:pt idx="845">
                  <c:v>43836</c:v>
                </c:pt>
                <c:pt idx="846">
                  <c:v>43835</c:v>
                </c:pt>
                <c:pt idx="847">
                  <c:v>43834</c:v>
                </c:pt>
                <c:pt idx="848">
                  <c:v>43833</c:v>
                </c:pt>
                <c:pt idx="849">
                  <c:v>43832</c:v>
                </c:pt>
                <c:pt idx="850">
                  <c:v>43831</c:v>
                </c:pt>
                <c:pt idx="851">
                  <c:v>43830</c:v>
                </c:pt>
                <c:pt idx="852">
                  <c:v>43829</c:v>
                </c:pt>
                <c:pt idx="853">
                  <c:v>43828</c:v>
                </c:pt>
                <c:pt idx="854">
                  <c:v>43827</c:v>
                </c:pt>
                <c:pt idx="855">
                  <c:v>43826</c:v>
                </c:pt>
                <c:pt idx="856">
                  <c:v>43825</c:v>
                </c:pt>
                <c:pt idx="857">
                  <c:v>43824</c:v>
                </c:pt>
                <c:pt idx="858">
                  <c:v>43823</c:v>
                </c:pt>
                <c:pt idx="859">
                  <c:v>43822</c:v>
                </c:pt>
                <c:pt idx="860">
                  <c:v>43821</c:v>
                </c:pt>
                <c:pt idx="861">
                  <c:v>43820</c:v>
                </c:pt>
                <c:pt idx="862">
                  <c:v>43819</c:v>
                </c:pt>
                <c:pt idx="863">
                  <c:v>43818</c:v>
                </c:pt>
                <c:pt idx="864">
                  <c:v>43817</c:v>
                </c:pt>
                <c:pt idx="865">
                  <c:v>43816</c:v>
                </c:pt>
                <c:pt idx="866">
                  <c:v>43815</c:v>
                </c:pt>
                <c:pt idx="867">
                  <c:v>43814</c:v>
                </c:pt>
                <c:pt idx="868">
                  <c:v>43813</c:v>
                </c:pt>
                <c:pt idx="869">
                  <c:v>43812</c:v>
                </c:pt>
                <c:pt idx="870">
                  <c:v>43811</c:v>
                </c:pt>
                <c:pt idx="871">
                  <c:v>43810</c:v>
                </c:pt>
                <c:pt idx="872">
                  <c:v>43809</c:v>
                </c:pt>
                <c:pt idx="873">
                  <c:v>43808</c:v>
                </c:pt>
                <c:pt idx="874">
                  <c:v>43807</c:v>
                </c:pt>
                <c:pt idx="875">
                  <c:v>43806</c:v>
                </c:pt>
                <c:pt idx="876">
                  <c:v>43805</c:v>
                </c:pt>
                <c:pt idx="877">
                  <c:v>43804</c:v>
                </c:pt>
                <c:pt idx="878">
                  <c:v>43803</c:v>
                </c:pt>
                <c:pt idx="879">
                  <c:v>43802</c:v>
                </c:pt>
                <c:pt idx="880">
                  <c:v>43801</c:v>
                </c:pt>
                <c:pt idx="881">
                  <c:v>43800</c:v>
                </c:pt>
                <c:pt idx="882">
                  <c:v>43799</c:v>
                </c:pt>
                <c:pt idx="883">
                  <c:v>43798</c:v>
                </c:pt>
                <c:pt idx="884">
                  <c:v>43797</c:v>
                </c:pt>
                <c:pt idx="885">
                  <c:v>43796</c:v>
                </c:pt>
                <c:pt idx="886">
                  <c:v>43795</c:v>
                </c:pt>
                <c:pt idx="887">
                  <c:v>43794</c:v>
                </c:pt>
                <c:pt idx="888">
                  <c:v>43793</c:v>
                </c:pt>
                <c:pt idx="889">
                  <c:v>43792</c:v>
                </c:pt>
                <c:pt idx="890">
                  <c:v>43791</c:v>
                </c:pt>
                <c:pt idx="891">
                  <c:v>43790</c:v>
                </c:pt>
                <c:pt idx="892">
                  <c:v>43789</c:v>
                </c:pt>
                <c:pt idx="893">
                  <c:v>43788</c:v>
                </c:pt>
                <c:pt idx="894">
                  <c:v>43787</c:v>
                </c:pt>
                <c:pt idx="895">
                  <c:v>43786</c:v>
                </c:pt>
                <c:pt idx="896">
                  <c:v>43785</c:v>
                </c:pt>
                <c:pt idx="897">
                  <c:v>43784</c:v>
                </c:pt>
                <c:pt idx="898">
                  <c:v>43783</c:v>
                </c:pt>
                <c:pt idx="899">
                  <c:v>43782</c:v>
                </c:pt>
                <c:pt idx="900">
                  <c:v>43781</c:v>
                </c:pt>
                <c:pt idx="901">
                  <c:v>43780</c:v>
                </c:pt>
                <c:pt idx="902">
                  <c:v>43779</c:v>
                </c:pt>
                <c:pt idx="903">
                  <c:v>43778</c:v>
                </c:pt>
                <c:pt idx="904">
                  <c:v>43777</c:v>
                </c:pt>
                <c:pt idx="905">
                  <c:v>43776</c:v>
                </c:pt>
                <c:pt idx="906">
                  <c:v>43775</c:v>
                </c:pt>
                <c:pt idx="907">
                  <c:v>43774</c:v>
                </c:pt>
                <c:pt idx="908">
                  <c:v>43773</c:v>
                </c:pt>
                <c:pt idx="909">
                  <c:v>43772</c:v>
                </c:pt>
                <c:pt idx="910">
                  <c:v>43771</c:v>
                </c:pt>
                <c:pt idx="911">
                  <c:v>43770</c:v>
                </c:pt>
                <c:pt idx="912">
                  <c:v>43769</c:v>
                </c:pt>
                <c:pt idx="913">
                  <c:v>43768</c:v>
                </c:pt>
                <c:pt idx="914">
                  <c:v>43767</c:v>
                </c:pt>
                <c:pt idx="915">
                  <c:v>43766</c:v>
                </c:pt>
                <c:pt idx="916">
                  <c:v>43765</c:v>
                </c:pt>
                <c:pt idx="917">
                  <c:v>43764</c:v>
                </c:pt>
                <c:pt idx="918">
                  <c:v>43763</c:v>
                </c:pt>
                <c:pt idx="919">
                  <c:v>43762</c:v>
                </c:pt>
                <c:pt idx="920">
                  <c:v>43761</c:v>
                </c:pt>
                <c:pt idx="921">
                  <c:v>43760</c:v>
                </c:pt>
                <c:pt idx="922">
                  <c:v>43759</c:v>
                </c:pt>
                <c:pt idx="923">
                  <c:v>43758</c:v>
                </c:pt>
                <c:pt idx="924">
                  <c:v>43757</c:v>
                </c:pt>
                <c:pt idx="925">
                  <c:v>43756</c:v>
                </c:pt>
                <c:pt idx="926">
                  <c:v>43755</c:v>
                </c:pt>
                <c:pt idx="927">
                  <c:v>43754</c:v>
                </c:pt>
                <c:pt idx="928">
                  <c:v>43753</c:v>
                </c:pt>
                <c:pt idx="929">
                  <c:v>43752</c:v>
                </c:pt>
                <c:pt idx="930">
                  <c:v>43751</c:v>
                </c:pt>
                <c:pt idx="931">
                  <c:v>43750</c:v>
                </c:pt>
                <c:pt idx="932">
                  <c:v>43749</c:v>
                </c:pt>
                <c:pt idx="933">
                  <c:v>43748</c:v>
                </c:pt>
                <c:pt idx="934">
                  <c:v>43747</c:v>
                </c:pt>
                <c:pt idx="935">
                  <c:v>43746</c:v>
                </c:pt>
                <c:pt idx="936">
                  <c:v>43745</c:v>
                </c:pt>
                <c:pt idx="937">
                  <c:v>43744</c:v>
                </c:pt>
                <c:pt idx="938">
                  <c:v>43743</c:v>
                </c:pt>
                <c:pt idx="939">
                  <c:v>43742</c:v>
                </c:pt>
                <c:pt idx="940">
                  <c:v>43741</c:v>
                </c:pt>
                <c:pt idx="941">
                  <c:v>43740</c:v>
                </c:pt>
                <c:pt idx="942">
                  <c:v>43739</c:v>
                </c:pt>
                <c:pt idx="943">
                  <c:v>43738</c:v>
                </c:pt>
                <c:pt idx="944">
                  <c:v>43737</c:v>
                </c:pt>
                <c:pt idx="945">
                  <c:v>43736</c:v>
                </c:pt>
                <c:pt idx="946">
                  <c:v>43735</c:v>
                </c:pt>
                <c:pt idx="947">
                  <c:v>43734</c:v>
                </c:pt>
                <c:pt idx="948">
                  <c:v>43733</c:v>
                </c:pt>
                <c:pt idx="949">
                  <c:v>43732</c:v>
                </c:pt>
                <c:pt idx="950">
                  <c:v>43731</c:v>
                </c:pt>
                <c:pt idx="951">
                  <c:v>43730</c:v>
                </c:pt>
                <c:pt idx="952">
                  <c:v>43729</c:v>
                </c:pt>
                <c:pt idx="953">
                  <c:v>43728</c:v>
                </c:pt>
                <c:pt idx="954">
                  <c:v>43727</c:v>
                </c:pt>
                <c:pt idx="955">
                  <c:v>43726</c:v>
                </c:pt>
                <c:pt idx="956">
                  <c:v>43725</c:v>
                </c:pt>
                <c:pt idx="957">
                  <c:v>43724</c:v>
                </c:pt>
                <c:pt idx="958">
                  <c:v>43723</c:v>
                </c:pt>
                <c:pt idx="959">
                  <c:v>43722</c:v>
                </c:pt>
                <c:pt idx="960">
                  <c:v>43721</c:v>
                </c:pt>
                <c:pt idx="961">
                  <c:v>43720</c:v>
                </c:pt>
                <c:pt idx="962">
                  <c:v>43719</c:v>
                </c:pt>
                <c:pt idx="963">
                  <c:v>43718</c:v>
                </c:pt>
                <c:pt idx="964">
                  <c:v>43717</c:v>
                </c:pt>
                <c:pt idx="965">
                  <c:v>43716</c:v>
                </c:pt>
                <c:pt idx="966">
                  <c:v>43715</c:v>
                </c:pt>
                <c:pt idx="967">
                  <c:v>43714</c:v>
                </c:pt>
                <c:pt idx="968">
                  <c:v>43713</c:v>
                </c:pt>
                <c:pt idx="969">
                  <c:v>43712</c:v>
                </c:pt>
                <c:pt idx="970">
                  <c:v>43711</c:v>
                </c:pt>
                <c:pt idx="971">
                  <c:v>43710</c:v>
                </c:pt>
                <c:pt idx="972">
                  <c:v>43709</c:v>
                </c:pt>
                <c:pt idx="973">
                  <c:v>43708</c:v>
                </c:pt>
                <c:pt idx="974">
                  <c:v>43707</c:v>
                </c:pt>
                <c:pt idx="975">
                  <c:v>43706</c:v>
                </c:pt>
                <c:pt idx="976">
                  <c:v>43705</c:v>
                </c:pt>
                <c:pt idx="977">
                  <c:v>43704</c:v>
                </c:pt>
                <c:pt idx="978">
                  <c:v>43703</c:v>
                </c:pt>
                <c:pt idx="979">
                  <c:v>43702</c:v>
                </c:pt>
                <c:pt idx="980">
                  <c:v>43701</c:v>
                </c:pt>
                <c:pt idx="981">
                  <c:v>43700</c:v>
                </c:pt>
                <c:pt idx="982">
                  <c:v>43699</c:v>
                </c:pt>
                <c:pt idx="983">
                  <c:v>43698</c:v>
                </c:pt>
                <c:pt idx="984">
                  <c:v>43697</c:v>
                </c:pt>
                <c:pt idx="985">
                  <c:v>43696</c:v>
                </c:pt>
                <c:pt idx="986">
                  <c:v>43695</c:v>
                </c:pt>
                <c:pt idx="987">
                  <c:v>43694</c:v>
                </c:pt>
                <c:pt idx="988">
                  <c:v>43693</c:v>
                </c:pt>
                <c:pt idx="989">
                  <c:v>43692</c:v>
                </c:pt>
                <c:pt idx="990">
                  <c:v>43691</c:v>
                </c:pt>
                <c:pt idx="991">
                  <c:v>43690</c:v>
                </c:pt>
                <c:pt idx="992">
                  <c:v>43689</c:v>
                </c:pt>
                <c:pt idx="993">
                  <c:v>43688</c:v>
                </c:pt>
                <c:pt idx="994">
                  <c:v>43687</c:v>
                </c:pt>
                <c:pt idx="995">
                  <c:v>43686</c:v>
                </c:pt>
                <c:pt idx="996">
                  <c:v>43685</c:v>
                </c:pt>
                <c:pt idx="997">
                  <c:v>43684</c:v>
                </c:pt>
                <c:pt idx="998">
                  <c:v>43683</c:v>
                </c:pt>
                <c:pt idx="999">
                  <c:v>43682</c:v>
                </c:pt>
                <c:pt idx="1000">
                  <c:v>43681</c:v>
                </c:pt>
                <c:pt idx="1001">
                  <c:v>43680</c:v>
                </c:pt>
                <c:pt idx="1002">
                  <c:v>43679</c:v>
                </c:pt>
                <c:pt idx="1003">
                  <c:v>43678</c:v>
                </c:pt>
                <c:pt idx="1004">
                  <c:v>43677</c:v>
                </c:pt>
                <c:pt idx="1005">
                  <c:v>43676</c:v>
                </c:pt>
                <c:pt idx="1006">
                  <c:v>43675</c:v>
                </c:pt>
                <c:pt idx="1007">
                  <c:v>43674</c:v>
                </c:pt>
                <c:pt idx="1008">
                  <c:v>43673</c:v>
                </c:pt>
                <c:pt idx="1009">
                  <c:v>43672</c:v>
                </c:pt>
                <c:pt idx="1010">
                  <c:v>43671</c:v>
                </c:pt>
                <c:pt idx="1011">
                  <c:v>43670</c:v>
                </c:pt>
                <c:pt idx="1012">
                  <c:v>43669</c:v>
                </c:pt>
                <c:pt idx="1013">
                  <c:v>43668</c:v>
                </c:pt>
                <c:pt idx="1014">
                  <c:v>43667</c:v>
                </c:pt>
                <c:pt idx="1015">
                  <c:v>43666</c:v>
                </c:pt>
                <c:pt idx="1016">
                  <c:v>43665</c:v>
                </c:pt>
                <c:pt idx="1017">
                  <c:v>43664</c:v>
                </c:pt>
                <c:pt idx="1018">
                  <c:v>43663</c:v>
                </c:pt>
                <c:pt idx="1019">
                  <c:v>43662</c:v>
                </c:pt>
                <c:pt idx="1020">
                  <c:v>43661</c:v>
                </c:pt>
                <c:pt idx="1021">
                  <c:v>43660</c:v>
                </c:pt>
                <c:pt idx="1022">
                  <c:v>43659</c:v>
                </c:pt>
                <c:pt idx="1023">
                  <c:v>43658</c:v>
                </c:pt>
                <c:pt idx="1024">
                  <c:v>43657</c:v>
                </c:pt>
                <c:pt idx="1025">
                  <c:v>43656</c:v>
                </c:pt>
                <c:pt idx="1026">
                  <c:v>43655</c:v>
                </c:pt>
                <c:pt idx="1027">
                  <c:v>43654</c:v>
                </c:pt>
                <c:pt idx="1028">
                  <c:v>43653</c:v>
                </c:pt>
                <c:pt idx="1029">
                  <c:v>43652</c:v>
                </c:pt>
                <c:pt idx="1030">
                  <c:v>43651</c:v>
                </c:pt>
                <c:pt idx="1031">
                  <c:v>43650</c:v>
                </c:pt>
                <c:pt idx="1032">
                  <c:v>43649</c:v>
                </c:pt>
                <c:pt idx="1033">
                  <c:v>43648</c:v>
                </c:pt>
                <c:pt idx="1034">
                  <c:v>43647</c:v>
                </c:pt>
                <c:pt idx="1035">
                  <c:v>43646</c:v>
                </c:pt>
                <c:pt idx="1036">
                  <c:v>43645</c:v>
                </c:pt>
                <c:pt idx="1037">
                  <c:v>43644</c:v>
                </c:pt>
                <c:pt idx="1038">
                  <c:v>43643</c:v>
                </c:pt>
                <c:pt idx="1039">
                  <c:v>43642</c:v>
                </c:pt>
                <c:pt idx="1040">
                  <c:v>43641</c:v>
                </c:pt>
                <c:pt idx="1041">
                  <c:v>43640</c:v>
                </c:pt>
                <c:pt idx="1042">
                  <c:v>43639</c:v>
                </c:pt>
                <c:pt idx="1043">
                  <c:v>43638</c:v>
                </c:pt>
                <c:pt idx="1044">
                  <c:v>43637</c:v>
                </c:pt>
                <c:pt idx="1045">
                  <c:v>43636</c:v>
                </c:pt>
                <c:pt idx="1046">
                  <c:v>43635</c:v>
                </c:pt>
                <c:pt idx="1047">
                  <c:v>43634</c:v>
                </c:pt>
                <c:pt idx="1048">
                  <c:v>43633</c:v>
                </c:pt>
                <c:pt idx="1049">
                  <c:v>43632</c:v>
                </c:pt>
                <c:pt idx="1050">
                  <c:v>43631</c:v>
                </c:pt>
                <c:pt idx="1051">
                  <c:v>43630</c:v>
                </c:pt>
                <c:pt idx="1052">
                  <c:v>43629</c:v>
                </c:pt>
                <c:pt idx="1053">
                  <c:v>43628</c:v>
                </c:pt>
                <c:pt idx="1054">
                  <c:v>43627</c:v>
                </c:pt>
                <c:pt idx="1055">
                  <c:v>43626</c:v>
                </c:pt>
                <c:pt idx="1056">
                  <c:v>43625</c:v>
                </c:pt>
                <c:pt idx="1057">
                  <c:v>43624</c:v>
                </c:pt>
                <c:pt idx="1058">
                  <c:v>43623</c:v>
                </c:pt>
                <c:pt idx="1059">
                  <c:v>43622</c:v>
                </c:pt>
                <c:pt idx="1060">
                  <c:v>43621</c:v>
                </c:pt>
                <c:pt idx="1061">
                  <c:v>43620</c:v>
                </c:pt>
                <c:pt idx="1062">
                  <c:v>43619</c:v>
                </c:pt>
                <c:pt idx="1063">
                  <c:v>43618</c:v>
                </c:pt>
                <c:pt idx="1064">
                  <c:v>43617</c:v>
                </c:pt>
                <c:pt idx="1065">
                  <c:v>43616</c:v>
                </c:pt>
                <c:pt idx="1066">
                  <c:v>43615</c:v>
                </c:pt>
                <c:pt idx="1067">
                  <c:v>43614</c:v>
                </c:pt>
                <c:pt idx="1068">
                  <c:v>43613</c:v>
                </c:pt>
                <c:pt idx="1069">
                  <c:v>43612</c:v>
                </c:pt>
                <c:pt idx="1070">
                  <c:v>43611</c:v>
                </c:pt>
                <c:pt idx="1071">
                  <c:v>43610</c:v>
                </c:pt>
                <c:pt idx="1072">
                  <c:v>43609</c:v>
                </c:pt>
                <c:pt idx="1073">
                  <c:v>43608</c:v>
                </c:pt>
                <c:pt idx="1074">
                  <c:v>43607</c:v>
                </c:pt>
                <c:pt idx="1075">
                  <c:v>43606</c:v>
                </c:pt>
                <c:pt idx="1076">
                  <c:v>43605</c:v>
                </c:pt>
                <c:pt idx="1077">
                  <c:v>43604</c:v>
                </c:pt>
                <c:pt idx="1078">
                  <c:v>43603</c:v>
                </c:pt>
                <c:pt idx="1079">
                  <c:v>43602</c:v>
                </c:pt>
                <c:pt idx="1080">
                  <c:v>43601</c:v>
                </c:pt>
                <c:pt idx="1081">
                  <c:v>43600</c:v>
                </c:pt>
                <c:pt idx="1082">
                  <c:v>43599</c:v>
                </c:pt>
                <c:pt idx="1083">
                  <c:v>43598</c:v>
                </c:pt>
                <c:pt idx="1084">
                  <c:v>43597</c:v>
                </c:pt>
                <c:pt idx="1085">
                  <c:v>43596</c:v>
                </c:pt>
                <c:pt idx="1086">
                  <c:v>43595</c:v>
                </c:pt>
                <c:pt idx="1087">
                  <c:v>43594</c:v>
                </c:pt>
                <c:pt idx="1088">
                  <c:v>43593</c:v>
                </c:pt>
                <c:pt idx="1089">
                  <c:v>43592</c:v>
                </c:pt>
                <c:pt idx="1090">
                  <c:v>43591</c:v>
                </c:pt>
                <c:pt idx="1091">
                  <c:v>43590</c:v>
                </c:pt>
                <c:pt idx="1092">
                  <c:v>43589</c:v>
                </c:pt>
                <c:pt idx="1093">
                  <c:v>43588</c:v>
                </c:pt>
                <c:pt idx="1094">
                  <c:v>43587</c:v>
                </c:pt>
                <c:pt idx="1095">
                  <c:v>43586</c:v>
                </c:pt>
                <c:pt idx="1096">
                  <c:v>43585</c:v>
                </c:pt>
                <c:pt idx="1097">
                  <c:v>43584</c:v>
                </c:pt>
                <c:pt idx="1098">
                  <c:v>43583</c:v>
                </c:pt>
                <c:pt idx="1099">
                  <c:v>43582</c:v>
                </c:pt>
                <c:pt idx="1100">
                  <c:v>43581</c:v>
                </c:pt>
                <c:pt idx="1101">
                  <c:v>43580</c:v>
                </c:pt>
                <c:pt idx="1102">
                  <c:v>43579</c:v>
                </c:pt>
                <c:pt idx="1103">
                  <c:v>43578</c:v>
                </c:pt>
                <c:pt idx="1104">
                  <c:v>43577</c:v>
                </c:pt>
                <c:pt idx="1105">
                  <c:v>43576</c:v>
                </c:pt>
                <c:pt idx="1106">
                  <c:v>43575</c:v>
                </c:pt>
                <c:pt idx="1107">
                  <c:v>43574</c:v>
                </c:pt>
                <c:pt idx="1108">
                  <c:v>43573</c:v>
                </c:pt>
                <c:pt idx="1109">
                  <c:v>43572</c:v>
                </c:pt>
                <c:pt idx="1110">
                  <c:v>43571</c:v>
                </c:pt>
                <c:pt idx="1111">
                  <c:v>43570</c:v>
                </c:pt>
                <c:pt idx="1112">
                  <c:v>43569</c:v>
                </c:pt>
                <c:pt idx="1113">
                  <c:v>43568</c:v>
                </c:pt>
                <c:pt idx="1114">
                  <c:v>43567</c:v>
                </c:pt>
                <c:pt idx="1115">
                  <c:v>43566</c:v>
                </c:pt>
                <c:pt idx="1116">
                  <c:v>43565</c:v>
                </c:pt>
                <c:pt idx="1117">
                  <c:v>43564</c:v>
                </c:pt>
                <c:pt idx="1118">
                  <c:v>43563</c:v>
                </c:pt>
                <c:pt idx="1119">
                  <c:v>43562</c:v>
                </c:pt>
                <c:pt idx="1120">
                  <c:v>43561</c:v>
                </c:pt>
                <c:pt idx="1121">
                  <c:v>43560</c:v>
                </c:pt>
                <c:pt idx="1122">
                  <c:v>43559</c:v>
                </c:pt>
                <c:pt idx="1123">
                  <c:v>43558</c:v>
                </c:pt>
                <c:pt idx="1124">
                  <c:v>43557</c:v>
                </c:pt>
                <c:pt idx="1125">
                  <c:v>43556</c:v>
                </c:pt>
                <c:pt idx="1126">
                  <c:v>43555</c:v>
                </c:pt>
                <c:pt idx="1127">
                  <c:v>43554</c:v>
                </c:pt>
                <c:pt idx="1128">
                  <c:v>43553</c:v>
                </c:pt>
                <c:pt idx="1129">
                  <c:v>43552</c:v>
                </c:pt>
                <c:pt idx="1130">
                  <c:v>43551</c:v>
                </c:pt>
                <c:pt idx="1131">
                  <c:v>43550</c:v>
                </c:pt>
                <c:pt idx="1132">
                  <c:v>43549</c:v>
                </c:pt>
                <c:pt idx="1133">
                  <c:v>43548</c:v>
                </c:pt>
                <c:pt idx="1134">
                  <c:v>43547</c:v>
                </c:pt>
                <c:pt idx="1135">
                  <c:v>43546</c:v>
                </c:pt>
                <c:pt idx="1136">
                  <c:v>43545</c:v>
                </c:pt>
                <c:pt idx="1137">
                  <c:v>43544</c:v>
                </c:pt>
                <c:pt idx="1138">
                  <c:v>43543</c:v>
                </c:pt>
                <c:pt idx="1139">
                  <c:v>43542</c:v>
                </c:pt>
                <c:pt idx="1140">
                  <c:v>43541</c:v>
                </c:pt>
                <c:pt idx="1141">
                  <c:v>43540</c:v>
                </c:pt>
                <c:pt idx="1142">
                  <c:v>43539</c:v>
                </c:pt>
                <c:pt idx="1143">
                  <c:v>43538</c:v>
                </c:pt>
                <c:pt idx="1144">
                  <c:v>43537</c:v>
                </c:pt>
                <c:pt idx="1145">
                  <c:v>43536</c:v>
                </c:pt>
                <c:pt idx="1146">
                  <c:v>43535</c:v>
                </c:pt>
                <c:pt idx="1147">
                  <c:v>43534</c:v>
                </c:pt>
                <c:pt idx="1148">
                  <c:v>43533</c:v>
                </c:pt>
                <c:pt idx="1149">
                  <c:v>43532</c:v>
                </c:pt>
                <c:pt idx="1150">
                  <c:v>43531</c:v>
                </c:pt>
                <c:pt idx="1151">
                  <c:v>43530</c:v>
                </c:pt>
                <c:pt idx="1152">
                  <c:v>43529</c:v>
                </c:pt>
                <c:pt idx="1153">
                  <c:v>43528</c:v>
                </c:pt>
                <c:pt idx="1154">
                  <c:v>43527</c:v>
                </c:pt>
                <c:pt idx="1155">
                  <c:v>43526</c:v>
                </c:pt>
                <c:pt idx="1156">
                  <c:v>43525</c:v>
                </c:pt>
                <c:pt idx="1157">
                  <c:v>43524</c:v>
                </c:pt>
                <c:pt idx="1158">
                  <c:v>43523</c:v>
                </c:pt>
                <c:pt idx="1159">
                  <c:v>43522</c:v>
                </c:pt>
                <c:pt idx="1160">
                  <c:v>43521</c:v>
                </c:pt>
                <c:pt idx="1161">
                  <c:v>43520</c:v>
                </c:pt>
                <c:pt idx="1162">
                  <c:v>43519</c:v>
                </c:pt>
                <c:pt idx="1163">
                  <c:v>43518</c:v>
                </c:pt>
                <c:pt idx="1164">
                  <c:v>43517</c:v>
                </c:pt>
                <c:pt idx="1165">
                  <c:v>43516</c:v>
                </c:pt>
                <c:pt idx="1166">
                  <c:v>43515</c:v>
                </c:pt>
                <c:pt idx="1167">
                  <c:v>43514</c:v>
                </c:pt>
                <c:pt idx="1168">
                  <c:v>43513</c:v>
                </c:pt>
                <c:pt idx="1169">
                  <c:v>43512</c:v>
                </c:pt>
                <c:pt idx="1170">
                  <c:v>43511</c:v>
                </c:pt>
                <c:pt idx="1171">
                  <c:v>43510</c:v>
                </c:pt>
                <c:pt idx="1172">
                  <c:v>43509</c:v>
                </c:pt>
                <c:pt idx="1173">
                  <c:v>43508</c:v>
                </c:pt>
                <c:pt idx="1174">
                  <c:v>43507</c:v>
                </c:pt>
                <c:pt idx="1175">
                  <c:v>43506</c:v>
                </c:pt>
                <c:pt idx="1176">
                  <c:v>43505</c:v>
                </c:pt>
                <c:pt idx="1177">
                  <c:v>43504</c:v>
                </c:pt>
                <c:pt idx="1178">
                  <c:v>43503</c:v>
                </c:pt>
                <c:pt idx="1179">
                  <c:v>43502</c:v>
                </c:pt>
                <c:pt idx="1180">
                  <c:v>43501</c:v>
                </c:pt>
                <c:pt idx="1181">
                  <c:v>43500</c:v>
                </c:pt>
                <c:pt idx="1182">
                  <c:v>43499</c:v>
                </c:pt>
                <c:pt idx="1183">
                  <c:v>43498</c:v>
                </c:pt>
                <c:pt idx="1184">
                  <c:v>43497</c:v>
                </c:pt>
                <c:pt idx="1185">
                  <c:v>43496</c:v>
                </c:pt>
                <c:pt idx="1186">
                  <c:v>43495</c:v>
                </c:pt>
                <c:pt idx="1187">
                  <c:v>43494</c:v>
                </c:pt>
                <c:pt idx="1188">
                  <c:v>43493</c:v>
                </c:pt>
                <c:pt idx="1189">
                  <c:v>43492</c:v>
                </c:pt>
                <c:pt idx="1190">
                  <c:v>43491</c:v>
                </c:pt>
                <c:pt idx="1191">
                  <c:v>43490</c:v>
                </c:pt>
                <c:pt idx="1192">
                  <c:v>43489</c:v>
                </c:pt>
                <c:pt idx="1193">
                  <c:v>43488</c:v>
                </c:pt>
                <c:pt idx="1194">
                  <c:v>43487</c:v>
                </c:pt>
                <c:pt idx="1195">
                  <c:v>43486</c:v>
                </c:pt>
                <c:pt idx="1196">
                  <c:v>43485</c:v>
                </c:pt>
                <c:pt idx="1197">
                  <c:v>43484</c:v>
                </c:pt>
                <c:pt idx="1198">
                  <c:v>43483</c:v>
                </c:pt>
                <c:pt idx="1199">
                  <c:v>43482</c:v>
                </c:pt>
                <c:pt idx="1200">
                  <c:v>43481</c:v>
                </c:pt>
                <c:pt idx="1201">
                  <c:v>43480</c:v>
                </c:pt>
                <c:pt idx="1202">
                  <c:v>43479</c:v>
                </c:pt>
                <c:pt idx="1203">
                  <c:v>43478</c:v>
                </c:pt>
                <c:pt idx="1204">
                  <c:v>43477</c:v>
                </c:pt>
                <c:pt idx="1205">
                  <c:v>43476</c:v>
                </c:pt>
                <c:pt idx="1206">
                  <c:v>43475</c:v>
                </c:pt>
                <c:pt idx="1207">
                  <c:v>43474</c:v>
                </c:pt>
                <c:pt idx="1208">
                  <c:v>43473</c:v>
                </c:pt>
                <c:pt idx="1209">
                  <c:v>43472</c:v>
                </c:pt>
                <c:pt idx="1210">
                  <c:v>43471</c:v>
                </c:pt>
                <c:pt idx="1211">
                  <c:v>43470</c:v>
                </c:pt>
                <c:pt idx="1212">
                  <c:v>43469</c:v>
                </c:pt>
                <c:pt idx="1213">
                  <c:v>43468</c:v>
                </c:pt>
                <c:pt idx="1214">
                  <c:v>43467</c:v>
                </c:pt>
                <c:pt idx="1215">
                  <c:v>43466</c:v>
                </c:pt>
                <c:pt idx="1216">
                  <c:v>43465</c:v>
                </c:pt>
                <c:pt idx="1217">
                  <c:v>43464</c:v>
                </c:pt>
                <c:pt idx="1218">
                  <c:v>43463</c:v>
                </c:pt>
                <c:pt idx="1219">
                  <c:v>43462</c:v>
                </c:pt>
                <c:pt idx="1220">
                  <c:v>43461</c:v>
                </c:pt>
                <c:pt idx="1221">
                  <c:v>43460</c:v>
                </c:pt>
                <c:pt idx="1222">
                  <c:v>43459</c:v>
                </c:pt>
                <c:pt idx="1223">
                  <c:v>43458</c:v>
                </c:pt>
                <c:pt idx="1224">
                  <c:v>43457</c:v>
                </c:pt>
                <c:pt idx="1225">
                  <c:v>43456</c:v>
                </c:pt>
                <c:pt idx="1226">
                  <c:v>43455</c:v>
                </c:pt>
                <c:pt idx="1227">
                  <c:v>43454</c:v>
                </c:pt>
                <c:pt idx="1228">
                  <c:v>43453</c:v>
                </c:pt>
                <c:pt idx="1229">
                  <c:v>43452</c:v>
                </c:pt>
                <c:pt idx="1230">
                  <c:v>43451</c:v>
                </c:pt>
                <c:pt idx="1231">
                  <c:v>43450</c:v>
                </c:pt>
                <c:pt idx="1232">
                  <c:v>43449</c:v>
                </c:pt>
                <c:pt idx="1233">
                  <c:v>43448</c:v>
                </c:pt>
                <c:pt idx="1234">
                  <c:v>43447</c:v>
                </c:pt>
                <c:pt idx="1235">
                  <c:v>43446</c:v>
                </c:pt>
                <c:pt idx="1236">
                  <c:v>43445</c:v>
                </c:pt>
                <c:pt idx="1237">
                  <c:v>43444</c:v>
                </c:pt>
                <c:pt idx="1238">
                  <c:v>43443</c:v>
                </c:pt>
                <c:pt idx="1239">
                  <c:v>43442</c:v>
                </c:pt>
                <c:pt idx="1240">
                  <c:v>43441</c:v>
                </c:pt>
                <c:pt idx="1241">
                  <c:v>43440</c:v>
                </c:pt>
                <c:pt idx="1242">
                  <c:v>43439</c:v>
                </c:pt>
                <c:pt idx="1243">
                  <c:v>43438</c:v>
                </c:pt>
                <c:pt idx="1244">
                  <c:v>43437</c:v>
                </c:pt>
                <c:pt idx="1245">
                  <c:v>43436</c:v>
                </c:pt>
                <c:pt idx="1246">
                  <c:v>43435</c:v>
                </c:pt>
                <c:pt idx="1247">
                  <c:v>43434</c:v>
                </c:pt>
                <c:pt idx="1248">
                  <c:v>43433</c:v>
                </c:pt>
                <c:pt idx="1249">
                  <c:v>43432</c:v>
                </c:pt>
                <c:pt idx="1250">
                  <c:v>43431</c:v>
                </c:pt>
                <c:pt idx="1251">
                  <c:v>43430</c:v>
                </c:pt>
                <c:pt idx="1252">
                  <c:v>43429</c:v>
                </c:pt>
                <c:pt idx="1253">
                  <c:v>43428</c:v>
                </c:pt>
                <c:pt idx="1254">
                  <c:v>43427</c:v>
                </c:pt>
                <c:pt idx="1255">
                  <c:v>43426</c:v>
                </c:pt>
                <c:pt idx="1256">
                  <c:v>43425</c:v>
                </c:pt>
                <c:pt idx="1257">
                  <c:v>43424</c:v>
                </c:pt>
                <c:pt idx="1258">
                  <c:v>43423</c:v>
                </c:pt>
                <c:pt idx="1259">
                  <c:v>43422</c:v>
                </c:pt>
                <c:pt idx="1260">
                  <c:v>43421</c:v>
                </c:pt>
                <c:pt idx="1261">
                  <c:v>43420</c:v>
                </c:pt>
                <c:pt idx="1262">
                  <c:v>43419</c:v>
                </c:pt>
                <c:pt idx="1263">
                  <c:v>43418</c:v>
                </c:pt>
                <c:pt idx="1264">
                  <c:v>43417</c:v>
                </c:pt>
                <c:pt idx="1265">
                  <c:v>43416</c:v>
                </c:pt>
                <c:pt idx="1266">
                  <c:v>43415</c:v>
                </c:pt>
                <c:pt idx="1267">
                  <c:v>43414</c:v>
                </c:pt>
                <c:pt idx="1268">
                  <c:v>43413</c:v>
                </c:pt>
                <c:pt idx="1269">
                  <c:v>43412</c:v>
                </c:pt>
                <c:pt idx="1270">
                  <c:v>43411</c:v>
                </c:pt>
                <c:pt idx="1271">
                  <c:v>43410</c:v>
                </c:pt>
                <c:pt idx="1272">
                  <c:v>43409</c:v>
                </c:pt>
                <c:pt idx="1273">
                  <c:v>43408</c:v>
                </c:pt>
                <c:pt idx="1274">
                  <c:v>43407</c:v>
                </c:pt>
                <c:pt idx="1275">
                  <c:v>43406</c:v>
                </c:pt>
                <c:pt idx="1276">
                  <c:v>43405</c:v>
                </c:pt>
                <c:pt idx="1277">
                  <c:v>43404</c:v>
                </c:pt>
                <c:pt idx="1278">
                  <c:v>43403</c:v>
                </c:pt>
                <c:pt idx="1279">
                  <c:v>43402</c:v>
                </c:pt>
                <c:pt idx="1280">
                  <c:v>43401</c:v>
                </c:pt>
                <c:pt idx="1281">
                  <c:v>43400</c:v>
                </c:pt>
                <c:pt idx="1282">
                  <c:v>43399</c:v>
                </c:pt>
                <c:pt idx="1283">
                  <c:v>43398</c:v>
                </c:pt>
                <c:pt idx="1284">
                  <c:v>43397</c:v>
                </c:pt>
                <c:pt idx="1285">
                  <c:v>43396</c:v>
                </c:pt>
                <c:pt idx="1286">
                  <c:v>43395</c:v>
                </c:pt>
                <c:pt idx="1287">
                  <c:v>43394</c:v>
                </c:pt>
                <c:pt idx="1288">
                  <c:v>43393</c:v>
                </c:pt>
                <c:pt idx="1289">
                  <c:v>43392</c:v>
                </c:pt>
                <c:pt idx="1290">
                  <c:v>43391</c:v>
                </c:pt>
                <c:pt idx="1291">
                  <c:v>43390</c:v>
                </c:pt>
                <c:pt idx="1292">
                  <c:v>43389</c:v>
                </c:pt>
                <c:pt idx="1293">
                  <c:v>43388</c:v>
                </c:pt>
                <c:pt idx="1294">
                  <c:v>43387</c:v>
                </c:pt>
                <c:pt idx="1295">
                  <c:v>43386</c:v>
                </c:pt>
                <c:pt idx="1296">
                  <c:v>43385</c:v>
                </c:pt>
                <c:pt idx="1297">
                  <c:v>43384</c:v>
                </c:pt>
                <c:pt idx="1298">
                  <c:v>43383</c:v>
                </c:pt>
                <c:pt idx="1299">
                  <c:v>43382</c:v>
                </c:pt>
                <c:pt idx="1300">
                  <c:v>43381</c:v>
                </c:pt>
                <c:pt idx="1301">
                  <c:v>43380</c:v>
                </c:pt>
                <c:pt idx="1302">
                  <c:v>43379</c:v>
                </c:pt>
                <c:pt idx="1303">
                  <c:v>43378</c:v>
                </c:pt>
                <c:pt idx="1304">
                  <c:v>43377</c:v>
                </c:pt>
                <c:pt idx="1305">
                  <c:v>43376</c:v>
                </c:pt>
                <c:pt idx="1306">
                  <c:v>43375</c:v>
                </c:pt>
                <c:pt idx="1307">
                  <c:v>43374</c:v>
                </c:pt>
                <c:pt idx="1308">
                  <c:v>43373</c:v>
                </c:pt>
                <c:pt idx="1309">
                  <c:v>43372</c:v>
                </c:pt>
                <c:pt idx="1310">
                  <c:v>43371</c:v>
                </c:pt>
                <c:pt idx="1311">
                  <c:v>43370</c:v>
                </c:pt>
                <c:pt idx="1312">
                  <c:v>43369</c:v>
                </c:pt>
                <c:pt idx="1313">
                  <c:v>43368</c:v>
                </c:pt>
                <c:pt idx="1314">
                  <c:v>43367</c:v>
                </c:pt>
                <c:pt idx="1315">
                  <c:v>43366</c:v>
                </c:pt>
                <c:pt idx="1316">
                  <c:v>43365</c:v>
                </c:pt>
                <c:pt idx="1317">
                  <c:v>43364</c:v>
                </c:pt>
                <c:pt idx="1318">
                  <c:v>43363</c:v>
                </c:pt>
                <c:pt idx="1319">
                  <c:v>43362</c:v>
                </c:pt>
                <c:pt idx="1320">
                  <c:v>43361</c:v>
                </c:pt>
                <c:pt idx="1321">
                  <c:v>43360</c:v>
                </c:pt>
                <c:pt idx="1322">
                  <c:v>43359</c:v>
                </c:pt>
                <c:pt idx="1323">
                  <c:v>43358</c:v>
                </c:pt>
                <c:pt idx="1324">
                  <c:v>43357</c:v>
                </c:pt>
                <c:pt idx="1325">
                  <c:v>43356</c:v>
                </c:pt>
                <c:pt idx="1326">
                  <c:v>43355</c:v>
                </c:pt>
                <c:pt idx="1327">
                  <c:v>43354</c:v>
                </c:pt>
                <c:pt idx="1328">
                  <c:v>43353</c:v>
                </c:pt>
                <c:pt idx="1329">
                  <c:v>43352</c:v>
                </c:pt>
                <c:pt idx="1330">
                  <c:v>43351</c:v>
                </c:pt>
                <c:pt idx="1331">
                  <c:v>43350</c:v>
                </c:pt>
                <c:pt idx="1332">
                  <c:v>43349</c:v>
                </c:pt>
                <c:pt idx="1333">
                  <c:v>43348</c:v>
                </c:pt>
                <c:pt idx="1334">
                  <c:v>43347</c:v>
                </c:pt>
                <c:pt idx="1335">
                  <c:v>43346</c:v>
                </c:pt>
                <c:pt idx="1336">
                  <c:v>43345</c:v>
                </c:pt>
                <c:pt idx="1337">
                  <c:v>43344</c:v>
                </c:pt>
                <c:pt idx="1338">
                  <c:v>43343</c:v>
                </c:pt>
                <c:pt idx="1339">
                  <c:v>43342</c:v>
                </c:pt>
                <c:pt idx="1340">
                  <c:v>43341</c:v>
                </c:pt>
                <c:pt idx="1341">
                  <c:v>43340</c:v>
                </c:pt>
                <c:pt idx="1342">
                  <c:v>43339</c:v>
                </c:pt>
                <c:pt idx="1343">
                  <c:v>43338</c:v>
                </c:pt>
                <c:pt idx="1344">
                  <c:v>43337</c:v>
                </c:pt>
                <c:pt idx="1345">
                  <c:v>43336</c:v>
                </c:pt>
                <c:pt idx="1346">
                  <c:v>43335</c:v>
                </c:pt>
                <c:pt idx="1347">
                  <c:v>43334</c:v>
                </c:pt>
                <c:pt idx="1348">
                  <c:v>43333</c:v>
                </c:pt>
                <c:pt idx="1349">
                  <c:v>43332</c:v>
                </c:pt>
                <c:pt idx="1350">
                  <c:v>43331</c:v>
                </c:pt>
                <c:pt idx="1351">
                  <c:v>43330</c:v>
                </c:pt>
                <c:pt idx="1352">
                  <c:v>43329</c:v>
                </c:pt>
                <c:pt idx="1353">
                  <c:v>43328</c:v>
                </c:pt>
                <c:pt idx="1354">
                  <c:v>43327</c:v>
                </c:pt>
                <c:pt idx="1355">
                  <c:v>43326</c:v>
                </c:pt>
                <c:pt idx="1356">
                  <c:v>43325</c:v>
                </c:pt>
                <c:pt idx="1357">
                  <c:v>43324</c:v>
                </c:pt>
                <c:pt idx="1358">
                  <c:v>43323</c:v>
                </c:pt>
                <c:pt idx="1359">
                  <c:v>43322</c:v>
                </c:pt>
                <c:pt idx="1360">
                  <c:v>43321</c:v>
                </c:pt>
                <c:pt idx="1361">
                  <c:v>43320</c:v>
                </c:pt>
                <c:pt idx="1362">
                  <c:v>43319</c:v>
                </c:pt>
                <c:pt idx="1363">
                  <c:v>43318</c:v>
                </c:pt>
                <c:pt idx="1364">
                  <c:v>43317</c:v>
                </c:pt>
                <c:pt idx="1365">
                  <c:v>43316</c:v>
                </c:pt>
                <c:pt idx="1366">
                  <c:v>43315</c:v>
                </c:pt>
                <c:pt idx="1367">
                  <c:v>43314</c:v>
                </c:pt>
                <c:pt idx="1368">
                  <c:v>43313</c:v>
                </c:pt>
                <c:pt idx="1369">
                  <c:v>43312</c:v>
                </c:pt>
                <c:pt idx="1370">
                  <c:v>43311</c:v>
                </c:pt>
                <c:pt idx="1371">
                  <c:v>43310</c:v>
                </c:pt>
                <c:pt idx="1372">
                  <c:v>43309</c:v>
                </c:pt>
                <c:pt idx="1373">
                  <c:v>43308</c:v>
                </c:pt>
                <c:pt idx="1374">
                  <c:v>43307</c:v>
                </c:pt>
                <c:pt idx="1375">
                  <c:v>43306</c:v>
                </c:pt>
                <c:pt idx="1376">
                  <c:v>43305</c:v>
                </c:pt>
                <c:pt idx="1377">
                  <c:v>43304</c:v>
                </c:pt>
                <c:pt idx="1378">
                  <c:v>43303</c:v>
                </c:pt>
                <c:pt idx="1379">
                  <c:v>43302</c:v>
                </c:pt>
                <c:pt idx="1380">
                  <c:v>43301</c:v>
                </c:pt>
                <c:pt idx="1381">
                  <c:v>43300</c:v>
                </c:pt>
                <c:pt idx="1382">
                  <c:v>43299</c:v>
                </c:pt>
                <c:pt idx="1383">
                  <c:v>43298</c:v>
                </c:pt>
                <c:pt idx="1384">
                  <c:v>43297</c:v>
                </c:pt>
                <c:pt idx="1385">
                  <c:v>43296</c:v>
                </c:pt>
                <c:pt idx="1386">
                  <c:v>43295</c:v>
                </c:pt>
                <c:pt idx="1387">
                  <c:v>43294</c:v>
                </c:pt>
                <c:pt idx="1388">
                  <c:v>43293</c:v>
                </c:pt>
                <c:pt idx="1389">
                  <c:v>43292</c:v>
                </c:pt>
                <c:pt idx="1390">
                  <c:v>43291</c:v>
                </c:pt>
                <c:pt idx="1391">
                  <c:v>43290</c:v>
                </c:pt>
                <c:pt idx="1392">
                  <c:v>43289</c:v>
                </c:pt>
                <c:pt idx="1393">
                  <c:v>43288</c:v>
                </c:pt>
                <c:pt idx="1394">
                  <c:v>43287</c:v>
                </c:pt>
                <c:pt idx="1395">
                  <c:v>43286</c:v>
                </c:pt>
                <c:pt idx="1396">
                  <c:v>43285</c:v>
                </c:pt>
                <c:pt idx="1397">
                  <c:v>43284</c:v>
                </c:pt>
                <c:pt idx="1398">
                  <c:v>43283</c:v>
                </c:pt>
                <c:pt idx="1399">
                  <c:v>43282</c:v>
                </c:pt>
                <c:pt idx="1400">
                  <c:v>43281</c:v>
                </c:pt>
                <c:pt idx="1401">
                  <c:v>43280</c:v>
                </c:pt>
                <c:pt idx="1402">
                  <c:v>43279</c:v>
                </c:pt>
                <c:pt idx="1403">
                  <c:v>43278</c:v>
                </c:pt>
                <c:pt idx="1404">
                  <c:v>43277</c:v>
                </c:pt>
                <c:pt idx="1405">
                  <c:v>43276</c:v>
                </c:pt>
                <c:pt idx="1406">
                  <c:v>43275</c:v>
                </c:pt>
                <c:pt idx="1407">
                  <c:v>43274</c:v>
                </c:pt>
                <c:pt idx="1408">
                  <c:v>43273</c:v>
                </c:pt>
                <c:pt idx="1409">
                  <c:v>43272</c:v>
                </c:pt>
                <c:pt idx="1410">
                  <c:v>43271</c:v>
                </c:pt>
                <c:pt idx="1411">
                  <c:v>43270</c:v>
                </c:pt>
                <c:pt idx="1412">
                  <c:v>43269</c:v>
                </c:pt>
                <c:pt idx="1413">
                  <c:v>43268</c:v>
                </c:pt>
                <c:pt idx="1414">
                  <c:v>43267</c:v>
                </c:pt>
                <c:pt idx="1415">
                  <c:v>43266</c:v>
                </c:pt>
                <c:pt idx="1416">
                  <c:v>43265</c:v>
                </c:pt>
                <c:pt idx="1417">
                  <c:v>43264</c:v>
                </c:pt>
                <c:pt idx="1418">
                  <c:v>43263</c:v>
                </c:pt>
                <c:pt idx="1419">
                  <c:v>43262</c:v>
                </c:pt>
                <c:pt idx="1420">
                  <c:v>43261</c:v>
                </c:pt>
                <c:pt idx="1421">
                  <c:v>43260</c:v>
                </c:pt>
                <c:pt idx="1422">
                  <c:v>43259</c:v>
                </c:pt>
                <c:pt idx="1423">
                  <c:v>43258</c:v>
                </c:pt>
                <c:pt idx="1424">
                  <c:v>43257</c:v>
                </c:pt>
                <c:pt idx="1425">
                  <c:v>43256</c:v>
                </c:pt>
                <c:pt idx="1426">
                  <c:v>43255</c:v>
                </c:pt>
                <c:pt idx="1427">
                  <c:v>43254</c:v>
                </c:pt>
                <c:pt idx="1428">
                  <c:v>43253</c:v>
                </c:pt>
                <c:pt idx="1429">
                  <c:v>43252</c:v>
                </c:pt>
                <c:pt idx="1430">
                  <c:v>43251</c:v>
                </c:pt>
                <c:pt idx="1431">
                  <c:v>43250</c:v>
                </c:pt>
                <c:pt idx="1432">
                  <c:v>43249</c:v>
                </c:pt>
                <c:pt idx="1433">
                  <c:v>43248</c:v>
                </c:pt>
                <c:pt idx="1434">
                  <c:v>43247</c:v>
                </c:pt>
                <c:pt idx="1435">
                  <c:v>43246</c:v>
                </c:pt>
                <c:pt idx="1436">
                  <c:v>43245</c:v>
                </c:pt>
                <c:pt idx="1437">
                  <c:v>43244</c:v>
                </c:pt>
                <c:pt idx="1438">
                  <c:v>43243</c:v>
                </c:pt>
                <c:pt idx="1439">
                  <c:v>43242</c:v>
                </c:pt>
                <c:pt idx="1440">
                  <c:v>43241</c:v>
                </c:pt>
                <c:pt idx="1441">
                  <c:v>43240</c:v>
                </c:pt>
                <c:pt idx="1442">
                  <c:v>43239</c:v>
                </c:pt>
                <c:pt idx="1443">
                  <c:v>43238</c:v>
                </c:pt>
                <c:pt idx="1444">
                  <c:v>43237</c:v>
                </c:pt>
                <c:pt idx="1445">
                  <c:v>43236</c:v>
                </c:pt>
                <c:pt idx="1446">
                  <c:v>43235</c:v>
                </c:pt>
                <c:pt idx="1447">
                  <c:v>43234</c:v>
                </c:pt>
                <c:pt idx="1448">
                  <c:v>43233</c:v>
                </c:pt>
                <c:pt idx="1449">
                  <c:v>43232</c:v>
                </c:pt>
                <c:pt idx="1450">
                  <c:v>43231</c:v>
                </c:pt>
                <c:pt idx="1451">
                  <c:v>43230</c:v>
                </c:pt>
                <c:pt idx="1452">
                  <c:v>43229</c:v>
                </c:pt>
                <c:pt idx="1453">
                  <c:v>43228</c:v>
                </c:pt>
                <c:pt idx="1454">
                  <c:v>43227</c:v>
                </c:pt>
                <c:pt idx="1455">
                  <c:v>43226</c:v>
                </c:pt>
                <c:pt idx="1456">
                  <c:v>43225</c:v>
                </c:pt>
                <c:pt idx="1457">
                  <c:v>43224</c:v>
                </c:pt>
                <c:pt idx="1458">
                  <c:v>43223</c:v>
                </c:pt>
                <c:pt idx="1459">
                  <c:v>43222</c:v>
                </c:pt>
                <c:pt idx="1460">
                  <c:v>43221</c:v>
                </c:pt>
                <c:pt idx="1461">
                  <c:v>43220</c:v>
                </c:pt>
                <c:pt idx="1462">
                  <c:v>43219</c:v>
                </c:pt>
                <c:pt idx="1463">
                  <c:v>43218</c:v>
                </c:pt>
                <c:pt idx="1464">
                  <c:v>43217</c:v>
                </c:pt>
                <c:pt idx="1465">
                  <c:v>43216</c:v>
                </c:pt>
                <c:pt idx="1466">
                  <c:v>43215</c:v>
                </c:pt>
                <c:pt idx="1467">
                  <c:v>43214</c:v>
                </c:pt>
                <c:pt idx="1468">
                  <c:v>43213</c:v>
                </c:pt>
                <c:pt idx="1469">
                  <c:v>43212</c:v>
                </c:pt>
                <c:pt idx="1470">
                  <c:v>43211</c:v>
                </c:pt>
                <c:pt idx="1471">
                  <c:v>43210</c:v>
                </c:pt>
                <c:pt idx="1472">
                  <c:v>43209</c:v>
                </c:pt>
                <c:pt idx="1473">
                  <c:v>43208</c:v>
                </c:pt>
                <c:pt idx="1474">
                  <c:v>43207</c:v>
                </c:pt>
                <c:pt idx="1475">
                  <c:v>43206</c:v>
                </c:pt>
                <c:pt idx="1476">
                  <c:v>43205</c:v>
                </c:pt>
                <c:pt idx="1477">
                  <c:v>43204</c:v>
                </c:pt>
                <c:pt idx="1478">
                  <c:v>43203</c:v>
                </c:pt>
                <c:pt idx="1479">
                  <c:v>43202</c:v>
                </c:pt>
                <c:pt idx="1480">
                  <c:v>43201</c:v>
                </c:pt>
                <c:pt idx="1481">
                  <c:v>43200</c:v>
                </c:pt>
                <c:pt idx="1482">
                  <c:v>43199</c:v>
                </c:pt>
                <c:pt idx="1483">
                  <c:v>43198</c:v>
                </c:pt>
                <c:pt idx="1484">
                  <c:v>43197</c:v>
                </c:pt>
                <c:pt idx="1485">
                  <c:v>43196</c:v>
                </c:pt>
                <c:pt idx="1486">
                  <c:v>43195</c:v>
                </c:pt>
                <c:pt idx="1487">
                  <c:v>43194</c:v>
                </c:pt>
                <c:pt idx="1488">
                  <c:v>43193</c:v>
                </c:pt>
                <c:pt idx="1489">
                  <c:v>43192</c:v>
                </c:pt>
                <c:pt idx="1490">
                  <c:v>43191</c:v>
                </c:pt>
                <c:pt idx="1491">
                  <c:v>43190</c:v>
                </c:pt>
                <c:pt idx="1492">
                  <c:v>43189</c:v>
                </c:pt>
                <c:pt idx="1493">
                  <c:v>43188</c:v>
                </c:pt>
                <c:pt idx="1494">
                  <c:v>43187</c:v>
                </c:pt>
                <c:pt idx="1495">
                  <c:v>43186</c:v>
                </c:pt>
                <c:pt idx="1496">
                  <c:v>43185</c:v>
                </c:pt>
                <c:pt idx="1497">
                  <c:v>43184</c:v>
                </c:pt>
                <c:pt idx="1498">
                  <c:v>43183</c:v>
                </c:pt>
                <c:pt idx="1499">
                  <c:v>43182</c:v>
                </c:pt>
                <c:pt idx="1500">
                  <c:v>43181</c:v>
                </c:pt>
                <c:pt idx="1501">
                  <c:v>43180</c:v>
                </c:pt>
                <c:pt idx="1502">
                  <c:v>43179</c:v>
                </c:pt>
                <c:pt idx="1503">
                  <c:v>43178</c:v>
                </c:pt>
                <c:pt idx="1504">
                  <c:v>43177</c:v>
                </c:pt>
                <c:pt idx="1505">
                  <c:v>43176</c:v>
                </c:pt>
                <c:pt idx="1506">
                  <c:v>43175</c:v>
                </c:pt>
                <c:pt idx="1507">
                  <c:v>43174</c:v>
                </c:pt>
                <c:pt idx="1508">
                  <c:v>43173</c:v>
                </c:pt>
                <c:pt idx="1509">
                  <c:v>43172</c:v>
                </c:pt>
                <c:pt idx="1510">
                  <c:v>43171</c:v>
                </c:pt>
                <c:pt idx="1511">
                  <c:v>43170</c:v>
                </c:pt>
                <c:pt idx="1512">
                  <c:v>43169</c:v>
                </c:pt>
                <c:pt idx="1513">
                  <c:v>43168</c:v>
                </c:pt>
                <c:pt idx="1514">
                  <c:v>43167</c:v>
                </c:pt>
                <c:pt idx="1515">
                  <c:v>43166</c:v>
                </c:pt>
                <c:pt idx="1516">
                  <c:v>43165</c:v>
                </c:pt>
                <c:pt idx="1517">
                  <c:v>43164</c:v>
                </c:pt>
                <c:pt idx="1518">
                  <c:v>43163</c:v>
                </c:pt>
                <c:pt idx="1519">
                  <c:v>43162</c:v>
                </c:pt>
                <c:pt idx="1520">
                  <c:v>43161</c:v>
                </c:pt>
                <c:pt idx="1521">
                  <c:v>43160</c:v>
                </c:pt>
                <c:pt idx="1522">
                  <c:v>43159</c:v>
                </c:pt>
                <c:pt idx="1523">
                  <c:v>43158</c:v>
                </c:pt>
                <c:pt idx="1524">
                  <c:v>43157</c:v>
                </c:pt>
                <c:pt idx="1525">
                  <c:v>43156</c:v>
                </c:pt>
                <c:pt idx="1526">
                  <c:v>43155</c:v>
                </c:pt>
                <c:pt idx="1527">
                  <c:v>43154</c:v>
                </c:pt>
                <c:pt idx="1528">
                  <c:v>43153</c:v>
                </c:pt>
                <c:pt idx="1529">
                  <c:v>43152</c:v>
                </c:pt>
                <c:pt idx="1530">
                  <c:v>43151</c:v>
                </c:pt>
                <c:pt idx="1531">
                  <c:v>43150</c:v>
                </c:pt>
                <c:pt idx="1532">
                  <c:v>43149</c:v>
                </c:pt>
                <c:pt idx="1533">
                  <c:v>43148</c:v>
                </c:pt>
                <c:pt idx="1534">
                  <c:v>43147</c:v>
                </c:pt>
                <c:pt idx="1535">
                  <c:v>43146</c:v>
                </c:pt>
                <c:pt idx="1536">
                  <c:v>43145</c:v>
                </c:pt>
                <c:pt idx="1537">
                  <c:v>43144</c:v>
                </c:pt>
                <c:pt idx="1538">
                  <c:v>43143</c:v>
                </c:pt>
                <c:pt idx="1539">
                  <c:v>43142</c:v>
                </c:pt>
                <c:pt idx="1540">
                  <c:v>43141</c:v>
                </c:pt>
                <c:pt idx="1541">
                  <c:v>43140</c:v>
                </c:pt>
                <c:pt idx="1542">
                  <c:v>43139</c:v>
                </c:pt>
                <c:pt idx="1543">
                  <c:v>43138</c:v>
                </c:pt>
                <c:pt idx="1544">
                  <c:v>43137</c:v>
                </c:pt>
                <c:pt idx="1545">
                  <c:v>43136</c:v>
                </c:pt>
                <c:pt idx="1546">
                  <c:v>43135</c:v>
                </c:pt>
                <c:pt idx="1547">
                  <c:v>43134</c:v>
                </c:pt>
                <c:pt idx="1548">
                  <c:v>43133</c:v>
                </c:pt>
                <c:pt idx="1549">
                  <c:v>43132</c:v>
                </c:pt>
                <c:pt idx="1550">
                  <c:v>43131</c:v>
                </c:pt>
                <c:pt idx="1551">
                  <c:v>43130</c:v>
                </c:pt>
                <c:pt idx="1552">
                  <c:v>43129</c:v>
                </c:pt>
                <c:pt idx="1553">
                  <c:v>43128</c:v>
                </c:pt>
                <c:pt idx="1554">
                  <c:v>43127</c:v>
                </c:pt>
                <c:pt idx="1555">
                  <c:v>43126</c:v>
                </c:pt>
                <c:pt idx="1556">
                  <c:v>43125</c:v>
                </c:pt>
                <c:pt idx="1557">
                  <c:v>43124</c:v>
                </c:pt>
                <c:pt idx="1558">
                  <c:v>43123</c:v>
                </c:pt>
                <c:pt idx="1559">
                  <c:v>43122</c:v>
                </c:pt>
                <c:pt idx="1560">
                  <c:v>43121</c:v>
                </c:pt>
                <c:pt idx="1561">
                  <c:v>43120</c:v>
                </c:pt>
                <c:pt idx="1562">
                  <c:v>43119</c:v>
                </c:pt>
                <c:pt idx="1563">
                  <c:v>43118</c:v>
                </c:pt>
                <c:pt idx="1564">
                  <c:v>43117</c:v>
                </c:pt>
                <c:pt idx="1565">
                  <c:v>43116</c:v>
                </c:pt>
                <c:pt idx="1566">
                  <c:v>43115</c:v>
                </c:pt>
                <c:pt idx="1567">
                  <c:v>43114</c:v>
                </c:pt>
                <c:pt idx="1568">
                  <c:v>43113</c:v>
                </c:pt>
                <c:pt idx="1569">
                  <c:v>43112</c:v>
                </c:pt>
                <c:pt idx="1570">
                  <c:v>43111</c:v>
                </c:pt>
                <c:pt idx="1571">
                  <c:v>43110</c:v>
                </c:pt>
                <c:pt idx="1572">
                  <c:v>43109</c:v>
                </c:pt>
                <c:pt idx="1573">
                  <c:v>43108</c:v>
                </c:pt>
                <c:pt idx="1574">
                  <c:v>43107</c:v>
                </c:pt>
                <c:pt idx="1575">
                  <c:v>43106</c:v>
                </c:pt>
                <c:pt idx="1576">
                  <c:v>43105</c:v>
                </c:pt>
                <c:pt idx="1577">
                  <c:v>43104</c:v>
                </c:pt>
                <c:pt idx="1578">
                  <c:v>43103</c:v>
                </c:pt>
                <c:pt idx="1579">
                  <c:v>43102</c:v>
                </c:pt>
                <c:pt idx="1580">
                  <c:v>43101</c:v>
                </c:pt>
                <c:pt idx="1581">
                  <c:v>43100</c:v>
                </c:pt>
                <c:pt idx="1582">
                  <c:v>43099</c:v>
                </c:pt>
                <c:pt idx="1583">
                  <c:v>43098</c:v>
                </c:pt>
                <c:pt idx="1584">
                  <c:v>43097</c:v>
                </c:pt>
                <c:pt idx="1585">
                  <c:v>43096</c:v>
                </c:pt>
                <c:pt idx="1586">
                  <c:v>43095</c:v>
                </c:pt>
                <c:pt idx="1587">
                  <c:v>43094</c:v>
                </c:pt>
                <c:pt idx="1588">
                  <c:v>43093</c:v>
                </c:pt>
                <c:pt idx="1589">
                  <c:v>43092</c:v>
                </c:pt>
                <c:pt idx="1590">
                  <c:v>43091</c:v>
                </c:pt>
                <c:pt idx="1591">
                  <c:v>43090</c:v>
                </c:pt>
                <c:pt idx="1592">
                  <c:v>43089</c:v>
                </c:pt>
                <c:pt idx="1593">
                  <c:v>43088</c:v>
                </c:pt>
                <c:pt idx="1594">
                  <c:v>43087</c:v>
                </c:pt>
                <c:pt idx="1595">
                  <c:v>43086</c:v>
                </c:pt>
                <c:pt idx="1596">
                  <c:v>43085</c:v>
                </c:pt>
                <c:pt idx="1597">
                  <c:v>43084</c:v>
                </c:pt>
                <c:pt idx="1598">
                  <c:v>43083</c:v>
                </c:pt>
                <c:pt idx="1599">
                  <c:v>43082</c:v>
                </c:pt>
                <c:pt idx="1600">
                  <c:v>43081</c:v>
                </c:pt>
                <c:pt idx="1601">
                  <c:v>43080</c:v>
                </c:pt>
                <c:pt idx="1602">
                  <c:v>43079</c:v>
                </c:pt>
                <c:pt idx="1603">
                  <c:v>43078</c:v>
                </c:pt>
                <c:pt idx="1604">
                  <c:v>43077</c:v>
                </c:pt>
                <c:pt idx="1605">
                  <c:v>43076</c:v>
                </c:pt>
                <c:pt idx="1606">
                  <c:v>43075</c:v>
                </c:pt>
                <c:pt idx="1607">
                  <c:v>43074</c:v>
                </c:pt>
                <c:pt idx="1608">
                  <c:v>43073</c:v>
                </c:pt>
                <c:pt idx="1609">
                  <c:v>43072</c:v>
                </c:pt>
                <c:pt idx="1610">
                  <c:v>43071</c:v>
                </c:pt>
                <c:pt idx="1611">
                  <c:v>43070</c:v>
                </c:pt>
                <c:pt idx="1612">
                  <c:v>43069</c:v>
                </c:pt>
                <c:pt idx="1613">
                  <c:v>43068</c:v>
                </c:pt>
                <c:pt idx="1614">
                  <c:v>43067</c:v>
                </c:pt>
                <c:pt idx="1615">
                  <c:v>43066</c:v>
                </c:pt>
                <c:pt idx="1616">
                  <c:v>43065</c:v>
                </c:pt>
                <c:pt idx="1617">
                  <c:v>43064</c:v>
                </c:pt>
                <c:pt idx="1618">
                  <c:v>43063</c:v>
                </c:pt>
                <c:pt idx="1619">
                  <c:v>43062</c:v>
                </c:pt>
                <c:pt idx="1620">
                  <c:v>43061</c:v>
                </c:pt>
                <c:pt idx="1621">
                  <c:v>43060</c:v>
                </c:pt>
                <c:pt idx="1622">
                  <c:v>43059</c:v>
                </c:pt>
                <c:pt idx="1623">
                  <c:v>43058</c:v>
                </c:pt>
                <c:pt idx="1624">
                  <c:v>43057</c:v>
                </c:pt>
                <c:pt idx="1625">
                  <c:v>43056</c:v>
                </c:pt>
                <c:pt idx="1626">
                  <c:v>43055</c:v>
                </c:pt>
                <c:pt idx="1627">
                  <c:v>43054</c:v>
                </c:pt>
                <c:pt idx="1628">
                  <c:v>43053</c:v>
                </c:pt>
                <c:pt idx="1629">
                  <c:v>43052</c:v>
                </c:pt>
                <c:pt idx="1630">
                  <c:v>43051</c:v>
                </c:pt>
                <c:pt idx="1631">
                  <c:v>43050</c:v>
                </c:pt>
                <c:pt idx="1632">
                  <c:v>43049</c:v>
                </c:pt>
                <c:pt idx="1633">
                  <c:v>43048</c:v>
                </c:pt>
                <c:pt idx="1634">
                  <c:v>43047</c:v>
                </c:pt>
                <c:pt idx="1635">
                  <c:v>43046</c:v>
                </c:pt>
                <c:pt idx="1636">
                  <c:v>43045</c:v>
                </c:pt>
                <c:pt idx="1637">
                  <c:v>43044</c:v>
                </c:pt>
                <c:pt idx="1638">
                  <c:v>43043</c:v>
                </c:pt>
                <c:pt idx="1639">
                  <c:v>43042</c:v>
                </c:pt>
                <c:pt idx="1640">
                  <c:v>43041</c:v>
                </c:pt>
                <c:pt idx="1641">
                  <c:v>43040</c:v>
                </c:pt>
                <c:pt idx="1642">
                  <c:v>43039</c:v>
                </c:pt>
                <c:pt idx="1643">
                  <c:v>43038</c:v>
                </c:pt>
                <c:pt idx="1644">
                  <c:v>43037</c:v>
                </c:pt>
                <c:pt idx="1645">
                  <c:v>43036</c:v>
                </c:pt>
                <c:pt idx="1646">
                  <c:v>43035</c:v>
                </c:pt>
                <c:pt idx="1647">
                  <c:v>43034</c:v>
                </c:pt>
                <c:pt idx="1648">
                  <c:v>43033</c:v>
                </c:pt>
                <c:pt idx="1649">
                  <c:v>43032</c:v>
                </c:pt>
                <c:pt idx="1650">
                  <c:v>43031</c:v>
                </c:pt>
                <c:pt idx="1651">
                  <c:v>43030</c:v>
                </c:pt>
                <c:pt idx="1652">
                  <c:v>43029</c:v>
                </c:pt>
                <c:pt idx="1653">
                  <c:v>43028</c:v>
                </c:pt>
                <c:pt idx="1654">
                  <c:v>43027</c:v>
                </c:pt>
                <c:pt idx="1655">
                  <c:v>43026</c:v>
                </c:pt>
                <c:pt idx="1656">
                  <c:v>43025</c:v>
                </c:pt>
                <c:pt idx="1657">
                  <c:v>43024</c:v>
                </c:pt>
                <c:pt idx="1658">
                  <c:v>43023</c:v>
                </c:pt>
                <c:pt idx="1659">
                  <c:v>43022</c:v>
                </c:pt>
                <c:pt idx="1660">
                  <c:v>43021</c:v>
                </c:pt>
                <c:pt idx="1661">
                  <c:v>43020</c:v>
                </c:pt>
                <c:pt idx="1662">
                  <c:v>43019</c:v>
                </c:pt>
                <c:pt idx="1663">
                  <c:v>43018</c:v>
                </c:pt>
                <c:pt idx="1664">
                  <c:v>43017</c:v>
                </c:pt>
                <c:pt idx="1665">
                  <c:v>43016</c:v>
                </c:pt>
                <c:pt idx="1666">
                  <c:v>43015</c:v>
                </c:pt>
                <c:pt idx="1667">
                  <c:v>43014</c:v>
                </c:pt>
                <c:pt idx="1668">
                  <c:v>43013</c:v>
                </c:pt>
                <c:pt idx="1669">
                  <c:v>43012</c:v>
                </c:pt>
                <c:pt idx="1670">
                  <c:v>43011</c:v>
                </c:pt>
                <c:pt idx="1671">
                  <c:v>43010</c:v>
                </c:pt>
                <c:pt idx="1672">
                  <c:v>43009</c:v>
                </c:pt>
                <c:pt idx="1673">
                  <c:v>43008</c:v>
                </c:pt>
                <c:pt idx="1674">
                  <c:v>43007</c:v>
                </c:pt>
                <c:pt idx="1675">
                  <c:v>43006</c:v>
                </c:pt>
                <c:pt idx="1676">
                  <c:v>43005</c:v>
                </c:pt>
                <c:pt idx="1677">
                  <c:v>43004</c:v>
                </c:pt>
                <c:pt idx="1678">
                  <c:v>43003</c:v>
                </c:pt>
                <c:pt idx="1679">
                  <c:v>43002</c:v>
                </c:pt>
                <c:pt idx="1680">
                  <c:v>43001</c:v>
                </c:pt>
                <c:pt idx="1681">
                  <c:v>43000</c:v>
                </c:pt>
                <c:pt idx="1682">
                  <c:v>42999</c:v>
                </c:pt>
                <c:pt idx="1683">
                  <c:v>42998</c:v>
                </c:pt>
                <c:pt idx="1684">
                  <c:v>42997</c:v>
                </c:pt>
                <c:pt idx="1685">
                  <c:v>42996</c:v>
                </c:pt>
                <c:pt idx="1686">
                  <c:v>42995</c:v>
                </c:pt>
                <c:pt idx="1687">
                  <c:v>42994</c:v>
                </c:pt>
                <c:pt idx="1688">
                  <c:v>42993</c:v>
                </c:pt>
                <c:pt idx="1689">
                  <c:v>42992</c:v>
                </c:pt>
                <c:pt idx="1690">
                  <c:v>42991</c:v>
                </c:pt>
                <c:pt idx="1691">
                  <c:v>42990</c:v>
                </c:pt>
                <c:pt idx="1692">
                  <c:v>42989</c:v>
                </c:pt>
                <c:pt idx="1693">
                  <c:v>42988</c:v>
                </c:pt>
                <c:pt idx="1694">
                  <c:v>42987</c:v>
                </c:pt>
                <c:pt idx="1695">
                  <c:v>42986</c:v>
                </c:pt>
                <c:pt idx="1696">
                  <c:v>42985</c:v>
                </c:pt>
                <c:pt idx="1697">
                  <c:v>42984</c:v>
                </c:pt>
                <c:pt idx="1698">
                  <c:v>42983</c:v>
                </c:pt>
                <c:pt idx="1699">
                  <c:v>42982</c:v>
                </c:pt>
                <c:pt idx="1700">
                  <c:v>42981</c:v>
                </c:pt>
                <c:pt idx="1701">
                  <c:v>42980</c:v>
                </c:pt>
                <c:pt idx="1702">
                  <c:v>42979</c:v>
                </c:pt>
                <c:pt idx="1703">
                  <c:v>42978</c:v>
                </c:pt>
                <c:pt idx="1704">
                  <c:v>42977</c:v>
                </c:pt>
                <c:pt idx="1705">
                  <c:v>42976</c:v>
                </c:pt>
                <c:pt idx="1706">
                  <c:v>42975</c:v>
                </c:pt>
                <c:pt idx="1707">
                  <c:v>42974</c:v>
                </c:pt>
                <c:pt idx="1708">
                  <c:v>42973</c:v>
                </c:pt>
                <c:pt idx="1709">
                  <c:v>42972</c:v>
                </c:pt>
                <c:pt idx="1710">
                  <c:v>42971</c:v>
                </c:pt>
                <c:pt idx="1711">
                  <c:v>42970</c:v>
                </c:pt>
                <c:pt idx="1712">
                  <c:v>42969</c:v>
                </c:pt>
                <c:pt idx="1713">
                  <c:v>42968</c:v>
                </c:pt>
                <c:pt idx="1714">
                  <c:v>42967</c:v>
                </c:pt>
                <c:pt idx="1715">
                  <c:v>42966</c:v>
                </c:pt>
                <c:pt idx="1716">
                  <c:v>42965</c:v>
                </c:pt>
                <c:pt idx="1717">
                  <c:v>42964</c:v>
                </c:pt>
                <c:pt idx="1718">
                  <c:v>42963</c:v>
                </c:pt>
                <c:pt idx="1719">
                  <c:v>42962</c:v>
                </c:pt>
                <c:pt idx="1720">
                  <c:v>42961</c:v>
                </c:pt>
                <c:pt idx="1721">
                  <c:v>42960</c:v>
                </c:pt>
                <c:pt idx="1722">
                  <c:v>42959</c:v>
                </c:pt>
                <c:pt idx="1723">
                  <c:v>42958</c:v>
                </c:pt>
                <c:pt idx="1724">
                  <c:v>42957</c:v>
                </c:pt>
                <c:pt idx="1725">
                  <c:v>42956</c:v>
                </c:pt>
                <c:pt idx="1726">
                  <c:v>42955</c:v>
                </c:pt>
                <c:pt idx="1727">
                  <c:v>42954</c:v>
                </c:pt>
                <c:pt idx="1728">
                  <c:v>42953</c:v>
                </c:pt>
                <c:pt idx="1729">
                  <c:v>42952</c:v>
                </c:pt>
                <c:pt idx="1730">
                  <c:v>42951</c:v>
                </c:pt>
                <c:pt idx="1731">
                  <c:v>42950</c:v>
                </c:pt>
                <c:pt idx="1732">
                  <c:v>42949</c:v>
                </c:pt>
                <c:pt idx="1733">
                  <c:v>42948</c:v>
                </c:pt>
                <c:pt idx="1734">
                  <c:v>42947</c:v>
                </c:pt>
                <c:pt idx="1735">
                  <c:v>42946</c:v>
                </c:pt>
                <c:pt idx="1736">
                  <c:v>42945</c:v>
                </c:pt>
                <c:pt idx="1737">
                  <c:v>42944</c:v>
                </c:pt>
                <c:pt idx="1738">
                  <c:v>42943</c:v>
                </c:pt>
                <c:pt idx="1739">
                  <c:v>42942</c:v>
                </c:pt>
                <c:pt idx="1740">
                  <c:v>42941</c:v>
                </c:pt>
                <c:pt idx="1741">
                  <c:v>42940</c:v>
                </c:pt>
                <c:pt idx="1742">
                  <c:v>42939</c:v>
                </c:pt>
                <c:pt idx="1743">
                  <c:v>42938</c:v>
                </c:pt>
                <c:pt idx="1744">
                  <c:v>42937</c:v>
                </c:pt>
                <c:pt idx="1745">
                  <c:v>42936</c:v>
                </c:pt>
                <c:pt idx="1746">
                  <c:v>42935</c:v>
                </c:pt>
                <c:pt idx="1747">
                  <c:v>42934</c:v>
                </c:pt>
                <c:pt idx="1748">
                  <c:v>42933</c:v>
                </c:pt>
                <c:pt idx="1749">
                  <c:v>42932</c:v>
                </c:pt>
                <c:pt idx="1750">
                  <c:v>42931</c:v>
                </c:pt>
                <c:pt idx="1751">
                  <c:v>42930</c:v>
                </c:pt>
                <c:pt idx="1752">
                  <c:v>42929</c:v>
                </c:pt>
                <c:pt idx="1753">
                  <c:v>42928</c:v>
                </c:pt>
                <c:pt idx="1754">
                  <c:v>42927</c:v>
                </c:pt>
                <c:pt idx="1755">
                  <c:v>42926</c:v>
                </c:pt>
                <c:pt idx="1756">
                  <c:v>42925</c:v>
                </c:pt>
                <c:pt idx="1757">
                  <c:v>42924</c:v>
                </c:pt>
                <c:pt idx="1758">
                  <c:v>42923</c:v>
                </c:pt>
                <c:pt idx="1759">
                  <c:v>42922</c:v>
                </c:pt>
                <c:pt idx="1760">
                  <c:v>42921</c:v>
                </c:pt>
                <c:pt idx="1761">
                  <c:v>42920</c:v>
                </c:pt>
                <c:pt idx="1762">
                  <c:v>42919</c:v>
                </c:pt>
                <c:pt idx="1763">
                  <c:v>42918</c:v>
                </c:pt>
                <c:pt idx="1764">
                  <c:v>42917</c:v>
                </c:pt>
                <c:pt idx="1765">
                  <c:v>42916</c:v>
                </c:pt>
                <c:pt idx="1766">
                  <c:v>42915</c:v>
                </c:pt>
                <c:pt idx="1767">
                  <c:v>42914</c:v>
                </c:pt>
                <c:pt idx="1768">
                  <c:v>42913</c:v>
                </c:pt>
                <c:pt idx="1769">
                  <c:v>42912</c:v>
                </c:pt>
                <c:pt idx="1770">
                  <c:v>42911</c:v>
                </c:pt>
                <c:pt idx="1771">
                  <c:v>42910</c:v>
                </c:pt>
                <c:pt idx="1772">
                  <c:v>42909</c:v>
                </c:pt>
                <c:pt idx="1773">
                  <c:v>42908</c:v>
                </c:pt>
                <c:pt idx="1774">
                  <c:v>42907</c:v>
                </c:pt>
                <c:pt idx="1775">
                  <c:v>42906</c:v>
                </c:pt>
                <c:pt idx="1776">
                  <c:v>42905</c:v>
                </c:pt>
                <c:pt idx="1777">
                  <c:v>42904</c:v>
                </c:pt>
                <c:pt idx="1778">
                  <c:v>42903</c:v>
                </c:pt>
                <c:pt idx="1779">
                  <c:v>42902</c:v>
                </c:pt>
                <c:pt idx="1780">
                  <c:v>42901</c:v>
                </c:pt>
                <c:pt idx="1781">
                  <c:v>42900</c:v>
                </c:pt>
                <c:pt idx="1782">
                  <c:v>42899</c:v>
                </c:pt>
                <c:pt idx="1783">
                  <c:v>42898</c:v>
                </c:pt>
                <c:pt idx="1784">
                  <c:v>42897</c:v>
                </c:pt>
                <c:pt idx="1785">
                  <c:v>42896</c:v>
                </c:pt>
                <c:pt idx="1786">
                  <c:v>42895</c:v>
                </c:pt>
                <c:pt idx="1787">
                  <c:v>42894</c:v>
                </c:pt>
                <c:pt idx="1788">
                  <c:v>42893</c:v>
                </c:pt>
                <c:pt idx="1789">
                  <c:v>42892</c:v>
                </c:pt>
                <c:pt idx="1790">
                  <c:v>42891</c:v>
                </c:pt>
                <c:pt idx="1791">
                  <c:v>42890</c:v>
                </c:pt>
                <c:pt idx="1792">
                  <c:v>42889</c:v>
                </c:pt>
                <c:pt idx="1793">
                  <c:v>42888</c:v>
                </c:pt>
                <c:pt idx="1794">
                  <c:v>42887</c:v>
                </c:pt>
                <c:pt idx="1795">
                  <c:v>42886</c:v>
                </c:pt>
                <c:pt idx="1796">
                  <c:v>42885</c:v>
                </c:pt>
                <c:pt idx="1797">
                  <c:v>42884</c:v>
                </c:pt>
                <c:pt idx="1798">
                  <c:v>42883</c:v>
                </c:pt>
                <c:pt idx="1799">
                  <c:v>42882</c:v>
                </c:pt>
                <c:pt idx="1800">
                  <c:v>42881</c:v>
                </c:pt>
                <c:pt idx="1801">
                  <c:v>42880</c:v>
                </c:pt>
                <c:pt idx="1802">
                  <c:v>42879</c:v>
                </c:pt>
                <c:pt idx="1803">
                  <c:v>42878</c:v>
                </c:pt>
                <c:pt idx="1804">
                  <c:v>42877</c:v>
                </c:pt>
                <c:pt idx="1805">
                  <c:v>42876</c:v>
                </c:pt>
                <c:pt idx="1806">
                  <c:v>42875</c:v>
                </c:pt>
                <c:pt idx="1807">
                  <c:v>42874</c:v>
                </c:pt>
                <c:pt idx="1808">
                  <c:v>42873</c:v>
                </c:pt>
                <c:pt idx="1809">
                  <c:v>42872</c:v>
                </c:pt>
                <c:pt idx="1810">
                  <c:v>42871</c:v>
                </c:pt>
                <c:pt idx="1811">
                  <c:v>42870</c:v>
                </c:pt>
                <c:pt idx="1812">
                  <c:v>42869</c:v>
                </c:pt>
                <c:pt idx="1813">
                  <c:v>42868</c:v>
                </c:pt>
                <c:pt idx="1814">
                  <c:v>42867</c:v>
                </c:pt>
                <c:pt idx="1815">
                  <c:v>42866</c:v>
                </c:pt>
                <c:pt idx="1816">
                  <c:v>42865</c:v>
                </c:pt>
                <c:pt idx="1817">
                  <c:v>42864</c:v>
                </c:pt>
                <c:pt idx="1818">
                  <c:v>42863</c:v>
                </c:pt>
                <c:pt idx="1819">
                  <c:v>42862</c:v>
                </c:pt>
                <c:pt idx="1820">
                  <c:v>42861</c:v>
                </c:pt>
                <c:pt idx="1821">
                  <c:v>42860</c:v>
                </c:pt>
                <c:pt idx="1822">
                  <c:v>42859</c:v>
                </c:pt>
                <c:pt idx="1823">
                  <c:v>42858</c:v>
                </c:pt>
                <c:pt idx="1824">
                  <c:v>42857</c:v>
                </c:pt>
                <c:pt idx="1825">
                  <c:v>42856</c:v>
                </c:pt>
                <c:pt idx="1826">
                  <c:v>42855</c:v>
                </c:pt>
                <c:pt idx="1827">
                  <c:v>42854</c:v>
                </c:pt>
                <c:pt idx="1828">
                  <c:v>42853</c:v>
                </c:pt>
                <c:pt idx="1829">
                  <c:v>42852</c:v>
                </c:pt>
                <c:pt idx="1830">
                  <c:v>42851</c:v>
                </c:pt>
                <c:pt idx="1831">
                  <c:v>42850</c:v>
                </c:pt>
                <c:pt idx="1832">
                  <c:v>42849</c:v>
                </c:pt>
                <c:pt idx="1833">
                  <c:v>42848</c:v>
                </c:pt>
                <c:pt idx="1834">
                  <c:v>42847</c:v>
                </c:pt>
                <c:pt idx="1835">
                  <c:v>42846</c:v>
                </c:pt>
                <c:pt idx="1836">
                  <c:v>42845</c:v>
                </c:pt>
                <c:pt idx="1837">
                  <c:v>42844</c:v>
                </c:pt>
                <c:pt idx="1838">
                  <c:v>42843</c:v>
                </c:pt>
                <c:pt idx="1839">
                  <c:v>42842</c:v>
                </c:pt>
                <c:pt idx="1840">
                  <c:v>42841</c:v>
                </c:pt>
                <c:pt idx="1841">
                  <c:v>42840</c:v>
                </c:pt>
                <c:pt idx="1842">
                  <c:v>42839</c:v>
                </c:pt>
                <c:pt idx="1843">
                  <c:v>42838</c:v>
                </c:pt>
                <c:pt idx="1844">
                  <c:v>42837</c:v>
                </c:pt>
                <c:pt idx="1845">
                  <c:v>42836</c:v>
                </c:pt>
                <c:pt idx="1846">
                  <c:v>42835</c:v>
                </c:pt>
                <c:pt idx="1847">
                  <c:v>42834</c:v>
                </c:pt>
                <c:pt idx="1848">
                  <c:v>42833</c:v>
                </c:pt>
                <c:pt idx="1849">
                  <c:v>42832</c:v>
                </c:pt>
                <c:pt idx="1850">
                  <c:v>42831</c:v>
                </c:pt>
                <c:pt idx="1851">
                  <c:v>42830</c:v>
                </c:pt>
                <c:pt idx="1852">
                  <c:v>42829</c:v>
                </c:pt>
                <c:pt idx="1853">
                  <c:v>42828</c:v>
                </c:pt>
                <c:pt idx="1854">
                  <c:v>42827</c:v>
                </c:pt>
                <c:pt idx="1855">
                  <c:v>42826</c:v>
                </c:pt>
                <c:pt idx="1856">
                  <c:v>42825</c:v>
                </c:pt>
                <c:pt idx="1857">
                  <c:v>42824</c:v>
                </c:pt>
                <c:pt idx="1858">
                  <c:v>42823</c:v>
                </c:pt>
                <c:pt idx="1859">
                  <c:v>42822</c:v>
                </c:pt>
                <c:pt idx="1860">
                  <c:v>42821</c:v>
                </c:pt>
                <c:pt idx="1861">
                  <c:v>42820</c:v>
                </c:pt>
                <c:pt idx="1862">
                  <c:v>42819</c:v>
                </c:pt>
                <c:pt idx="1863">
                  <c:v>42818</c:v>
                </c:pt>
                <c:pt idx="1864">
                  <c:v>42817</c:v>
                </c:pt>
                <c:pt idx="1865">
                  <c:v>42816</c:v>
                </c:pt>
                <c:pt idx="1866">
                  <c:v>42815</c:v>
                </c:pt>
                <c:pt idx="1867">
                  <c:v>42814</c:v>
                </c:pt>
                <c:pt idx="1868">
                  <c:v>42813</c:v>
                </c:pt>
                <c:pt idx="1869">
                  <c:v>42812</c:v>
                </c:pt>
                <c:pt idx="1870">
                  <c:v>42811</c:v>
                </c:pt>
                <c:pt idx="1871">
                  <c:v>42810</c:v>
                </c:pt>
                <c:pt idx="1872">
                  <c:v>42809</c:v>
                </c:pt>
                <c:pt idx="1873">
                  <c:v>42808</c:v>
                </c:pt>
                <c:pt idx="1874">
                  <c:v>42807</c:v>
                </c:pt>
                <c:pt idx="1875">
                  <c:v>42806</c:v>
                </c:pt>
                <c:pt idx="1876">
                  <c:v>42805</c:v>
                </c:pt>
                <c:pt idx="1877">
                  <c:v>42804</c:v>
                </c:pt>
                <c:pt idx="1878">
                  <c:v>42803</c:v>
                </c:pt>
                <c:pt idx="1879">
                  <c:v>42802</c:v>
                </c:pt>
                <c:pt idx="1880">
                  <c:v>42801</c:v>
                </c:pt>
                <c:pt idx="1881">
                  <c:v>42800</c:v>
                </c:pt>
                <c:pt idx="1882">
                  <c:v>42799</c:v>
                </c:pt>
                <c:pt idx="1883">
                  <c:v>42798</c:v>
                </c:pt>
                <c:pt idx="1884">
                  <c:v>42797</c:v>
                </c:pt>
                <c:pt idx="1885">
                  <c:v>42796</c:v>
                </c:pt>
                <c:pt idx="1886">
                  <c:v>42795</c:v>
                </c:pt>
                <c:pt idx="1887">
                  <c:v>42794</c:v>
                </c:pt>
                <c:pt idx="1888">
                  <c:v>42793</c:v>
                </c:pt>
                <c:pt idx="1889">
                  <c:v>42792</c:v>
                </c:pt>
                <c:pt idx="1890">
                  <c:v>42791</c:v>
                </c:pt>
                <c:pt idx="1891">
                  <c:v>42790</c:v>
                </c:pt>
                <c:pt idx="1892">
                  <c:v>42789</c:v>
                </c:pt>
                <c:pt idx="1893">
                  <c:v>42788</c:v>
                </c:pt>
                <c:pt idx="1894">
                  <c:v>42787</c:v>
                </c:pt>
                <c:pt idx="1895">
                  <c:v>42786</c:v>
                </c:pt>
                <c:pt idx="1896">
                  <c:v>42785</c:v>
                </c:pt>
                <c:pt idx="1897">
                  <c:v>42784</c:v>
                </c:pt>
                <c:pt idx="1898">
                  <c:v>42783</c:v>
                </c:pt>
                <c:pt idx="1899">
                  <c:v>42782</c:v>
                </c:pt>
                <c:pt idx="1900">
                  <c:v>42781</c:v>
                </c:pt>
                <c:pt idx="1901">
                  <c:v>42780</c:v>
                </c:pt>
                <c:pt idx="1902">
                  <c:v>42779</c:v>
                </c:pt>
                <c:pt idx="1903">
                  <c:v>42778</c:v>
                </c:pt>
                <c:pt idx="1904">
                  <c:v>42777</c:v>
                </c:pt>
                <c:pt idx="1905">
                  <c:v>42776</c:v>
                </c:pt>
                <c:pt idx="1906">
                  <c:v>42775</c:v>
                </c:pt>
                <c:pt idx="1907">
                  <c:v>42774</c:v>
                </c:pt>
                <c:pt idx="1908">
                  <c:v>42773</c:v>
                </c:pt>
                <c:pt idx="1909">
                  <c:v>42772</c:v>
                </c:pt>
                <c:pt idx="1910">
                  <c:v>42771</c:v>
                </c:pt>
                <c:pt idx="1911">
                  <c:v>42770</c:v>
                </c:pt>
                <c:pt idx="1912">
                  <c:v>42769</c:v>
                </c:pt>
                <c:pt idx="1913">
                  <c:v>42768</c:v>
                </c:pt>
                <c:pt idx="1914">
                  <c:v>42767</c:v>
                </c:pt>
                <c:pt idx="1915">
                  <c:v>42766</c:v>
                </c:pt>
                <c:pt idx="1916">
                  <c:v>42765</c:v>
                </c:pt>
                <c:pt idx="1917">
                  <c:v>42764</c:v>
                </c:pt>
                <c:pt idx="1918">
                  <c:v>42763</c:v>
                </c:pt>
                <c:pt idx="1919">
                  <c:v>42762</c:v>
                </c:pt>
                <c:pt idx="1920">
                  <c:v>42761</c:v>
                </c:pt>
                <c:pt idx="1921">
                  <c:v>42760</c:v>
                </c:pt>
                <c:pt idx="1922">
                  <c:v>42759</c:v>
                </c:pt>
                <c:pt idx="1923">
                  <c:v>42758</c:v>
                </c:pt>
                <c:pt idx="1924">
                  <c:v>42757</c:v>
                </c:pt>
                <c:pt idx="1925">
                  <c:v>42756</c:v>
                </c:pt>
                <c:pt idx="1926">
                  <c:v>42755</c:v>
                </c:pt>
                <c:pt idx="1927">
                  <c:v>42754</c:v>
                </c:pt>
                <c:pt idx="1928">
                  <c:v>42753</c:v>
                </c:pt>
                <c:pt idx="1929">
                  <c:v>42752</c:v>
                </c:pt>
                <c:pt idx="1930">
                  <c:v>42751</c:v>
                </c:pt>
                <c:pt idx="1931">
                  <c:v>42750</c:v>
                </c:pt>
                <c:pt idx="1932">
                  <c:v>42749</c:v>
                </c:pt>
                <c:pt idx="1933">
                  <c:v>42748</c:v>
                </c:pt>
                <c:pt idx="1934">
                  <c:v>42747</c:v>
                </c:pt>
                <c:pt idx="1935">
                  <c:v>42746</c:v>
                </c:pt>
                <c:pt idx="1936">
                  <c:v>42745</c:v>
                </c:pt>
                <c:pt idx="1937">
                  <c:v>42744</c:v>
                </c:pt>
                <c:pt idx="1938">
                  <c:v>42743</c:v>
                </c:pt>
                <c:pt idx="1939">
                  <c:v>42742</c:v>
                </c:pt>
                <c:pt idx="1940">
                  <c:v>42741</c:v>
                </c:pt>
                <c:pt idx="1941">
                  <c:v>42740</c:v>
                </c:pt>
                <c:pt idx="1942">
                  <c:v>42739</c:v>
                </c:pt>
                <c:pt idx="1943">
                  <c:v>42738</c:v>
                </c:pt>
                <c:pt idx="1944">
                  <c:v>42737</c:v>
                </c:pt>
                <c:pt idx="1945">
                  <c:v>42736</c:v>
                </c:pt>
                <c:pt idx="1946">
                  <c:v>42735</c:v>
                </c:pt>
                <c:pt idx="1947">
                  <c:v>42734</c:v>
                </c:pt>
                <c:pt idx="1948">
                  <c:v>42733</c:v>
                </c:pt>
                <c:pt idx="1949">
                  <c:v>42732</c:v>
                </c:pt>
                <c:pt idx="1950">
                  <c:v>42731</c:v>
                </c:pt>
                <c:pt idx="1951">
                  <c:v>42730</c:v>
                </c:pt>
                <c:pt idx="1952">
                  <c:v>42729</c:v>
                </c:pt>
                <c:pt idx="1953">
                  <c:v>42728</c:v>
                </c:pt>
                <c:pt idx="1954">
                  <c:v>42727</c:v>
                </c:pt>
                <c:pt idx="1955">
                  <c:v>42726</c:v>
                </c:pt>
                <c:pt idx="1956">
                  <c:v>42725</c:v>
                </c:pt>
                <c:pt idx="1957">
                  <c:v>42724</c:v>
                </c:pt>
                <c:pt idx="1958">
                  <c:v>42723</c:v>
                </c:pt>
                <c:pt idx="1959">
                  <c:v>42722</c:v>
                </c:pt>
                <c:pt idx="1960">
                  <c:v>42721</c:v>
                </c:pt>
                <c:pt idx="1961">
                  <c:v>42720</c:v>
                </c:pt>
                <c:pt idx="1962">
                  <c:v>42719</c:v>
                </c:pt>
                <c:pt idx="1963">
                  <c:v>42718</c:v>
                </c:pt>
                <c:pt idx="1964">
                  <c:v>42717</c:v>
                </c:pt>
                <c:pt idx="1965">
                  <c:v>42716</c:v>
                </c:pt>
                <c:pt idx="1966">
                  <c:v>42715</c:v>
                </c:pt>
                <c:pt idx="1967">
                  <c:v>42714</c:v>
                </c:pt>
                <c:pt idx="1968">
                  <c:v>42713</c:v>
                </c:pt>
                <c:pt idx="1969">
                  <c:v>42712</c:v>
                </c:pt>
                <c:pt idx="1970">
                  <c:v>42711</c:v>
                </c:pt>
                <c:pt idx="1971">
                  <c:v>42710</c:v>
                </c:pt>
                <c:pt idx="1972">
                  <c:v>42709</c:v>
                </c:pt>
                <c:pt idx="1973">
                  <c:v>42708</c:v>
                </c:pt>
                <c:pt idx="1974">
                  <c:v>42707</c:v>
                </c:pt>
                <c:pt idx="1975">
                  <c:v>42706</c:v>
                </c:pt>
                <c:pt idx="1976">
                  <c:v>42705</c:v>
                </c:pt>
                <c:pt idx="1977">
                  <c:v>42704</c:v>
                </c:pt>
                <c:pt idx="1978">
                  <c:v>42703</c:v>
                </c:pt>
                <c:pt idx="1979">
                  <c:v>42702</c:v>
                </c:pt>
                <c:pt idx="1980">
                  <c:v>42701</c:v>
                </c:pt>
                <c:pt idx="1981">
                  <c:v>42700</c:v>
                </c:pt>
                <c:pt idx="1982">
                  <c:v>42699</c:v>
                </c:pt>
                <c:pt idx="1983">
                  <c:v>42698</c:v>
                </c:pt>
                <c:pt idx="1984">
                  <c:v>42697</c:v>
                </c:pt>
                <c:pt idx="1985">
                  <c:v>42696</c:v>
                </c:pt>
                <c:pt idx="1986">
                  <c:v>42695</c:v>
                </c:pt>
                <c:pt idx="1987">
                  <c:v>42694</c:v>
                </c:pt>
                <c:pt idx="1988">
                  <c:v>42693</c:v>
                </c:pt>
                <c:pt idx="1989">
                  <c:v>42692</c:v>
                </c:pt>
                <c:pt idx="1990">
                  <c:v>42691</c:v>
                </c:pt>
                <c:pt idx="1991">
                  <c:v>42690</c:v>
                </c:pt>
                <c:pt idx="1992">
                  <c:v>42689</c:v>
                </c:pt>
                <c:pt idx="1993">
                  <c:v>42688</c:v>
                </c:pt>
                <c:pt idx="1994">
                  <c:v>42687</c:v>
                </c:pt>
                <c:pt idx="1995">
                  <c:v>42686</c:v>
                </c:pt>
                <c:pt idx="1996">
                  <c:v>42685</c:v>
                </c:pt>
                <c:pt idx="1997">
                  <c:v>42684</c:v>
                </c:pt>
                <c:pt idx="1998">
                  <c:v>42683</c:v>
                </c:pt>
                <c:pt idx="1999">
                  <c:v>42682</c:v>
                </c:pt>
                <c:pt idx="2000">
                  <c:v>42681</c:v>
                </c:pt>
                <c:pt idx="2001">
                  <c:v>42680</c:v>
                </c:pt>
                <c:pt idx="2002">
                  <c:v>42679</c:v>
                </c:pt>
                <c:pt idx="2003">
                  <c:v>42678</c:v>
                </c:pt>
                <c:pt idx="2004">
                  <c:v>42677</c:v>
                </c:pt>
                <c:pt idx="2005">
                  <c:v>42676</c:v>
                </c:pt>
                <c:pt idx="2006">
                  <c:v>42675</c:v>
                </c:pt>
                <c:pt idx="2007">
                  <c:v>42674</c:v>
                </c:pt>
                <c:pt idx="2008">
                  <c:v>42673</c:v>
                </c:pt>
                <c:pt idx="2009">
                  <c:v>42672</c:v>
                </c:pt>
                <c:pt idx="2010">
                  <c:v>42671</c:v>
                </c:pt>
                <c:pt idx="2011">
                  <c:v>42670</c:v>
                </c:pt>
                <c:pt idx="2012">
                  <c:v>42669</c:v>
                </c:pt>
                <c:pt idx="2013">
                  <c:v>42668</c:v>
                </c:pt>
                <c:pt idx="2014">
                  <c:v>42667</c:v>
                </c:pt>
                <c:pt idx="2015">
                  <c:v>42666</c:v>
                </c:pt>
                <c:pt idx="2016">
                  <c:v>42665</c:v>
                </c:pt>
                <c:pt idx="2017">
                  <c:v>42664</c:v>
                </c:pt>
                <c:pt idx="2018">
                  <c:v>42663</c:v>
                </c:pt>
                <c:pt idx="2019">
                  <c:v>42662</c:v>
                </c:pt>
                <c:pt idx="2020">
                  <c:v>42661</c:v>
                </c:pt>
                <c:pt idx="2021">
                  <c:v>42660</c:v>
                </c:pt>
                <c:pt idx="2022">
                  <c:v>42659</c:v>
                </c:pt>
                <c:pt idx="2023">
                  <c:v>42658</c:v>
                </c:pt>
                <c:pt idx="2024">
                  <c:v>42657</c:v>
                </c:pt>
                <c:pt idx="2025">
                  <c:v>42656</c:v>
                </c:pt>
                <c:pt idx="2026">
                  <c:v>42655</c:v>
                </c:pt>
                <c:pt idx="2027">
                  <c:v>42654</c:v>
                </c:pt>
                <c:pt idx="2028">
                  <c:v>42653</c:v>
                </c:pt>
                <c:pt idx="2029">
                  <c:v>42652</c:v>
                </c:pt>
                <c:pt idx="2030">
                  <c:v>42651</c:v>
                </c:pt>
                <c:pt idx="2031">
                  <c:v>42650</c:v>
                </c:pt>
                <c:pt idx="2032">
                  <c:v>42649</c:v>
                </c:pt>
                <c:pt idx="2033">
                  <c:v>42648</c:v>
                </c:pt>
                <c:pt idx="2034">
                  <c:v>42647</c:v>
                </c:pt>
                <c:pt idx="2035">
                  <c:v>42646</c:v>
                </c:pt>
                <c:pt idx="2036">
                  <c:v>42645</c:v>
                </c:pt>
                <c:pt idx="2037">
                  <c:v>42644</c:v>
                </c:pt>
                <c:pt idx="2038">
                  <c:v>42643</c:v>
                </c:pt>
                <c:pt idx="2039">
                  <c:v>42642</c:v>
                </c:pt>
                <c:pt idx="2040">
                  <c:v>42641</c:v>
                </c:pt>
                <c:pt idx="2041">
                  <c:v>42640</c:v>
                </c:pt>
                <c:pt idx="2042">
                  <c:v>42639</c:v>
                </c:pt>
                <c:pt idx="2043">
                  <c:v>42638</c:v>
                </c:pt>
                <c:pt idx="2044">
                  <c:v>42637</c:v>
                </c:pt>
                <c:pt idx="2045">
                  <c:v>42636</c:v>
                </c:pt>
                <c:pt idx="2046">
                  <c:v>42635</c:v>
                </c:pt>
                <c:pt idx="2047">
                  <c:v>42634</c:v>
                </c:pt>
                <c:pt idx="2048">
                  <c:v>42633</c:v>
                </c:pt>
                <c:pt idx="2049">
                  <c:v>42632</c:v>
                </c:pt>
                <c:pt idx="2050">
                  <c:v>42631</c:v>
                </c:pt>
                <c:pt idx="2051">
                  <c:v>42630</c:v>
                </c:pt>
                <c:pt idx="2052">
                  <c:v>42629</c:v>
                </c:pt>
                <c:pt idx="2053">
                  <c:v>42628</c:v>
                </c:pt>
                <c:pt idx="2054">
                  <c:v>42627</c:v>
                </c:pt>
                <c:pt idx="2055">
                  <c:v>42626</c:v>
                </c:pt>
                <c:pt idx="2056">
                  <c:v>42625</c:v>
                </c:pt>
                <c:pt idx="2057">
                  <c:v>42624</c:v>
                </c:pt>
                <c:pt idx="2058">
                  <c:v>42623</c:v>
                </c:pt>
                <c:pt idx="2059">
                  <c:v>42622</c:v>
                </c:pt>
                <c:pt idx="2060">
                  <c:v>42621</c:v>
                </c:pt>
                <c:pt idx="2061">
                  <c:v>42620</c:v>
                </c:pt>
                <c:pt idx="2062">
                  <c:v>42619</c:v>
                </c:pt>
                <c:pt idx="2063">
                  <c:v>42618</c:v>
                </c:pt>
                <c:pt idx="2064">
                  <c:v>42617</c:v>
                </c:pt>
                <c:pt idx="2065">
                  <c:v>42616</c:v>
                </c:pt>
                <c:pt idx="2066">
                  <c:v>42615</c:v>
                </c:pt>
                <c:pt idx="2067">
                  <c:v>42614</c:v>
                </c:pt>
                <c:pt idx="2068">
                  <c:v>42613</c:v>
                </c:pt>
                <c:pt idx="2069">
                  <c:v>42612</c:v>
                </c:pt>
                <c:pt idx="2070">
                  <c:v>42611</c:v>
                </c:pt>
                <c:pt idx="2071">
                  <c:v>42610</c:v>
                </c:pt>
                <c:pt idx="2072">
                  <c:v>42609</c:v>
                </c:pt>
                <c:pt idx="2073">
                  <c:v>42608</c:v>
                </c:pt>
                <c:pt idx="2074">
                  <c:v>42607</c:v>
                </c:pt>
                <c:pt idx="2075">
                  <c:v>42606</c:v>
                </c:pt>
                <c:pt idx="2076">
                  <c:v>42605</c:v>
                </c:pt>
                <c:pt idx="2077">
                  <c:v>42604</c:v>
                </c:pt>
                <c:pt idx="2078">
                  <c:v>42603</c:v>
                </c:pt>
                <c:pt idx="2079">
                  <c:v>42602</c:v>
                </c:pt>
                <c:pt idx="2080">
                  <c:v>42601</c:v>
                </c:pt>
                <c:pt idx="2081">
                  <c:v>42600</c:v>
                </c:pt>
                <c:pt idx="2082">
                  <c:v>42599</c:v>
                </c:pt>
                <c:pt idx="2083">
                  <c:v>42598</c:v>
                </c:pt>
                <c:pt idx="2084">
                  <c:v>42597</c:v>
                </c:pt>
                <c:pt idx="2085">
                  <c:v>42596</c:v>
                </c:pt>
                <c:pt idx="2086">
                  <c:v>42595</c:v>
                </c:pt>
                <c:pt idx="2087">
                  <c:v>42594</c:v>
                </c:pt>
                <c:pt idx="2088">
                  <c:v>42593</c:v>
                </c:pt>
                <c:pt idx="2089">
                  <c:v>42592</c:v>
                </c:pt>
                <c:pt idx="2090">
                  <c:v>42591</c:v>
                </c:pt>
                <c:pt idx="2091">
                  <c:v>42590</c:v>
                </c:pt>
                <c:pt idx="2092">
                  <c:v>42589</c:v>
                </c:pt>
                <c:pt idx="2093">
                  <c:v>42588</c:v>
                </c:pt>
                <c:pt idx="2094">
                  <c:v>42587</c:v>
                </c:pt>
                <c:pt idx="2095">
                  <c:v>42586</c:v>
                </c:pt>
                <c:pt idx="2096">
                  <c:v>42585</c:v>
                </c:pt>
                <c:pt idx="2097">
                  <c:v>42584</c:v>
                </c:pt>
                <c:pt idx="2098">
                  <c:v>42583</c:v>
                </c:pt>
                <c:pt idx="2099">
                  <c:v>42582</c:v>
                </c:pt>
                <c:pt idx="2100">
                  <c:v>42581</c:v>
                </c:pt>
                <c:pt idx="2101">
                  <c:v>42580</c:v>
                </c:pt>
                <c:pt idx="2102">
                  <c:v>42579</c:v>
                </c:pt>
                <c:pt idx="2103">
                  <c:v>42578</c:v>
                </c:pt>
                <c:pt idx="2104">
                  <c:v>42577</c:v>
                </c:pt>
                <c:pt idx="2105">
                  <c:v>42576</c:v>
                </c:pt>
                <c:pt idx="2106">
                  <c:v>42575</c:v>
                </c:pt>
                <c:pt idx="2107">
                  <c:v>42574</c:v>
                </c:pt>
                <c:pt idx="2108">
                  <c:v>42573</c:v>
                </c:pt>
                <c:pt idx="2109">
                  <c:v>42572</c:v>
                </c:pt>
                <c:pt idx="2110">
                  <c:v>42571</c:v>
                </c:pt>
                <c:pt idx="2111">
                  <c:v>42570</c:v>
                </c:pt>
                <c:pt idx="2112">
                  <c:v>42569</c:v>
                </c:pt>
                <c:pt idx="2113">
                  <c:v>42568</c:v>
                </c:pt>
                <c:pt idx="2114">
                  <c:v>42567</c:v>
                </c:pt>
                <c:pt idx="2115">
                  <c:v>42566</c:v>
                </c:pt>
                <c:pt idx="2116">
                  <c:v>42565</c:v>
                </c:pt>
                <c:pt idx="2117">
                  <c:v>42564</c:v>
                </c:pt>
                <c:pt idx="2118">
                  <c:v>42563</c:v>
                </c:pt>
                <c:pt idx="2119">
                  <c:v>42562</c:v>
                </c:pt>
                <c:pt idx="2120">
                  <c:v>42561</c:v>
                </c:pt>
                <c:pt idx="2121">
                  <c:v>42560</c:v>
                </c:pt>
                <c:pt idx="2122">
                  <c:v>42559</c:v>
                </c:pt>
                <c:pt idx="2123">
                  <c:v>42558</c:v>
                </c:pt>
                <c:pt idx="2124">
                  <c:v>42557</c:v>
                </c:pt>
                <c:pt idx="2125">
                  <c:v>42556</c:v>
                </c:pt>
                <c:pt idx="2126">
                  <c:v>42555</c:v>
                </c:pt>
                <c:pt idx="2127">
                  <c:v>42554</c:v>
                </c:pt>
                <c:pt idx="2128">
                  <c:v>42553</c:v>
                </c:pt>
                <c:pt idx="2129">
                  <c:v>42552</c:v>
                </c:pt>
                <c:pt idx="2130">
                  <c:v>42551</c:v>
                </c:pt>
                <c:pt idx="2131">
                  <c:v>42550</c:v>
                </c:pt>
                <c:pt idx="2132">
                  <c:v>42549</c:v>
                </c:pt>
                <c:pt idx="2133">
                  <c:v>42548</c:v>
                </c:pt>
                <c:pt idx="2134">
                  <c:v>42547</c:v>
                </c:pt>
                <c:pt idx="2135">
                  <c:v>42546</c:v>
                </c:pt>
                <c:pt idx="2136">
                  <c:v>42545</c:v>
                </c:pt>
                <c:pt idx="2137">
                  <c:v>42544</c:v>
                </c:pt>
                <c:pt idx="2138">
                  <c:v>42543</c:v>
                </c:pt>
                <c:pt idx="2139">
                  <c:v>42542</c:v>
                </c:pt>
                <c:pt idx="2140">
                  <c:v>42541</c:v>
                </c:pt>
                <c:pt idx="2141">
                  <c:v>42540</c:v>
                </c:pt>
                <c:pt idx="2142">
                  <c:v>42539</c:v>
                </c:pt>
                <c:pt idx="2143">
                  <c:v>42538</c:v>
                </c:pt>
                <c:pt idx="2144">
                  <c:v>42537</c:v>
                </c:pt>
                <c:pt idx="2145">
                  <c:v>42536</c:v>
                </c:pt>
                <c:pt idx="2146">
                  <c:v>42535</c:v>
                </c:pt>
                <c:pt idx="2147">
                  <c:v>42534</c:v>
                </c:pt>
                <c:pt idx="2148">
                  <c:v>42533</c:v>
                </c:pt>
                <c:pt idx="2149">
                  <c:v>42532</c:v>
                </c:pt>
                <c:pt idx="2150">
                  <c:v>42531</c:v>
                </c:pt>
                <c:pt idx="2151">
                  <c:v>42530</c:v>
                </c:pt>
                <c:pt idx="2152">
                  <c:v>42529</c:v>
                </c:pt>
                <c:pt idx="2153">
                  <c:v>42528</c:v>
                </c:pt>
                <c:pt idx="2154">
                  <c:v>42527</c:v>
                </c:pt>
                <c:pt idx="2155">
                  <c:v>42526</c:v>
                </c:pt>
                <c:pt idx="2156">
                  <c:v>42525</c:v>
                </c:pt>
                <c:pt idx="2157">
                  <c:v>42524</c:v>
                </c:pt>
                <c:pt idx="2158">
                  <c:v>42523</c:v>
                </c:pt>
                <c:pt idx="2159">
                  <c:v>42522</c:v>
                </c:pt>
                <c:pt idx="2160">
                  <c:v>42521</c:v>
                </c:pt>
                <c:pt idx="2161">
                  <c:v>42520</c:v>
                </c:pt>
                <c:pt idx="2162">
                  <c:v>42519</c:v>
                </c:pt>
                <c:pt idx="2163">
                  <c:v>42518</c:v>
                </c:pt>
                <c:pt idx="2164">
                  <c:v>42517</c:v>
                </c:pt>
                <c:pt idx="2165">
                  <c:v>42516</c:v>
                </c:pt>
                <c:pt idx="2166">
                  <c:v>42515</c:v>
                </c:pt>
                <c:pt idx="2167">
                  <c:v>42514</c:v>
                </c:pt>
                <c:pt idx="2168">
                  <c:v>42513</c:v>
                </c:pt>
                <c:pt idx="2169">
                  <c:v>42512</c:v>
                </c:pt>
                <c:pt idx="2170">
                  <c:v>42511</c:v>
                </c:pt>
                <c:pt idx="2171">
                  <c:v>42510</c:v>
                </c:pt>
                <c:pt idx="2172">
                  <c:v>42509</c:v>
                </c:pt>
                <c:pt idx="2173">
                  <c:v>42508</c:v>
                </c:pt>
                <c:pt idx="2174">
                  <c:v>42507</c:v>
                </c:pt>
                <c:pt idx="2175">
                  <c:v>42506</c:v>
                </c:pt>
                <c:pt idx="2176">
                  <c:v>42505</c:v>
                </c:pt>
                <c:pt idx="2177">
                  <c:v>42504</c:v>
                </c:pt>
                <c:pt idx="2178">
                  <c:v>42503</c:v>
                </c:pt>
                <c:pt idx="2179">
                  <c:v>42502</c:v>
                </c:pt>
                <c:pt idx="2180">
                  <c:v>42501</c:v>
                </c:pt>
                <c:pt idx="2181">
                  <c:v>42500</c:v>
                </c:pt>
                <c:pt idx="2182">
                  <c:v>42499</c:v>
                </c:pt>
                <c:pt idx="2183">
                  <c:v>42498</c:v>
                </c:pt>
                <c:pt idx="2184">
                  <c:v>42497</c:v>
                </c:pt>
                <c:pt idx="2185">
                  <c:v>42496</c:v>
                </c:pt>
                <c:pt idx="2186">
                  <c:v>42495</c:v>
                </c:pt>
                <c:pt idx="2187">
                  <c:v>42494</c:v>
                </c:pt>
                <c:pt idx="2188">
                  <c:v>42493</c:v>
                </c:pt>
                <c:pt idx="2189">
                  <c:v>42492</c:v>
                </c:pt>
                <c:pt idx="2190">
                  <c:v>42491</c:v>
                </c:pt>
                <c:pt idx="2191">
                  <c:v>42490</c:v>
                </c:pt>
                <c:pt idx="2192">
                  <c:v>42489</c:v>
                </c:pt>
                <c:pt idx="2193">
                  <c:v>42488</c:v>
                </c:pt>
                <c:pt idx="2194">
                  <c:v>42487</c:v>
                </c:pt>
                <c:pt idx="2195">
                  <c:v>42486</c:v>
                </c:pt>
                <c:pt idx="2196">
                  <c:v>42485</c:v>
                </c:pt>
                <c:pt idx="2197">
                  <c:v>42484</c:v>
                </c:pt>
                <c:pt idx="2198">
                  <c:v>42483</c:v>
                </c:pt>
                <c:pt idx="2199">
                  <c:v>42482</c:v>
                </c:pt>
                <c:pt idx="2200">
                  <c:v>42481</c:v>
                </c:pt>
                <c:pt idx="2201">
                  <c:v>42480</c:v>
                </c:pt>
                <c:pt idx="2202">
                  <c:v>42479</c:v>
                </c:pt>
                <c:pt idx="2203">
                  <c:v>42478</c:v>
                </c:pt>
                <c:pt idx="2204">
                  <c:v>42477</c:v>
                </c:pt>
                <c:pt idx="2205">
                  <c:v>42476</c:v>
                </c:pt>
                <c:pt idx="2206">
                  <c:v>42475</c:v>
                </c:pt>
                <c:pt idx="2207">
                  <c:v>42474</c:v>
                </c:pt>
                <c:pt idx="2208">
                  <c:v>42473</c:v>
                </c:pt>
                <c:pt idx="2209">
                  <c:v>42472</c:v>
                </c:pt>
                <c:pt idx="2210">
                  <c:v>42471</c:v>
                </c:pt>
                <c:pt idx="2211">
                  <c:v>42470</c:v>
                </c:pt>
                <c:pt idx="2212">
                  <c:v>42469</c:v>
                </c:pt>
                <c:pt idx="2213">
                  <c:v>42468</c:v>
                </c:pt>
                <c:pt idx="2214">
                  <c:v>42467</c:v>
                </c:pt>
                <c:pt idx="2215">
                  <c:v>42466</c:v>
                </c:pt>
                <c:pt idx="2216">
                  <c:v>42465</c:v>
                </c:pt>
                <c:pt idx="2217">
                  <c:v>42464</c:v>
                </c:pt>
                <c:pt idx="2218">
                  <c:v>42463</c:v>
                </c:pt>
                <c:pt idx="2219">
                  <c:v>42462</c:v>
                </c:pt>
                <c:pt idx="2220">
                  <c:v>42461</c:v>
                </c:pt>
                <c:pt idx="2221">
                  <c:v>42460</c:v>
                </c:pt>
                <c:pt idx="2222">
                  <c:v>42459</c:v>
                </c:pt>
                <c:pt idx="2223">
                  <c:v>42458</c:v>
                </c:pt>
                <c:pt idx="2224">
                  <c:v>42457</c:v>
                </c:pt>
                <c:pt idx="2225">
                  <c:v>42456</c:v>
                </c:pt>
                <c:pt idx="2226">
                  <c:v>42455</c:v>
                </c:pt>
                <c:pt idx="2227">
                  <c:v>42454</c:v>
                </c:pt>
                <c:pt idx="2228">
                  <c:v>42453</c:v>
                </c:pt>
                <c:pt idx="2229">
                  <c:v>42452</c:v>
                </c:pt>
                <c:pt idx="2230">
                  <c:v>42451</c:v>
                </c:pt>
                <c:pt idx="2231">
                  <c:v>42450</c:v>
                </c:pt>
                <c:pt idx="2232">
                  <c:v>42449</c:v>
                </c:pt>
                <c:pt idx="2233">
                  <c:v>42448</c:v>
                </c:pt>
                <c:pt idx="2234">
                  <c:v>42447</c:v>
                </c:pt>
                <c:pt idx="2235">
                  <c:v>42446</c:v>
                </c:pt>
                <c:pt idx="2236">
                  <c:v>42445</c:v>
                </c:pt>
                <c:pt idx="2237">
                  <c:v>42444</c:v>
                </c:pt>
                <c:pt idx="2238">
                  <c:v>42443</c:v>
                </c:pt>
                <c:pt idx="2239">
                  <c:v>42442</c:v>
                </c:pt>
                <c:pt idx="2240">
                  <c:v>42441</c:v>
                </c:pt>
                <c:pt idx="2241">
                  <c:v>42440</c:v>
                </c:pt>
                <c:pt idx="2242">
                  <c:v>42439</c:v>
                </c:pt>
                <c:pt idx="2243">
                  <c:v>42438</c:v>
                </c:pt>
                <c:pt idx="2244">
                  <c:v>42437</c:v>
                </c:pt>
                <c:pt idx="2245">
                  <c:v>42436</c:v>
                </c:pt>
                <c:pt idx="2246">
                  <c:v>42435</c:v>
                </c:pt>
                <c:pt idx="2247">
                  <c:v>42434</c:v>
                </c:pt>
                <c:pt idx="2248">
                  <c:v>42433</c:v>
                </c:pt>
                <c:pt idx="2249">
                  <c:v>42432</c:v>
                </c:pt>
                <c:pt idx="2250">
                  <c:v>42431</c:v>
                </c:pt>
                <c:pt idx="2251">
                  <c:v>42430</c:v>
                </c:pt>
                <c:pt idx="2252">
                  <c:v>42429</c:v>
                </c:pt>
                <c:pt idx="2253">
                  <c:v>42428</c:v>
                </c:pt>
                <c:pt idx="2254">
                  <c:v>42427</c:v>
                </c:pt>
                <c:pt idx="2255">
                  <c:v>42426</c:v>
                </c:pt>
                <c:pt idx="2256">
                  <c:v>42425</c:v>
                </c:pt>
                <c:pt idx="2257">
                  <c:v>42424</c:v>
                </c:pt>
                <c:pt idx="2258">
                  <c:v>42423</c:v>
                </c:pt>
                <c:pt idx="2259">
                  <c:v>42422</c:v>
                </c:pt>
                <c:pt idx="2260">
                  <c:v>42421</c:v>
                </c:pt>
                <c:pt idx="2261">
                  <c:v>42420</c:v>
                </c:pt>
                <c:pt idx="2262">
                  <c:v>42419</c:v>
                </c:pt>
                <c:pt idx="2263">
                  <c:v>42418</c:v>
                </c:pt>
                <c:pt idx="2264">
                  <c:v>42417</c:v>
                </c:pt>
                <c:pt idx="2265">
                  <c:v>42416</c:v>
                </c:pt>
                <c:pt idx="2266">
                  <c:v>42415</c:v>
                </c:pt>
                <c:pt idx="2267">
                  <c:v>42414</c:v>
                </c:pt>
                <c:pt idx="2268">
                  <c:v>42413</c:v>
                </c:pt>
                <c:pt idx="2269">
                  <c:v>42412</c:v>
                </c:pt>
                <c:pt idx="2270">
                  <c:v>42411</c:v>
                </c:pt>
                <c:pt idx="2271">
                  <c:v>42410</c:v>
                </c:pt>
                <c:pt idx="2272">
                  <c:v>42409</c:v>
                </c:pt>
                <c:pt idx="2273">
                  <c:v>42408</c:v>
                </c:pt>
                <c:pt idx="2274">
                  <c:v>42407</c:v>
                </c:pt>
                <c:pt idx="2275">
                  <c:v>42406</c:v>
                </c:pt>
                <c:pt idx="2276">
                  <c:v>42405</c:v>
                </c:pt>
                <c:pt idx="2277">
                  <c:v>42404</c:v>
                </c:pt>
                <c:pt idx="2278">
                  <c:v>42403</c:v>
                </c:pt>
                <c:pt idx="2279">
                  <c:v>42402</c:v>
                </c:pt>
                <c:pt idx="2280">
                  <c:v>42401</c:v>
                </c:pt>
                <c:pt idx="2281">
                  <c:v>42400</c:v>
                </c:pt>
                <c:pt idx="2282">
                  <c:v>42399</c:v>
                </c:pt>
                <c:pt idx="2283">
                  <c:v>42398</c:v>
                </c:pt>
                <c:pt idx="2284">
                  <c:v>42397</c:v>
                </c:pt>
                <c:pt idx="2285">
                  <c:v>42396</c:v>
                </c:pt>
                <c:pt idx="2286">
                  <c:v>42395</c:v>
                </c:pt>
                <c:pt idx="2287">
                  <c:v>42394</c:v>
                </c:pt>
                <c:pt idx="2288">
                  <c:v>42393</c:v>
                </c:pt>
                <c:pt idx="2289">
                  <c:v>42392</c:v>
                </c:pt>
                <c:pt idx="2290">
                  <c:v>42391</c:v>
                </c:pt>
                <c:pt idx="2291">
                  <c:v>42390</c:v>
                </c:pt>
                <c:pt idx="2292">
                  <c:v>42389</c:v>
                </c:pt>
                <c:pt idx="2293">
                  <c:v>42388</c:v>
                </c:pt>
                <c:pt idx="2294">
                  <c:v>42387</c:v>
                </c:pt>
                <c:pt idx="2295">
                  <c:v>42386</c:v>
                </c:pt>
                <c:pt idx="2296">
                  <c:v>42385</c:v>
                </c:pt>
                <c:pt idx="2297">
                  <c:v>42384</c:v>
                </c:pt>
                <c:pt idx="2298">
                  <c:v>42383</c:v>
                </c:pt>
                <c:pt idx="2299">
                  <c:v>42382</c:v>
                </c:pt>
                <c:pt idx="2300">
                  <c:v>42381</c:v>
                </c:pt>
                <c:pt idx="2301">
                  <c:v>42380</c:v>
                </c:pt>
                <c:pt idx="2302">
                  <c:v>42379</c:v>
                </c:pt>
                <c:pt idx="2303">
                  <c:v>42378</c:v>
                </c:pt>
                <c:pt idx="2304">
                  <c:v>42377</c:v>
                </c:pt>
                <c:pt idx="2305">
                  <c:v>42376</c:v>
                </c:pt>
                <c:pt idx="2306">
                  <c:v>42375</c:v>
                </c:pt>
                <c:pt idx="2307">
                  <c:v>42374</c:v>
                </c:pt>
                <c:pt idx="2308">
                  <c:v>42373</c:v>
                </c:pt>
                <c:pt idx="2309">
                  <c:v>42372</c:v>
                </c:pt>
                <c:pt idx="2310">
                  <c:v>42371</c:v>
                </c:pt>
                <c:pt idx="2311">
                  <c:v>42370</c:v>
                </c:pt>
                <c:pt idx="2312">
                  <c:v>42369</c:v>
                </c:pt>
                <c:pt idx="2313">
                  <c:v>42368</c:v>
                </c:pt>
                <c:pt idx="2314">
                  <c:v>42367</c:v>
                </c:pt>
                <c:pt idx="2315">
                  <c:v>42366</c:v>
                </c:pt>
                <c:pt idx="2316">
                  <c:v>42365</c:v>
                </c:pt>
                <c:pt idx="2317">
                  <c:v>42364</c:v>
                </c:pt>
                <c:pt idx="2318">
                  <c:v>42363</c:v>
                </c:pt>
                <c:pt idx="2319">
                  <c:v>42362</c:v>
                </c:pt>
                <c:pt idx="2320">
                  <c:v>42361</c:v>
                </c:pt>
                <c:pt idx="2321">
                  <c:v>42360</c:v>
                </c:pt>
                <c:pt idx="2322">
                  <c:v>42359</c:v>
                </c:pt>
                <c:pt idx="2323">
                  <c:v>42358</c:v>
                </c:pt>
                <c:pt idx="2324">
                  <c:v>42357</c:v>
                </c:pt>
                <c:pt idx="2325">
                  <c:v>42356</c:v>
                </c:pt>
                <c:pt idx="2326">
                  <c:v>42355</c:v>
                </c:pt>
                <c:pt idx="2327">
                  <c:v>42354</c:v>
                </c:pt>
                <c:pt idx="2328">
                  <c:v>42353</c:v>
                </c:pt>
                <c:pt idx="2329">
                  <c:v>42352</c:v>
                </c:pt>
                <c:pt idx="2330">
                  <c:v>42351</c:v>
                </c:pt>
                <c:pt idx="2331">
                  <c:v>42350</c:v>
                </c:pt>
                <c:pt idx="2332">
                  <c:v>42349</c:v>
                </c:pt>
                <c:pt idx="2333">
                  <c:v>42348</c:v>
                </c:pt>
                <c:pt idx="2334">
                  <c:v>42347</c:v>
                </c:pt>
                <c:pt idx="2335">
                  <c:v>42346</c:v>
                </c:pt>
                <c:pt idx="2336">
                  <c:v>42345</c:v>
                </c:pt>
                <c:pt idx="2337">
                  <c:v>42344</c:v>
                </c:pt>
                <c:pt idx="2338">
                  <c:v>42343</c:v>
                </c:pt>
                <c:pt idx="2339">
                  <c:v>42342</c:v>
                </c:pt>
                <c:pt idx="2340">
                  <c:v>42341</c:v>
                </c:pt>
                <c:pt idx="2341">
                  <c:v>42340</c:v>
                </c:pt>
                <c:pt idx="2342">
                  <c:v>42339</c:v>
                </c:pt>
                <c:pt idx="2343">
                  <c:v>42338</c:v>
                </c:pt>
                <c:pt idx="2344">
                  <c:v>42337</c:v>
                </c:pt>
                <c:pt idx="2345">
                  <c:v>42336</c:v>
                </c:pt>
                <c:pt idx="2346">
                  <c:v>42335</c:v>
                </c:pt>
                <c:pt idx="2347">
                  <c:v>42334</c:v>
                </c:pt>
                <c:pt idx="2348">
                  <c:v>42333</c:v>
                </c:pt>
                <c:pt idx="2349">
                  <c:v>42332</c:v>
                </c:pt>
                <c:pt idx="2350">
                  <c:v>42331</c:v>
                </c:pt>
                <c:pt idx="2351">
                  <c:v>42330</c:v>
                </c:pt>
                <c:pt idx="2352">
                  <c:v>42329</c:v>
                </c:pt>
                <c:pt idx="2353">
                  <c:v>42328</c:v>
                </c:pt>
                <c:pt idx="2354">
                  <c:v>42327</c:v>
                </c:pt>
                <c:pt idx="2355">
                  <c:v>42326</c:v>
                </c:pt>
                <c:pt idx="2356">
                  <c:v>42325</c:v>
                </c:pt>
                <c:pt idx="2357">
                  <c:v>42324</c:v>
                </c:pt>
                <c:pt idx="2358">
                  <c:v>42323</c:v>
                </c:pt>
                <c:pt idx="2359">
                  <c:v>42322</c:v>
                </c:pt>
                <c:pt idx="2360">
                  <c:v>42321</c:v>
                </c:pt>
                <c:pt idx="2361">
                  <c:v>42320</c:v>
                </c:pt>
                <c:pt idx="2362">
                  <c:v>42319</c:v>
                </c:pt>
                <c:pt idx="2363">
                  <c:v>42318</c:v>
                </c:pt>
                <c:pt idx="2364">
                  <c:v>42317</c:v>
                </c:pt>
                <c:pt idx="2365">
                  <c:v>42316</c:v>
                </c:pt>
                <c:pt idx="2366">
                  <c:v>42315</c:v>
                </c:pt>
                <c:pt idx="2367">
                  <c:v>42314</c:v>
                </c:pt>
                <c:pt idx="2368">
                  <c:v>42313</c:v>
                </c:pt>
                <c:pt idx="2369">
                  <c:v>42312</c:v>
                </c:pt>
                <c:pt idx="2370">
                  <c:v>42311</c:v>
                </c:pt>
                <c:pt idx="2371">
                  <c:v>42310</c:v>
                </c:pt>
                <c:pt idx="2372">
                  <c:v>42309</c:v>
                </c:pt>
                <c:pt idx="2373">
                  <c:v>42308</c:v>
                </c:pt>
                <c:pt idx="2374">
                  <c:v>42307</c:v>
                </c:pt>
                <c:pt idx="2375">
                  <c:v>42306</c:v>
                </c:pt>
                <c:pt idx="2376">
                  <c:v>42305</c:v>
                </c:pt>
                <c:pt idx="2377">
                  <c:v>42304</c:v>
                </c:pt>
                <c:pt idx="2378">
                  <c:v>42303</c:v>
                </c:pt>
                <c:pt idx="2379">
                  <c:v>42302</c:v>
                </c:pt>
                <c:pt idx="2380">
                  <c:v>42301</c:v>
                </c:pt>
                <c:pt idx="2381">
                  <c:v>42300</c:v>
                </c:pt>
                <c:pt idx="2382">
                  <c:v>42299</c:v>
                </c:pt>
                <c:pt idx="2383">
                  <c:v>42298</c:v>
                </c:pt>
                <c:pt idx="2384">
                  <c:v>42297</c:v>
                </c:pt>
                <c:pt idx="2385">
                  <c:v>42296</c:v>
                </c:pt>
                <c:pt idx="2386">
                  <c:v>42295</c:v>
                </c:pt>
                <c:pt idx="2387">
                  <c:v>42294</c:v>
                </c:pt>
                <c:pt idx="2388">
                  <c:v>42293</c:v>
                </c:pt>
                <c:pt idx="2389">
                  <c:v>42292</c:v>
                </c:pt>
                <c:pt idx="2390">
                  <c:v>42291</c:v>
                </c:pt>
                <c:pt idx="2391">
                  <c:v>42290</c:v>
                </c:pt>
                <c:pt idx="2392">
                  <c:v>42289</c:v>
                </c:pt>
                <c:pt idx="2393">
                  <c:v>42288</c:v>
                </c:pt>
                <c:pt idx="2394">
                  <c:v>42287</c:v>
                </c:pt>
                <c:pt idx="2395">
                  <c:v>42286</c:v>
                </c:pt>
                <c:pt idx="2396">
                  <c:v>42285</c:v>
                </c:pt>
                <c:pt idx="2397">
                  <c:v>42284</c:v>
                </c:pt>
                <c:pt idx="2398">
                  <c:v>42283</c:v>
                </c:pt>
                <c:pt idx="2399">
                  <c:v>42282</c:v>
                </c:pt>
                <c:pt idx="2400">
                  <c:v>42281</c:v>
                </c:pt>
                <c:pt idx="2401">
                  <c:v>42280</c:v>
                </c:pt>
                <c:pt idx="2402">
                  <c:v>42279</c:v>
                </c:pt>
                <c:pt idx="2403">
                  <c:v>42278</c:v>
                </c:pt>
                <c:pt idx="2404">
                  <c:v>42277</c:v>
                </c:pt>
                <c:pt idx="2405">
                  <c:v>42276</c:v>
                </c:pt>
                <c:pt idx="2406">
                  <c:v>42275</c:v>
                </c:pt>
                <c:pt idx="2407">
                  <c:v>42274</c:v>
                </c:pt>
                <c:pt idx="2408">
                  <c:v>42273</c:v>
                </c:pt>
                <c:pt idx="2409">
                  <c:v>42272</c:v>
                </c:pt>
                <c:pt idx="2410">
                  <c:v>42271</c:v>
                </c:pt>
                <c:pt idx="2411">
                  <c:v>42270</c:v>
                </c:pt>
                <c:pt idx="2412">
                  <c:v>42269</c:v>
                </c:pt>
                <c:pt idx="2413">
                  <c:v>42268</c:v>
                </c:pt>
                <c:pt idx="2414">
                  <c:v>42267</c:v>
                </c:pt>
                <c:pt idx="2415">
                  <c:v>42266</c:v>
                </c:pt>
                <c:pt idx="2416">
                  <c:v>42265</c:v>
                </c:pt>
                <c:pt idx="2417">
                  <c:v>42264</c:v>
                </c:pt>
                <c:pt idx="2418">
                  <c:v>42263</c:v>
                </c:pt>
                <c:pt idx="2419">
                  <c:v>42262</c:v>
                </c:pt>
                <c:pt idx="2420">
                  <c:v>42261</c:v>
                </c:pt>
                <c:pt idx="2421">
                  <c:v>42260</c:v>
                </c:pt>
                <c:pt idx="2422">
                  <c:v>42259</c:v>
                </c:pt>
                <c:pt idx="2423">
                  <c:v>42258</c:v>
                </c:pt>
                <c:pt idx="2424">
                  <c:v>42257</c:v>
                </c:pt>
                <c:pt idx="2425">
                  <c:v>42256</c:v>
                </c:pt>
                <c:pt idx="2426">
                  <c:v>42255</c:v>
                </c:pt>
                <c:pt idx="2427">
                  <c:v>42254</c:v>
                </c:pt>
                <c:pt idx="2428">
                  <c:v>42253</c:v>
                </c:pt>
                <c:pt idx="2429">
                  <c:v>42252</c:v>
                </c:pt>
                <c:pt idx="2430">
                  <c:v>42251</c:v>
                </c:pt>
                <c:pt idx="2431">
                  <c:v>42250</c:v>
                </c:pt>
                <c:pt idx="2432">
                  <c:v>42249</c:v>
                </c:pt>
                <c:pt idx="2433">
                  <c:v>42248</c:v>
                </c:pt>
                <c:pt idx="2434">
                  <c:v>42247</c:v>
                </c:pt>
                <c:pt idx="2435">
                  <c:v>42246</c:v>
                </c:pt>
                <c:pt idx="2436">
                  <c:v>42245</c:v>
                </c:pt>
                <c:pt idx="2437">
                  <c:v>42244</c:v>
                </c:pt>
                <c:pt idx="2438">
                  <c:v>42243</c:v>
                </c:pt>
                <c:pt idx="2439">
                  <c:v>42242</c:v>
                </c:pt>
                <c:pt idx="2440">
                  <c:v>42241</c:v>
                </c:pt>
                <c:pt idx="2441">
                  <c:v>42240</c:v>
                </c:pt>
                <c:pt idx="2442">
                  <c:v>42239</c:v>
                </c:pt>
                <c:pt idx="2443">
                  <c:v>42238</c:v>
                </c:pt>
                <c:pt idx="2444">
                  <c:v>42237</c:v>
                </c:pt>
                <c:pt idx="2445">
                  <c:v>42236</c:v>
                </c:pt>
              </c:numCache>
            </c:numRef>
          </c:cat>
          <c:val>
            <c:numRef>
              <c:f>工作表1!$B$2:$B$2447</c:f>
              <c:numCache>
                <c:formatCode>"$"#,##0.00_);[Red]\("$"#,##0.00\)</c:formatCode>
                <c:ptCount val="2446"/>
                <c:pt idx="0">
                  <c:v>0.999</c:v>
                </c:pt>
                <c:pt idx="1">
                  <c:v>0.99870000000000003</c:v>
                </c:pt>
                <c:pt idx="2">
                  <c:v>0.999</c:v>
                </c:pt>
                <c:pt idx="3">
                  <c:v>0.99890000000000001</c:v>
                </c:pt>
                <c:pt idx="4">
                  <c:v>0.99890000000000001</c:v>
                </c:pt>
                <c:pt idx="5">
                  <c:v>0.999</c:v>
                </c:pt>
                <c:pt idx="6">
                  <c:v>0.99860000000000004</c:v>
                </c:pt>
                <c:pt idx="7">
                  <c:v>0.99909999999999999</c:v>
                </c:pt>
                <c:pt idx="8">
                  <c:v>0.999</c:v>
                </c:pt>
                <c:pt idx="9">
                  <c:v>0.99919999999999998</c:v>
                </c:pt>
                <c:pt idx="10">
                  <c:v>0.99929999999999997</c:v>
                </c:pt>
                <c:pt idx="11">
                  <c:v>0.99929999999999997</c:v>
                </c:pt>
                <c:pt idx="12">
                  <c:v>0.99939999999999996</c:v>
                </c:pt>
                <c:pt idx="13">
                  <c:v>0.99929999999999997</c:v>
                </c:pt>
                <c:pt idx="14">
                  <c:v>0.99929999999999997</c:v>
                </c:pt>
                <c:pt idx="15">
                  <c:v>0.99929999999999997</c:v>
                </c:pt>
                <c:pt idx="16">
                  <c:v>0.99919999999999998</c:v>
                </c:pt>
                <c:pt idx="17">
                  <c:v>0.99929999999999997</c:v>
                </c:pt>
                <c:pt idx="18">
                  <c:v>0.99929999999999997</c:v>
                </c:pt>
                <c:pt idx="19">
                  <c:v>0.99939999999999996</c:v>
                </c:pt>
                <c:pt idx="20">
                  <c:v>0.99939999999999996</c:v>
                </c:pt>
                <c:pt idx="21">
                  <c:v>0.99919999999999998</c:v>
                </c:pt>
                <c:pt idx="22">
                  <c:v>0.999</c:v>
                </c:pt>
                <c:pt idx="23">
                  <c:v>0.99890000000000001</c:v>
                </c:pt>
                <c:pt idx="24">
                  <c:v>0.99890000000000001</c:v>
                </c:pt>
                <c:pt idx="25">
                  <c:v>0.999</c:v>
                </c:pt>
                <c:pt idx="26">
                  <c:v>0.99909999999999999</c:v>
                </c:pt>
                <c:pt idx="27">
                  <c:v>0.99909999999999999</c:v>
                </c:pt>
                <c:pt idx="28">
                  <c:v>0.99909999999999999</c:v>
                </c:pt>
                <c:pt idx="29">
                  <c:v>0.99880000000000002</c:v>
                </c:pt>
                <c:pt idx="30">
                  <c:v>0.99880000000000002</c:v>
                </c:pt>
                <c:pt idx="31">
                  <c:v>0.999</c:v>
                </c:pt>
                <c:pt idx="32">
                  <c:v>0.99880000000000002</c:v>
                </c:pt>
                <c:pt idx="33">
                  <c:v>0.99890000000000001</c:v>
                </c:pt>
                <c:pt idx="34">
                  <c:v>0.99880000000000002</c:v>
                </c:pt>
                <c:pt idx="35">
                  <c:v>0.99909999999999999</c:v>
                </c:pt>
                <c:pt idx="36">
                  <c:v>0.99880000000000002</c:v>
                </c:pt>
                <c:pt idx="37">
                  <c:v>0.99819999999999998</c:v>
                </c:pt>
                <c:pt idx="38">
                  <c:v>0.99760000000000004</c:v>
                </c:pt>
                <c:pt idx="39">
                  <c:v>0.99590000000000001</c:v>
                </c:pt>
                <c:pt idx="40">
                  <c:v>0.99980000000000002</c:v>
                </c:pt>
                <c:pt idx="41">
                  <c:v>0.99990000000000001</c:v>
                </c:pt>
                <c:pt idx="42">
                  <c:v>0.99990000000000001</c:v>
                </c:pt>
                <c:pt idx="43">
                  <c:v>0.99990000000000001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 formatCode="&quot;$&quot;#,##0_);[Red]\(&quot;$&quot;#,##0\)">
                  <c:v>1</c:v>
                </c:pt>
                <c:pt idx="124">
                  <c:v>0.99990000000000001</c:v>
                </c:pt>
                <c:pt idx="125">
                  <c:v>1</c:v>
                </c:pt>
                <c:pt idx="126">
                  <c:v>0.99990000000000001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 formatCode="&quot;$&quot;#,##0_);[Red]\(&quot;$&quot;#,##0\)">
                  <c:v>1</c:v>
                </c:pt>
                <c:pt idx="131">
                  <c:v>0.999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0.99939999999999996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0.99960000000000004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 formatCode="&quot;$&quot;#,##0_);[Red]\(&quot;$&quot;#,##0\)">
                  <c:v>1</c:v>
                </c:pt>
                <c:pt idx="179">
                  <c:v>1</c:v>
                </c:pt>
                <c:pt idx="180" formatCode="&quot;$&quot;#,##0_);[Red]\(&quot;$&quot;#,##0\)">
                  <c:v>1</c:v>
                </c:pt>
                <c:pt idx="181">
                  <c:v>1</c:v>
                </c:pt>
                <c:pt idx="182" formatCode="&quot;$&quot;#,##0_);[Red]\(&quot;$&quot;#,##0\)">
                  <c:v>1</c:v>
                </c:pt>
                <c:pt idx="183" formatCode="&quot;$&quot;#,##0_);[Red]\(&quot;$&quot;#,##0\)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0.99939999999999996</c:v>
                </c:pt>
                <c:pt idx="188">
                  <c:v>1</c:v>
                </c:pt>
                <c:pt idx="189">
                  <c:v>1</c:v>
                </c:pt>
                <c:pt idx="190" formatCode="&quot;$&quot;#,##0_);[Red]\(&quot;$&quot;#,##0\)">
                  <c:v>0.99990000000000001</c:v>
                </c:pt>
                <c:pt idx="191">
                  <c:v>1</c:v>
                </c:pt>
                <c:pt idx="192">
                  <c:v>0.99990000000000001</c:v>
                </c:pt>
                <c:pt idx="193">
                  <c:v>1</c:v>
                </c:pt>
                <c:pt idx="194">
                  <c:v>1</c:v>
                </c:pt>
                <c:pt idx="195" formatCode="&quot;$&quot;#,##0_);[Red]\(&quot;$&quot;#,##0\)">
                  <c:v>1</c:v>
                </c:pt>
                <c:pt idx="196">
                  <c:v>1</c:v>
                </c:pt>
                <c:pt idx="197">
                  <c:v>0.99919999999999998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0.99980000000000002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0.99990000000000001</c:v>
                </c:pt>
                <c:pt idx="223">
                  <c:v>1</c:v>
                </c:pt>
                <c:pt idx="224">
                  <c:v>0.99950000000000006</c:v>
                </c:pt>
                <c:pt idx="225">
                  <c:v>0.99960000000000004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0.99970000000000003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0.99990000000000001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0.99970000000000003</c:v>
                </c:pt>
                <c:pt idx="255">
                  <c:v>1</c:v>
                </c:pt>
                <c:pt idx="256">
                  <c:v>1</c:v>
                </c:pt>
                <c:pt idx="257" formatCode="&quot;$&quot;#,##0_);[Red]\(&quot;$&quot;#,##0\)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 formatCode="&quot;$&quot;#,##0_);[Red]\(&quot;$&quot;#,##0\)">
                  <c:v>0.99990000000000001</c:v>
                </c:pt>
                <c:pt idx="290">
                  <c:v>1</c:v>
                </c:pt>
                <c:pt idx="291">
                  <c:v>0.99990000000000001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0.99960000000000004</c:v>
                </c:pt>
                <c:pt idx="296">
                  <c:v>0.99990000000000001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0.99950000000000006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0.99990000000000001</c:v>
                </c:pt>
                <c:pt idx="307">
                  <c:v>1</c:v>
                </c:pt>
                <c:pt idx="308">
                  <c:v>1</c:v>
                </c:pt>
                <c:pt idx="309">
                  <c:v>0.99980000000000002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0.99970000000000003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 formatCode="&quot;$&quot;#,##0_);[Red]\(&quot;$&quot;#,##0\)">
                  <c:v>1</c:v>
                </c:pt>
                <c:pt idx="330">
                  <c:v>1</c:v>
                </c:pt>
                <c:pt idx="331">
                  <c:v>1</c:v>
                </c:pt>
                <c:pt idx="332" formatCode="&quot;$&quot;#,##0_);[Red]\(&quot;$&quot;#,##0\)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0.99980000000000002</c:v>
                </c:pt>
                <c:pt idx="349">
                  <c:v>1</c:v>
                </c:pt>
                <c:pt idx="350">
                  <c:v>0.99980000000000002</c:v>
                </c:pt>
                <c:pt idx="351">
                  <c:v>1</c:v>
                </c:pt>
                <c:pt idx="352">
                  <c:v>0.99990000000000001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0.99990000000000001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0.99990000000000001</c:v>
                </c:pt>
                <c:pt idx="371">
                  <c:v>0.99990000000000001</c:v>
                </c:pt>
                <c:pt idx="372">
                  <c:v>1</c:v>
                </c:pt>
                <c:pt idx="373">
                  <c:v>1</c:v>
                </c:pt>
                <c:pt idx="374">
                  <c:v>0.99990000000000001</c:v>
                </c:pt>
                <c:pt idx="375">
                  <c:v>0.99990000000000001</c:v>
                </c:pt>
                <c:pt idx="376">
                  <c:v>0.99990000000000001</c:v>
                </c:pt>
                <c:pt idx="377">
                  <c:v>1</c:v>
                </c:pt>
                <c:pt idx="378">
                  <c:v>1.01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0.99929999999999997</c:v>
                </c:pt>
                <c:pt idx="383">
                  <c:v>0.99990000000000001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0.99980000000000002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0.99909999999999999</c:v>
                </c:pt>
                <c:pt idx="410">
                  <c:v>1</c:v>
                </c:pt>
                <c:pt idx="411">
                  <c:v>1</c:v>
                </c:pt>
                <c:pt idx="412">
                  <c:v>0.99980000000000002</c:v>
                </c:pt>
                <c:pt idx="413">
                  <c:v>0.99980000000000002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0.99970000000000003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0.99980000000000002</c:v>
                </c:pt>
                <c:pt idx="471">
                  <c:v>0.999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 formatCode="&quot;$&quot;#,##0_);[Red]\(&quot;$&quot;#,##0\)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0.99860000000000004</c:v>
                </c:pt>
                <c:pt idx="488" formatCode="&quot;$&quot;#,##0_);[Red]\(&quot;$&quot;#,##0\)">
                  <c:v>0.99860000000000004</c:v>
                </c:pt>
                <c:pt idx="489">
                  <c:v>0.99890000000000001</c:v>
                </c:pt>
                <c:pt idx="490">
                  <c:v>0.99850000000000005</c:v>
                </c:pt>
                <c:pt idx="491">
                  <c:v>1</c:v>
                </c:pt>
                <c:pt idx="492">
                  <c:v>0.99990000000000001</c:v>
                </c:pt>
                <c:pt idx="493">
                  <c:v>0.99939999999999996</c:v>
                </c:pt>
                <c:pt idx="494">
                  <c:v>0.99960000000000004</c:v>
                </c:pt>
                <c:pt idx="495">
                  <c:v>0.99980000000000002</c:v>
                </c:pt>
                <c:pt idx="496">
                  <c:v>0.99960000000000004</c:v>
                </c:pt>
                <c:pt idx="497">
                  <c:v>1</c:v>
                </c:pt>
                <c:pt idx="498">
                  <c:v>1</c:v>
                </c:pt>
                <c:pt idx="499">
                  <c:v>0.99980000000000002</c:v>
                </c:pt>
                <c:pt idx="500">
                  <c:v>1</c:v>
                </c:pt>
                <c:pt idx="501">
                  <c:v>1</c:v>
                </c:pt>
                <c:pt idx="502">
                  <c:v>0.99990000000000001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0.99970000000000003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0.99980000000000002</c:v>
                </c:pt>
                <c:pt idx="523">
                  <c:v>1</c:v>
                </c:pt>
                <c:pt idx="524">
                  <c:v>0.99919999999999998</c:v>
                </c:pt>
                <c:pt idx="525">
                  <c:v>0.99890000000000001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0.99950000000000006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0.99919999999999998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1.01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1.02</c:v>
                </c:pt>
                <c:pt idx="626">
                  <c:v>1.01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0.99790000000000001</c:v>
                </c:pt>
                <c:pt idx="637">
                  <c:v>0.997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0.99890000000000001</c:v>
                </c:pt>
                <c:pt idx="644">
                  <c:v>0.99809999999999999</c:v>
                </c:pt>
                <c:pt idx="645">
                  <c:v>0.999</c:v>
                </c:pt>
                <c:pt idx="646">
                  <c:v>0.99819999999999998</c:v>
                </c:pt>
                <c:pt idx="647">
                  <c:v>1</c:v>
                </c:pt>
                <c:pt idx="648">
                  <c:v>0.99890000000000001</c:v>
                </c:pt>
                <c:pt idx="649">
                  <c:v>1</c:v>
                </c:pt>
                <c:pt idx="650">
                  <c:v>0.99839999999999995</c:v>
                </c:pt>
                <c:pt idx="651">
                  <c:v>0.99880000000000002</c:v>
                </c:pt>
                <c:pt idx="652">
                  <c:v>0.99960000000000004</c:v>
                </c:pt>
                <c:pt idx="653">
                  <c:v>1</c:v>
                </c:pt>
                <c:pt idx="654">
                  <c:v>0.99939999999999996</c:v>
                </c:pt>
                <c:pt idx="655">
                  <c:v>0.999</c:v>
                </c:pt>
                <c:pt idx="656">
                  <c:v>0.99960000000000004</c:v>
                </c:pt>
                <c:pt idx="657">
                  <c:v>0.99860000000000004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0.99990000000000001</c:v>
                </c:pt>
                <c:pt idx="662">
                  <c:v>0.99919999999999998</c:v>
                </c:pt>
                <c:pt idx="663">
                  <c:v>1</c:v>
                </c:pt>
                <c:pt idx="664">
                  <c:v>0.99890000000000001</c:v>
                </c:pt>
                <c:pt idx="665">
                  <c:v>1</c:v>
                </c:pt>
                <c:pt idx="666">
                  <c:v>0.99950000000000006</c:v>
                </c:pt>
                <c:pt idx="667">
                  <c:v>1.02</c:v>
                </c:pt>
                <c:pt idx="668">
                  <c:v>1</c:v>
                </c:pt>
                <c:pt idx="669">
                  <c:v>0.99990000000000001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0.999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0.99790000000000001</c:v>
                </c:pt>
                <c:pt idx="678">
                  <c:v>1</c:v>
                </c:pt>
                <c:pt idx="679">
                  <c:v>0.99890000000000001</c:v>
                </c:pt>
                <c:pt idx="680">
                  <c:v>0.99380000000000002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1.01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0.99929999999999997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0.99750000000000005</c:v>
                </c:pt>
                <c:pt idx="698">
                  <c:v>1</c:v>
                </c:pt>
                <c:pt idx="699">
                  <c:v>0.998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0.998</c:v>
                </c:pt>
                <c:pt idx="705">
                  <c:v>1</c:v>
                </c:pt>
                <c:pt idx="706">
                  <c:v>1</c:v>
                </c:pt>
                <c:pt idx="707">
                  <c:v>1.01</c:v>
                </c:pt>
                <c:pt idx="708">
                  <c:v>1</c:v>
                </c:pt>
                <c:pt idx="709">
                  <c:v>1</c:v>
                </c:pt>
                <c:pt idx="710">
                  <c:v>0.99890000000000001</c:v>
                </c:pt>
                <c:pt idx="711">
                  <c:v>0.996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0.99890000000000001</c:v>
                </c:pt>
                <c:pt idx="717">
                  <c:v>1</c:v>
                </c:pt>
                <c:pt idx="718">
                  <c:v>1</c:v>
                </c:pt>
                <c:pt idx="719">
                  <c:v>0.99839999999999995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1.02</c:v>
                </c:pt>
                <c:pt idx="725">
                  <c:v>1</c:v>
                </c:pt>
                <c:pt idx="726">
                  <c:v>1.01</c:v>
                </c:pt>
                <c:pt idx="727">
                  <c:v>1</c:v>
                </c:pt>
                <c:pt idx="728">
                  <c:v>1</c:v>
                </c:pt>
                <c:pt idx="729">
                  <c:v>1.01</c:v>
                </c:pt>
                <c:pt idx="730">
                  <c:v>1.01</c:v>
                </c:pt>
                <c:pt idx="731">
                  <c:v>1.01</c:v>
                </c:pt>
                <c:pt idx="732">
                  <c:v>1.01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1.01</c:v>
                </c:pt>
                <c:pt idx="737">
                  <c:v>0.99770000000000003</c:v>
                </c:pt>
                <c:pt idx="738">
                  <c:v>1</c:v>
                </c:pt>
                <c:pt idx="739">
                  <c:v>1.01</c:v>
                </c:pt>
                <c:pt idx="740">
                  <c:v>1</c:v>
                </c:pt>
                <c:pt idx="741">
                  <c:v>1.01</c:v>
                </c:pt>
                <c:pt idx="742">
                  <c:v>1</c:v>
                </c:pt>
                <c:pt idx="743">
                  <c:v>1.01</c:v>
                </c:pt>
                <c:pt idx="744">
                  <c:v>1</c:v>
                </c:pt>
                <c:pt idx="745">
                  <c:v>0.99950000000000006</c:v>
                </c:pt>
                <c:pt idx="746">
                  <c:v>0.99680000000000002</c:v>
                </c:pt>
                <c:pt idx="747">
                  <c:v>1</c:v>
                </c:pt>
                <c:pt idx="748">
                  <c:v>1.01</c:v>
                </c:pt>
                <c:pt idx="749">
                  <c:v>0.99809999999999999</c:v>
                </c:pt>
                <c:pt idx="750">
                  <c:v>1</c:v>
                </c:pt>
                <c:pt idx="751">
                  <c:v>1</c:v>
                </c:pt>
                <c:pt idx="752">
                  <c:v>0.99909999999999999</c:v>
                </c:pt>
                <c:pt idx="753">
                  <c:v>0.99860000000000004</c:v>
                </c:pt>
                <c:pt idx="754">
                  <c:v>0.99280000000000002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1.01</c:v>
                </c:pt>
                <c:pt idx="762">
                  <c:v>1</c:v>
                </c:pt>
                <c:pt idx="763">
                  <c:v>0.99970000000000003</c:v>
                </c:pt>
                <c:pt idx="764">
                  <c:v>1.01</c:v>
                </c:pt>
                <c:pt idx="765">
                  <c:v>0.99850000000000005</c:v>
                </c:pt>
                <c:pt idx="766">
                  <c:v>0.99860000000000004</c:v>
                </c:pt>
                <c:pt idx="767">
                  <c:v>1</c:v>
                </c:pt>
                <c:pt idx="768">
                  <c:v>0.99680000000000002</c:v>
                </c:pt>
                <c:pt idx="769">
                  <c:v>0.999</c:v>
                </c:pt>
                <c:pt idx="770">
                  <c:v>1</c:v>
                </c:pt>
                <c:pt idx="771">
                  <c:v>0.99760000000000004</c:v>
                </c:pt>
                <c:pt idx="772">
                  <c:v>1</c:v>
                </c:pt>
                <c:pt idx="773">
                  <c:v>0.97419999999999995</c:v>
                </c:pt>
                <c:pt idx="774">
                  <c:v>0.97609999999999997</c:v>
                </c:pt>
                <c:pt idx="775">
                  <c:v>0.997</c:v>
                </c:pt>
                <c:pt idx="776">
                  <c:v>1</c:v>
                </c:pt>
                <c:pt idx="777">
                  <c:v>1</c:v>
                </c:pt>
                <c:pt idx="778">
                  <c:v>0.99960000000000004</c:v>
                </c:pt>
                <c:pt idx="779">
                  <c:v>1.05</c:v>
                </c:pt>
                <c:pt idx="780">
                  <c:v>0.99880000000000002</c:v>
                </c:pt>
                <c:pt idx="781">
                  <c:v>1</c:v>
                </c:pt>
                <c:pt idx="782">
                  <c:v>0.999</c:v>
                </c:pt>
                <c:pt idx="783">
                  <c:v>1.01</c:v>
                </c:pt>
                <c:pt idx="784">
                  <c:v>1</c:v>
                </c:pt>
                <c:pt idx="785">
                  <c:v>0.99839999999999995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0.995</c:v>
                </c:pt>
                <c:pt idx="790">
                  <c:v>1</c:v>
                </c:pt>
                <c:pt idx="791">
                  <c:v>1.01</c:v>
                </c:pt>
                <c:pt idx="792">
                  <c:v>0.99709999999999999</c:v>
                </c:pt>
                <c:pt idx="793">
                  <c:v>0.99839999999999995</c:v>
                </c:pt>
                <c:pt idx="794">
                  <c:v>1</c:v>
                </c:pt>
                <c:pt idx="795">
                  <c:v>1</c:v>
                </c:pt>
                <c:pt idx="796">
                  <c:v>0.99880000000000002</c:v>
                </c:pt>
                <c:pt idx="797">
                  <c:v>0.998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0.99850000000000005</c:v>
                </c:pt>
                <c:pt idx="804">
                  <c:v>0.99929999999999997</c:v>
                </c:pt>
                <c:pt idx="805">
                  <c:v>0.99909999999999999</c:v>
                </c:pt>
                <c:pt idx="806">
                  <c:v>1</c:v>
                </c:pt>
                <c:pt idx="807">
                  <c:v>0.99860000000000004</c:v>
                </c:pt>
                <c:pt idx="808">
                  <c:v>1</c:v>
                </c:pt>
                <c:pt idx="809">
                  <c:v>0.99839999999999995</c:v>
                </c:pt>
                <c:pt idx="810">
                  <c:v>1</c:v>
                </c:pt>
                <c:pt idx="811">
                  <c:v>1</c:v>
                </c:pt>
                <c:pt idx="812">
                  <c:v>0.99950000000000006</c:v>
                </c:pt>
                <c:pt idx="813">
                  <c:v>0.99780000000000002</c:v>
                </c:pt>
                <c:pt idx="814">
                  <c:v>0.99719999999999998</c:v>
                </c:pt>
                <c:pt idx="815">
                  <c:v>1</c:v>
                </c:pt>
                <c:pt idx="816">
                  <c:v>1</c:v>
                </c:pt>
                <c:pt idx="817">
                  <c:v>0.99890000000000001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0.99839999999999995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0.99850000000000005</c:v>
                </c:pt>
                <c:pt idx="833">
                  <c:v>1</c:v>
                </c:pt>
                <c:pt idx="834">
                  <c:v>1</c:v>
                </c:pt>
                <c:pt idx="835">
                  <c:v>0.99919999999999998</c:v>
                </c:pt>
                <c:pt idx="836">
                  <c:v>0.99970000000000003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1.01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1.01</c:v>
                </c:pt>
                <c:pt idx="847">
                  <c:v>1.01</c:v>
                </c:pt>
                <c:pt idx="848">
                  <c:v>1</c:v>
                </c:pt>
                <c:pt idx="849">
                  <c:v>1</c:v>
                </c:pt>
                <c:pt idx="850" formatCode="&quot;$&quot;#,##0_);[Red]\(&quot;$&quot;#,##0\)">
                  <c:v>0.99980000000000002</c:v>
                </c:pt>
                <c:pt idx="851">
                  <c:v>0.99970000000000003</c:v>
                </c:pt>
                <c:pt idx="852">
                  <c:v>1.01</c:v>
                </c:pt>
                <c:pt idx="853">
                  <c:v>1</c:v>
                </c:pt>
                <c:pt idx="854">
                  <c:v>1</c:v>
                </c:pt>
                <c:pt idx="855">
                  <c:v>1.01</c:v>
                </c:pt>
                <c:pt idx="856">
                  <c:v>1</c:v>
                </c:pt>
                <c:pt idx="857">
                  <c:v>1</c:v>
                </c:pt>
                <c:pt idx="858">
                  <c:v>1.01</c:v>
                </c:pt>
                <c:pt idx="859">
                  <c:v>1.01</c:v>
                </c:pt>
                <c:pt idx="860">
                  <c:v>1</c:v>
                </c:pt>
                <c:pt idx="861">
                  <c:v>1.01</c:v>
                </c:pt>
                <c:pt idx="862">
                  <c:v>1.01</c:v>
                </c:pt>
                <c:pt idx="863">
                  <c:v>1.01</c:v>
                </c:pt>
                <c:pt idx="864">
                  <c:v>1.01</c:v>
                </c:pt>
                <c:pt idx="865">
                  <c:v>0.99329999999999996</c:v>
                </c:pt>
                <c:pt idx="866">
                  <c:v>1</c:v>
                </c:pt>
                <c:pt idx="867">
                  <c:v>1</c:v>
                </c:pt>
                <c:pt idx="868">
                  <c:v>1.01</c:v>
                </c:pt>
                <c:pt idx="869">
                  <c:v>1</c:v>
                </c:pt>
                <c:pt idx="870">
                  <c:v>1.01</c:v>
                </c:pt>
                <c:pt idx="871">
                  <c:v>1.01</c:v>
                </c:pt>
                <c:pt idx="872">
                  <c:v>1.01</c:v>
                </c:pt>
                <c:pt idx="873">
                  <c:v>1</c:v>
                </c:pt>
                <c:pt idx="874">
                  <c:v>1.01</c:v>
                </c:pt>
                <c:pt idx="875">
                  <c:v>1.01</c:v>
                </c:pt>
                <c:pt idx="876" formatCode="&quot;$&quot;#,##0_);[Red]\(&quot;$&quot;#,##0\)">
                  <c:v>1</c:v>
                </c:pt>
                <c:pt idx="877">
                  <c:v>1.01</c:v>
                </c:pt>
                <c:pt idx="878">
                  <c:v>1.01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1.01</c:v>
                </c:pt>
                <c:pt idx="886">
                  <c:v>1.01</c:v>
                </c:pt>
                <c:pt idx="887">
                  <c:v>1</c:v>
                </c:pt>
                <c:pt idx="888">
                  <c:v>1.02</c:v>
                </c:pt>
                <c:pt idx="889">
                  <c:v>1.01</c:v>
                </c:pt>
                <c:pt idx="890">
                  <c:v>1</c:v>
                </c:pt>
                <c:pt idx="891">
                  <c:v>1</c:v>
                </c:pt>
                <c:pt idx="892">
                  <c:v>1.01</c:v>
                </c:pt>
                <c:pt idx="893">
                  <c:v>1.01</c:v>
                </c:pt>
                <c:pt idx="894">
                  <c:v>1.01</c:v>
                </c:pt>
                <c:pt idx="895">
                  <c:v>1.01</c:v>
                </c:pt>
                <c:pt idx="896">
                  <c:v>1.01</c:v>
                </c:pt>
                <c:pt idx="897">
                  <c:v>1</c:v>
                </c:pt>
                <c:pt idx="898">
                  <c:v>1.01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1.01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1.01</c:v>
                </c:pt>
                <c:pt idx="913">
                  <c:v>1.01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1.01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1.01</c:v>
                </c:pt>
                <c:pt idx="925">
                  <c:v>1</c:v>
                </c:pt>
                <c:pt idx="926">
                  <c:v>1</c:v>
                </c:pt>
                <c:pt idx="927">
                  <c:v>1.01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1.01</c:v>
                </c:pt>
                <c:pt idx="933">
                  <c:v>1</c:v>
                </c:pt>
                <c:pt idx="934">
                  <c:v>1.01</c:v>
                </c:pt>
                <c:pt idx="935">
                  <c:v>1.01</c:v>
                </c:pt>
                <c:pt idx="936">
                  <c:v>1.01</c:v>
                </c:pt>
                <c:pt idx="937">
                  <c:v>1.01</c:v>
                </c:pt>
                <c:pt idx="938">
                  <c:v>1</c:v>
                </c:pt>
                <c:pt idx="939">
                  <c:v>1.01</c:v>
                </c:pt>
                <c:pt idx="940">
                  <c:v>1</c:v>
                </c:pt>
                <c:pt idx="941">
                  <c:v>1</c:v>
                </c:pt>
                <c:pt idx="942">
                  <c:v>1.01</c:v>
                </c:pt>
                <c:pt idx="943">
                  <c:v>1</c:v>
                </c:pt>
                <c:pt idx="944">
                  <c:v>1.01</c:v>
                </c:pt>
                <c:pt idx="945">
                  <c:v>1</c:v>
                </c:pt>
                <c:pt idx="946">
                  <c:v>1.01</c:v>
                </c:pt>
                <c:pt idx="947">
                  <c:v>1</c:v>
                </c:pt>
                <c:pt idx="948">
                  <c:v>1.01</c:v>
                </c:pt>
                <c:pt idx="949">
                  <c:v>1.01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0.99980000000000002</c:v>
                </c:pt>
                <c:pt idx="964">
                  <c:v>1</c:v>
                </c:pt>
                <c:pt idx="965">
                  <c:v>1.01</c:v>
                </c:pt>
                <c:pt idx="966">
                  <c:v>1.01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0.99690000000000001</c:v>
                </c:pt>
                <c:pt idx="977">
                  <c:v>0.99909999999999999</c:v>
                </c:pt>
                <c:pt idx="978">
                  <c:v>1</c:v>
                </c:pt>
                <c:pt idx="979">
                  <c:v>0.99960000000000004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0.99450000000000005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0.99329999999999996</c:v>
                </c:pt>
                <c:pt idx="991">
                  <c:v>0.99660000000000004</c:v>
                </c:pt>
                <c:pt idx="992">
                  <c:v>0.99839999999999995</c:v>
                </c:pt>
                <c:pt idx="993">
                  <c:v>0.99770000000000003</c:v>
                </c:pt>
                <c:pt idx="994">
                  <c:v>0.99970000000000003</c:v>
                </c:pt>
                <c:pt idx="995">
                  <c:v>0.99870000000000003</c:v>
                </c:pt>
                <c:pt idx="996">
                  <c:v>0.99750000000000005</c:v>
                </c:pt>
                <c:pt idx="997">
                  <c:v>1</c:v>
                </c:pt>
                <c:pt idx="998">
                  <c:v>0.99819999999999998</c:v>
                </c:pt>
                <c:pt idx="999">
                  <c:v>1.01</c:v>
                </c:pt>
                <c:pt idx="1000">
                  <c:v>1.01</c:v>
                </c:pt>
                <c:pt idx="1001">
                  <c:v>1</c:v>
                </c:pt>
                <c:pt idx="1002">
                  <c:v>1</c:v>
                </c:pt>
                <c:pt idx="1003">
                  <c:v>1.01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0.99890000000000001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0.99760000000000004</c:v>
                </c:pt>
                <c:pt idx="1013">
                  <c:v>1</c:v>
                </c:pt>
                <c:pt idx="1014">
                  <c:v>1</c:v>
                </c:pt>
                <c:pt idx="1015">
                  <c:v>1.01</c:v>
                </c:pt>
                <c:pt idx="1016">
                  <c:v>1</c:v>
                </c:pt>
                <c:pt idx="1017">
                  <c:v>1.01</c:v>
                </c:pt>
                <c:pt idx="1018">
                  <c:v>1.01</c:v>
                </c:pt>
                <c:pt idx="1019">
                  <c:v>0.99590000000000001</c:v>
                </c:pt>
                <c:pt idx="1020">
                  <c:v>1.01</c:v>
                </c:pt>
                <c:pt idx="1021">
                  <c:v>1</c:v>
                </c:pt>
                <c:pt idx="1022">
                  <c:v>0.99870000000000003</c:v>
                </c:pt>
                <c:pt idx="1023">
                  <c:v>1.01</c:v>
                </c:pt>
                <c:pt idx="1024">
                  <c:v>0.99650000000000005</c:v>
                </c:pt>
                <c:pt idx="1025">
                  <c:v>0.99980000000000002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0.99739999999999995</c:v>
                </c:pt>
                <c:pt idx="1030">
                  <c:v>1</c:v>
                </c:pt>
                <c:pt idx="1031">
                  <c:v>0.99990000000000001</c:v>
                </c:pt>
                <c:pt idx="1032">
                  <c:v>1.01</c:v>
                </c:pt>
                <c:pt idx="1033">
                  <c:v>1</c:v>
                </c:pt>
                <c:pt idx="1034">
                  <c:v>0.99609999999999999</c:v>
                </c:pt>
                <c:pt idx="1035">
                  <c:v>0.99250000000000005</c:v>
                </c:pt>
                <c:pt idx="1036">
                  <c:v>0.99860000000000004</c:v>
                </c:pt>
                <c:pt idx="1037">
                  <c:v>1</c:v>
                </c:pt>
                <c:pt idx="1038">
                  <c:v>0.98570000000000002</c:v>
                </c:pt>
                <c:pt idx="1039">
                  <c:v>0.99180000000000001</c:v>
                </c:pt>
                <c:pt idx="1040">
                  <c:v>0.99929999999999997</c:v>
                </c:pt>
                <c:pt idx="1041">
                  <c:v>0.99780000000000002</c:v>
                </c:pt>
                <c:pt idx="1042">
                  <c:v>0.99670000000000003</c:v>
                </c:pt>
                <c:pt idx="1043">
                  <c:v>0.99580000000000002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1.01</c:v>
                </c:pt>
                <c:pt idx="1051">
                  <c:v>1.01</c:v>
                </c:pt>
                <c:pt idx="1052">
                  <c:v>1</c:v>
                </c:pt>
                <c:pt idx="1053">
                  <c:v>1</c:v>
                </c:pt>
                <c:pt idx="1054">
                  <c:v>1.01</c:v>
                </c:pt>
                <c:pt idx="1055">
                  <c:v>1.01</c:v>
                </c:pt>
                <c:pt idx="1056">
                  <c:v>1</c:v>
                </c:pt>
                <c:pt idx="1057">
                  <c:v>1</c:v>
                </c:pt>
                <c:pt idx="1058">
                  <c:v>1.01</c:v>
                </c:pt>
                <c:pt idx="1059">
                  <c:v>1</c:v>
                </c:pt>
                <c:pt idx="1060">
                  <c:v>1.01</c:v>
                </c:pt>
                <c:pt idx="1061">
                  <c:v>0.99509999999999998</c:v>
                </c:pt>
                <c:pt idx="1062">
                  <c:v>0.99960000000000004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1.01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1.01</c:v>
                </c:pt>
                <c:pt idx="1076">
                  <c:v>1</c:v>
                </c:pt>
                <c:pt idx="1077">
                  <c:v>1.01</c:v>
                </c:pt>
                <c:pt idx="1078">
                  <c:v>0.99660000000000004</c:v>
                </c:pt>
                <c:pt idx="1079">
                  <c:v>0.99680000000000002</c:v>
                </c:pt>
                <c:pt idx="1080">
                  <c:v>0.999</c:v>
                </c:pt>
                <c:pt idx="1081">
                  <c:v>1</c:v>
                </c:pt>
                <c:pt idx="1082">
                  <c:v>1</c:v>
                </c:pt>
                <c:pt idx="1083">
                  <c:v>1.01</c:v>
                </c:pt>
                <c:pt idx="1084">
                  <c:v>0.99560000000000004</c:v>
                </c:pt>
                <c:pt idx="1085">
                  <c:v>1</c:v>
                </c:pt>
                <c:pt idx="1086">
                  <c:v>1</c:v>
                </c:pt>
                <c:pt idx="1087">
                  <c:v>0.99929999999999997</c:v>
                </c:pt>
                <c:pt idx="1088">
                  <c:v>1</c:v>
                </c:pt>
                <c:pt idx="1089">
                  <c:v>0.998</c:v>
                </c:pt>
                <c:pt idx="1090">
                  <c:v>0.99950000000000006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1.01</c:v>
                </c:pt>
                <c:pt idx="1097">
                  <c:v>1</c:v>
                </c:pt>
                <c:pt idx="1098">
                  <c:v>0.99390000000000001</c:v>
                </c:pt>
                <c:pt idx="1099">
                  <c:v>0.99480000000000002</c:v>
                </c:pt>
                <c:pt idx="1100">
                  <c:v>0.99109999999999998</c:v>
                </c:pt>
                <c:pt idx="1101">
                  <c:v>0.99280000000000002</c:v>
                </c:pt>
                <c:pt idx="1102">
                  <c:v>1.01</c:v>
                </c:pt>
                <c:pt idx="1103">
                  <c:v>1.01</c:v>
                </c:pt>
                <c:pt idx="1104">
                  <c:v>1.01</c:v>
                </c:pt>
                <c:pt idx="1105">
                  <c:v>1.01</c:v>
                </c:pt>
                <c:pt idx="1106">
                  <c:v>1.01</c:v>
                </c:pt>
                <c:pt idx="1107">
                  <c:v>1.01</c:v>
                </c:pt>
                <c:pt idx="1108">
                  <c:v>1</c:v>
                </c:pt>
                <c:pt idx="1109">
                  <c:v>1.01</c:v>
                </c:pt>
                <c:pt idx="1110">
                  <c:v>1.01</c:v>
                </c:pt>
                <c:pt idx="1111">
                  <c:v>1</c:v>
                </c:pt>
                <c:pt idx="1112">
                  <c:v>1.01</c:v>
                </c:pt>
                <c:pt idx="1113">
                  <c:v>1.01</c:v>
                </c:pt>
                <c:pt idx="1114">
                  <c:v>1.01</c:v>
                </c:pt>
                <c:pt idx="1115">
                  <c:v>1.01</c:v>
                </c:pt>
                <c:pt idx="1116">
                  <c:v>1</c:v>
                </c:pt>
                <c:pt idx="1117">
                  <c:v>1.01</c:v>
                </c:pt>
                <c:pt idx="1118">
                  <c:v>1.01</c:v>
                </c:pt>
                <c:pt idx="1119">
                  <c:v>1</c:v>
                </c:pt>
                <c:pt idx="1120">
                  <c:v>1</c:v>
                </c:pt>
                <c:pt idx="1121">
                  <c:v>1.01</c:v>
                </c:pt>
                <c:pt idx="1122">
                  <c:v>1.01</c:v>
                </c:pt>
                <c:pt idx="1123">
                  <c:v>1.01</c:v>
                </c:pt>
                <c:pt idx="1124">
                  <c:v>1.01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0.99850000000000005</c:v>
                </c:pt>
                <c:pt idx="1129">
                  <c:v>1.01</c:v>
                </c:pt>
                <c:pt idx="1130">
                  <c:v>1.01</c:v>
                </c:pt>
                <c:pt idx="1131">
                  <c:v>1.01</c:v>
                </c:pt>
                <c:pt idx="1132">
                  <c:v>1.01</c:v>
                </c:pt>
                <c:pt idx="1133">
                  <c:v>1.01</c:v>
                </c:pt>
                <c:pt idx="1134">
                  <c:v>1.01</c:v>
                </c:pt>
                <c:pt idx="1135">
                  <c:v>1.01</c:v>
                </c:pt>
                <c:pt idx="1136">
                  <c:v>1.01</c:v>
                </c:pt>
                <c:pt idx="1137">
                  <c:v>1.01</c:v>
                </c:pt>
                <c:pt idx="1138">
                  <c:v>1.01</c:v>
                </c:pt>
                <c:pt idx="1139">
                  <c:v>1.01</c:v>
                </c:pt>
                <c:pt idx="1140">
                  <c:v>1.01</c:v>
                </c:pt>
                <c:pt idx="1141">
                  <c:v>1.01</c:v>
                </c:pt>
                <c:pt idx="1142">
                  <c:v>1.01</c:v>
                </c:pt>
                <c:pt idx="1143">
                  <c:v>1.01</c:v>
                </c:pt>
                <c:pt idx="1144">
                  <c:v>1.01</c:v>
                </c:pt>
                <c:pt idx="1145">
                  <c:v>1.01</c:v>
                </c:pt>
                <c:pt idx="1146">
                  <c:v>1.01</c:v>
                </c:pt>
                <c:pt idx="1147">
                  <c:v>1.01</c:v>
                </c:pt>
                <c:pt idx="1148">
                  <c:v>1.01</c:v>
                </c:pt>
                <c:pt idx="1149">
                  <c:v>1.01</c:v>
                </c:pt>
                <c:pt idx="1150">
                  <c:v>1.01</c:v>
                </c:pt>
                <c:pt idx="1151">
                  <c:v>1.01</c:v>
                </c:pt>
                <c:pt idx="1152">
                  <c:v>1.01</c:v>
                </c:pt>
                <c:pt idx="1153">
                  <c:v>1.01</c:v>
                </c:pt>
                <c:pt idx="1154">
                  <c:v>1.01</c:v>
                </c:pt>
                <c:pt idx="1155">
                  <c:v>1.01</c:v>
                </c:pt>
                <c:pt idx="1156">
                  <c:v>1.01</c:v>
                </c:pt>
                <c:pt idx="1157">
                  <c:v>1.01</c:v>
                </c:pt>
                <c:pt idx="1158">
                  <c:v>1.01</c:v>
                </c:pt>
                <c:pt idx="1159">
                  <c:v>1.01</c:v>
                </c:pt>
                <c:pt idx="1160">
                  <c:v>1.02</c:v>
                </c:pt>
                <c:pt idx="1161">
                  <c:v>1.01</c:v>
                </c:pt>
                <c:pt idx="1162">
                  <c:v>1.01</c:v>
                </c:pt>
                <c:pt idx="1163">
                  <c:v>1.01</c:v>
                </c:pt>
                <c:pt idx="1164">
                  <c:v>1</c:v>
                </c:pt>
                <c:pt idx="1165">
                  <c:v>1.01</c:v>
                </c:pt>
                <c:pt idx="1166">
                  <c:v>1.01</c:v>
                </c:pt>
                <c:pt idx="1167">
                  <c:v>1.01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1.01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0.99950000000000006</c:v>
                </c:pt>
                <c:pt idx="1181">
                  <c:v>0.99980000000000002</c:v>
                </c:pt>
                <c:pt idx="1182">
                  <c:v>1</c:v>
                </c:pt>
                <c:pt idx="1183">
                  <c:v>1</c:v>
                </c:pt>
                <c:pt idx="1184">
                  <c:v>1.01</c:v>
                </c:pt>
                <c:pt idx="1185">
                  <c:v>1.01</c:v>
                </c:pt>
                <c:pt idx="1186">
                  <c:v>1.01</c:v>
                </c:pt>
                <c:pt idx="1187">
                  <c:v>1.01</c:v>
                </c:pt>
                <c:pt idx="1188">
                  <c:v>1.01</c:v>
                </c:pt>
                <c:pt idx="1189">
                  <c:v>1.01</c:v>
                </c:pt>
                <c:pt idx="1190">
                  <c:v>1.01</c:v>
                </c:pt>
                <c:pt idx="1191">
                  <c:v>1.01</c:v>
                </c:pt>
                <c:pt idx="1192">
                  <c:v>1.01</c:v>
                </c:pt>
                <c:pt idx="1193">
                  <c:v>1.01</c:v>
                </c:pt>
                <c:pt idx="1194">
                  <c:v>1.01</c:v>
                </c:pt>
                <c:pt idx="1195">
                  <c:v>1.01</c:v>
                </c:pt>
                <c:pt idx="1196">
                  <c:v>1.02</c:v>
                </c:pt>
                <c:pt idx="1197">
                  <c:v>1.02</c:v>
                </c:pt>
                <c:pt idx="1198">
                  <c:v>1.02</c:v>
                </c:pt>
                <c:pt idx="1199">
                  <c:v>1.02</c:v>
                </c:pt>
                <c:pt idx="1200">
                  <c:v>1.02</c:v>
                </c:pt>
                <c:pt idx="1201">
                  <c:v>1.02</c:v>
                </c:pt>
                <c:pt idx="1202">
                  <c:v>1.02</c:v>
                </c:pt>
                <c:pt idx="1203">
                  <c:v>1.02</c:v>
                </c:pt>
                <c:pt idx="1204">
                  <c:v>1.02</c:v>
                </c:pt>
                <c:pt idx="1205">
                  <c:v>1.02</c:v>
                </c:pt>
                <c:pt idx="1206">
                  <c:v>1.02</c:v>
                </c:pt>
                <c:pt idx="1207">
                  <c:v>1.02</c:v>
                </c:pt>
                <c:pt idx="1208">
                  <c:v>1.02</c:v>
                </c:pt>
                <c:pt idx="1209">
                  <c:v>1.01</c:v>
                </c:pt>
                <c:pt idx="1210">
                  <c:v>1.02</c:v>
                </c:pt>
                <c:pt idx="1211">
                  <c:v>1.02</c:v>
                </c:pt>
                <c:pt idx="1212">
                  <c:v>1.02</c:v>
                </c:pt>
                <c:pt idx="1213">
                  <c:v>1.02</c:v>
                </c:pt>
                <c:pt idx="1214">
                  <c:v>1.02</c:v>
                </c:pt>
                <c:pt idx="1215">
                  <c:v>1.02</c:v>
                </c:pt>
                <c:pt idx="1216">
                  <c:v>1.01</c:v>
                </c:pt>
                <c:pt idx="1217">
                  <c:v>1.02</c:v>
                </c:pt>
                <c:pt idx="1218">
                  <c:v>1.03</c:v>
                </c:pt>
                <c:pt idx="1219">
                  <c:v>1.02</c:v>
                </c:pt>
                <c:pt idx="1220">
                  <c:v>1.02</c:v>
                </c:pt>
                <c:pt idx="1221">
                  <c:v>1.02</c:v>
                </c:pt>
                <c:pt idx="1222">
                  <c:v>1.02</c:v>
                </c:pt>
                <c:pt idx="1223">
                  <c:v>1.02</c:v>
                </c:pt>
                <c:pt idx="1224">
                  <c:v>1.02</c:v>
                </c:pt>
                <c:pt idx="1225">
                  <c:v>1.02</c:v>
                </c:pt>
                <c:pt idx="1226">
                  <c:v>1.02</c:v>
                </c:pt>
                <c:pt idx="1227">
                  <c:v>1.02</c:v>
                </c:pt>
                <c:pt idx="1228">
                  <c:v>1.02</c:v>
                </c:pt>
                <c:pt idx="1229">
                  <c:v>1.01</c:v>
                </c:pt>
                <c:pt idx="1230">
                  <c:v>1.01</c:v>
                </c:pt>
                <c:pt idx="1231">
                  <c:v>1.01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1.01</c:v>
                </c:pt>
                <c:pt idx="1236">
                  <c:v>1.01</c:v>
                </c:pt>
                <c:pt idx="1237">
                  <c:v>1.02</c:v>
                </c:pt>
                <c:pt idx="1238">
                  <c:v>1.02</c:v>
                </c:pt>
                <c:pt idx="1239">
                  <c:v>1.02</c:v>
                </c:pt>
                <c:pt idx="1240">
                  <c:v>1</c:v>
                </c:pt>
                <c:pt idx="1241">
                  <c:v>0.99829999999999997</c:v>
                </c:pt>
                <c:pt idx="1242">
                  <c:v>0.99299999999999999</c:v>
                </c:pt>
                <c:pt idx="1243">
                  <c:v>1</c:v>
                </c:pt>
                <c:pt idx="1244">
                  <c:v>0.99660000000000004</c:v>
                </c:pt>
                <c:pt idx="1245">
                  <c:v>0.99839999999999995</c:v>
                </c:pt>
                <c:pt idx="1246">
                  <c:v>1</c:v>
                </c:pt>
                <c:pt idx="1247">
                  <c:v>0.99180000000000001</c:v>
                </c:pt>
                <c:pt idx="1248">
                  <c:v>0.99739999999999995</c:v>
                </c:pt>
                <c:pt idx="1249">
                  <c:v>0.99860000000000004</c:v>
                </c:pt>
                <c:pt idx="1250">
                  <c:v>0.98429999999999995</c:v>
                </c:pt>
                <c:pt idx="1251">
                  <c:v>0.97719999999999996</c:v>
                </c:pt>
                <c:pt idx="1252">
                  <c:v>0.98099999999999998</c:v>
                </c:pt>
                <c:pt idx="1253">
                  <c:v>0.98019999999999996</c:v>
                </c:pt>
                <c:pt idx="1254">
                  <c:v>0.98260000000000003</c:v>
                </c:pt>
                <c:pt idx="1255">
                  <c:v>0.99819999999999998</c:v>
                </c:pt>
                <c:pt idx="1256">
                  <c:v>0.98750000000000004</c:v>
                </c:pt>
                <c:pt idx="1257">
                  <c:v>0.96879999999999999</c:v>
                </c:pt>
                <c:pt idx="1258">
                  <c:v>0.98270000000000002</c:v>
                </c:pt>
                <c:pt idx="1259">
                  <c:v>0.99250000000000005</c:v>
                </c:pt>
                <c:pt idx="1260">
                  <c:v>0.9859</c:v>
                </c:pt>
                <c:pt idx="1261">
                  <c:v>0.98699999999999999</c:v>
                </c:pt>
                <c:pt idx="1262">
                  <c:v>0.98199999999999998</c:v>
                </c:pt>
                <c:pt idx="1263">
                  <c:v>0.96660000000000001</c:v>
                </c:pt>
                <c:pt idx="1264">
                  <c:v>0.98509999999999998</c:v>
                </c:pt>
                <c:pt idx="1265">
                  <c:v>0.98909999999999998</c:v>
                </c:pt>
                <c:pt idx="1266">
                  <c:v>0.99050000000000005</c:v>
                </c:pt>
                <c:pt idx="1267">
                  <c:v>0.99719999999999998</c:v>
                </c:pt>
                <c:pt idx="1268">
                  <c:v>0.99480000000000002</c:v>
                </c:pt>
                <c:pt idx="1269">
                  <c:v>0.99429999999999996</c:v>
                </c:pt>
                <c:pt idx="1270">
                  <c:v>0.99329999999999996</c:v>
                </c:pt>
                <c:pt idx="1271">
                  <c:v>0.99280000000000002</c:v>
                </c:pt>
                <c:pt idx="1272">
                  <c:v>0.99319999999999997</c:v>
                </c:pt>
                <c:pt idx="1273">
                  <c:v>0.98870000000000002</c:v>
                </c:pt>
                <c:pt idx="1274">
                  <c:v>0.99939999999999996</c:v>
                </c:pt>
                <c:pt idx="1275">
                  <c:v>0.99350000000000005</c:v>
                </c:pt>
                <c:pt idx="1276">
                  <c:v>0.99170000000000003</c:v>
                </c:pt>
                <c:pt idx="1277">
                  <c:v>0.98809999999999998</c:v>
                </c:pt>
                <c:pt idx="1278">
                  <c:v>0.99670000000000003</c:v>
                </c:pt>
                <c:pt idx="1279">
                  <c:v>0.99690000000000001</c:v>
                </c:pt>
                <c:pt idx="1280">
                  <c:v>0.99850000000000005</c:v>
                </c:pt>
                <c:pt idx="1281">
                  <c:v>0.99309999999999998</c:v>
                </c:pt>
                <c:pt idx="1282">
                  <c:v>0.98980000000000001</c:v>
                </c:pt>
                <c:pt idx="1283">
                  <c:v>0.98880000000000001</c:v>
                </c:pt>
                <c:pt idx="1284">
                  <c:v>0.98860000000000003</c:v>
                </c:pt>
                <c:pt idx="1285">
                  <c:v>0.98799999999999999</c:v>
                </c:pt>
                <c:pt idx="1286">
                  <c:v>0.98399999999999999</c:v>
                </c:pt>
                <c:pt idx="1287">
                  <c:v>0.98350000000000004</c:v>
                </c:pt>
                <c:pt idx="1288">
                  <c:v>0.98380000000000001</c:v>
                </c:pt>
                <c:pt idx="1289">
                  <c:v>0.98770000000000002</c:v>
                </c:pt>
                <c:pt idx="1290">
                  <c:v>0.98089999999999999</c:v>
                </c:pt>
                <c:pt idx="1291">
                  <c:v>0.97119999999999995</c:v>
                </c:pt>
                <c:pt idx="1292">
                  <c:v>0.97519999999999996</c:v>
                </c:pt>
                <c:pt idx="1293">
                  <c:v>0.98009999999999997</c:v>
                </c:pt>
                <c:pt idx="1294">
                  <c:v>0.98960000000000004</c:v>
                </c:pt>
                <c:pt idx="1295">
                  <c:v>0.98799999999999999</c:v>
                </c:pt>
                <c:pt idx="1296">
                  <c:v>0.99409999999999998</c:v>
                </c:pt>
                <c:pt idx="1297">
                  <c:v>0.99299999999999999</c:v>
                </c:pt>
                <c:pt idx="1298">
                  <c:v>0.99350000000000005</c:v>
                </c:pt>
                <c:pt idx="1299">
                  <c:v>0.99680000000000002</c:v>
                </c:pt>
                <c:pt idx="1300">
                  <c:v>0.99580000000000002</c:v>
                </c:pt>
                <c:pt idx="1301">
                  <c:v>0.99660000000000004</c:v>
                </c:pt>
                <c:pt idx="1302">
                  <c:v>0.99719999999999998</c:v>
                </c:pt>
                <c:pt idx="1303">
                  <c:v>0.99580000000000002</c:v>
                </c:pt>
                <c:pt idx="1304">
                  <c:v>0.99619999999999997</c:v>
                </c:pt>
                <c:pt idx="1305">
                  <c:v>0.99860000000000004</c:v>
                </c:pt>
                <c:pt idx="1306">
                  <c:v>0.99970000000000003</c:v>
                </c:pt>
                <c:pt idx="1307">
                  <c:v>0.99790000000000001</c:v>
                </c:pt>
                <c:pt idx="1308">
                  <c:v>1</c:v>
                </c:pt>
                <c:pt idx="1309">
                  <c:v>0.99960000000000004</c:v>
                </c:pt>
                <c:pt idx="1310">
                  <c:v>1</c:v>
                </c:pt>
                <c:pt idx="1311">
                  <c:v>0.99709999999999999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0.99950000000000006</c:v>
                </c:pt>
                <c:pt idx="1316">
                  <c:v>1</c:v>
                </c:pt>
                <c:pt idx="1317">
                  <c:v>0.99439999999999995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1.01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1.01</c:v>
                </c:pt>
                <c:pt idx="1332">
                  <c:v>1</c:v>
                </c:pt>
                <c:pt idx="1333">
                  <c:v>1.01</c:v>
                </c:pt>
                <c:pt idx="1334">
                  <c:v>0.99950000000000006</c:v>
                </c:pt>
                <c:pt idx="1335">
                  <c:v>0.99860000000000004</c:v>
                </c:pt>
                <c:pt idx="1336">
                  <c:v>0.99780000000000002</c:v>
                </c:pt>
                <c:pt idx="1337">
                  <c:v>0.99680000000000002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0.99939999999999996</c:v>
                </c:pt>
                <c:pt idx="1342">
                  <c:v>0.99780000000000002</c:v>
                </c:pt>
                <c:pt idx="1343">
                  <c:v>0.99919999999999998</c:v>
                </c:pt>
                <c:pt idx="1344">
                  <c:v>1</c:v>
                </c:pt>
                <c:pt idx="1345">
                  <c:v>1</c:v>
                </c:pt>
                <c:pt idx="1346">
                  <c:v>0.999</c:v>
                </c:pt>
                <c:pt idx="1347">
                  <c:v>1</c:v>
                </c:pt>
                <c:pt idx="1348">
                  <c:v>1</c:v>
                </c:pt>
                <c:pt idx="1349">
                  <c:v>1.01</c:v>
                </c:pt>
                <c:pt idx="1350">
                  <c:v>1</c:v>
                </c:pt>
                <c:pt idx="1351">
                  <c:v>1</c:v>
                </c:pt>
                <c:pt idx="1352">
                  <c:v>0.99780000000000002</c:v>
                </c:pt>
                <c:pt idx="1353">
                  <c:v>1</c:v>
                </c:pt>
                <c:pt idx="1354">
                  <c:v>1</c:v>
                </c:pt>
                <c:pt idx="1355">
                  <c:v>0.99750000000000005</c:v>
                </c:pt>
                <c:pt idx="1356">
                  <c:v>1</c:v>
                </c:pt>
                <c:pt idx="1357">
                  <c:v>1</c:v>
                </c:pt>
                <c:pt idx="1358">
                  <c:v>1.01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0.99929999999999997</c:v>
                </c:pt>
                <c:pt idx="1365">
                  <c:v>0.99850000000000005</c:v>
                </c:pt>
                <c:pt idx="1366">
                  <c:v>0.99909999999999999</c:v>
                </c:pt>
                <c:pt idx="1367">
                  <c:v>1</c:v>
                </c:pt>
                <c:pt idx="1368">
                  <c:v>0.99939999999999996</c:v>
                </c:pt>
                <c:pt idx="1369">
                  <c:v>0.99950000000000006</c:v>
                </c:pt>
                <c:pt idx="1370">
                  <c:v>0.99890000000000001</c:v>
                </c:pt>
                <c:pt idx="1371">
                  <c:v>0.99890000000000001</c:v>
                </c:pt>
                <c:pt idx="1372">
                  <c:v>0.99790000000000001</c:v>
                </c:pt>
                <c:pt idx="1373">
                  <c:v>0.99709999999999999</c:v>
                </c:pt>
                <c:pt idx="1374">
                  <c:v>0.998</c:v>
                </c:pt>
                <c:pt idx="1375">
                  <c:v>0.99880000000000002</c:v>
                </c:pt>
                <c:pt idx="1376">
                  <c:v>0.99650000000000005</c:v>
                </c:pt>
                <c:pt idx="1377">
                  <c:v>0.99750000000000005</c:v>
                </c:pt>
                <c:pt idx="1378">
                  <c:v>0.99980000000000002</c:v>
                </c:pt>
                <c:pt idx="1379">
                  <c:v>1</c:v>
                </c:pt>
                <c:pt idx="1380">
                  <c:v>1</c:v>
                </c:pt>
                <c:pt idx="1381">
                  <c:v>0.99809999999999999</c:v>
                </c:pt>
                <c:pt idx="1382">
                  <c:v>1</c:v>
                </c:pt>
                <c:pt idx="1383">
                  <c:v>1</c:v>
                </c:pt>
                <c:pt idx="1384">
                  <c:v>0.99909999999999999</c:v>
                </c:pt>
                <c:pt idx="1385">
                  <c:v>0.99839999999999995</c:v>
                </c:pt>
                <c:pt idx="1386">
                  <c:v>1</c:v>
                </c:pt>
                <c:pt idx="1387">
                  <c:v>1</c:v>
                </c:pt>
                <c:pt idx="1388">
                  <c:v>0.99909999999999999</c:v>
                </c:pt>
                <c:pt idx="1389">
                  <c:v>1</c:v>
                </c:pt>
                <c:pt idx="1390">
                  <c:v>1</c:v>
                </c:pt>
                <c:pt idx="1391">
                  <c:v>1.01</c:v>
                </c:pt>
                <c:pt idx="1392">
                  <c:v>1</c:v>
                </c:pt>
                <c:pt idx="1393">
                  <c:v>1.01</c:v>
                </c:pt>
                <c:pt idx="1394">
                  <c:v>1</c:v>
                </c:pt>
                <c:pt idx="1395">
                  <c:v>1.01</c:v>
                </c:pt>
                <c:pt idx="1396">
                  <c:v>0.99919999999999998</c:v>
                </c:pt>
                <c:pt idx="1397">
                  <c:v>1</c:v>
                </c:pt>
                <c:pt idx="1398">
                  <c:v>0.99890000000000001</c:v>
                </c:pt>
                <c:pt idx="1399">
                  <c:v>0.99880000000000002</c:v>
                </c:pt>
                <c:pt idx="1400">
                  <c:v>0.99919999999999998</c:v>
                </c:pt>
                <c:pt idx="1401">
                  <c:v>1</c:v>
                </c:pt>
                <c:pt idx="1402">
                  <c:v>0.99719999999999998</c:v>
                </c:pt>
                <c:pt idx="1403">
                  <c:v>0.99790000000000001</c:v>
                </c:pt>
                <c:pt idx="1404">
                  <c:v>1</c:v>
                </c:pt>
                <c:pt idx="1405">
                  <c:v>1</c:v>
                </c:pt>
                <c:pt idx="1406">
                  <c:v>1.01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0.99880000000000002</c:v>
                </c:pt>
                <c:pt idx="1411">
                  <c:v>1</c:v>
                </c:pt>
                <c:pt idx="1412">
                  <c:v>1</c:v>
                </c:pt>
                <c:pt idx="1413">
                  <c:v>1.01</c:v>
                </c:pt>
                <c:pt idx="1414">
                  <c:v>1</c:v>
                </c:pt>
                <c:pt idx="1415">
                  <c:v>1.01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0.99819999999999998</c:v>
                </c:pt>
                <c:pt idx="1421">
                  <c:v>1.01</c:v>
                </c:pt>
                <c:pt idx="1422">
                  <c:v>1</c:v>
                </c:pt>
                <c:pt idx="1423">
                  <c:v>0.99870000000000003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0.99350000000000005</c:v>
                </c:pt>
                <c:pt idx="1429">
                  <c:v>1</c:v>
                </c:pt>
                <c:pt idx="1430">
                  <c:v>0.998</c:v>
                </c:pt>
                <c:pt idx="1431">
                  <c:v>0.99970000000000003</c:v>
                </c:pt>
                <c:pt idx="1432">
                  <c:v>1</c:v>
                </c:pt>
                <c:pt idx="1433">
                  <c:v>1</c:v>
                </c:pt>
                <c:pt idx="1434">
                  <c:v>0.99919999999999998</c:v>
                </c:pt>
                <c:pt idx="1435">
                  <c:v>0.99990000000000001</c:v>
                </c:pt>
                <c:pt idx="1436">
                  <c:v>1</c:v>
                </c:pt>
                <c:pt idx="1437">
                  <c:v>0.99880000000000002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0.99909999999999999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0.99990000000000001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0.99719999999999998</c:v>
                </c:pt>
                <c:pt idx="1455">
                  <c:v>0.99719999999999998</c:v>
                </c:pt>
                <c:pt idx="1456">
                  <c:v>0.99629999999999996</c:v>
                </c:pt>
                <c:pt idx="1457">
                  <c:v>0.99860000000000004</c:v>
                </c:pt>
                <c:pt idx="1458">
                  <c:v>0.998</c:v>
                </c:pt>
                <c:pt idx="1459">
                  <c:v>0.99750000000000005</c:v>
                </c:pt>
                <c:pt idx="1460">
                  <c:v>1</c:v>
                </c:pt>
                <c:pt idx="1461">
                  <c:v>0.99890000000000001</c:v>
                </c:pt>
                <c:pt idx="1462">
                  <c:v>0.998</c:v>
                </c:pt>
                <c:pt idx="1463">
                  <c:v>0.99929999999999997</c:v>
                </c:pt>
                <c:pt idx="1464">
                  <c:v>1</c:v>
                </c:pt>
                <c:pt idx="1465">
                  <c:v>0.99960000000000004</c:v>
                </c:pt>
                <c:pt idx="1466">
                  <c:v>0.99180000000000001</c:v>
                </c:pt>
                <c:pt idx="1467">
                  <c:v>1</c:v>
                </c:pt>
                <c:pt idx="1468">
                  <c:v>0.99780000000000002</c:v>
                </c:pt>
                <c:pt idx="1469">
                  <c:v>0.99619999999999997</c:v>
                </c:pt>
                <c:pt idx="1470">
                  <c:v>0.999</c:v>
                </c:pt>
                <c:pt idx="1471">
                  <c:v>0.99829999999999997</c:v>
                </c:pt>
                <c:pt idx="1472">
                  <c:v>0.99719999999999998</c:v>
                </c:pt>
                <c:pt idx="1473">
                  <c:v>0.99760000000000004</c:v>
                </c:pt>
                <c:pt idx="1474">
                  <c:v>0.99860000000000004</c:v>
                </c:pt>
                <c:pt idx="1475">
                  <c:v>0.99760000000000004</c:v>
                </c:pt>
                <c:pt idx="1476">
                  <c:v>0.99860000000000004</c:v>
                </c:pt>
                <c:pt idx="1477">
                  <c:v>0.99980000000000002</c:v>
                </c:pt>
                <c:pt idx="1478">
                  <c:v>0.99890000000000001</c:v>
                </c:pt>
                <c:pt idx="1479">
                  <c:v>0.99680000000000002</c:v>
                </c:pt>
                <c:pt idx="1480">
                  <c:v>1</c:v>
                </c:pt>
                <c:pt idx="1481">
                  <c:v>0.99739999999999995</c:v>
                </c:pt>
                <c:pt idx="1482">
                  <c:v>0.99760000000000004</c:v>
                </c:pt>
                <c:pt idx="1483">
                  <c:v>0.99680000000000002</c:v>
                </c:pt>
                <c:pt idx="1484">
                  <c:v>0.99960000000000004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0.99980000000000002</c:v>
                </c:pt>
                <c:pt idx="1491">
                  <c:v>1</c:v>
                </c:pt>
                <c:pt idx="1492">
                  <c:v>0.99890000000000001</c:v>
                </c:pt>
                <c:pt idx="1493">
                  <c:v>0.99860000000000004</c:v>
                </c:pt>
                <c:pt idx="1494">
                  <c:v>0.99919999999999998</c:v>
                </c:pt>
                <c:pt idx="1495">
                  <c:v>1</c:v>
                </c:pt>
                <c:pt idx="1496">
                  <c:v>1</c:v>
                </c:pt>
                <c:pt idx="1497">
                  <c:v>0.99970000000000003</c:v>
                </c:pt>
                <c:pt idx="1498">
                  <c:v>1.01</c:v>
                </c:pt>
                <c:pt idx="1499">
                  <c:v>0.99019999999999997</c:v>
                </c:pt>
                <c:pt idx="1500">
                  <c:v>0.999</c:v>
                </c:pt>
                <c:pt idx="1501">
                  <c:v>0.99919999999999998</c:v>
                </c:pt>
                <c:pt idx="1502">
                  <c:v>0.99680000000000002</c:v>
                </c:pt>
                <c:pt idx="1503">
                  <c:v>0.9899</c:v>
                </c:pt>
                <c:pt idx="1504">
                  <c:v>1</c:v>
                </c:pt>
                <c:pt idx="1505">
                  <c:v>1</c:v>
                </c:pt>
                <c:pt idx="1506">
                  <c:v>0.99860000000000004</c:v>
                </c:pt>
                <c:pt idx="1507">
                  <c:v>1</c:v>
                </c:pt>
                <c:pt idx="1508">
                  <c:v>1</c:v>
                </c:pt>
                <c:pt idx="1509">
                  <c:v>0.99980000000000002</c:v>
                </c:pt>
                <c:pt idx="1510">
                  <c:v>1</c:v>
                </c:pt>
                <c:pt idx="1511">
                  <c:v>1</c:v>
                </c:pt>
                <c:pt idx="1512">
                  <c:v>1.01</c:v>
                </c:pt>
                <c:pt idx="1513">
                  <c:v>1</c:v>
                </c:pt>
                <c:pt idx="1514">
                  <c:v>1.01</c:v>
                </c:pt>
                <c:pt idx="1515">
                  <c:v>1</c:v>
                </c:pt>
                <c:pt idx="1516">
                  <c:v>1</c:v>
                </c:pt>
                <c:pt idx="1517">
                  <c:v>0.99890000000000001</c:v>
                </c:pt>
                <c:pt idx="1518">
                  <c:v>0.99760000000000004</c:v>
                </c:pt>
                <c:pt idx="1519">
                  <c:v>1</c:v>
                </c:pt>
                <c:pt idx="1520">
                  <c:v>0.99970000000000003</c:v>
                </c:pt>
                <c:pt idx="1521">
                  <c:v>1</c:v>
                </c:pt>
                <c:pt idx="1522">
                  <c:v>0.99890000000000001</c:v>
                </c:pt>
                <c:pt idx="1523">
                  <c:v>1</c:v>
                </c:pt>
                <c:pt idx="1524">
                  <c:v>0.99960000000000004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1.01</c:v>
                </c:pt>
                <c:pt idx="1533">
                  <c:v>1</c:v>
                </c:pt>
                <c:pt idx="1534">
                  <c:v>1</c:v>
                </c:pt>
                <c:pt idx="1535">
                  <c:v>1.01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0.99929999999999997</c:v>
                </c:pt>
                <c:pt idx="1540">
                  <c:v>1</c:v>
                </c:pt>
                <c:pt idx="1541">
                  <c:v>1</c:v>
                </c:pt>
                <c:pt idx="1542">
                  <c:v>1.02</c:v>
                </c:pt>
                <c:pt idx="1543">
                  <c:v>1</c:v>
                </c:pt>
                <c:pt idx="1544">
                  <c:v>1.01</c:v>
                </c:pt>
                <c:pt idx="1545">
                  <c:v>0.99629999999999996</c:v>
                </c:pt>
                <c:pt idx="1546">
                  <c:v>1.01</c:v>
                </c:pt>
                <c:pt idx="1547">
                  <c:v>1</c:v>
                </c:pt>
                <c:pt idx="1548">
                  <c:v>0.99070000000000003</c:v>
                </c:pt>
                <c:pt idx="1549">
                  <c:v>0.9869</c:v>
                </c:pt>
                <c:pt idx="1550">
                  <c:v>0.99029999999999996</c:v>
                </c:pt>
                <c:pt idx="1551">
                  <c:v>0.98650000000000004</c:v>
                </c:pt>
                <c:pt idx="1552">
                  <c:v>0.99529999999999996</c:v>
                </c:pt>
                <c:pt idx="1553">
                  <c:v>0.98880000000000001</c:v>
                </c:pt>
                <c:pt idx="1554">
                  <c:v>0.99329999999999996</c:v>
                </c:pt>
                <c:pt idx="1555">
                  <c:v>1</c:v>
                </c:pt>
                <c:pt idx="1556">
                  <c:v>0.99960000000000004</c:v>
                </c:pt>
                <c:pt idx="1557">
                  <c:v>0.99750000000000005</c:v>
                </c:pt>
                <c:pt idx="1558">
                  <c:v>1.01</c:v>
                </c:pt>
                <c:pt idx="1559">
                  <c:v>1.01</c:v>
                </c:pt>
                <c:pt idx="1560">
                  <c:v>0.99990000000000001</c:v>
                </c:pt>
                <c:pt idx="1561">
                  <c:v>1</c:v>
                </c:pt>
                <c:pt idx="1562">
                  <c:v>1</c:v>
                </c:pt>
                <c:pt idx="1563">
                  <c:v>1.02</c:v>
                </c:pt>
                <c:pt idx="1564">
                  <c:v>1.01</c:v>
                </c:pt>
                <c:pt idx="1565">
                  <c:v>1.03</c:v>
                </c:pt>
                <c:pt idx="1566">
                  <c:v>1.01</c:v>
                </c:pt>
                <c:pt idx="1567">
                  <c:v>1.02</c:v>
                </c:pt>
                <c:pt idx="1568">
                  <c:v>1</c:v>
                </c:pt>
                <c:pt idx="1569">
                  <c:v>1.01</c:v>
                </c:pt>
                <c:pt idx="1570">
                  <c:v>1</c:v>
                </c:pt>
                <c:pt idx="1571">
                  <c:v>1</c:v>
                </c:pt>
                <c:pt idx="1572">
                  <c:v>1.01</c:v>
                </c:pt>
                <c:pt idx="1573">
                  <c:v>1.01</c:v>
                </c:pt>
                <c:pt idx="1574">
                  <c:v>1</c:v>
                </c:pt>
                <c:pt idx="1575">
                  <c:v>1.01</c:v>
                </c:pt>
                <c:pt idx="1576">
                  <c:v>0.99860000000000004</c:v>
                </c:pt>
                <c:pt idx="1577">
                  <c:v>1</c:v>
                </c:pt>
                <c:pt idx="1578">
                  <c:v>1.01</c:v>
                </c:pt>
                <c:pt idx="1579">
                  <c:v>1</c:v>
                </c:pt>
                <c:pt idx="1580">
                  <c:v>1.01</c:v>
                </c:pt>
                <c:pt idx="1581">
                  <c:v>1.01</c:v>
                </c:pt>
                <c:pt idx="1582">
                  <c:v>1.02</c:v>
                </c:pt>
                <c:pt idx="1583">
                  <c:v>1.01</c:v>
                </c:pt>
                <c:pt idx="1584">
                  <c:v>1.01</c:v>
                </c:pt>
                <c:pt idx="1585">
                  <c:v>1</c:v>
                </c:pt>
                <c:pt idx="1586">
                  <c:v>1</c:v>
                </c:pt>
                <c:pt idx="1587">
                  <c:v>1.01</c:v>
                </c:pt>
                <c:pt idx="1588">
                  <c:v>1.02</c:v>
                </c:pt>
                <c:pt idx="1589">
                  <c:v>1.05</c:v>
                </c:pt>
                <c:pt idx="1590">
                  <c:v>1.02</c:v>
                </c:pt>
                <c:pt idx="1591">
                  <c:v>1.01</c:v>
                </c:pt>
                <c:pt idx="1592">
                  <c:v>1</c:v>
                </c:pt>
                <c:pt idx="1593">
                  <c:v>1.01</c:v>
                </c:pt>
                <c:pt idx="1594">
                  <c:v>1.01</c:v>
                </c:pt>
                <c:pt idx="1595">
                  <c:v>1.01</c:v>
                </c:pt>
                <c:pt idx="1596">
                  <c:v>1.01</c:v>
                </c:pt>
                <c:pt idx="1597">
                  <c:v>1.02</c:v>
                </c:pt>
                <c:pt idx="1598">
                  <c:v>1.01</c:v>
                </c:pt>
                <c:pt idx="1599">
                  <c:v>1.03</c:v>
                </c:pt>
                <c:pt idx="1600">
                  <c:v>1.08</c:v>
                </c:pt>
                <c:pt idx="1601">
                  <c:v>1.02</c:v>
                </c:pt>
                <c:pt idx="1602">
                  <c:v>1.02</c:v>
                </c:pt>
                <c:pt idx="1603">
                  <c:v>1.02</c:v>
                </c:pt>
                <c:pt idx="1604">
                  <c:v>1.02</c:v>
                </c:pt>
                <c:pt idx="1605">
                  <c:v>1.03</c:v>
                </c:pt>
                <c:pt idx="1606">
                  <c:v>1.01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0.99970000000000003</c:v>
                </c:pt>
                <c:pt idx="1611">
                  <c:v>1.01</c:v>
                </c:pt>
                <c:pt idx="1612">
                  <c:v>1.01</c:v>
                </c:pt>
                <c:pt idx="1613">
                  <c:v>0.99060000000000004</c:v>
                </c:pt>
                <c:pt idx="1614">
                  <c:v>1</c:v>
                </c:pt>
                <c:pt idx="1615">
                  <c:v>1</c:v>
                </c:pt>
                <c:pt idx="1616">
                  <c:v>1.01</c:v>
                </c:pt>
                <c:pt idx="1617">
                  <c:v>1.01</c:v>
                </c:pt>
                <c:pt idx="1618">
                  <c:v>1</c:v>
                </c:pt>
                <c:pt idx="1619">
                  <c:v>0.99460000000000004</c:v>
                </c:pt>
                <c:pt idx="1620">
                  <c:v>1</c:v>
                </c:pt>
                <c:pt idx="1621">
                  <c:v>0.996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1.01</c:v>
                </c:pt>
                <c:pt idx="1629">
                  <c:v>1.01</c:v>
                </c:pt>
                <c:pt idx="1630">
                  <c:v>1.01</c:v>
                </c:pt>
                <c:pt idx="1631">
                  <c:v>1.01</c:v>
                </c:pt>
                <c:pt idx="1632">
                  <c:v>1.01</c:v>
                </c:pt>
                <c:pt idx="1633">
                  <c:v>1.01</c:v>
                </c:pt>
                <c:pt idx="1634">
                  <c:v>1.01</c:v>
                </c:pt>
                <c:pt idx="1635">
                  <c:v>1.01</c:v>
                </c:pt>
                <c:pt idx="1636">
                  <c:v>1</c:v>
                </c:pt>
                <c:pt idx="1637">
                  <c:v>0.99880000000000002</c:v>
                </c:pt>
                <c:pt idx="1638">
                  <c:v>1</c:v>
                </c:pt>
                <c:pt idx="1639">
                  <c:v>1.01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0.99990000000000001</c:v>
                </c:pt>
                <c:pt idx="1648">
                  <c:v>1</c:v>
                </c:pt>
                <c:pt idx="1649">
                  <c:v>1</c:v>
                </c:pt>
                <c:pt idx="1650">
                  <c:v>0.99650000000000005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0.99929999999999997</c:v>
                </c:pt>
                <c:pt idx="1657">
                  <c:v>0.998</c:v>
                </c:pt>
                <c:pt idx="1658">
                  <c:v>0.99919999999999998</c:v>
                </c:pt>
                <c:pt idx="1659">
                  <c:v>0.99970000000000003</c:v>
                </c:pt>
                <c:pt idx="1660">
                  <c:v>1</c:v>
                </c:pt>
                <c:pt idx="1661">
                  <c:v>0.99739999999999995</c:v>
                </c:pt>
                <c:pt idx="1662">
                  <c:v>0.99860000000000004</c:v>
                </c:pt>
                <c:pt idx="1663">
                  <c:v>0.99939999999999996</c:v>
                </c:pt>
                <c:pt idx="1664">
                  <c:v>0.99980000000000002</c:v>
                </c:pt>
                <c:pt idx="1665">
                  <c:v>0.99839999999999995</c:v>
                </c:pt>
                <c:pt idx="1666">
                  <c:v>0.99929999999999997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0.99990000000000001</c:v>
                </c:pt>
                <c:pt idx="1673">
                  <c:v>0.99650000000000005</c:v>
                </c:pt>
                <c:pt idx="1674">
                  <c:v>0.99990000000000001</c:v>
                </c:pt>
                <c:pt idx="1675">
                  <c:v>1</c:v>
                </c:pt>
                <c:pt idx="1676" formatCode="&quot;$&quot;#,##0_);[Red]\(&quot;$&quot;#,##0\)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 formatCode="&quot;$&quot;#,##0_);[Red]\(&quot;$&quot;#,##0\)">
                  <c:v>1.01</c:v>
                </c:pt>
                <c:pt idx="1687">
                  <c:v>1</c:v>
                </c:pt>
                <c:pt idx="1688">
                  <c:v>1.01</c:v>
                </c:pt>
                <c:pt idx="1689">
                  <c:v>1</c:v>
                </c:pt>
                <c:pt idx="1690">
                  <c:v>1</c:v>
                </c:pt>
                <c:pt idx="1691">
                  <c:v>1.01</c:v>
                </c:pt>
                <c:pt idx="1692">
                  <c:v>1</c:v>
                </c:pt>
                <c:pt idx="1693">
                  <c:v>1.01</c:v>
                </c:pt>
                <c:pt idx="1694">
                  <c:v>1</c:v>
                </c:pt>
                <c:pt idx="1695">
                  <c:v>1.01</c:v>
                </c:pt>
                <c:pt idx="1696">
                  <c:v>1</c:v>
                </c:pt>
                <c:pt idx="1697">
                  <c:v>1.01</c:v>
                </c:pt>
                <c:pt idx="1698">
                  <c:v>1</c:v>
                </c:pt>
                <c:pt idx="1699">
                  <c:v>1.03</c:v>
                </c:pt>
                <c:pt idx="1700">
                  <c:v>1</c:v>
                </c:pt>
                <c:pt idx="1701">
                  <c:v>1.02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 formatCode="&quot;$&quot;#,##0_);[Red]\(&quot;$&quot;#,##0\)">
                  <c:v>1</c:v>
                </c:pt>
                <c:pt idx="1707">
                  <c:v>1</c:v>
                </c:pt>
                <c:pt idx="1708">
                  <c:v>0.99890000000000001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1.01</c:v>
                </c:pt>
                <c:pt idx="1713">
                  <c:v>0.99929999999999997</c:v>
                </c:pt>
                <c:pt idx="1714">
                  <c:v>0.99660000000000004</c:v>
                </c:pt>
                <c:pt idx="1715" formatCode="&quot;$&quot;#,##0_);[Red]\(&quot;$&quot;#,##0\)">
                  <c:v>1</c:v>
                </c:pt>
                <c:pt idx="1716" formatCode="&quot;$&quot;#,##0_);[Red]\(&quot;$&quot;#,##0\)">
                  <c:v>1.01</c:v>
                </c:pt>
                <c:pt idx="1717">
                  <c:v>1.01</c:v>
                </c:pt>
                <c:pt idx="1718">
                  <c:v>1</c:v>
                </c:pt>
                <c:pt idx="1719">
                  <c:v>1</c:v>
                </c:pt>
                <c:pt idx="1720" formatCode="&quot;$&quot;#,##0_);[Red]\(&quot;$&quot;#,##0\)">
                  <c:v>0.99819999999999998</c:v>
                </c:pt>
                <c:pt idx="1721" formatCode="&quot;$&quot;#,##0_);[Red]\(&quot;$&quot;#,##0\)">
                  <c:v>0.99860000000000004</c:v>
                </c:pt>
                <c:pt idx="1722" formatCode="&quot;$&quot;#,##0_);[Red]\(&quot;$&quot;#,##0\)">
                  <c:v>1</c:v>
                </c:pt>
                <c:pt idx="1723">
                  <c:v>1</c:v>
                </c:pt>
                <c:pt idx="1724" formatCode="&quot;$&quot;#,##0_);[Red]\(&quot;$&quot;#,##0\)">
                  <c:v>0.99299999999999999</c:v>
                </c:pt>
                <c:pt idx="1725">
                  <c:v>1</c:v>
                </c:pt>
                <c:pt idx="1726">
                  <c:v>1</c:v>
                </c:pt>
                <c:pt idx="1727">
                  <c:v>0.99629999999999996</c:v>
                </c:pt>
                <c:pt idx="1728">
                  <c:v>1</c:v>
                </c:pt>
                <c:pt idx="1729">
                  <c:v>0.99829999999999997</c:v>
                </c:pt>
                <c:pt idx="1730">
                  <c:v>1</c:v>
                </c:pt>
                <c:pt idx="1731">
                  <c:v>0.96930000000000005</c:v>
                </c:pt>
                <c:pt idx="1732" formatCode="&quot;$&quot;#,##0_);[Red]\(&quot;$&quot;#,##0\)">
                  <c:v>1</c:v>
                </c:pt>
                <c:pt idx="1733" formatCode="&quot;$&quot;#,##0_);[Red]\(&quot;$&quot;#,##0\)">
                  <c:v>0.99680000000000002</c:v>
                </c:pt>
                <c:pt idx="1734" formatCode="&quot;$&quot;#,##0_);[Red]\(&quot;$&quot;#,##0\)">
                  <c:v>1</c:v>
                </c:pt>
                <c:pt idx="1735" formatCode="&quot;$&quot;#,##0_);[Red]\(&quot;$&quot;#,##0\)">
                  <c:v>0.99890000000000001</c:v>
                </c:pt>
                <c:pt idx="1736" formatCode="&quot;$&quot;#,##0_);[Red]\(&quot;$&quot;#,##0\)">
                  <c:v>0.99660000000000004</c:v>
                </c:pt>
                <c:pt idx="1737" formatCode="&quot;$&quot;#,##0_);[Red]\(&quot;$&quot;#,##0\)">
                  <c:v>1</c:v>
                </c:pt>
                <c:pt idx="1738" formatCode="&quot;$&quot;#,##0_);[Red]\(&quot;$&quot;#,##0\)">
                  <c:v>0.99729999999999996</c:v>
                </c:pt>
                <c:pt idx="1739" formatCode="&quot;$&quot;#,##0_);[Red]\(&quot;$&quot;#,##0\)">
                  <c:v>0.997</c:v>
                </c:pt>
                <c:pt idx="1740" formatCode="&quot;$&quot;#,##0_);[Red]\(&quot;$&quot;#,##0\)">
                  <c:v>0.99980000000000002</c:v>
                </c:pt>
                <c:pt idx="1741" formatCode="&quot;$&quot;#,##0_);[Red]\(&quot;$&quot;#,##0\)">
                  <c:v>0.99399999999999999</c:v>
                </c:pt>
                <c:pt idx="1742" formatCode="&quot;$&quot;#,##0_);[Red]\(&quot;$&quot;#,##0\)">
                  <c:v>0.99780000000000002</c:v>
                </c:pt>
                <c:pt idx="1743" formatCode="&quot;$&quot;#,##0_);[Red]\(&quot;$&quot;#,##0\)">
                  <c:v>0.99319999999999997</c:v>
                </c:pt>
                <c:pt idx="1744" formatCode="&quot;$&quot;#,##0_);[Red]\(&quot;$&quot;#,##0\)">
                  <c:v>0.99719999999999998</c:v>
                </c:pt>
                <c:pt idx="1745">
                  <c:v>0.9869</c:v>
                </c:pt>
                <c:pt idx="1746">
                  <c:v>1</c:v>
                </c:pt>
                <c:pt idx="1747">
                  <c:v>0.99819999999999998</c:v>
                </c:pt>
                <c:pt idx="1748">
                  <c:v>0.99690000000000001</c:v>
                </c:pt>
                <c:pt idx="1749">
                  <c:v>0.99919999999999998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0.99750000000000005</c:v>
                </c:pt>
                <c:pt idx="1754">
                  <c:v>1.01</c:v>
                </c:pt>
                <c:pt idx="1755">
                  <c:v>1.01</c:v>
                </c:pt>
                <c:pt idx="1756">
                  <c:v>1.01</c:v>
                </c:pt>
                <c:pt idx="1757">
                  <c:v>0.99970000000000003</c:v>
                </c:pt>
                <c:pt idx="1758">
                  <c:v>1.01</c:v>
                </c:pt>
                <c:pt idx="1759">
                  <c:v>1</c:v>
                </c:pt>
                <c:pt idx="1760">
                  <c:v>0.99650000000000005</c:v>
                </c:pt>
                <c:pt idx="1761">
                  <c:v>0.99880000000000002</c:v>
                </c:pt>
                <c:pt idx="1762">
                  <c:v>1</c:v>
                </c:pt>
                <c:pt idx="1763">
                  <c:v>1.02</c:v>
                </c:pt>
                <c:pt idx="1764">
                  <c:v>1.02</c:v>
                </c:pt>
                <c:pt idx="1765">
                  <c:v>1.01</c:v>
                </c:pt>
                <c:pt idx="1766">
                  <c:v>1.02</c:v>
                </c:pt>
                <c:pt idx="1767">
                  <c:v>1.01</c:v>
                </c:pt>
                <c:pt idx="1768">
                  <c:v>1.01</c:v>
                </c:pt>
                <c:pt idx="1769">
                  <c:v>1.01</c:v>
                </c:pt>
                <c:pt idx="1770">
                  <c:v>1.01</c:v>
                </c:pt>
                <c:pt idx="1771">
                  <c:v>1.02</c:v>
                </c:pt>
                <c:pt idx="1772">
                  <c:v>1.01</c:v>
                </c:pt>
                <c:pt idx="1773">
                  <c:v>0.97289999999999999</c:v>
                </c:pt>
                <c:pt idx="1774">
                  <c:v>0.98140000000000005</c:v>
                </c:pt>
                <c:pt idx="1775">
                  <c:v>0.97529999999999994</c:v>
                </c:pt>
                <c:pt idx="1776">
                  <c:v>0.98640000000000005</c:v>
                </c:pt>
                <c:pt idx="1777">
                  <c:v>1</c:v>
                </c:pt>
                <c:pt idx="1778">
                  <c:v>0.98860000000000003</c:v>
                </c:pt>
                <c:pt idx="1779">
                  <c:v>1.02</c:v>
                </c:pt>
                <c:pt idx="1780">
                  <c:v>1.02</c:v>
                </c:pt>
                <c:pt idx="1781">
                  <c:v>1.03</c:v>
                </c:pt>
                <c:pt idx="1782">
                  <c:v>1.01</c:v>
                </c:pt>
                <c:pt idx="1783">
                  <c:v>1.02</c:v>
                </c:pt>
                <c:pt idx="1784">
                  <c:v>1.01</c:v>
                </c:pt>
                <c:pt idx="1785">
                  <c:v>1.02</c:v>
                </c:pt>
                <c:pt idx="1786">
                  <c:v>1</c:v>
                </c:pt>
                <c:pt idx="1787">
                  <c:v>1</c:v>
                </c:pt>
                <c:pt idx="1788">
                  <c:v>1.01</c:v>
                </c:pt>
                <c:pt idx="1789">
                  <c:v>1</c:v>
                </c:pt>
                <c:pt idx="1790">
                  <c:v>1.02</c:v>
                </c:pt>
                <c:pt idx="1791">
                  <c:v>1.01</c:v>
                </c:pt>
                <c:pt idx="1792">
                  <c:v>1.02</c:v>
                </c:pt>
                <c:pt idx="1793">
                  <c:v>1.02</c:v>
                </c:pt>
                <c:pt idx="1794">
                  <c:v>1.03</c:v>
                </c:pt>
                <c:pt idx="1795">
                  <c:v>1.04</c:v>
                </c:pt>
                <c:pt idx="1796">
                  <c:v>1.01</c:v>
                </c:pt>
                <c:pt idx="1797">
                  <c:v>1.02</c:v>
                </c:pt>
                <c:pt idx="1798">
                  <c:v>1.04</c:v>
                </c:pt>
                <c:pt idx="1799">
                  <c:v>1.02</c:v>
                </c:pt>
                <c:pt idx="1800">
                  <c:v>1.04</c:v>
                </c:pt>
                <c:pt idx="1801">
                  <c:v>1.04</c:v>
                </c:pt>
                <c:pt idx="1802">
                  <c:v>1.02</c:v>
                </c:pt>
                <c:pt idx="1803">
                  <c:v>1.01</c:v>
                </c:pt>
                <c:pt idx="1804">
                  <c:v>1.01</c:v>
                </c:pt>
                <c:pt idx="1805">
                  <c:v>1</c:v>
                </c:pt>
                <c:pt idx="1806">
                  <c:v>0.99339999999999995</c:v>
                </c:pt>
                <c:pt idx="1807">
                  <c:v>1</c:v>
                </c:pt>
                <c:pt idx="1808">
                  <c:v>0.96709999999999996</c:v>
                </c:pt>
                <c:pt idx="1809">
                  <c:v>0.97040000000000004</c:v>
                </c:pt>
                <c:pt idx="1810">
                  <c:v>0.95860000000000001</c:v>
                </c:pt>
                <c:pt idx="1811">
                  <c:v>0.96730000000000005</c:v>
                </c:pt>
                <c:pt idx="1812">
                  <c:v>0.98109999999999997</c:v>
                </c:pt>
                <c:pt idx="1813">
                  <c:v>0.97360000000000002</c:v>
                </c:pt>
                <c:pt idx="1814">
                  <c:v>0.97609999999999997</c:v>
                </c:pt>
                <c:pt idx="1815">
                  <c:v>0.98370000000000002</c:v>
                </c:pt>
                <c:pt idx="1816">
                  <c:v>0.98199999999999998</c:v>
                </c:pt>
                <c:pt idx="1817">
                  <c:v>0.97050000000000003</c:v>
                </c:pt>
                <c:pt idx="1818">
                  <c:v>0.96730000000000005</c:v>
                </c:pt>
                <c:pt idx="1819">
                  <c:v>0.96899999999999997</c:v>
                </c:pt>
                <c:pt idx="1820">
                  <c:v>0.96860000000000002</c:v>
                </c:pt>
                <c:pt idx="1821">
                  <c:v>0.9556</c:v>
                </c:pt>
                <c:pt idx="1822">
                  <c:v>0.94589999999999996</c:v>
                </c:pt>
                <c:pt idx="1823">
                  <c:v>0.93340000000000001</c:v>
                </c:pt>
                <c:pt idx="1824">
                  <c:v>0.93259999999999998</c:v>
                </c:pt>
                <c:pt idx="1825">
                  <c:v>0.93589999999999995</c:v>
                </c:pt>
                <c:pt idx="1826" formatCode="&quot;$&quot;#,##0_);[Red]\(&quot;$&quot;#,##0\)">
                  <c:v>0.93689999999999996</c:v>
                </c:pt>
                <c:pt idx="1827">
                  <c:v>0.93720000000000003</c:v>
                </c:pt>
                <c:pt idx="1828">
                  <c:v>0.9345</c:v>
                </c:pt>
                <c:pt idx="1829">
                  <c:v>0.9244</c:v>
                </c:pt>
                <c:pt idx="1830">
                  <c:v>0.92110000000000003</c:v>
                </c:pt>
                <c:pt idx="1831">
                  <c:v>0.91359999999999997</c:v>
                </c:pt>
                <c:pt idx="1832">
                  <c:v>0.91790000000000005</c:v>
                </c:pt>
                <c:pt idx="1833">
                  <c:v>0.92130000000000001</c:v>
                </c:pt>
                <c:pt idx="1834">
                  <c:v>0.94089999999999996</c:v>
                </c:pt>
                <c:pt idx="1835">
                  <c:v>0.98419999999999996</c:v>
                </c:pt>
                <c:pt idx="1836">
                  <c:v>0.99829999999999997</c:v>
                </c:pt>
                <c:pt idx="1837">
                  <c:v>0.99950000000000006</c:v>
                </c:pt>
                <c:pt idx="1838">
                  <c:v>0.99960000000000004</c:v>
                </c:pt>
                <c:pt idx="1839">
                  <c:v>0.99929999999999997</c:v>
                </c:pt>
                <c:pt idx="1840">
                  <c:v>0.99950000000000006</c:v>
                </c:pt>
                <c:pt idx="1841">
                  <c:v>0.99990000000000001</c:v>
                </c:pt>
                <c:pt idx="1842">
                  <c:v>0.999</c:v>
                </c:pt>
                <c:pt idx="1843">
                  <c:v>0.99960000000000004</c:v>
                </c:pt>
                <c:pt idx="1844">
                  <c:v>0.99960000000000004</c:v>
                </c:pt>
                <c:pt idx="1845">
                  <c:v>0.99980000000000002</c:v>
                </c:pt>
                <c:pt idx="1846">
                  <c:v>0.99990000000000001</c:v>
                </c:pt>
                <c:pt idx="1847">
                  <c:v>1</c:v>
                </c:pt>
                <c:pt idx="1848">
                  <c:v>0.99970000000000003</c:v>
                </c:pt>
                <c:pt idx="1849">
                  <c:v>0.99990000000000001</c:v>
                </c:pt>
                <c:pt idx="1850">
                  <c:v>0.99990000000000001</c:v>
                </c:pt>
                <c:pt idx="1851">
                  <c:v>1</c:v>
                </c:pt>
                <c:pt idx="1852">
                  <c:v>1</c:v>
                </c:pt>
                <c:pt idx="1853" formatCode="&quot;$&quot;#,##0_);[Red]\(&quot;$&quot;#,##0\)">
                  <c:v>0.99980000000000002</c:v>
                </c:pt>
                <c:pt idx="1854">
                  <c:v>1</c:v>
                </c:pt>
                <c:pt idx="1855">
                  <c:v>0.99960000000000004</c:v>
                </c:pt>
                <c:pt idx="1856">
                  <c:v>1</c:v>
                </c:pt>
                <c:pt idx="1857">
                  <c:v>1</c:v>
                </c:pt>
                <c:pt idx="1858">
                  <c:v>0.99990000000000001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0.99990000000000001</c:v>
                </c:pt>
                <c:pt idx="1863">
                  <c:v>0.99990000000000001</c:v>
                </c:pt>
                <c:pt idx="1864" formatCode="&quot;$&quot;#,##0_);[Red]\(&quot;$&quot;#,##0\)">
                  <c:v>1</c:v>
                </c:pt>
                <c:pt idx="1865" formatCode="&quot;$&quot;#,##0_);[Red]\(&quot;$&quot;#,##0\)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 formatCode="&quot;$&quot;#,##0_);[Red]\(&quot;$&quot;#,##0\)">
                  <c:v>1</c:v>
                </c:pt>
                <c:pt idx="1874" formatCode="&quot;$&quot;#,##0_);[Red]\(&quot;$&quot;#,##0\)">
                  <c:v>1</c:v>
                </c:pt>
                <c:pt idx="1875" formatCode="&quot;$&quot;#,##0_);[Red]\(&quot;$&quot;#,##0\)">
                  <c:v>1</c:v>
                </c:pt>
                <c:pt idx="1876" formatCode="&quot;$&quot;#,##0_);[Red]\(&quot;$&quot;#,##0\)">
                  <c:v>1</c:v>
                </c:pt>
                <c:pt idx="1877" formatCode="&quot;$&quot;#,##0_);[Red]\(&quot;$&quot;#,##0\)">
                  <c:v>1</c:v>
                </c:pt>
                <c:pt idx="1878" formatCode="&quot;$&quot;#,##0_);[Red]\(&quot;$&quot;#,##0\)">
                  <c:v>0.99990000000000001</c:v>
                </c:pt>
                <c:pt idx="1879">
                  <c:v>1</c:v>
                </c:pt>
                <c:pt idx="1880" formatCode="&quot;$&quot;#,##0_);[Red]\(&quot;$&quot;#,##0\)">
                  <c:v>1</c:v>
                </c:pt>
                <c:pt idx="1881" formatCode="&quot;$&quot;#,##0_);[Red]\(&quot;$&quot;#,##0\)">
                  <c:v>1</c:v>
                </c:pt>
                <c:pt idx="1882" formatCode="&quot;$&quot;#,##0_);[Red]\(&quot;$&quot;#,##0\)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0.99980000000000002</c:v>
                </c:pt>
                <c:pt idx="1895">
                  <c:v>1</c:v>
                </c:pt>
                <c:pt idx="1896">
                  <c:v>0.99990000000000001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 formatCode="&quot;$&quot;#,##0_);[Red]\(&quot;$&quot;#,##0\)">
                  <c:v>1</c:v>
                </c:pt>
                <c:pt idx="1914" formatCode="&quot;$&quot;#,##0_);[Red]\(&quot;$&quot;#,##0\)">
                  <c:v>1</c:v>
                </c:pt>
                <c:pt idx="1915" formatCode="&quot;$&quot;#,##0_);[Red]\(&quot;$&quot;#,##0\)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 formatCode="&quot;$&quot;#,##0_);[Red]\(&quot;$&quot;#,##0\)">
                  <c:v>1</c:v>
                </c:pt>
                <c:pt idx="1925" formatCode="&quot;$&quot;#,##0_);[Red]\(&quot;$&quot;#,##0\)">
                  <c:v>1</c:v>
                </c:pt>
                <c:pt idx="1926" formatCode="&quot;$&quot;#,##0_);[Red]\(&quot;$&quot;#,##0\)">
                  <c:v>1</c:v>
                </c:pt>
                <c:pt idx="1927" formatCode="&quot;$&quot;#,##0_);[Red]\(&quot;$&quot;#,##0\)">
                  <c:v>1</c:v>
                </c:pt>
                <c:pt idx="1928" formatCode="&quot;$&quot;#,##0_);[Red]\(&quot;$&quot;#,##0\)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 formatCode="&quot;$&quot;#,##0_);[Red]\(&quot;$&quot;#,##0\)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 formatCode="&quot;$&quot;#,##0_);[Red]\(&quot;$&quot;#,##0\)">
                  <c:v>1</c:v>
                </c:pt>
                <c:pt idx="1950" formatCode="&quot;$&quot;#,##0_);[Red]\(&quot;$&quot;#,##0\)">
                  <c:v>1</c:v>
                </c:pt>
                <c:pt idx="1951" formatCode="&quot;$&quot;#,##0_);[Red]\(&quot;$&quot;#,##0\)">
                  <c:v>1</c:v>
                </c:pt>
                <c:pt idx="1952" formatCode="&quot;$&quot;#,##0_);[Red]\(&quot;$&quot;#,##0\)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 formatCode="&quot;$&quot;#,##0_);[Red]\(&quot;$&quot;#,##0\)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 formatCode="&quot;$&quot;#,##0_);[Red]\(&quot;$&quot;#,##0\)">
                  <c:v>1</c:v>
                </c:pt>
                <c:pt idx="1971" formatCode="&quot;$&quot;#,##0_);[Red]\(&quot;$&quot;#,##0\)">
                  <c:v>1</c:v>
                </c:pt>
                <c:pt idx="1972" formatCode="&quot;$&quot;#,##0_);[Red]\(&quot;$&quot;#,##0\)">
                  <c:v>1</c:v>
                </c:pt>
                <c:pt idx="1973" formatCode="&quot;$&quot;#,##0_);[Red]\(&quot;$&quot;#,##0\)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0.99990000000000001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 formatCode="&quot;$&quot;#,##0_);[Red]\(&quot;$&quot;#,##0\)">
                  <c:v>1</c:v>
                </c:pt>
                <c:pt idx="2058" formatCode="&quot;$&quot;#,##0_);[Red]\(&quot;$&quot;#,##0\)">
                  <c:v>1</c:v>
                </c:pt>
                <c:pt idx="2059" formatCode="&quot;$&quot;#,##0_);[Red]\(&quot;$&quot;#,##0\)">
                  <c:v>1</c:v>
                </c:pt>
                <c:pt idx="2060" formatCode="&quot;$&quot;#,##0_);[Red]\(&quot;$&quot;#,##0\)">
                  <c:v>1</c:v>
                </c:pt>
                <c:pt idx="2061" formatCode="&quot;$&quot;#,##0_);[Red]\(&quot;$&quot;#,##0\)">
                  <c:v>1</c:v>
                </c:pt>
                <c:pt idx="2062" formatCode="&quot;$&quot;#,##0_);[Red]\(&quot;$&quot;#,##0\)">
                  <c:v>1</c:v>
                </c:pt>
                <c:pt idx="2063" formatCode="&quot;$&quot;#,##0_);[Red]\(&quot;$&quot;#,##0\)">
                  <c:v>1</c:v>
                </c:pt>
                <c:pt idx="2064" formatCode="&quot;$&quot;#,##0_);[Red]\(&quot;$&quot;#,##0\)">
                  <c:v>1</c:v>
                </c:pt>
                <c:pt idx="2065">
                  <c:v>1</c:v>
                </c:pt>
                <c:pt idx="2066">
                  <c:v>1</c:v>
                </c:pt>
                <c:pt idx="2067" formatCode="&quot;$&quot;#,##0_);[Red]\(&quot;$&quot;#,##0\)">
                  <c:v>1</c:v>
                </c:pt>
                <c:pt idx="2068">
                  <c:v>1</c:v>
                </c:pt>
                <c:pt idx="2069">
                  <c:v>1</c:v>
                </c:pt>
                <c:pt idx="2070" formatCode="&quot;$&quot;#,##0_);[Red]\(&quot;$&quot;#,##0\)">
                  <c:v>1</c:v>
                </c:pt>
                <c:pt idx="2071" formatCode="&quot;$&quot;#,##0_);[Red]\(&quot;$&quot;#,##0\)">
                  <c:v>1</c:v>
                </c:pt>
                <c:pt idx="2072">
                  <c:v>1</c:v>
                </c:pt>
                <c:pt idx="2073">
                  <c:v>1</c:v>
                </c:pt>
                <c:pt idx="2074" formatCode="&quot;$&quot;#,##0_);[Red]\(&quot;$&quot;#,##0\)">
                  <c:v>1</c:v>
                </c:pt>
                <c:pt idx="2075" formatCode="&quot;$&quot;#,##0_);[Red]\(&quot;$&quot;#,##0\)">
                  <c:v>1</c:v>
                </c:pt>
                <c:pt idx="2076">
                  <c:v>1</c:v>
                </c:pt>
                <c:pt idx="2077">
                  <c:v>1</c:v>
                </c:pt>
                <c:pt idx="2078" formatCode="&quot;$&quot;#,##0_);[Red]\(&quot;$&quot;#,##0\)">
                  <c:v>1</c:v>
                </c:pt>
                <c:pt idx="2079" formatCode="&quot;$&quot;#,##0_);[Red]\(&quot;$&quot;#,##0\)">
                  <c:v>1</c:v>
                </c:pt>
                <c:pt idx="2080" formatCode="&quot;$&quot;#,##0_);[Red]\(&quot;$&quot;#,##0\)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0.96209999999999996</c:v>
                </c:pt>
                <c:pt idx="2088">
                  <c:v>0.96240000000000003</c:v>
                </c:pt>
                <c:pt idx="2089">
                  <c:v>0.97360000000000002</c:v>
                </c:pt>
                <c:pt idx="2090">
                  <c:v>0.99960000000000004</c:v>
                </c:pt>
                <c:pt idx="2091">
                  <c:v>0.99960000000000004</c:v>
                </c:pt>
                <c:pt idx="2092">
                  <c:v>0.99960000000000004</c:v>
                </c:pt>
                <c:pt idx="2093">
                  <c:v>0.99960000000000004</c:v>
                </c:pt>
                <c:pt idx="2094">
                  <c:v>0.99980000000000002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 formatCode="&quot;$&quot;#,##0_);[Red]\(&quot;$&quot;#,##0\)">
                  <c:v>1</c:v>
                </c:pt>
                <c:pt idx="2110" formatCode="&quot;$&quot;#,##0_);[Red]\(&quot;$&quot;#,##0\)">
                  <c:v>1</c:v>
                </c:pt>
                <c:pt idx="2111">
                  <c:v>1</c:v>
                </c:pt>
                <c:pt idx="2112" formatCode="&quot;$&quot;#,##0_);[Red]\(&quot;$&quot;#,##0\)">
                  <c:v>1</c:v>
                </c:pt>
                <c:pt idx="2113" formatCode="&quot;$&quot;#,##0_);[Red]\(&quot;$&quot;#,##0\)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 formatCode="&quot;$&quot;#,##0_);[Red]\(&quot;$&quot;#,##0\)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0.99990000000000001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0.99990000000000001</c:v>
                </c:pt>
                <c:pt idx="2240">
                  <c:v>0.99990000000000001</c:v>
                </c:pt>
                <c:pt idx="2241">
                  <c:v>1</c:v>
                </c:pt>
                <c:pt idx="2242">
                  <c:v>1</c:v>
                </c:pt>
                <c:pt idx="2243">
                  <c:v>0.99990000000000001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0.99980000000000002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0.99980000000000002</c:v>
                </c:pt>
                <c:pt idx="2322">
                  <c:v>0.99990000000000001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02-40BA-99DB-155353F8D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154048"/>
        <c:axId val="83155584"/>
      </c:lineChart>
      <c:dateAx>
        <c:axId val="83154048"/>
        <c:scaling>
          <c:orientation val="minMax"/>
          <c:max val="44196"/>
          <c:min val="42736"/>
        </c:scaling>
        <c:delete val="0"/>
        <c:axPos val="b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spPr>
          <a:ln>
            <a:solidFill>
              <a:sysClr val="window" lastClr="FFFFFF">
                <a:lumMod val="75000"/>
              </a:sysClr>
            </a:solidFill>
          </a:ln>
        </c:spPr>
        <c:crossAx val="83155584"/>
        <c:crosses val="autoZero"/>
        <c:auto val="1"/>
        <c:lblOffset val="100"/>
        <c:baseTimeUnit val="days"/>
        <c:majorUnit val="12"/>
        <c:majorTimeUnit val="months"/>
      </c:dateAx>
      <c:valAx>
        <c:axId val="83155584"/>
        <c:scaling>
          <c:orientation val="minMax"/>
          <c:max val="1.1000000000000001"/>
          <c:min val="0.9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TW" dirty="0"/>
                  <a:t>美元</a:t>
                </a:r>
              </a:p>
            </c:rich>
          </c:tx>
          <c:layout>
            <c:manualLayout>
              <c:xMode val="edge"/>
              <c:yMode val="edge"/>
              <c:x val="1.6754737834686024E-2"/>
              <c:y val="1.6218954248366012E-2"/>
            </c:manualLayout>
          </c:layout>
          <c:overlay val="0"/>
        </c:title>
        <c:numFmt formatCode="#,##0.00_ " sourceLinked="0"/>
        <c:majorTickMark val="out"/>
        <c:minorTickMark val="none"/>
        <c:tickLblPos val="nextTo"/>
        <c:spPr>
          <a:ln>
            <a:solidFill>
              <a:sysClr val="window" lastClr="FFFFFF">
                <a:lumMod val="75000"/>
              </a:sysClr>
            </a:solidFill>
          </a:ln>
        </c:spPr>
        <c:crossAx val="83154048"/>
        <c:crosses val="autoZero"/>
        <c:crossBetween val="between"/>
        <c:majorUnit val="5.000000000000001E-2"/>
      </c:valAx>
      <c:spPr>
        <a:ln>
          <a:solidFill>
            <a:sysClr val="window" lastClr="FFFFFF">
              <a:lumMod val="75000"/>
            </a:sys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aseline="0"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pPr>
      <a:endParaRPr lang="zh-TW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18640990715269"/>
          <c:y val="0.16695540637654577"/>
          <c:w val="0.8277797956828844"/>
          <c:h val="0.67478222653163122"/>
        </c:manualLayout>
      </c:layout>
      <c:scatterChart>
        <c:scatterStyle val="lineMarker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UST</c:v>
                </c:pt>
              </c:strCache>
            </c:strRef>
          </c:tx>
          <c:spPr>
            <a:ln w="25400">
              <a:solidFill>
                <a:srgbClr val="C00000"/>
              </a:solidFill>
            </a:ln>
            <a:effectLst/>
          </c:spPr>
          <c:marker>
            <c:symbol val="none"/>
          </c:marker>
          <c:xVal>
            <c:numRef>
              <c:f>工作表1!$A$2:$A$1442</c:f>
              <c:numCache>
                <c:formatCode>m/d/yyyy</c:formatCode>
                <c:ptCount val="1441"/>
                <c:pt idx="0">
                  <c:v>44674.291666666672</c:v>
                </c:pt>
                <c:pt idx="1">
                  <c:v>44674.333333333328</c:v>
                </c:pt>
                <c:pt idx="2">
                  <c:v>44674.375</c:v>
                </c:pt>
                <c:pt idx="3">
                  <c:v>44674.416666666672</c:v>
                </c:pt>
                <c:pt idx="4">
                  <c:v>44674.458333333328</c:v>
                </c:pt>
                <c:pt idx="5">
                  <c:v>44674.5</c:v>
                </c:pt>
                <c:pt idx="6">
                  <c:v>44674.541666666672</c:v>
                </c:pt>
                <c:pt idx="7">
                  <c:v>44674.583333333328</c:v>
                </c:pt>
                <c:pt idx="8">
                  <c:v>44674.625</c:v>
                </c:pt>
                <c:pt idx="9">
                  <c:v>44674.666666666672</c:v>
                </c:pt>
                <c:pt idx="10">
                  <c:v>44674.708333333328</c:v>
                </c:pt>
                <c:pt idx="11">
                  <c:v>44674.75</c:v>
                </c:pt>
                <c:pt idx="12">
                  <c:v>44674.791666666672</c:v>
                </c:pt>
                <c:pt idx="13">
                  <c:v>44674.833333333328</c:v>
                </c:pt>
                <c:pt idx="14">
                  <c:v>44674.875</c:v>
                </c:pt>
                <c:pt idx="15">
                  <c:v>44674.916666666672</c:v>
                </c:pt>
                <c:pt idx="16">
                  <c:v>44674.958333333328</c:v>
                </c:pt>
                <c:pt idx="17">
                  <c:v>44675</c:v>
                </c:pt>
                <c:pt idx="18">
                  <c:v>44675.041666666672</c:v>
                </c:pt>
                <c:pt idx="19">
                  <c:v>44675.083333333328</c:v>
                </c:pt>
                <c:pt idx="20">
                  <c:v>44675.125</c:v>
                </c:pt>
                <c:pt idx="21">
                  <c:v>44675.166666666672</c:v>
                </c:pt>
                <c:pt idx="22">
                  <c:v>44675.208333333328</c:v>
                </c:pt>
                <c:pt idx="23">
                  <c:v>44675.25</c:v>
                </c:pt>
                <c:pt idx="24">
                  <c:v>44675.291666666672</c:v>
                </c:pt>
                <c:pt idx="25">
                  <c:v>44675.333333333328</c:v>
                </c:pt>
                <c:pt idx="26">
                  <c:v>44675.375</c:v>
                </c:pt>
                <c:pt idx="27">
                  <c:v>44675.416666666672</c:v>
                </c:pt>
                <c:pt idx="28">
                  <c:v>44675.458333333328</c:v>
                </c:pt>
                <c:pt idx="29">
                  <c:v>44675.5</c:v>
                </c:pt>
                <c:pt idx="30">
                  <c:v>44675.541666666672</c:v>
                </c:pt>
                <c:pt idx="31">
                  <c:v>44675.583333333328</c:v>
                </c:pt>
                <c:pt idx="32">
                  <c:v>44675.625</c:v>
                </c:pt>
                <c:pt idx="33">
                  <c:v>44675.666666666672</c:v>
                </c:pt>
                <c:pt idx="34">
                  <c:v>44675.708333333328</c:v>
                </c:pt>
                <c:pt idx="35">
                  <c:v>44675.75</c:v>
                </c:pt>
                <c:pt idx="36">
                  <c:v>44675.791666666672</c:v>
                </c:pt>
                <c:pt idx="37">
                  <c:v>44675.833333333328</c:v>
                </c:pt>
                <c:pt idx="38">
                  <c:v>44675.875</c:v>
                </c:pt>
                <c:pt idx="39">
                  <c:v>44675.916666666672</c:v>
                </c:pt>
                <c:pt idx="40">
                  <c:v>44675.958333333328</c:v>
                </c:pt>
                <c:pt idx="41">
                  <c:v>44676</c:v>
                </c:pt>
                <c:pt idx="42">
                  <c:v>44676.041666666672</c:v>
                </c:pt>
                <c:pt idx="43">
                  <c:v>44676.083333333328</c:v>
                </c:pt>
                <c:pt idx="44">
                  <c:v>44676.125</c:v>
                </c:pt>
                <c:pt idx="45">
                  <c:v>44676.166666666672</c:v>
                </c:pt>
                <c:pt idx="46">
                  <c:v>44676.208333333328</c:v>
                </c:pt>
                <c:pt idx="47">
                  <c:v>44676.25</c:v>
                </c:pt>
                <c:pt idx="48">
                  <c:v>44676.291666666672</c:v>
                </c:pt>
                <c:pt idx="49">
                  <c:v>44676.333333333328</c:v>
                </c:pt>
                <c:pt idx="50">
                  <c:v>44676.375</c:v>
                </c:pt>
                <c:pt idx="51">
                  <c:v>44676.416666666672</c:v>
                </c:pt>
                <c:pt idx="52">
                  <c:v>44676.458333333328</c:v>
                </c:pt>
                <c:pt idx="53">
                  <c:v>44676.5</c:v>
                </c:pt>
                <c:pt idx="54">
                  <c:v>44676.541666666672</c:v>
                </c:pt>
                <c:pt idx="55">
                  <c:v>44676.583333333328</c:v>
                </c:pt>
                <c:pt idx="56">
                  <c:v>44676.625</c:v>
                </c:pt>
                <c:pt idx="57">
                  <c:v>44676.666666666672</c:v>
                </c:pt>
                <c:pt idx="58">
                  <c:v>44676.708333333328</c:v>
                </c:pt>
                <c:pt idx="59">
                  <c:v>44676.75</c:v>
                </c:pt>
                <c:pt idx="60">
                  <c:v>44676.791666666672</c:v>
                </c:pt>
                <c:pt idx="61">
                  <c:v>44676.833333333328</c:v>
                </c:pt>
                <c:pt idx="62">
                  <c:v>44676.875</c:v>
                </c:pt>
                <c:pt idx="63">
                  <c:v>44676.916666666672</c:v>
                </c:pt>
                <c:pt idx="64">
                  <c:v>44676.958333333328</c:v>
                </c:pt>
                <c:pt idx="65">
                  <c:v>44677</c:v>
                </c:pt>
                <c:pt idx="66">
                  <c:v>44677.041666666672</c:v>
                </c:pt>
                <c:pt idx="67">
                  <c:v>44677.083333333328</c:v>
                </c:pt>
                <c:pt idx="68">
                  <c:v>44677.125</c:v>
                </c:pt>
                <c:pt idx="69">
                  <c:v>44677.166666666672</c:v>
                </c:pt>
                <c:pt idx="70">
                  <c:v>44677.208333333328</c:v>
                </c:pt>
                <c:pt idx="71">
                  <c:v>44677.25</c:v>
                </c:pt>
                <c:pt idx="72">
                  <c:v>44677.291666666672</c:v>
                </c:pt>
                <c:pt idx="73">
                  <c:v>44677.333333333328</c:v>
                </c:pt>
                <c:pt idx="74">
                  <c:v>44677.375</c:v>
                </c:pt>
                <c:pt idx="75">
                  <c:v>44677.416666666672</c:v>
                </c:pt>
                <c:pt idx="76">
                  <c:v>44677.458333333328</c:v>
                </c:pt>
                <c:pt idx="77">
                  <c:v>44677.5</c:v>
                </c:pt>
                <c:pt idx="78">
                  <c:v>44677.541666666672</c:v>
                </c:pt>
                <c:pt idx="79">
                  <c:v>44677.583333333328</c:v>
                </c:pt>
                <c:pt idx="80">
                  <c:v>44677.625</c:v>
                </c:pt>
                <c:pt idx="81">
                  <c:v>44677.666666666672</c:v>
                </c:pt>
                <c:pt idx="82">
                  <c:v>44677.708333333328</c:v>
                </c:pt>
                <c:pt idx="83">
                  <c:v>44677.75</c:v>
                </c:pt>
                <c:pt idx="84">
                  <c:v>44677.791666666672</c:v>
                </c:pt>
                <c:pt idx="85">
                  <c:v>44677.833333333328</c:v>
                </c:pt>
                <c:pt idx="86">
                  <c:v>44677.875</c:v>
                </c:pt>
                <c:pt idx="87">
                  <c:v>44677.916666666672</c:v>
                </c:pt>
                <c:pt idx="88">
                  <c:v>44677.958333333328</c:v>
                </c:pt>
                <c:pt idx="89">
                  <c:v>44678</c:v>
                </c:pt>
                <c:pt idx="90">
                  <c:v>44678.041666666672</c:v>
                </c:pt>
                <c:pt idx="91">
                  <c:v>44678.083333333328</c:v>
                </c:pt>
                <c:pt idx="92">
                  <c:v>44678.125</c:v>
                </c:pt>
                <c:pt idx="93">
                  <c:v>44678.166666666672</c:v>
                </c:pt>
                <c:pt idx="94">
                  <c:v>44678.208333333328</c:v>
                </c:pt>
                <c:pt idx="95">
                  <c:v>44678.25</c:v>
                </c:pt>
                <c:pt idx="96">
                  <c:v>44678.291666666672</c:v>
                </c:pt>
                <c:pt idx="97">
                  <c:v>44678.333333333328</c:v>
                </c:pt>
                <c:pt idx="98">
                  <c:v>44678.375</c:v>
                </c:pt>
                <c:pt idx="99">
                  <c:v>44678.416666666672</c:v>
                </c:pt>
                <c:pt idx="100">
                  <c:v>44678.458333333328</c:v>
                </c:pt>
                <c:pt idx="101">
                  <c:v>44678.5</c:v>
                </c:pt>
                <c:pt idx="102">
                  <c:v>44678.541666666672</c:v>
                </c:pt>
                <c:pt idx="103">
                  <c:v>44678.583333333328</c:v>
                </c:pt>
                <c:pt idx="104">
                  <c:v>44678.625</c:v>
                </c:pt>
                <c:pt idx="105">
                  <c:v>44678.666666666672</c:v>
                </c:pt>
                <c:pt idx="106">
                  <c:v>44678.708333333328</c:v>
                </c:pt>
                <c:pt idx="107">
                  <c:v>44678.75</c:v>
                </c:pt>
                <c:pt idx="108">
                  <c:v>44678.791666666672</c:v>
                </c:pt>
                <c:pt idx="109">
                  <c:v>44678.833333333328</c:v>
                </c:pt>
                <c:pt idx="110">
                  <c:v>44678.875</c:v>
                </c:pt>
                <c:pt idx="111">
                  <c:v>44678.916666666672</c:v>
                </c:pt>
                <c:pt idx="112">
                  <c:v>44678.958333333328</c:v>
                </c:pt>
                <c:pt idx="113">
                  <c:v>44679</c:v>
                </c:pt>
                <c:pt idx="114">
                  <c:v>44679.041666666672</c:v>
                </c:pt>
                <c:pt idx="115">
                  <c:v>44679.083333333328</c:v>
                </c:pt>
                <c:pt idx="116">
                  <c:v>44679.125</c:v>
                </c:pt>
                <c:pt idx="117">
                  <c:v>44679.166666666672</c:v>
                </c:pt>
                <c:pt idx="118">
                  <c:v>44679.208333333328</c:v>
                </c:pt>
                <c:pt idx="119">
                  <c:v>44679.25</c:v>
                </c:pt>
                <c:pt idx="120">
                  <c:v>44679.291666666672</c:v>
                </c:pt>
                <c:pt idx="121">
                  <c:v>44679.333333333328</c:v>
                </c:pt>
                <c:pt idx="122">
                  <c:v>44679.375</c:v>
                </c:pt>
                <c:pt idx="123">
                  <c:v>44679.416666666672</c:v>
                </c:pt>
                <c:pt idx="124">
                  <c:v>44679.458333333328</c:v>
                </c:pt>
                <c:pt idx="125">
                  <c:v>44679.5</c:v>
                </c:pt>
                <c:pt idx="126">
                  <c:v>44679.541666666672</c:v>
                </c:pt>
                <c:pt idx="127">
                  <c:v>44679.583333333328</c:v>
                </c:pt>
                <c:pt idx="128">
                  <c:v>44679.625</c:v>
                </c:pt>
                <c:pt idx="129">
                  <c:v>44679.666666666672</c:v>
                </c:pt>
                <c:pt idx="130">
                  <c:v>44679.708333333328</c:v>
                </c:pt>
                <c:pt idx="131">
                  <c:v>44679.75</c:v>
                </c:pt>
                <c:pt idx="132">
                  <c:v>44679.791666666672</c:v>
                </c:pt>
                <c:pt idx="133">
                  <c:v>44679.833333333328</c:v>
                </c:pt>
                <c:pt idx="134">
                  <c:v>44679.875</c:v>
                </c:pt>
                <c:pt idx="135">
                  <c:v>44679.916666666672</c:v>
                </c:pt>
                <c:pt idx="136">
                  <c:v>44679.958333333328</c:v>
                </c:pt>
                <c:pt idx="137">
                  <c:v>44680</c:v>
                </c:pt>
                <c:pt idx="138">
                  <c:v>44680.041666666672</c:v>
                </c:pt>
                <c:pt idx="139">
                  <c:v>44680.083333333328</c:v>
                </c:pt>
                <c:pt idx="140">
                  <c:v>44680.125</c:v>
                </c:pt>
                <c:pt idx="141">
                  <c:v>44680.166666666672</c:v>
                </c:pt>
                <c:pt idx="142">
                  <c:v>44680.208333333328</c:v>
                </c:pt>
                <c:pt idx="143">
                  <c:v>44680.25</c:v>
                </c:pt>
                <c:pt idx="144">
                  <c:v>44680.291666666672</c:v>
                </c:pt>
                <c:pt idx="145">
                  <c:v>44680.333333333328</c:v>
                </c:pt>
                <c:pt idx="146">
                  <c:v>44680.375</c:v>
                </c:pt>
                <c:pt idx="147">
                  <c:v>44680.416666666672</c:v>
                </c:pt>
                <c:pt idx="148">
                  <c:v>44680.458333333328</c:v>
                </c:pt>
                <c:pt idx="149">
                  <c:v>44680.5</c:v>
                </c:pt>
                <c:pt idx="150">
                  <c:v>44680.541666666672</c:v>
                </c:pt>
                <c:pt idx="151">
                  <c:v>44680.583333333328</c:v>
                </c:pt>
                <c:pt idx="152">
                  <c:v>44680.625</c:v>
                </c:pt>
                <c:pt idx="153">
                  <c:v>44680.666666666672</c:v>
                </c:pt>
                <c:pt idx="154">
                  <c:v>44680.708333333328</c:v>
                </c:pt>
                <c:pt idx="155">
                  <c:v>44680.75</c:v>
                </c:pt>
                <c:pt idx="156">
                  <c:v>44680.791666666672</c:v>
                </c:pt>
                <c:pt idx="157">
                  <c:v>44680.833333333328</c:v>
                </c:pt>
                <c:pt idx="158">
                  <c:v>44680.875</c:v>
                </c:pt>
                <c:pt idx="159">
                  <c:v>44680.916666666672</c:v>
                </c:pt>
                <c:pt idx="160">
                  <c:v>44680.958333333328</c:v>
                </c:pt>
                <c:pt idx="161">
                  <c:v>44681</c:v>
                </c:pt>
                <c:pt idx="162">
                  <c:v>44681.041666666672</c:v>
                </c:pt>
                <c:pt idx="163">
                  <c:v>44681.083333333328</c:v>
                </c:pt>
                <c:pt idx="164">
                  <c:v>44681.125</c:v>
                </c:pt>
                <c:pt idx="165">
                  <c:v>44681.166666666672</c:v>
                </c:pt>
                <c:pt idx="166">
                  <c:v>44681.208333333328</c:v>
                </c:pt>
                <c:pt idx="167">
                  <c:v>44681.25</c:v>
                </c:pt>
                <c:pt idx="168">
                  <c:v>44681.291666666672</c:v>
                </c:pt>
                <c:pt idx="169">
                  <c:v>44681.333333333328</c:v>
                </c:pt>
                <c:pt idx="170">
                  <c:v>44681.375</c:v>
                </c:pt>
                <c:pt idx="171">
                  <c:v>44681.416666666672</c:v>
                </c:pt>
                <c:pt idx="172">
                  <c:v>44681.458333333328</c:v>
                </c:pt>
                <c:pt idx="173">
                  <c:v>44681.5</c:v>
                </c:pt>
                <c:pt idx="174">
                  <c:v>44681.541666666672</c:v>
                </c:pt>
                <c:pt idx="175">
                  <c:v>44681.583333333328</c:v>
                </c:pt>
                <c:pt idx="176">
                  <c:v>44681.625</c:v>
                </c:pt>
                <c:pt idx="177">
                  <c:v>44681.666666666672</c:v>
                </c:pt>
                <c:pt idx="178">
                  <c:v>44681.708333333328</c:v>
                </c:pt>
                <c:pt idx="179">
                  <c:v>44681.75</c:v>
                </c:pt>
                <c:pt idx="180">
                  <c:v>44681.791666666672</c:v>
                </c:pt>
                <c:pt idx="181">
                  <c:v>44681.833333333328</c:v>
                </c:pt>
                <c:pt idx="182">
                  <c:v>44681.875</c:v>
                </c:pt>
                <c:pt idx="183">
                  <c:v>44681.916666666672</c:v>
                </c:pt>
                <c:pt idx="184">
                  <c:v>44681.958333333328</c:v>
                </c:pt>
                <c:pt idx="185">
                  <c:v>44682</c:v>
                </c:pt>
                <c:pt idx="186">
                  <c:v>44682.041666666672</c:v>
                </c:pt>
                <c:pt idx="187">
                  <c:v>44682.083333333328</c:v>
                </c:pt>
                <c:pt idx="188">
                  <c:v>44682.125</c:v>
                </c:pt>
                <c:pt idx="189">
                  <c:v>44682.166666666672</c:v>
                </c:pt>
                <c:pt idx="190">
                  <c:v>44682.208333333328</c:v>
                </c:pt>
                <c:pt idx="191">
                  <c:v>44682.25</c:v>
                </c:pt>
                <c:pt idx="192">
                  <c:v>44682.291666666672</c:v>
                </c:pt>
                <c:pt idx="193">
                  <c:v>44682.333333333328</c:v>
                </c:pt>
                <c:pt idx="194">
                  <c:v>44682.375</c:v>
                </c:pt>
                <c:pt idx="195">
                  <c:v>44682.416666666672</c:v>
                </c:pt>
                <c:pt idx="196">
                  <c:v>44682.458333333328</c:v>
                </c:pt>
                <c:pt idx="197">
                  <c:v>44682.5</c:v>
                </c:pt>
                <c:pt idx="198">
                  <c:v>44682.541666666672</c:v>
                </c:pt>
                <c:pt idx="199">
                  <c:v>44682.583333333328</c:v>
                </c:pt>
                <c:pt idx="200">
                  <c:v>44682.625</c:v>
                </c:pt>
                <c:pt idx="201">
                  <c:v>44682.666666666672</c:v>
                </c:pt>
                <c:pt idx="202">
                  <c:v>44682.708333333328</c:v>
                </c:pt>
                <c:pt idx="203">
                  <c:v>44682.75</c:v>
                </c:pt>
                <c:pt idx="204">
                  <c:v>44682.791666666672</c:v>
                </c:pt>
                <c:pt idx="205">
                  <c:v>44682.833333333328</c:v>
                </c:pt>
                <c:pt idx="206">
                  <c:v>44682.875</c:v>
                </c:pt>
                <c:pt idx="207">
                  <c:v>44682.916666666672</c:v>
                </c:pt>
                <c:pt idx="208">
                  <c:v>44682.958333333328</c:v>
                </c:pt>
                <c:pt idx="209">
                  <c:v>44683</c:v>
                </c:pt>
                <c:pt idx="210">
                  <c:v>44683.041666666672</c:v>
                </c:pt>
                <c:pt idx="211">
                  <c:v>44683.083333333328</c:v>
                </c:pt>
                <c:pt idx="212">
                  <c:v>44683.125</c:v>
                </c:pt>
                <c:pt idx="213">
                  <c:v>44683.166666666672</c:v>
                </c:pt>
                <c:pt idx="214">
                  <c:v>44683.208333333328</c:v>
                </c:pt>
                <c:pt idx="215">
                  <c:v>44683.25</c:v>
                </c:pt>
                <c:pt idx="216">
                  <c:v>44683.291666666672</c:v>
                </c:pt>
                <c:pt idx="217">
                  <c:v>44683.333333333328</c:v>
                </c:pt>
                <c:pt idx="218">
                  <c:v>44683.375</c:v>
                </c:pt>
                <c:pt idx="219">
                  <c:v>44683.416666666672</c:v>
                </c:pt>
                <c:pt idx="220">
                  <c:v>44683.458333333328</c:v>
                </c:pt>
                <c:pt idx="221">
                  <c:v>44683.5</c:v>
                </c:pt>
                <c:pt idx="222">
                  <c:v>44683.541666666672</c:v>
                </c:pt>
                <c:pt idx="223">
                  <c:v>44683.583333333328</c:v>
                </c:pt>
                <c:pt idx="224">
                  <c:v>44683.625</c:v>
                </c:pt>
                <c:pt idx="225">
                  <c:v>44683.666666666672</c:v>
                </c:pt>
                <c:pt idx="226">
                  <c:v>44683.708333333328</c:v>
                </c:pt>
                <c:pt idx="227">
                  <c:v>44683.75</c:v>
                </c:pt>
                <c:pt idx="228">
                  <c:v>44683.791666666672</c:v>
                </c:pt>
                <c:pt idx="229">
                  <c:v>44683.833333333328</c:v>
                </c:pt>
                <c:pt idx="230">
                  <c:v>44683.875</c:v>
                </c:pt>
                <c:pt idx="231">
                  <c:v>44683.916666666672</c:v>
                </c:pt>
                <c:pt idx="232">
                  <c:v>44683.958333333328</c:v>
                </c:pt>
                <c:pt idx="233">
                  <c:v>44684</c:v>
                </c:pt>
                <c:pt idx="234">
                  <c:v>44684.041666666672</c:v>
                </c:pt>
                <c:pt idx="235">
                  <c:v>44684.083333333328</c:v>
                </c:pt>
                <c:pt idx="236">
                  <c:v>44684.125</c:v>
                </c:pt>
                <c:pt idx="237">
                  <c:v>44684.166666666672</c:v>
                </c:pt>
                <c:pt idx="238">
                  <c:v>44684.208333333328</c:v>
                </c:pt>
                <c:pt idx="239">
                  <c:v>44684.25</c:v>
                </c:pt>
                <c:pt idx="240">
                  <c:v>44684.291666666672</c:v>
                </c:pt>
                <c:pt idx="241">
                  <c:v>44684.333333333328</c:v>
                </c:pt>
                <c:pt idx="242">
                  <c:v>44684.375</c:v>
                </c:pt>
                <c:pt idx="243">
                  <c:v>44684.416666666672</c:v>
                </c:pt>
                <c:pt idx="244">
                  <c:v>44684.458333333328</c:v>
                </c:pt>
                <c:pt idx="245">
                  <c:v>44684.5</c:v>
                </c:pt>
                <c:pt idx="246">
                  <c:v>44684.541666666672</c:v>
                </c:pt>
                <c:pt idx="247">
                  <c:v>44684.583333333328</c:v>
                </c:pt>
                <c:pt idx="248">
                  <c:v>44684.625</c:v>
                </c:pt>
                <c:pt idx="249">
                  <c:v>44684.666666666672</c:v>
                </c:pt>
                <c:pt idx="250">
                  <c:v>44684.708333333328</c:v>
                </c:pt>
                <c:pt idx="251">
                  <c:v>44684.75</c:v>
                </c:pt>
                <c:pt idx="252">
                  <c:v>44684.791666666672</c:v>
                </c:pt>
                <c:pt idx="253">
                  <c:v>44684.833333333328</c:v>
                </c:pt>
                <c:pt idx="254">
                  <c:v>44684.875</c:v>
                </c:pt>
                <c:pt idx="255">
                  <c:v>44684.916666666672</c:v>
                </c:pt>
                <c:pt idx="256">
                  <c:v>44684.958333333328</c:v>
                </c:pt>
                <c:pt idx="257">
                  <c:v>44685</c:v>
                </c:pt>
                <c:pt idx="258">
                  <c:v>44685.041666666672</c:v>
                </c:pt>
                <c:pt idx="259">
                  <c:v>44685.083333333328</c:v>
                </c:pt>
                <c:pt idx="260">
                  <c:v>44685.125</c:v>
                </c:pt>
                <c:pt idx="261">
                  <c:v>44685.166666666672</c:v>
                </c:pt>
                <c:pt idx="262">
                  <c:v>44685.208333333328</c:v>
                </c:pt>
                <c:pt idx="263">
                  <c:v>44685.25</c:v>
                </c:pt>
                <c:pt idx="264">
                  <c:v>44685.291666666672</c:v>
                </c:pt>
                <c:pt idx="265">
                  <c:v>44685.333333333328</c:v>
                </c:pt>
                <c:pt idx="266">
                  <c:v>44685.375</c:v>
                </c:pt>
                <c:pt idx="267">
                  <c:v>44685.416666666672</c:v>
                </c:pt>
                <c:pt idx="268">
                  <c:v>44685.458333333328</c:v>
                </c:pt>
                <c:pt idx="269">
                  <c:v>44685.5</c:v>
                </c:pt>
                <c:pt idx="270">
                  <c:v>44685.541666666672</c:v>
                </c:pt>
                <c:pt idx="271">
                  <c:v>44685.583333333328</c:v>
                </c:pt>
                <c:pt idx="272">
                  <c:v>44685.625</c:v>
                </c:pt>
                <c:pt idx="273">
                  <c:v>44685.666666666672</c:v>
                </c:pt>
                <c:pt idx="274">
                  <c:v>44685.708333333328</c:v>
                </c:pt>
                <c:pt idx="275">
                  <c:v>44685.75</c:v>
                </c:pt>
                <c:pt idx="276">
                  <c:v>44685.791666666672</c:v>
                </c:pt>
                <c:pt idx="277">
                  <c:v>44685.833333333328</c:v>
                </c:pt>
                <c:pt idx="278">
                  <c:v>44685.875</c:v>
                </c:pt>
                <c:pt idx="279">
                  <c:v>44685.916666666672</c:v>
                </c:pt>
                <c:pt idx="280">
                  <c:v>44685.958333333328</c:v>
                </c:pt>
                <c:pt idx="281">
                  <c:v>44686</c:v>
                </c:pt>
                <c:pt idx="282">
                  <c:v>44686.041666666672</c:v>
                </c:pt>
                <c:pt idx="283">
                  <c:v>44686.083333333328</c:v>
                </c:pt>
                <c:pt idx="284">
                  <c:v>44686.125</c:v>
                </c:pt>
                <c:pt idx="285">
                  <c:v>44686.166666666672</c:v>
                </c:pt>
                <c:pt idx="286">
                  <c:v>44686.208333333328</c:v>
                </c:pt>
                <c:pt idx="287">
                  <c:v>44686.25</c:v>
                </c:pt>
                <c:pt idx="288">
                  <c:v>44686.291666666672</c:v>
                </c:pt>
                <c:pt idx="289">
                  <c:v>44686.333333333328</c:v>
                </c:pt>
                <c:pt idx="290">
                  <c:v>44686.375</c:v>
                </c:pt>
                <c:pt idx="291">
                  <c:v>44686.416666666672</c:v>
                </c:pt>
                <c:pt idx="292">
                  <c:v>44686.458333333328</c:v>
                </c:pt>
                <c:pt idx="293">
                  <c:v>44686.5</c:v>
                </c:pt>
                <c:pt idx="294">
                  <c:v>44686.541666666672</c:v>
                </c:pt>
                <c:pt idx="295">
                  <c:v>44686.583333333328</c:v>
                </c:pt>
                <c:pt idx="296">
                  <c:v>44686.625</c:v>
                </c:pt>
                <c:pt idx="297">
                  <c:v>44686.666666666672</c:v>
                </c:pt>
                <c:pt idx="298">
                  <c:v>44686.708333333328</c:v>
                </c:pt>
                <c:pt idx="299">
                  <c:v>44686.75</c:v>
                </c:pt>
                <c:pt idx="300">
                  <c:v>44686.791666666672</c:v>
                </c:pt>
                <c:pt idx="301">
                  <c:v>44686.833333333328</c:v>
                </c:pt>
                <c:pt idx="302">
                  <c:v>44686.875</c:v>
                </c:pt>
                <c:pt idx="303">
                  <c:v>44686.916666666672</c:v>
                </c:pt>
                <c:pt idx="304">
                  <c:v>44686.958333333328</c:v>
                </c:pt>
                <c:pt idx="305">
                  <c:v>44687</c:v>
                </c:pt>
                <c:pt idx="306">
                  <c:v>44687.041666666672</c:v>
                </c:pt>
                <c:pt idx="307">
                  <c:v>44687.083333333328</c:v>
                </c:pt>
                <c:pt idx="308">
                  <c:v>44687.125</c:v>
                </c:pt>
                <c:pt idx="309">
                  <c:v>44687.166666666672</c:v>
                </c:pt>
                <c:pt idx="310">
                  <c:v>44687.208333333328</c:v>
                </c:pt>
                <c:pt idx="311">
                  <c:v>44687.25</c:v>
                </c:pt>
                <c:pt idx="312">
                  <c:v>44687.291666666672</c:v>
                </c:pt>
                <c:pt idx="313">
                  <c:v>44687.333333333328</c:v>
                </c:pt>
                <c:pt idx="314">
                  <c:v>44687.375</c:v>
                </c:pt>
                <c:pt idx="315">
                  <c:v>44687.416666666672</c:v>
                </c:pt>
                <c:pt idx="316">
                  <c:v>44687.458333333328</c:v>
                </c:pt>
                <c:pt idx="317">
                  <c:v>44687.5</c:v>
                </c:pt>
                <c:pt idx="318">
                  <c:v>44687.541666666672</c:v>
                </c:pt>
                <c:pt idx="319">
                  <c:v>44687.583333333328</c:v>
                </c:pt>
                <c:pt idx="320">
                  <c:v>44687.625</c:v>
                </c:pt>
                <c:pt idx="321">
                  <c:v>44687.666666666672</c:v>
                </c:pt>
                <c:pt idx="322">
                  <c:v>44687.708333333328</c:v>
                </c:pt>
                <c:pt idx="323">
                  <c:v>44687.75</c:v>
                </c:pt>
                <c:pt idx="324">
                  <c:v>44687.791666666672</c:v>
                </c:pt>
                <c:pt idx="325">
                  <c:v>44687.833333333328</c:v>
                </c:pt>
                <c:pt idx="326">
                  <c:v>44687.875</c:v>
                </c:pt>
                <c:pt idx="327">
                  <c:v>44687.916666666672</c:v>
                </c:pt>
                <c:pt idx="328">
                  <c:v>44687.958333333328</c:v>
                </c:pt>
                <c:pt idx="329">
                  <c:v>44688</c:v>
                </c:pt>
                <c:pt idx="330">
                  <c:v>44688.041666666672</c:v>
                </c:pt>
                <c:pt idx="331">
                  <c:v>44688.083333333328</c:v>
                </c:pt>
                <c:pt idx="332">
                  <c:v>44688.125</c:v>
                </c:pt>
                <c:pt idx="333">
                  <c:v>44688.166666666672</c:v>
                </c:pt>
                <c:pt idx="334">
                  <c:v>44688.208333333328</c:v>
                </c:pt>
                <c:pt idx="335">
                  <c:v>44688.25</c:v>
                </c:pt>
                <c:pt idx="336">
                  <c:v>44688.291666666672</c:v>
                </c:pt>
                <c:pt idx="337">
                  <c:v>44688.333333333328</c:v>
                </c:pt>
                <c:pt idx="338">
                  <c:v>44688.375</c:v>
                </c:pt>
                <c:pt idx="339">
                  <c:v>44688.416666666672</c:v>
                </c:pt>
                <c:pt idx="340">
                  <c:v>44688.458333333328</c:v>
                </c:pt>
                <c:pt idx="341">
                  <c:v>44688.5</c:v>
                </c:pt>
                <c:pt idx="342">
                  <c:v>44688.541666666672</c:v>
                </c:pt>
                <c:pt idx="343">
                  <c:v>44688.583333333328</c:v>
                </c:pt>
                <c:pt idx="344">
                  <c:v>44688.625</c:v>
                </c:pt>
                <c:pt idx="345">
                  <c:v>44688.666666666672</c:v>
                </c:pt>
                <c:pt idx="346">
                  <c:v>44688.708333333328</c:v>
                </c:pt>
                <c:pt idx="347">
                  <c:v>44688.75</c:v>
                </c:pt>
                <c:pt idx="348">
                  <c:v>44688.791666666672</c:v>
                </c:pt>
                <c:pt idx="349">
                  <c:v>44688.833333333328</c:v>
                </c:pt>
                <c:pt idx="350">
                  <c:v>44688.875</c:v>
                </c:pt>
                <c:pt idx="351">
                  <c:v>44688.916666666672</c:v>
                </c:pt>
                <c:pt idx="352">
                  <c:v>44688.958333333328</c:v>
                </c:pt>
                <c:pt idx="353">
                  <c:v>44689</c:v>
                </c:pt>
                <c:pt idx="354">
                  <c:v>44689.041666666672</c:v>
                </c:pt>
                <c:pt idx="355">
                  <c:v>44689.083333333328</c:v>
                </c:pt>
                <c:pt idx="356">
                  <c:v>44689.125</c:v>
                </c:pt>
                <c:pt idx="357">
                  <c:v>44689.166666666672</c:v>
                </c:pt>
                <c:pt idx="358">
                  <c:v>44689.208333333328</c:v>
                </c:pt>
                <c:pt idx="359">
                  <c:v>44689.25</c:v>
                </c:pt>
                <c:pt idx="360">
                  <c:v>44689.291666666672</c:v>
                </c:pt>
                <c:pt idx="361">
                  <c:v>44689.333333333328</c:v>
                </c:pt>
                <c:pt idx="362">
                  <c:v>44689.375</c:v>
                </c:pt>
                <c:pt idx="363">
                  <c:v>44689.416666666672</c:v>
                </c:pt>
                <c:pt idx="364">
                  <c:v>44689.458333333328</c:v>
                </c:pt>
                <c:pt idx="365">
                  <c:v>44689.5</c:v>
                </c:pt>
                <c:pt idx="366">
                  <c:v>44689.541666666672</c:v>
                </c:pt>
                <c:pt idx="367">
                  <c:v>44689.583333333328</c:v>
                </c:pt>
                <c:pt idx="368">
                  <c:v>44689.625</c:v>
                </c:pt>
                <c:pt idx="369">
                  <c:v>44689.666666666672</c:v>
                </c:pt>
                <c:pt idx="370">
                  <c:v>44689.708333333328</c:v>
                </c:pt>
                <c:pt idx="371">
                  <c:v>44689.75</c:v>
                </c:pt>
                <c:pt idx="372">
                  <c:v>44689.791666666672</c:v>
                </c:pt>
                <c:pt idx="373">
                  <c:v>44689.833333333328</c:v>
                </c:pt>
                <c:pt idx="374">
                  <c:v>44689.875</c:v>
                </c:pt>
                <c:pt idx="375">
                  <c:v>44689.916666666672</c:v>
                </c:pt>
                <c:pt idx="376">
                  <c:v>44689.958333333328</c:v>
                </c:pt>
                <c:pt idx="377">
                  <c:v>44690</c:v>
                </c:pt>
                <c:pt idx="378">
                  <c:v>44690.041666666672</c:v>
                </c:pt>
                <c:pt idx="379">
                  <c:v>44690.083333333328</c:v>
                </c:pt>
                <c:pt idx="380">
                  <c:v>44690.125</c:v>
                </c:pt>
                <c:pt idx="381">
                  <c:v>44690.166666666672</c:v>
                </c:pt>
                <c:pt idx="382">
                  <c:v>44690.208333333328</c:v>
                </c:pt>
                <c:pt idx="383">
                  <c:v>44690.25</c:v>
                </c:pt>
                <c:pt idx="384">
                  <c:v>44690.291666666672</c:v>
                </c:pt>
                <c:pt idx="385">
                  <c:v>44690.333333333328</c:v>
                </c:pt>
                <c:pt idx="386">
                  <c:v>44690.375</c:v>
                </c:pt>
                <c:pt idx="387">
                  <c:v>44690.416666666672</c:v>
                </c:pt>
                <c:pt idx="388">
                  <c:v>44690.458333333328</c:v>
                </c:pt>
                <c:pt idx="389">
                  <c:v>44690.5</c:v>
                </c:pt>
                <c:pt idx="390">
                  <c:v>44690.541666666672</c:v>
                </c:pt>
                <c:pt idx="391">
                  <c:v>44690.583333333328</c:v>
                </c:pt>
                <c:pt idx="392">
                  <c:v>44690.625</c:v>
                </c:pt>
                <c:pt idx="393">
                  <c:v>44690.666666666672</c:v>
                </c:pt>
                <c:pt idx="394">
                  <c:v>44690.708333333328</c:v>
                </c:pt>
                <c:pt idx="395">
                  <c:v>44690.75</c:v>
                </c:pt>
                <c:pt idx="396">
                  <c:v>44690.791666666672</c:v>
                </c:pt>
                <c:pt idx="397">
                  <c:v>44690.833333333328</c:v>
                </c:pt>
                <c:pt idx="398">
                  <c:v>44690.875</c:v>
                </c:pt>
                <c:pt idx="399">
                  <c:v>44690.916666666672</c:v>
                </c:pt>
                <c:pt idx="400">
                  <c:v>44690.958333333328</c:v>
                </c:pt>
                <c:pt idx="401">
                  <c:v>44691</c:v>
                </c:pt>
                <c:pt idx="402">
                  <c:v>44691.041666666672</c:v>
                </c:pt>
                <c:pt idx="403">
                  <c:v>44691.083333333328</c:v>
                </c:pt>
                <c:pt idx="404">
                  <c:v>44691.125</c:v>
                </c:pt>
                <c:pt idx="405">
                  <c:v>44691.166666666672</c:v>
                </c:pt>
                <c:pt idx="406">
                  <c:v>44691.208333333328</c:v>
                </c:pt>
                <c:pt idx="407">
                  <c:v>44691.25</c:v>
                </c:pt>
                <c:pt idx="408">
                  <c:v>44691.291666666672</c:v>
                </c:pt>
                <c:pt idx="409">
                  <c:v>44691.333333333328</c:v>
                </c:pt>
                <c:pt idx="410">
                  <c:v>44691.375</c:v>
                </c:pt>
                <c:pt idx="411">
                  <c:v>44691.416666666672</c:v>
                </c:pt>
                <c:pt idx="412">
                  <c:v>44691.458333333328</c:v>
                </c:pt>
                <c:pt idx="413">
                  <c:v>44691.5</c:v>
                </c:pt>
                <c:pt idx="414">
                  <c:v>44691.541666666672</c:v>
                </c:pt>
                <c:pt idx="415">
                  <c:v>44691.583333333328</c:v>
                </c:pt>
                <c:pt idx="416">
                  <c:v>44691.625</c:v>
                </c:pt>
                <c:pt idx="417">
                  <c:v>44691.666666666672</c:v>
                </c:pt>
                <c:pt idx="418">
                  <c:v>44691.708333333328</c:v>
                </c:pt>
                <c:pt idx="419">
                  <c:v>44691.75</c:v>
                </c:pt>
                <c:pt idx="420">
                  <c:v>44691.791666666672</c:v>
                </c:pt>
                <c:pt idx="421">
                  <c:v>44691.833333333328</c:v>
                </c:pt>
                <c:pt idx="422">
                  <c:v>44691.875</c:v>
                </c:pt>
                <c:pt idx="423">
                  <c:v>44691.916666666672</c:v>
                </c:pt>
                <c:pt idx="424">
                  <c:v>44691.958333333328</c:v>
                </c:pt>
                <c:pt idx="425">
                  <c:v>44692</c:v>
                </c:pt>
                <c:pt idx="426">
                  <c:v>44692.041666666672</c:v>
                </c:pt>
                <c:pt idx="427">
                  <c:v>44692.083333333328</c:v>
                </c:pt>
                <c:pt idx="428">
                  <c:v>44692.125</c:v>
                </c:pt>
                <c:pt idx="429">
                  <c:v>44692.166666666672</c:v>
                </c:pt>
                <c:pt idx="430">
                  <c:v>44692.208333333328</c:v>
                </c:pt>
                <c:pt idx="431">
                  <c:v>44692.25</c:v>
                </c:pt>
                <c:pt idx="432">
                  <c:v>44692.291666666672</c:v>
                </c:pt>
                <c:pt idx="433">
                  <c:v>44692.333333333328</c:v>
                </c:pt>
                <c:pt idx="434">
                  <c:v>44692.375</c:v>
                </c:pt>
                <c:pt idx="435">
                  <c:v>44692.416666666672</c:v>
                </c:pt>
                <c:pt idx="436">
                  <c:v>44692.458333333328</c:v>
                </c:pt>
                <c:pt idx="437">
                  <c:v>44692.5</c:v>
                </c:pt>
                <c:pt idx="438">
                  <c:v>44692.541666666672</c:v>
                </c:pt>
                <c:pt idx="439">
                  <c:v>44692.583333333328</c:v>
                </c:pt>
                <c:pt idx="440">
                  <c:v>44692.625</c:v>
                </c:pt>
                <c:pt idx="441">
                  <c:v>44692.666666666672</c:v>
                </c:pt>
                <c:pt idx="442">
                  <c:v>44692.708333333328</c:v>
                </c:pt>
                <c:pt idx="443">
                  <c:v>44692.75</c:v>
                </c:pt>
                <c:pt idx="444">
                  <c:v>44692.791666666672</c:v>
                </c:pt>
                <c:pt idx="445">
                  <c:v>44692.833333333328</c:v>
                </c:pt>
                <c:pt idx="446">
                  <c:v>44692.875</c:v>
                </c:pt>
                <c:pt idx="447">
                  <c:v>44692.916666666672</c:v>
                </c:pt>
                <c:pt idx="448">
                  <c:v>44692.958333333328</c:v>
                </c:pt>
                <c:pt idx="449">
                  <c:v>44693</c:v>
                </c:pt>
                <c:pt idx="450">
                  <c:v>44693.041666666672</c:v>
                </c:pt>
                <c:pt idx="451">
                  <c:v>44693.083333333328</c:v>
                </c:pt>
                <c:pt idx="452">
                  <c:v>44693.125</c:v>
                </c:pt>
                <c:pt idx="453">
                  <c:v>44693.166666666672</c:v>
                </c:pt>
                <c:pt idx="454">
                  <c:v>44693.208333333328</c:v>
                </c:pt>
                <c:pt idx="455">
                  <c:v>44693.25</c:v>
                </c:pt>
                <c:pt idx="456">
                  <c:v>44693.291666666672</c:v>
                </c:pt>
                <c:pt idx="457">
                  <c:v>44693.333333333328</c:v>
                </c:pt>
                <c:pt idx="458">
                  <c:v>44693.375</c:v>
                </c:pt>
                <c:pt idx="459">
                  <c:v>44693.416666666672</c:v>
                </c:pt>
                <c:pt idx="460">
                  <c:v>44693.458333333328</c:v>
                </c:pt>
                <c:pt idx="461">
                  <c:v>44693.5</c:v>
                </c:pt>
                <c:pt idx="462">
                  <c:v>44693.541666666672</c:v>
                </c:pt>
                <c:pt idx="463">
                  <c:v>44693.583333333328</c:v>
                </c:pt>
                <c:pt idx="464">
                  <c:v>44693.625</c:v>
                </c:pt>
                <c:pt idx="465">
                  <c:v>44693.666666666672</c:v>
                </c:pt>
                <c:pt idx="466">
                  <c:v>44693.708333333328</c:v>
                </c:pt>
                <c:pt idx="467">
                  <c:v>44693.75</c:v>
                </c:pt>
                <c:pt idx="468">
                  <c:v>44693.791666666672</c:v>
                </c:pt>
                <c:pt idx="469">
                  <c:v>44693.833333333328</c:v>
                </c:pt>
                <c:pt idx="470">
                  <c:v>44693.875</c:v>
                </c:pt>
                <c:pt idx="471">
                  <c:v>44693.916666666672</c:v>
                </c:pt>
                <c:pt idx="472">
                  <c:v>44693.958333333328</c:v>
                </c:pt>
                <c:pt idx="473">
                  <c:v>44694</c:v>
                </c:pt>
                <c:pt idx="474">
                  <c:v>44694.041666666672</c:v>
                </c:pt>
                <c:pt idx="475">
                  <c:v>44694.083333333328</c:v>
                </c:pt>
                <c:pt idx="476">
                  <c:v>44694.125</c:v>
                </c:pt>
                <c:pt idx="477">
                  <c:v>44694.166666666672</c:v>
                </c:pt>
                <c:pt idx="478">
                  <c:v>44694.208333333328</c:v>
                </c:pt>
                <c:pt idx="479">
                  <c:v>44694.25</c:v>
                </c:pt>
                <c:pt idx="480">
                  <c:v>44694.291666666672</c:v>
                </c:pt>
                <c:pt idx="481">
                  <c:v>44694.333333333328</c:v>
                </c:pt>
                <c:pt idx="482">
                  <c:v>44694.375</c:v>
                </c:pt>
                <c:pt idx="483">
                  <c:v>44694.416666666672</c:v>
                </c:pt>
                <c:pt idx="484">
                  <c:v>44694.458333333328</c:v>
                </c:pt>
                <c:pt idx="485">
                  <c:v>44694.5</c:v>
                </c:pt>
                <c:pt idx="486">
                  <c:v>44694.541666666672</c:v>
                </c:pt>
                <c:pt idx="487">
                  <c:v>44694.583333333328</c:v>
                </c:pt>
                <c:pt idx="488">
                  <c:v>44694.625</c:v>
                </c:pt>
                <c:pt idx="489">
                  <c:v>44694.666666666672</c:v>
                </c:pt>
                <c:pt idx="490">
                  <c:v>44694.708333333328</c:v>
                </c:pt>
                <c:pt idx="491">
                  <c:v>44694.75</c:v>
                </c:pt>
                <c:pt idx="492">
                  <c:v>44694.791666666672</c:v>
                </c:pt>
                <c:pt idx="493">
                  <c:v>44694.833333333328</c:v>
                </c:pt>
                <c:pt idx="494">
                  <c:v>44694.875</c:v>
                </c:pt>
                <c:pt idx="495">
                  <c:v>44694.916666666672</c:v>
                </c:pt>
                <c:pt idx="496">
                  <c:v>44694.958333333328</c:v>
                </c:pt>
                <c:pt idx="497">
                  <c:v>44695</c:v>
                </c:pt>
                <c:pt idx="498">
                  <c:v>44695.041666666672</c:v>
                </c:pt>
                <c:pt idx="499">
                  <c:v>44695.083333333328</c:v>
                </c:pt>
                <c:pt idx="500">
                  <c:v>44695.125</c:v>
                </c:pt>
                <c:pt idx="501">
                  <c:v>44695.166666666672</c:v>
                </c:pt>
                <c:pt idx="502">
                  <c:v>44695.208333333328</c:v>
                </c:pt>
                <c:pt idx="503">
                  <c:v>44695.25</c:v>
                </c:pt>
                <c:pt idx="504">
                  <c:v>44695.291666666672</c:v>
                </c:pt>
                <c:pt idx="505">
                  <c:v>44695.333333333328</c:v>
                </c:pt>
                <c:pt idx="506">
                  <c:v>44695.375</c:v>
                </c:pt>
                <c:pt idx="507">
                  <c:v>44695.416666666672</c:v>
                </c:pt>
                <c:pt idx="508">
                  <c:v>44695.458333333328</c:v>
                </c:pt>
                <c:pt idx="509">
                  <c:v>44695.5</c:v>
                </c:pt>
                <c:pt idx="510">
                  <c:v>44695.541666666672</c:v>
                </c:pt>
                <c:pt idx="511">
                  <c:v>44695.583333333328</c:v>
                </c:pt>
                <c:pt idx="512">
                  <c:v>44695.625</c:v>
                </c:pt>
                <c:pt idx="513">
                  <c:v>44695.666666666672</c:v>
                </c:pt>
                <c:pt idx="514">
                  <c:v>44695.708333333328</c:v>
                </c:pt>
                <c:pt idx="515">
                  <c:v>44695.75</c:v>
                </c:pt>
                <c:pt idx="516">
                  <c:v>44695.791666666672</c:v>
                </c:pt>
                <c:pt idx="517">
                  <c:v>44695.833333333328</c:v>
                </c:pt>
                <c:pt idx="518">
                  <c:v>44695.875</c:v>
                </c:pt>
                <c:pt idx="519">
                  <c:v>44695.916666666672</c:v>
                </c:pt>
                <c:pt idx="520">
                  <c:v>44695.958333333328</c:v>
                </c:pt>
                <c:pt idx="521">
                  <c:v>44696</c:v>
                </c:pt>
                <c:pt idx="522">
                  <c:v>44696.041666666672</c:v>
                </c:pt>
                <c:pt idx="523">
                  <c:v>44696.083333333328</c:v>
                </c:pt>
                <c:pt idx="524">
                  <c:v>44696.125</c:v>
                </c:pt>
                <c:pt idx="525">
                  <c:v>44696.166666666672</c:v>
                </c:pt>
                <c:pt idx="526">
                  <c:v>44696.208333333328</c:v>
                </c:pt>
                <c:pt idx="527">
                  <c:v>44696.25</c:v>
                </c:pt>
                <c:pt idx="528">
                  <c:v>44696.291666666672</c:v>
                </c:pt>
                <c:pt idx="529">
                  <c:v>44696.333333333328</c:v>
                </c:pt>
                <c:pt idx="530">
                  <c:v>44696.375</c:v>
                </c:pt>
                <c:pt idx="531">
                  <c:v>44696.416666666672</c:v>
                </c:pt>
                <c:pt idx="532">
                  <c:v>44696.458333333328</c:v>
                </c:pt>
                <c:pt idx="533">
                  <c:v>44696.5</c:v>
                </c:pt>
                <c:pt idx="534">
                  <c:v>44696.541666666672</c:v>
                </c:pt>
                <c:pt idx="535">
                  <c:v>44696.583333333328</c:v>
                </c:pt>
                <c:pt idx="536">
                  <c:v>44696.625</c:v>
                </c:pt>
                <c:pt idx="537">
                  <c:v>44696.666666666672</c:v>
                </c:pt>
                <c:pt idx="538">
                  <c:v>44696.708333333328</c:v>
                </c:pt>
                <c:pt idx="539">
                  <c:v>44696.75</c:v>
                </c:pt>
                <c:pt idx="540">
                  <c:v>44696.791666666672</c:v>
                </c:pt>
                <c:pt idx="541">
                  <c:v>44696.833333333328</c:v>
                </c:pt>
                <c:pt idx="542">
                  <c:v>44696.875</c:v>
                </c:pt>
                <c:pt idx="543">
                  <c:v>44696.916666666672</c:v>
                </c:pt>
                <c:pt idx="544">
                  <c:v>44696.958333333328</c:v>
                </c:pt>
                <c:pt idx="545">
                  <c:v>44697</c:v>
                </c:pt>
                <c:pt idx="546">
                  <c:v>44697.041666666672</c:v>
                </c:pt>
                <c:pt idx="547">
                  <c:v>44697.083333333328</c:v>
                </c:pt>
                <c:pt idx="548">
                  <c:v>44697.125</c:v>
                </c:pt>
                <c:pt idx="549">
                  <c:v>44697.166666666672</c:v>
                </c:pt>
                <c:pt idx="550">
                  <c:v>44697.208333333328</c:v>
                </c:pt>
                <c:pt idx="551">
                  <c:v>44697.25</c:v>
                </c:pt>
                <c:pt idx="552">
                  <c:v>44697.291666666672</c:v>
                </c:pt>
                <c:pt idx="553">
                  <c:v>44697.333333333328</c:v>
                </c:pt>
                <c:pt idx="554">
                  <c:v>44697.375</c:v>
                </c:pt>
                <c:pt idx="555">
                  <c:v>44697.416666666672</c:v>
                </c:pt>
                <c:pt idx="556">
                  <c:v>44697.458333333328</c:v>
                </c:pt>
                <c:pt idx="557">
                  <c:v>44697.5</c:v>
                </c:pt>
                <c:pt idx="558">
                  <c:v>44697.541666666672</c:v>
                </c:pt>
                <c:pt idx="559">
                  <c:v>44697.583333333328</c:v>
                </c:pt>
                <c:pt idx="560">
                  <c:v>44697.625</c:v>
                </c:pt>
                <c:pt idx="561">
                  <c:v>44697.666666666672</c:v>
                </c:pt>
                <c:pt idx="562">
                  <c:v>44697.708333333328</c:v>
                </c:pt>
                <c:pt idx="563">
                  <c:v>44697.75</c:v>
                </c:pt>
                <c:pt idx="564">
                  <c:v>44697.791666666672</c:v>
                </c:pt>
                <c:pt idx="565">
                  <c:v>44697.833333333328</c:v>
                </c:pt>
                <c:pt idx="566">
                  <c:v>44697.875</c:v>
                </c:pt>
                <c:pt idx="567">
                  <c:v>44697.916666666672</c:v>
                </c:pt>
                <c:pt idx="568">
                  <c:v>44697.958333333328</c:v>
                </c:pt>
                <c:pt idx="569">
                  <c:v>44698</c:v>
                </c:pt>
                <c:pt idx="570">
                  <c:v>44698.041666666672</c:v>
                </c:pt>
                <c:pt idx="571">
                  <c:v>44698.083333333328</c:v>
                </c:pt>
                <c:pt idx="572">
                  <c:v>44698.125</c:v>
                </c:pt>
                <c:pt idx="573">
                  <c:v>44698.166666666672</c:v>
                </c:pt>
                <c:pt idx="574">
                  <c:v>44698.208333333328</c:v>
                </c:pt>
                <c:pt idx="575">
                  <c:v>44698.25</c:v>
                </c:pt>
                <c:pt idx="576">
                  <c:v>44698.291666666672</c:v>
                </c:pt>
                <c:pt idx="577">
                  <c:v>44698.333333333328</c:v>
                </c:pt>
                <c:pt idx="578">
                  <c:v>44698.375</c:v>
                </c:pt>
                <c:pt idx="579">
                  <c:v>44698.416666666672</c:v>
                </c:pt>
                <c:pt idx="580">
                  <c:v>44698.458333333328</c:v>
                </c:pt>
                <c:pt idx="581">
                  <c:v>44698.5</c:v>
                </c:pt>
                <c:pt idx="582">
                  <c:v>44698.541666666672</c:v>
                </c:pt>
                <c:pt idx="583">
                  <c:v>44698.583333333328</c:v>
                </c:pt>
                <c:pt idx="584">
                  <c:v>44698.625</c:v>
                </c:pt>
                <c:pt idx="585">
                  <c:v>44698.666666666672</c:v>
                </c:pt>
                <c:pt idx="586">
                  <c:v>44698.708333333328</c:v>
                </c:pt>
                <c:pt idx="587">
                  <c:v>44698.75</c:v>
                </c:pt>
                <c:pt idx="588">
                  <c:v>44698.791666666672</c:v>
                </c:pt>
                <c:pt idx="589">
                  <c:v>44698.833333333328</c:v>
                </c:pt>
                <c:pt idx="590">
                  <c:v>44698.875</c:v>
                </c:pt>
                <c:pt idx="591">
                  <c:v>44698.916666666672</c:v>
                </c:pt>
                <c:pt idx="592">
                  <c:v>44698.958333333328</c:v>
                </c:pt>
                <c:pt idx="593">
                  <c:v>44699</c:v>
                </c:pt>
                <c:pt idx="594">
                  <c:v>44699.041666666672</c:v>
                </c:pt>
                <c:pt idx="595">
                  <c:v>44699.083333333328</c:v>
                </c:pt>
                <c:pt idx="596">
                  <c:v>44699.125</c:v>
                </c:pt>
                <c:pt idx="597">
                  <c:v>44699.166666666672</c:v>
                </c:pt>
                <c:pt idx="598">
                  <c:v>44699.208333333328</c:v>
                </c:pt>
                <c:pt idx="599">
                  <c:v>44699.25</c:v>
                </c:pt>
                <c:pt idx="600">
                  <c:v>44699.291666666672</c:v>
                </c:pt>
                <c:pt idx="601">
                  <c:v>44699.333333333328</c:v>
                </c:pt>
                <c:pt idx="602">
                  <c:v>44699.375</c:v>
                </c:pt>
                <c:pt idx="603">
                  <c:v>44699.416666666672</c:v>
                </c:pt>
                <c:pt idx="604">
                  <c:v>44699.458333333328</c:v>
                </c:pt>
                <c:pt idx="605">
                  <c:v>44699.5</c:v>
                </c:pt>
                <c:pt idx="606">
                  <c:v>44699.541666666672</c:v>
                </c:pt>
                <c:pt idx="607">
                  <c:v>44699.583333333328</c:v>
                </c:pt>
                <c:pt idx="608">
                  <c:v>44699.625</c:v>
                </c:pt>
                <c:pt idx="609">
                  <c:v>44699.666666666672</c:v>
                </c:pt>
                <c:pt idx="610">
                  <c:v>44699.708333333328</c:v>
                </c:pt>
                <c:pt idx="611">
                  <c:v>44699.75</c:v>
                </c:pt>
                <c:pt idx="612">
                  <c:v>44699.791666666672</c:v>
                </c:pt>
                <c:pt idx="613">
                  <c:v>44699.833333333328</c:v>
                </c:pt>
                <c:pt idx="614">
                  <c:v>44699.875</c:v>
                </c:pt>
                <c:pt idx="615">
                  <c:v>44699.916666666672</c:v>
                </c:pt>
                <c:pt idx="616">
                  <c:v>44699.958333333328</c:v>
                </c:pt>
                <c:pt idx="617">
                  <c:v>44700</c:v>
                </c:pt>
                <c:pt idx="618">
                  <c:v>44700.041666666672</c:v>
                </c:pt>
                <c:pt idx="619">
                  <c:v>44700.083333333328</c:v>
                </c:pt>
                <c:pt idx="620">
                  <c:v>44700.125</c:v>
                </c:pt>
                <c:pt idx="621">
                  <c:v>44700.166666666672</c:v>
                </c:pt>
                <c:pt idx="622">
                  <c:v>44700.208333333328</c:v>
                </c:pt>
                <c:pt idx="623">
                  <c:v>44700.25</c:v>
                </c:pt>
                <c:pt idx="624">
                  <c:v>44700.291666666672</c:v>
                </c:pt>
                <c:pt idx="625">
                  <c:v>44700.333333333328</c:v>
                </c:pt>
                <c:pt idx="626">
                  <c:v>44700.375</c:v>
                </c:pt>
                <c:pt idx="627">
                  <c:v>44700.416666666672</c:v>
                </c:pt>
                <c:pt idx="628">
                  <c:v>44700.458333333328</c:v>
                </c:pt>
                <c:pt idx="629">
                  <c:v>44700.5</c:v>
                </c:pt>
                <c:pt idx="630">
                  <c:v>44700.541666666672</c:v>
                </c:pt>
                <c:pt idx="631">
                  <c:v>44700.583333333328</c:v>
                </c:pt>
                <c:pt idx="632">
                  <c:v>44700.625</c:v>
                </c:pt>
                <c:pt idx="633">
                  <c:v>44700.666666666672</c:v>
                </c:pt>
                <c:pt idx="634">
                  <c:v>44700.708333333328</c:v>
                </c:pt>
                <c:pt idx="635">
                  <c:v>44700.75</c:v>
                </c:pt>
                <c:pt idx="636">
                  <c:v>44700.791666666672</c:v>
                </c:pt>
                <c:pt idx="637">
                  <c:v>44700.833333333328</c:v>
                </c:pt>
                <c:pt idx="638">
                  <c:v>44700.875</c:v>
                </c:pt>
                <c:pt idx="639">
                  <c:v>44700.916666666672</c:v>
                </c:pt>
                <c:pt idx="640">
                  <c:v>44700.958333333328</c:v>
                </c:pt>
                <c:pt idx="641">
                  <c:v>44701</c:v>
                </c:pt>
                <c:pt idx="642">
                  <c:v>44701.041666666672</c:v>
                </c:pt>
                <c:pt idx="643">
                  <c:v>44701.083333333328</c:v>
                </c:pt>
                <c:pt idx="644">
                  <c:v>44701.125</c:v>
                </c:pt>
                <c:pt idx="645">
                  <c:v>44701.166666666672</c:v>
                </c:pt>
                <c:pt idx="646">
                  <c:v>44701.208333333328</c:v>
                </c:pt>
                <c:pt idx="647">
                  <c:v>44701.25</c:v>
                </c:pt>
                <c:pt idx="648">
                  <c:v>44701.291666666672</c:v>
                </c:pt>
                <c:pt idx="649">
                  <c:v>44701.333333333328</c:v>
                </c:pt>
                <c:pt idx="650">
                  <c:v>44701.375</c:v>
                </c:pt>
                <c:pt idx="651">
                  <c:v>44701.416666666672</c:v>
                </c:pt>
                <c:pt idx="652">
                  <c:v>44701.458333333328</c:v>
                </c:pt>
                <c:pt idx="653">
                  <c:v>44701.5</c:v>
                </c:pt>
                <c:pt idx="654">
                  <c:v>44701.541666666672</c:v>
                </c:pt>
                <c:pt idx="655">
                  <c:v>44701.583333333328</c:v>
                </c:pt>
                <c:pt idx="656">
                  <c:v>44701.625</c:v>
                </c:pt>
                <c:pt idx="657">
                  <c:v>44701.666666666672</c:v>
                </c:pt>
                <c:pt idx="658">
                  <c:v>44701.708333333328</c:v>
                </c:pt>
                <c:pt idx="659">
                  <c:v>44701.75</c:v>
                </c:pt>
                <c:pt idx="660">
                  <c:v>44701.791666666672</c:v>
                </c:pt>
                <c:pt idx="661">
                  <c:v>44701.833333333328</c:v>
                </c:pt>
                <c:pt idx="662">
                  <c:v>44701.875</c:v>
                </c:pt>
                <c:pt idx="663">
                  <c:v>44701.916666666672</c:v>
                </c:pt>
                <c:pt idx="664">
                  <c:v>44701.958333333328</c:v>
                </c:pt>
                <c:pt idx="665">
                  <c:v>44702</c:v>
                </c:pt>
                <c:pt idx="666">
                  <c:v>44702.041666666672</c:v>
                </c:pt>
                <c:pt idx="667">
                  <c:v>44702.083333333328</c:v>
                </c:pt>
                <c:pt idx="668">
                  <c:v>44702.125</c:v>
                </c:pt>
                <c:pt idx="669">
                  <c:v>44702.166666666672</c:v>
                </c:pt>
                <c:pt idx="670">
                  <c:v>44702.208333333328</c:v>
                </c:pt>
                <c:pt idx="671">
                  <c:v>44702.25</c:v>
                </c:pt>
                <c:pt idx="672">
                  <c:v>44702.291666666672</c:v>
                </c:pt>
                <c:pt idx="673">
                  <c:v>44702.333333333328</c:v>
                </c:pt>
                <c:pt idx="674">
                  <c:v>44702.375</c:v>
                </c:pt>
                <c:pt idx="675">
                  <c:v>44702.416666666672</c:v>
                </c:pt>
                <c:pt idx="676">
                  <c:v>44702.458333333328</c:v>
                </c:pt>
                <c:pt idx="677">
                  <c:v>44702.5</c:v>
                </c:pt>
                <c:pt idx="678">
                  <c:v>44702.541666666672</c:v>
                </c:pt>
                <c:pt idx="679">
                  <c:v>44702.583333333328</c:v>
                </c:pt>
                <c:pt idx="680">
                  <c:v>44702.625</c:v>
                </c:pt>
                <c:pt idx="681">
                  <c:v>44702.666666666672</c:v>
                </c:pt>
                <c:pt idx="682">
                  <c:v>44702.708333333328</c:v>
                </c:pt>
                <c:pt idx="683">
                  <c:v>44702.75</c:v>
                </c:pt>
                <c:pt idx="684">
                  <c:v>44702.791666666672</c:v>
                </c:pt>
                <c:pt idx="685">
                  <c:v>44702.833333333328</c:v>
                </c:pt>
                <c:pt idx="686">
                  <c:v>44702.875</c:v>
                </c:pt>
                <c:pt idx="687">
                  <c:v>44702.916666666672</c:v>
                </c:pt>
                <c:pt idx="688">
                  <c:v>44702.958333333328</c:v>
                </c:pt>
                <c:pt idx="689">
                  <c:v>44703</c:v>
                </c:pt>
                <c:pt idx="690">
                  <c:v>44703.041666666672</c:v>
                </c:pt>
                <c:pt idx="691">
                  <c:v>44703.083333333328</c:v>
                </c:pt>
                <c:pt idx="692">
                  <c:v>44703.125</c:v>
                </c:pt>
                <c:pt idx="693">
                  <c:v>44703.166666666672</c:v>
                </c:pt>
                <c:pt idx="694">
                  <c:v>44703.208333333328</c:v>
                </c:pt>
                <c:pt idx="695">
                  <c:v>44703.25</c:v>
                </c:pt>
                <c:pt idx="696">
                  <c:v>44703.291666666672</c:v>
                </c:pt>
                <c:pt idx="697">
                  <c:v>44703.333333333328</c:v>
                </c:pt>
                <c:pt idx="698">
                  <c:v>44703.375</c:v>
                </c:pt>
                <c:pt idx="699">
                  <c:v>44703.416666666672</c:v>
                </c:pt>
                <c:pt idx="700">
                  <c:v>44703.458333333328</c:v>
                </c:pt>
                <c:pt idx="701">
                  <c:v>44703.5</c:v>
                </c:pt>
                <c:pt idx="702">
                  <c:v>44703.541666666672</c:v>
                </c:pt>
                <c:pt idx="703">
                  <c:v>44703.583333333328</c:v>
                </c:pt>
                <c:pt idx="704">
                  <c:v>44703.625</c:v>
                </c:pt>
                <c:pt idx="705">
                  <c:v>44703.666666666672</c:v>
                </c:pt>
                <c:pt idx="706">
                  <c:v>44703.708333333328</c:v>
                </c:pt>
                <c:pt idx="707">
                  <c:v>44703.75</c:v>
                </c:pt>
                <c:pt idx="708">
                  <c:v>44703.791666666672</c:v>
                </c:pt>
                <c:pt idx="709">
                  <c:v>44703.833333333328</c:v>
                </c:pt>
                <c:pt idx="710">
                  <c:v>44703.875</c:v>
                </c:pt>
                <c:pt idx="711">
                  <c:v>44703.916666666672</c:v>
                </c:pt>
                <c:pt idx="712">
                  <c:v>44703.958333333328</c:v>
                </c:pt>
                <c:pt idx="713">
                  <c:v>44704</c:v>
                </c:pt>
                <c:pt idx="714">
                  <c:v>44704.041666666672</c:v>
                </c:pt>
                <c:pt idx="715">
                  <c:v>44704.083333333328</c:v>
                </c:pt>
                <c:pt idx="716">
                  <c:v>44704.125</c:v>
                </c:pt>
                <c:pt idx="717">
                  <c:v>44704.166666666672</c:v>
                </c:pt>
                <c:pt idx="718">
                  <c:v>44704.208333333328</c:v>
                </c:pt>
                <c:pt idx="719">
                  <c:v>44704.25</c:v>
                </c:pt>
                <c:pt idx="720">
                  <c:v>44704.291666666672</c:v>
                </c:pt>
                <c:pt idx="721">
                  <c:v>44704.333333333328</c:v>
                </c:pt>
                <c:pt idx="722">
                  <c:v>44704.375</c:v>
                </c:pt>
                <c:pt idx="723">
                  <c:v>44704.416666666672</c:v>
                </c:pt>
                <c:pt idx="724">
                  <c:v>44704.458333333328</c:v>
                </c:pt>
                <c:pt idx="725">
                  <c:v>44704.5</c:v>
                </c:pt>
                <c:pt idx="726">
                  <c:v>44704.541666666672</c:v>
                </c:pt>
                <c:pt idx="727">
                  <c:v>44704.583333333328</c:v>
                </c:pt>
                <c:pt idx="728">
                  <c:v>44704.625</c:v>
                </c:pt>
                <c:pt idx="729">
                  <c:v>44704.666666666672</c:v>
                </c:pt>
                <c:pt idx="730">
                  <c:v>44704.708333333328</c:v>
                </c:pt>
                <c:pt idx="731">
                  <c:v>44704.75</c:v>
                </c:pt>
                <c:pt idx="732">
                  <c:v>44704.791666666672</c:v>
                </c:pt>
                <c:pt idx="733">
                  <c:v>44704.833333333328</c:v>
                </c:pt>
                <c:pt idx="734">
                  <c:v>44704.875</c:v>
                </c:pt>
                <c:pt idx="735">
                  <c:v>44704.916666666672</c:v>
                </c:pt>
                <c:pt idx="736">
                  <c:v>44704.958333333328</c:v>
                </c:pt>
                <c:pt idx="737">
                  <c:v>44705</c:v>
                </c:pt>
                <c:pt idx="738">
                  <c:v>44705.041666666672</c:v>
                </c:pt>
                <c:pt idx="739">
                  <c:v>44705.083333333328</c:v>
                </c:pt>
                <c:pt idx="740">
                  <c:v>44705.125</c:v>
                </c:pt>
                <c:pt idx="741">
                  <c:v>44705.166666666672</c:v>
                </c:pt>
                <c:pt idx="742">
                  <c:v>44705.208333333328</c:v>
                </c:pt>
                <c:pt idx="743">
                  <c:v>44705.25</c:v>
                </c:pt>
                <c:pt idx="744">
                  <c:v>44705.291666666672</c:v>
                </c:pt>
                <c:pt idx="745">
                  <c:v>44705.333333333328</c:v>
                </c:pt>
                <c:pt idx="746">
                  <c:v>44705.375</c:v>
                </c:pt>
                <c:pt idx="747">
                  <c:v>44705.416666666672</c:v>
                </c:pt>
                <c:pt idx="748">
                  <c:v>44705.458333333328</c:v>
                </c:pt>
                <c:pt idx="749">
                  <c:v>44705.5</c:v>
                </c:pt>
                <c:pt idx="750">
                  <c:v>44705.541666666672</c:v>
                </c:pt>
                <c:pt idx="751">
                  <c:v>44705.583333333328</c:v>
                </c:pt>
                <c:pt idx="752">
                  <c:v>44705.625</c:v>
                </c:pt>
                <c:pt idx="753">
                  <c:v>44705.666666666672</c:v>
                </c:pt>
                <c:pt idx="754">
                  <c:v>44705.708333333328</c:v>
                </c:pt>
                <c:pt idx="755">
                  <c:v>44705.75</c:v>
                </c:pt>
                <c:pt idx="756">
                  <c:v>44705.791666666672</c:v>
                </c:pt>
                <c:pt idx="757">
                  <c:v>44705.833333333328</c:v>
                </c:pt>
                <c:pt idx="758">
                  <c:v>44705.875</c:v>
                </c:pt>
                <c:pt idx="759">
                  <c:v>44705.916666666672</c:v>
                </c:pt>
                <c:pt idx="760">
                  <c:v>44705.958333333328</c:v>
                </c:pt>
                <c:pt idx="761">
                  <c:v>44706</c:v>
                </c:pt>
                <c:pt idx="762">
                  <c:v>44706.041666666672</c:v>
                </c:pt>
                <c:pt idx="763">
                  <c:v>44706.083333333328</c:v>
                </c:pt>
                <c:pt idx="764">
                  <c:v>44706.125</c:v>
                </c:pt>
                <c:pt idx="765">
                  <c:v>44706.166666666672</c:v>
                </c:pt>
                <c:pt idx="766">
                  <c:v>44706.208333333328</c:v>
                </c:pt>
                <c:pt idx="767">
                  <c:v>44706.25</c:v>
                </c:pt>
                <c:pt idx="768">
                  <c:v>44706.291666666672</c:v>
                </c:pt>
                <c:pt idx="769">
                  <c:v>44706.333333333328</c:v>
                </c:pt>
                <c:pt idx="770">
                  <c:v>44706.375</c:v>
                </c:pt>
                <c:pt idx="771">
                  <c:v>44706.416666666672</c:v>
                </c:pt>
                <c:pt idx="772">
                  <c:v>44706.458333333328</c:v>
                </c:pt>
                <c:pt idx="773">
                  <c:v>44706.5</c:v>
                </c:pt>
                <c:pt idx="774">
                  <c:v>44706.541666666672</c:v>
                </c:pt>
                <c:pt idx="775">
                  <c:v>44706.583333333328</c:v>
                </c:pt>
                <c:pt idx="776">
                  <c:v>44706.625</c:v>
                </c:pt>
                <c:pt idx="777">
                  <c:v>44706.666666666672</c:v>
                </c:pt>
                <c:pt idx="778">
                  <c:v>44706.708333333328</c:v>
                </c:pt>
                <c:pt idx="779">
                  <c:v>44706.75</c:v>
                </c:pt>
                <c:pt idx="780">
                  <c:v>44706.791666666672</c:v>
                </c:pt>
                <c:pt idx="781">
                  <c:v>44706.833333333328</c:v>
                </c:pt>
                <c:pt idx="782">
                  <c:v>44706.875</c:v>
                </c:pt>
                <c:pt idx="783">
                  <c:v>44706.916666666672</c:v>
                </c:pt>
                <c:pt idx="784">
                  <c:v>44706.958333333328</c:v>
                </c:pt>
                <c:pt idx="785">
                  <c:v>44707</c:v>
                </c:pt>
                <c:pt idx="786">
                  <c:v>44707.041666666672</c:v>
                </c:pt>
                <c:pt idx="787">
                  <c:v>44707.083333333328</c:v>
                </c:pt>
                <c:pt idx="788">
                  <c:v>44707.125</c:v>
                </c:pt>
                <c:pt idx="789">
                  <c:v>44707.166666666672</c:v>
                </c:pt>
                <c:pt idx="790">
                  <c:v>44707.208333333328</c:v>
                </c:pt>
                <c:pt idx="791">
                  <c:v>44707.25</c:v>
                </c:pt>
                <c:pt idx="792">
                  <c:v>44707.291666666672</c:v>
                </c:pt>
                <c:pt idx="793">
                  <c:v>44707.333333333328</c:v>
                </c:pt>
                <c:pt idx="794">
                  <c:v>44707.375</c:v>
                </c:pt>
                <c:pt idx="795">
                  <c:v>44707.416666666672</c:v>
                </c:pt>
                <c:pt idx="796">
                  <c:v>44707.458333333328</c:v>
                </c:pt>
                <c:pt idx="797">
                  <c:v>44707.5</c:v>
                </c:pt>
                <c:pt idx="798">
                  <c:v>44707.541666666672</c:v>
                </c:pt>
                <c:pt idx="799">
                  <c:v>44707.583333333328</c:v>
                </c:pt>
                <c:pt idx="800">
                  <c:v>44707.625</c:v>
                </c:pt>
                <c:pt idx="801">
                  <c:v>44707.666666666672</c:v>
                </c:pt>
                <c:pt idx="802">
                  <c:v>44707.708333333328</c:v>
                </c:pt>
                <c:pt idx="803">
                  <c:v>44707.75</c:v>
                </c:pt>
                <c:pt idx="804">
                  <c:v>44707.791666666672</c:v>
                </c:pt>
                <c:pt idx="805">
                  <c:v>44707.833333333328</c:v>
                </c:pt>
                <c:pt idx="806">
                  <c:v>44707.875</c:v>
                </c:pt>
                <c:pt idx="807">
                  <c:v>44707.916666666672</c:v>
                </c:pt>
                <c:pt idx="808">
                  <c:v>44707.958333333328</c:v>
                </c:pt>
                <c:pt idx="809">
                  <c:v>44708</c:v>
                </c:pt>
                <c:pt idx="810">
                  <c:v>44708.041666666672</c:v>
                </c:pt>
                <c:pt idx="811">
                  <c:v>44708.083333333328</c:v>
                </c:pt>
                <c:pt idx="812">
                  <c:v>44708.125</c:v>
                </c:pt>
                <c:pt idx="813">
                  <c:v>44708.166666666672</c:v>
                </c:pt>
                <c:pt idx="814">
                  <c:v>44708.208333333328</c:v>
                </c:pt>
                <c:pt idx="815">
                  <c:v>44708.25</c:v>
                </c:pt>
                <c:pt idx="816">
                  <c:v>44708.291666666672</c:v>
                </c:pt>
                <c:pt idx="817">
                  <c:v>44708.333333333328</c:v>
                </c:pt>
                <c:pt idx="818">
                  <c:v>44708.375</c:v>
                </c:pt>
                <c:pt idx="819">
                  <c:v>44708.416666666672</c:v>
                </c:pt>
                <c:pt idx="820">
                  <c:v>44708.458333333328</c:v>
                </c:pt>
                <c:pt idx="821">
                  <c:v>44708.5</c:v>
                </c:pt>
                <c:pt idx="822">
                  <c:v>44708.541666666672</c:v>
                </c:pt>
                <c:pt idx="823">
                  <c:v>44708.583333333328</c:v>
                </c:pt>
                <c:pt idx="824">
                  <c:v>44708.625</c:v>
                </c:pt>
                <c:pt idx="825">
                  <c:v>44708.666666666672</c:v>
                </c:pt>
                <c:pt idx="826">
                  <c:v>44708.708333333328</c:v>
                </c:pt>
                <c:pt idx="827">
                  <c:v>44708.75</c:v>
                </c:pt>
                <c:pt idx="828">
                  <c:v>44708.791666666672</c:v>
                </c:pt>
                <c:pt idx="829">
                  <c:v>44708.833333333328</c:v>
                </c:pt>
                <c:pt idx="830">
                  <c:v>44708.875</c:v>
                </c:pt>
                <c:pt idx="831">
                  <c:v>44708.916666666672</c:v>
                </c:pt>
                <c:pt idx="832">
                  <c:v>44708.958333333328</c:v>
                </c:pt>
                <c:pt idx="833">
                  <c:v>44709</c:v>
                </c:pt>
                <c:pt idx="834">
                  <c:v>44709.041666666672</c:v>
                </c:pt>
                <c:pt idx="835">
                  <c:v>44709.083333333328</c:v>
                </c:pt>
                <c:pt idx="836">
                  <c:v>44709.125</c:v>
                </c:pt>
                <c:pt idx="837">
                  <c:v>44709.166666666672</c:v>
                </c:pt>
                <c:pt idx="838">
                  <c:v>44709.208333333328</c:v>
                </c:pt>
                <c:pt idx="839">
                  <c:v>44709.25</c:v>
                </c:pt>
                <c:pt idx="840">
                  <c:v>44709.291666666672</c:v>
                </c:pt>
                <c:pt idx="841">
                  <c:v>44709.333333333328</c:v>
                </c:pt>
                <c:pt idx="842">
                  <c:v>44709.375</c:v>
                </c:pt>
                <c:pt idx="843">
                  <c:v>44709.416666666672</c:v>
                </c:pt>
                <c:pt idx="844">
                  <c:v>44709.458333333328</c:v>
                </c:pt>
                <c:pt idx="845">
                  <c:v>44709.5</c:v>
                </c:pt>
                <c:pt idx="846">
                  <c:v>44709.541666666672</c:v>
                </c:pt>
                <c:pt idx="847">
                  <c:v>44709.583333333328</c:v>
                </c:pt>
                <c:pt idx="848">
                  <c:v>44709.625</c:v>
                </c:pt>
                <c:pt idx="849">
                  <c:v>44709.666666666672</c:v>
                </c:pt>
                <c:pt idx="850">
                  <c:v>44709.708333333328</c:v>
                </c:pt>
                <c:pt idx="851">
                  <c:v>44709.75</c:v>
                </c:pt>
                <c:pt idx="852">
                  <c:v>44709.791666666672</c:v>
                </c:pt>
                <c:pt idx="853">
                  <c:v>44709.833333333328</c:v>
                </c:pt>
                <c:pt idx="854">
                  <c:v>44709.875</c:v>
                </c:pt>
                <c:pt idx="855">
                  <c:v>44709.916666666672</c:v>
                </c:pt>
                <c:pt idx="856">
                  <c:v>44709.958333333328</c:v>
                </c:pt>
                <c:pt idx="857">
                  <c:v>44710</c:v>
                </c:pt>
                <c:pt idx="858">
                  <c:v>44710.041666666672</c:v>
                </c:pt>
                <c:pt idx="859">
                  <c:v>44710.083333333328</c:v>
                </c:pt>
                <c:pt idx="860">
                  <c:v>44710.125</c:v>
                </c:pt>
                <c:pt idx="861">
                  <c:v>44710.166666666672</c:v>
                </c:pt>
                <c:pt idx="862">
                  <c:v>44710.208333333328</c:v>
                </c:pt>
                <c:pt idx="863">
                  <c:v>44710.25</c:v>
                </c:pt>
                <c:pt idx="864">
                  <c:v>44710.291666666672</c:v>
                </c:pt>
                <c:pt idx="865">
                  <c:v>44710.333333333328</c:v>
                </c:pt>
                <c:pt idx="866">
                  <c:v>44710.375</c:v>
                </c:pt>
                <c:pt idx="867">
                  <c:v>44710.416666666672</c:v>
                </c:pt>
                <c:pt idx="868">
                  <c:v>44710.458333333328</c:v>
                </c:pt>
                <c:pt idx="869">
                  <c:v>44710.5</c:v>
                </c:pt>
                <c:pt idx="870">
                  <c:v>44710.541666666672</c:v>
                </c:pt>
                <c:pt idx="871">
                  <c:v>44710.583333333328</c:v>
                </c:pt>
                <c:pt idx="872">
                  <c:v>44710.625</c:v>
                </c:pt>
                <c:pt idx="873">
                  <c:v>44710.666666666672</c:v>
                </c:pt>
                <c:pt idx="874">
                  <c:v>44710.708333333328</c:v>
                </c:pt>
                <c:pt idx="875">
                  <c:v>44710.75</c:v>
                </c:pt>
                <c:pt idx="876">
                  <c:v>44710.791666666672</c:v>
                </c:pt>
                <c:pt idx="877">
                  <c:v>44710.833333333328</c:v>
                </c:pt>
                <c:pt idx="878">
                  <c:v>44710.875</c:v>
                </c:pt>
                <c:pt idx="879">
                  <c:v>44710.916666666672</c:v>
                </c:pt>
                <c:pt idx="880">
                  <c:v>44710.958333333328</c:v>
                </c:pt>
                <c:pt idx="881">
                  <c:v>44711</c:v>
                </c:pt>
                <c:pt idx="882">
                  <c:v>44711.041666666672</c:v>
                </c:pt>
                <c:pt idx="883">
                  <c:v>44711.083333333328</c:v>
                </c:pt>
                <c:pt idx="884">
                  <c:v>44711.125</c:v>
                </c:pt>
                <c:pt idx="885">
                  <c:v>44711.166666666672</c:v>
                </c:pt>
                <c:pt idx="886">
                  <c:v>44711.208333333328</c:v>
                </c:pt>
                <c:pt idx="887">
                  <c:v>44711.25</c:v>
                </c:pt>
                <c:pt idx="888">
                  <c:v>44711.291666666672</c:v>
                </c:pt>
                <c:pt idx="889">
                  <c:v>44711.333333333328</c:v>
                </c:pt>
                <c:pt idx="890">
                  <c:v>44711.375</c:v>
                </c:pt>
                <c:pt idx="891">
                  <c:v>44711.416666666672</c:v>
                </c:pt>
                <c:pt idx="892">
                  <c:v>44711.458333333328</c:v>
                </c:pt>
                <c:pt idx="893">
                  <c:v>44711.5</c:v>
                </c:pt>
                <c:pt idx="894">
                  <c:v>44711.541666666672</c:v>
                </c:pt>
                <c:pt idx="895">
                  <c:v>44711.583333333328</c:v>
                </c:pt>
                <c:pt idx="896">
                  <c:v>44711.625</c:v>
                </c:pt>
                <c:pt idx="897">
                  <c:v>44711.666666666672</c:v>
                </c:pt>
                <c:pt idx="898">
                  <c:v>44711.708333333328</c:v>
                </c:pt>
                <c:pt idx="899">
                  <c:v>44711.75</c:v>
                </c:pt>
                <c:pt idx="900">
                  <c:v>44711.791666666672</c:v>
                </c:pt>
                <c:pt idx="901">
                  <c:v>44711.833333333328</c:v>
                </c:pt>
                <c:pt idx="902">
                  <c:v>44711.875</c:v>
                </c:pt>
                <c:pt idx="903">
                  <c:v>44711.916666666672</c:v>
                </c:pt>
                <c:pt idx="904">
                  <c:v>44711.958333333328</c:v>
                </c:pt>
                <c:pt idx="905">
                  <c:v>44712</c:v>
                </c:pt>
                <c:pt idx="906">
                  <c:v>44712.041666666672</c:v>
                </c:pt>
                <c:pt idx="907">
                  <c:v>44712.083333333328</c:v>
                </c:pt>
                <c:pt idx="908">
                  <c:v>44712.125</c:v>
                </c:pt>
                <c:pt idx="909">
                  <c:v>44712.166666666672</c:v>
                </c:pt>
                <c:pt idx="910">
                  <c:v>44712.208333333328</c:v>
                </c:pt>
                <c:pt idx="911">
                  <c:v>44712.25</c:v>
                </c:pt>
                <c:pt idx="912">
                  <c:v>44712.291666666672</c:v>
                </c:pt>
                <c:pt idx="913">
                  <c:v>44712.333333333328</c:v>
                </c:pt>
                <c:pt idx="914">
                  <c:v>44712.375</c:v>
                </c:pt>
                <c:pt idx="915">
                  <c:v>44712.416666666672</c:v>
                </c:pt>
                <c:pt idx="916">
                  <c:v>44712.458333333328</c:v>
                </c:pt>
                <c:pt idx="917">
                  <c:v>44712.5</c:v>
                </c:pt>
                <c:pt idx="918">
                  <c:v>44712.541666666672</c:v>
                </c:pt>
                <c:pt idx="919">
                  <c:v>44712.583333333328</c:v>
                </c:pt>
                <c:pt idx="920">
                  <c:v>44712.625</c:v>
                </c:pt>
                <c:pt idx="921">
                  <c:v>44712.666666666672</c:v>
                </c:pt>
                <c:pt idx="922">
                  <c:v>44712.708333333328</c:v>
                </c:pt>
                <c:pt idx="923">
                  <c:v>44712.75</c:v>
                </c:pt>
                <c:pt idx="924">
                  <c:v>44712.791666666672</c:v>
                </c:pt>
                <c:pt idx="925">
                  <c:v>44712.833333333328</c:v>
                </c:pt>
                <c:pt idx="926">
                  <c:v>44712.875</c:v>
                </c:pt>
                <c:pt idx="927">
                  <c:v>44712.916666666672</c:v>
                </c:pt>
                <c:pt idx="928">
                  <c:v>44712.958333333328</c:v>
                </c:pt>
                <c:pt idx="929">
                  <c:v>44713</c:v>
                </c:pt>
                <c:pt idx="930">
                  <c:v>44713.041666666672</c:v>
                </c:pt>
                <c:pt idx="931">
                  <c:v>44713.083333333328</c:v>
                </c:pt>
                <c:pt idx="932">
                  <c:v>44713.125</c:v>
                </c:pt>
                <c:pt idx="933">
                  <c:v>44713.166666666672</c:v>
                </c:pt>
                <c:pt idx="934">
                  <c:v>44713.208333333328</c:v>
                </c:pt>
                <c:pt idx="935">
                  <c:v>44713.25</c:v>
                </c:pt>
                <c:pt idx="936">
                  <c:v>44713.291666666672</c:v>
                </c:pt>
                <c:pt idx="937">
                  <c:v>44713.333333333328</c:v>
                </c:pt>
                <c:pt idx="938">
                  <c:v>44713.375</c:v>
                </c:pt>
                <c:pt idx="939">
                  <c:v>44713.416666666672</c:v>
                </c:pt>
                <c:pt idx="940">
                  <c:v>44713.458333333328</c:v>
                </c:pt>
                <c:pt idx="941">
                  <c:v>44713.5</c:v>
                </c:pt>
                <c:pt idx="942">
                  <c:v>44713.541666666672</c:v>
                </c:pt>
                <c:pt idx="943">
                  <c:v>44713.583333333328</c:v>
                </c:pt>
                <c:pt idx="944">
                  <c:v>44713.625</c:v>
                </c:pt>
                <c:pt idx="945">
                  <c:v>44713.666666666672</c:v>
                </c:pt>
                <c:pt idx="946">
                  <c:v>44713.708333333328</c:v>
                </c:pt>
                <c:pt idx="947">
                  <c:v>44713.75</c:v>
                </c:pt>
                <c:pt idx="948">
                  <c:v>44713.791666666672</c:v>
                </c:pt>
                <c:pt idx="949">
                  <c:v>44713.833333333328</c:v>
                </c:pt>
                <c:pt idx="950">
                  <c:v>44713.875</c:v>
                </c:pt>
                <c:pt idx="951">
                  <c:v>44713.916666666672</c:v>
                </c:pt>
                <c:pt idx="952">
                  <c:v>44713.958333333328</c:v>
                </c:pt>
                <c:pt idx="953">
                  <c:v>44714</c:v>
                </c:pt>
                <c:pt idx="954">
                  <c:v>44714.041666666672</c:v>
                </c:pt>
                <c:pt idx="955">
                  <c:v>44714.083333333328</c:v>
                </c:pt>
                <c:pt idx="956">
                  <c:v>44714.125</c:v>
                </c:pt>
                <c:pt idx="957">
                  <c:v>44714.166666666672</c:v>
                </c:pt>
                <c:pt idx="958">
                  <c:v>44714.208333333328</c:v>
                </c:pt>
                <c:pt idx="959">
                  <c:v>44714.25</c:v>
                </c:pt>
                <c:pt idx="960">
                  <c:v>44714.291666666672</c:v>
                </c:pt>
                <c:pt idx="961">
                  <c:v>44714.333333333328</c:v>
                </c:pt>
                <c:pt idx="962">
                  <c:v>44714.375</c:v>
                </c:pt>
                <c:pt idx="963">
                  <c:v>44714.416666666672</c:v>
                </c:pt>
                <c:pt idx="964">
                  <c:v>44714.458333333328</c:v>
                </c:pt>
                <c:pt idx="965">
                  <c:v>44714.5</c:v>
                </c:pt>
                <c:pt idx="966">
                  <c:v>44714.541666666672</c:v>
                </c:pt>
                <c:pt idx="967">
                  <c:v>44714.583333333328</c:v>
                </c:pt>
                <c:pt idx="968">
                  <c:v>44714.625</c:v>
                </c:pt>
                <c:pt idx="969">
                  <c:v>44714.666666666672</c:v>
                </c:pt>
                <c:pt idx="970">
                  <c:v>44714.708333333328</c:v>
                </c:pt>
                <c:pt idx="971">
                  <c:v>44714.75</c:v>
                </c:pt>
                <c:pt idx="972">
                  <c:v>44714.791666666672</c:v>
                </c:pt>
                <c:pt idx="973">
                  <c:v>44714.833333333328</c:v>
                </c:pt>
                <c:pt idx="974">
                  <c:v>44714.875</c:v>
                </c:pt>
                <c:pt idx="975">
                  <c:v>44714.916666666672</c:v>
                </c:pt>
                <c:pt idx="976">
                  <c:v>44714.958333333328</c:v>
                </c:pt>
                <c:pt idx="977">
                  <c:v>44715</c:v>
                </c:pt>
                <c:pt idx="978">
                  <c:v>44715.041666666672</c:v>
                </c:pt>
                <c:pt idx="979">
                  <c:v>44715.083333333328</c:v>
                </c:pt>
                <c:pt idx="980">
                  <c:v>44715.125</c:v>
                </c:pt>
                <c:pt idx="981">
                  <c:v>44715.166666666672</c:v>
                </c:pt>
                <c:pt idx="982">
                  <c:v>44715.208333333328</c:v>
                </c:pt>
                <c:pt idx="983">
                  <c:v>44715.25</c:v>
                </c:pt>
                <c:pt idx="984">
                  <c:v>44715.291666666672</c:v>
                </c:pt>
                <c:pt idx="985">
                  <c:v>44715.333333333328</c:v>
                </c:pt>
                <c:pt idx="986">
                  <c:v>44715.375</c:v>
                </c:pt>
                <c:pt idx="987">
                  <c:v>44715.416666666672</c:v>
                </c:pt>
                <c:pt idx="988">
                  <c:v>44715.458333333328</c:v>
                </c:pt>
                <c:pt idx="989">
                  <c:v>44715.5</c:v>
                </c:pt>
                <c:pt idx="990">
                  <c:v>44715.541666666672</c:v>
                </c:pt>
                <c:pt idx="991">
                  <c:v>44715.583333333328</c:v>
                </c:pt>
                <c:pt idx="992">
                  <c:v>44715.625</c:v>
                </c:pt>
                <c:pt idx="993">
                  <c:v>44715.666666666672</c:v>
                </c:pt>
                <c:pt idx="994">
                  <c:v>44715.708333333328</c:v>
                </c:pt>
                <c:pt idx="995">
                  <c:v>44715.75</c:v>
                </c:pt>
                <c:pt idx="996">
                  <c:v>44715.791666666672</c:v>
                </c:pt>
                <c:pt idx="997">
                  <c:v>44715.833333333328</c:v>
                </c:pt>
                <c:pt idx="998">
                  <c:v>44715.875</c:v>
                </c:pt>
                <c:pt idx="999">
                  <c:v>44715.916666666672</c:v>
                </c:pt>
                <c:pt idx="1000">
                  <c:v>44715.958333333328</c:v>
                </c:pt>
                <c:pt idx="1001">
                  <c:v>44716</c:v>
                </c:pt>
                <c:pt idx="1002">
                  <c:v>44716.041666666672</c:v>
                </c:pt>
                <c:pt idx="1003">
                  <c:v>44716.083333333328</c:v>
                </c:pt>
                <c:pt idx="1004">
                  <c:v>44716.125</c:v>
                </c:pt>
                <c:pt idx="1005">
                  <c:v>44716.166666666672</c:v>
                </c:pt>
                <c:pt idx="1006">
                  <c:v>44716.208333333328</c:v>
                </c:pt>
                <c:pt idx="1007">
                  <c:v>44716.25</c:v>
                </c:pt>
                <c:pt idx="1008">
                  <c:v>44716.291666666672</c:v>
                </c:pt>
                <c:pt idx="1009">
                  <c:v>44716.333333333328</c:v>
                </c:pt>
                <c:pt idx="1010">
                  <c:v>44716.375</c:v>
                </c:pt>
                <c:pt idx="1011">
                  <c:v>44716.416666666672</c:v>
                </c:pt>
                <c:pt idx="1012">
                  <c:v>44716.458333333328</c:v>
                </c:pt>
                <c:pt idx="1013">
                  <c:v>44716.5</c:v>
                </c:pt>
                <c:pt idx="1014">
                  <c:v>44716.541666666672</c:v>
                </c:pt>
                <c:pt idx="1015">
                  <c:v>44716.583333333328</c:v>
                </c:pt>
                <c:pt idx="1016">
                  <c:v>44716.625</c:v>
                </c:pt>
                <c:pt idx="1017">
                  <c:v>44716.666666666672</c:v>
                </c:pt>
                <c:pt idx="1018">
                  <c:v>44716.708333333328</c:v>
                </c:pt>
                <c:pt idx="1019">
                  <c:v>44716.75</c:v>
                </c:pt>
                <c:pt idx="1020">
                  <c:v>44716.791666666672</c:v>
                </c:pt>
                <c:pt idx="1021">
                  <c:v>44716.833333333328</c:v>
                </c:pt>
                <c:pt idx="1022">
                  <c:v>44716.875</c:v>
                </c:pt>
                <c:pt idx="1023">
                  <c:v>44716.916666666672</c:v>
                </c:pt>
                <c:pt idx="1024">
                  <c:v>44716.958333333328</c:v>
                </c:pt>
                <c:pt idx="1025">
                  <c:v>44717</c:v>
                </c:pt>
                <c:pt idx="1026">
                  <c:v>44717.041666666672</c:v>
                </c:pt>
                <c:pt idx="1027">
                  <c:v>44717.083333333328</c:v>
                </c:pt>
                <c:pt idx="1028">
                  <c:v>44717.125</c:v>
                </c:pt>
                <c:pt idx="1029">
                  <c:v>44717.166666666672</c:v>
                </c:pt>
                <c:pt idx="1030">
                  <c:v>44717.208333333328</c:v>
                </c:pt>
                <c:pt idx="1031">
                  <c:v>44717.25</c:v>
                </c:pt>
                <c:pt idx="1032">
                  <c:v>44717.291666666672</c:v>
                </c:pt>
                <c:pt idx="1033">
                  <c:v>44717.333333333328</c:v>
                </c:pt>
                <c:pt idx="1034">
                  <c:v>44717.375</c:v>
                </c:pt>
                <c:pt idx="1035">
                  <c:v>44717.416666666672</c:v>
                </c:pt>
                <c:pt idx="1036">
                  <c:v>44717.458333333328</c:v>
                </c:pt>
                <c:pt idx="1037">
                  <c:v>44717.5</c:v>
                </c:pt>
                <c:pt idx="1038">
                  <c:v>44717.541666666672</c:v>
                </c:pt>
                <c:pt idx="1039">
                  <c:v>44717.583333333328</c:v>
                </c:pt>
                <c:pt idx="1040">
                  <c:v>44717.625</c:v>
                </c:pt>
                <c:pt idx="1041">
                  <c:v>44717.666666666672</c:v>
                </c:pt>
                <c:pt idx="1042">
                  <c:v>44717.708333333328</c:v>
                </c:pt>
                <c:pt idx="1043">
                  <c:v>44717.75</c:v>
                </c:pt>
                <c:pt idx="1044">
                  <c:v>44717.791666666672</c:v>
                </c:pt>
                <c:pt idx="1045">
                  <c:v>44717.833333333328</c:v>
                </c:pt>
                <c:pt idx="1046">
                  <c:v>44717.875</c:v>
                </c:pt>
                <c:pt idx="1047">
                  <c:v>44717.916666666672</c:v>
                </c:pt>
                <c:pt idx="1048">
                  <c:v>44717.958333333328</c:v>
                </c:pt>
                <c:pt idx="1049">
                  <c:v>44718</c:v>
                </c:pt>
                <c:pt idx="1050">
                  <c:v>44718.041666666672</c:v>
                </c:pt>
                <c:pt idx="1051">
                  <c:v>44718.083333333328</c:v>
                </c:pt>
                <c:pt idx="1052">
                  <c:v>44718.125</c:v>
                </c:pt>
                <c:pt idx="1053">
                  <c:v>44718.166666666672</c:v>
                </c:pt>
                <c:pt idx="1054">
                  <c:v>44718.208333333328</c:v>
                </c:pt>
                <c:pt idx="1055">
                  <c:v>44718.25</c:v>
                </c:pt>
                <c:pt idx="1056">
                  <c:v>44718.291666666672</c:v>
                </c:pt>
                <c:pt idx="1057">
                  <c:v>44718.333333333328</c:v>
                </c:pt>
                <c:pt idx="1058">
                  <c:v>44718.375</c:v>
                </c:pt>
                <c:pt idx="1059">
                  <c:v>44718.416666666672</c:v>
                </c:pt>
                <c:pt idx="1060">
                  <c:v>44718.458333333328</c:v>
                </c:pt>
                <c:pt idx="1061">
                  <c:v>44718.5</c:v>
                </c:pt>
                <c:pt idx="1062">
                  <c:v>44718.541666666672</c:v>
                </c:pt>
                <c:pt idx="1063">
                  <c:v>44718.583333333328</c:v>
                </c:pt>
                <c:pt idx="1064">
                  <c:v>44718.625</c:v>
                </c:pt>
                <c:pt idx="1065">
                  <c:v>44718.666666666672</c:v>
                </c:pt>
                <c:pt idx="1066">
                  <c:v>44718.708333333328</c:v>
                </c:pt>
                <c:pt idx="1067">
                  <c:v>44718.75</c:v>
                </c:pt>
                <c:pt idx="1068">
                  <c:v>44718.791666666672</c:v>
                </c:pt>
                <c:pt idx="1069">
                  <c:v>44718.833333333328</c:v>
                </c:pt>
                <c:pt idx="1070">
                  <c:v>44718.875</c:v>
                </c:pt>
                <c:pt idx="1071">
                  <c:v>44718.916666666672</c:v>
                </c:pt>
                <c:pt idx="1072">
                  <c:v>44718.958333333328</c:v>
                </c:pt>
                <c:pt idx="1073">
                  <c:v>44719</c:v>
                </c:pt>
                <c:pt idx="1074">
                  <c:v>44719.041666666672</c:v>
                </c:pt>
                <c:pt idx="1075">
                  <c:v>44719.083333333328</c:v>
                </c:pt>
                <c:pt idx="1076">
                  <c:v>44719.125</c:v>
                </c:pt>
                <c:pt idx="1077">
                  <c:v>44719.166666666672</c:v>
                </c:pt>
                <c:pt idx="1078">
                  <c:v>44719.208333333328</c:v>
                </c:pt>
                <c:pt idx="1079">
                  <c:v>44719.25</c:v>
                </c:pt>
                <c:pt idx="1080">
                  <c:v>44719.291666666672</c:v>
                </c:pt>
                <c:pt idx="1081">
                  <c:v>44719.333333333328</c:v>
                </c:pt>
                <c:pt idx="1082">
                  <c:v>44719.375</c:v>
                </c:pt>
                <c:pt idx="1083">
                  <c:v>44719.416666666672</c:v>
                </c:pt>
                <c:pt idx="1084">
                  <c:v>44719.458333333328</c:v>
                </c:pt>
                <c:pt idx="1085">
                  <c:v>44719.5</c:v>
                </c:pt>
                <c:pt idx="1086">
                  <c:v>44719.541666666672</c:v>
                </c:pt>
                <c:pt idx="1087">
                  <c:v>44719.583333333328</c:v>
                </c:pt>
                <c:pt idx="1088">
                  <c:v>44719.625</c:v>
                </c:pt>
                <c:pt idx="1089">
                  <c:v>44719.666666666672</c:v>
                </c:pt>
                <c:pt idx="1090">
                  <c:v>44719.708333333328</c:v>
                </c:pt>
                <c:pt idx="1091">
                  <c:v>44719.75</c:v>
                </c:pt>
                <c:pt idx="1092">
                  <c:v>44719.791666666672</c:v>
                </c:pt>
                <c:pt idx="1093">
                  <c:v>44719.833333333328</c:v>
                </c:pt>
                <c:pt idx="1094">
                  <c:v>44719.875</c:v>
                </c:pt>
                <c:pt idx="1095">
                  <c:v>44719.916666666672</c:v>
                </c:pt>
                <c:pt idx="1096">
                  <c:v>44719.958333333328</c:v>
                </c:pt>
                <c:pt idx="1097">
                  <c:v>44720</c:v>
                </c:pt>
                <c:pt idx="1098">
                  <c:v>44720.041666666672</c:v>
                </c:pt>
                <c:pt idx="1099">
                  <c:v>44720.083333333328</c:v>
                </c:pt>
                <c:pt idx="1100">
                  <c:v>44720.125</c:v>
                </c:pt>
                <c:pt idx="1101">
                  <c:v>44720.166666666672</c:v>
                </c:pt>
                <c:pt idx="1102">
                  <c:v>44720.208333333328</c:v>
                </c:pt>
                <c:pt idx="1103">
                  <c:v>44720.25</c:v>
                </c:pt>
                <c:pt idx="1104">
                  <c:v>44720.291666666672</c:v>
                </c:pt>
                <c:pt idx="1105">
                  <c:v>44720.333333333328</c:v>
                </c:pt>
                <c:pt idx="1106">
                  <c:v>44720.375</c:v>
                </c:pt>
                <c:pt idx="1107">
                  <c:v>44720.416666666672</c:v>
                </c:pt>
                <c:pt idx="1108">
                  <c:v>44720.458333333328</c:v>
                </c:pt>
                <c:pt idx="1109">
                  <c:v>44720.5</c:v>
                </c:pt>
                <c:pt idx="1110">
                  <c:v>44720.541666666672</c:v>
                </c:pt>
                <c:pt idx="1111">
                  <c:v>44720.583333333328</c:v>
                </c:pt>
                <c:pt idx="1112">
                  <c:v>44720.625</c:v>
                </c:pt>
                <c:pt idx="1113">
                  <c:v>44720.666666666672</c:v>
                </c:pt>
                <c:pt idx="1114">
                  <c:v>44720.708333333328</c:v>
                </c:pt>
                <c:pt idx="1115">
                  <c:v>44720.75</c:v>
                </c:pt>
                <c:pt idx="1116">
                  <c:v>44720.791666666672</c:v>
                </c:pt>
                <c:pt idx="1117">
                  <c:v>44720.833333333328</c:v>
                </c:pt>
                <c:pt idx="1118">
                  <c:v>44720.875</c:v>
                </c:pt>
                <c:pt idx="1119">
                  <c:v>44720.916666666672</c:v>
                </c:pt>
                <c:pt idx="1120">
                  <c:v>44720.958333333328</c:v>
                </c:pt>
                <c:pt idx="1121">
                  <c:v>44721</c:v>
                </c:pt>
                <c:pt idx="1122">
                  <c:v>44721.041666666672</c:v>
                </c:pt>
                <c:pt idx="1123">
                  <c:v>44721.083333333328</c:v>
                </c:pt>
                <c:pt idx="1124">
                  <c:v>44721.125</c:v>
                </c:pt>
                <c:pt idx="1125">
                  <c:v>44721.166666666672</c:v>
                </c:pt>
                <c:pt idx="1126">
                  <c:v>44721.208333333328</c:v>
                </c:pt>
                <c:pt idx="1127">
                  <c:v>44721.25</c:v>
                </c:pt>
                <c:pt idx="1128">
                  <c:v>44721.291666666672</c:v>
                </c:pt>
                <c:pt idx="1129">
                  <c:v>44721.333333333328</c:v>
                </c:pt>
                <c:pt idx="1130">
                  <c:v>44721.375</c:v>
                </c:pt>
                <c:pt idx="1131">
                  <c:v>44721.416666666672</c:v>
                </c:pt>
                <c:pt idx="1132">
                  <c:v>44721.458333333328</c:v>
                </c:pt>
                <c:pt idx="1133">
                  <c:v>44721.5</c:v>
                </c:pt>
                <c:pt idx="1134">
                  <c:v>44721.541666666672</c:v>
                </c:pt>
                <c:pt idx="1135">
                  <c:v>44721.583333333328</c:v>
                </c:pt>
                <c:pt idx="1136">
                  <c:v>44721.625</c:v>
                </c:pt>
                <c:pt idx="1137">
                  <c:v>44721.666666666672</c:v>
                </c:pt>
                <c:pt idx="1138">
                  <c:v>44721.708333333328</c:v>
                </c:pt>
                <c:pt idx="1139">
                  <c:v>44721.75</c:v>
                </c:pt>
                <c:pt idx="1140">
                  <c:v>44721.791666666672</c:v>
                </c:pt>
                <c:pt idx="1141">
                  <c:v>44721.833333333328</c:v>
                </c:pt>
                <c:pt idx="1142">
                  <c:v>44721.875</c:v>
                </c:pt>
                <c:pt idx="1143">
                  <c:v>44721.916666666672</c:v>
                </c:pt>
                <c:pt idx="1144">
                  <c:v>44721.958333333328</c:v>
                </c:pt>
                <c:pt idx="1145">
                  <c:v>44722</c:v>
                </c:pt>
                <c:pt idx="1146">
                  <c:v>44722.041666666672</c:v>
                </c:pt>
                <c:pt idx="1147">
                  <c:v>44722.083333333328</c:v>
                </c:pt>
                <c:pt idx="1148">
                  <c:v>44722.125</c:v>
                </c:pt>
                <c:pt idx="1149">
                  <c:v>44722.166666666672</c:v>
                </c:pt>
                <c:pt idx="1150">
                  <c:v>44722.208333333328</c:v>
                </c:pt>
                <c:pt idx="1151">
                  <c:v>44722.25</c:v>
                </c:pt>
                <c:pt idx="1152">
                  <c:v>44722.291666666672</c:v>
                </c:pt>
                <c:pt idx="1153">
                  <c:v>44722.333333333328</c:v>
                </c:pt>
                <c:pt idx="1154">
                  <c:v>44722.375</c:v>
                </c:pt>
                <c:pt idx="1155">
                  <c:v>44722.416666666672</c:v>
                </c:pt>
                <c:pt idx="1156">
                  <c:v>44722.458333333328</c:v>
                </c:pt>
                <c:pt idx="1157">
                  <c:v>44722.5</c:v>
                </c:pt>
                <c:pt idx="1158">
                  <c:v>44722.541666666672</c:v>
                </c:pt>
                <c:pt idx="1159">
                  <c:v>44722.583333333328</c:v>
                </c:pt>
                <c:pt idx="1160">
                  <c:v>44722.625</c:v>
                </c:pt>
                <c:pt idx="1161">
                  <c:v>44722.666666666672</c:v>
                </c:pt>
                <c:pt idx="1162">
                  <c:v>44722.708333333328</c:v>
                </c:pt>
                <c:pt idx="1163">
                  <c:v>44722.75</c:v>
                </c:pt>
                <c:pt idx="1164">
                  <c:v>44722.791666666672</c:v>
                </c:pt>
                <c:pt idx="1165">
                  <c:v>44722.833333333328</c:v>
                </c:pt>
                <c:pt idx="1166">
                  <c:v>44722.875</c:v>
                </c:pt>
                <c:pt idx="1167">
                  <c:v>44722.916666666672</c:v>
                </c:pt>
                <c:pt idx="1168">
                  <c:v>44722.958333333328</c:v>
                </c:pt>
                <c:pt idx="1169">
                  <c:v>44723</c:v>
                </c:pt>
                <c:pt idx="1170">
                  <c:v>44723.041666666672</c:v>
                </c:pt>
                <c:pt idx="1171">
                  <c:v>44723.083333333328</c:v>
                </c:pt>
                <c:pt idx="1172">
                  <c:v>44723.125</c:v>
                </c:pt>
                <c:pt idx="1173">
                  <c:v>44723.166666666672</c:v>
                </c:pt>
                <c:pt idx="1174">
                  <c:v>44723.208333333328</c:v>
                </c:pt>
                <c:pt idx="1175">
                  <c:v>44723.25</c:v>
                </c:pt>
                <c:pt idx="1176">
                  <c:v>44723.291666666672</c:v>
                </c:pt>
                <c:pt idx="1177">
                  <c:v>44723.333333333328</c:v>
                </c:pt>
                <c:pt idx="1178">
                  <c:v>44723.375</c:v>
                </c:pt>
                <c:pt idx="1179">
                  <c:v>44723.416666666672</c:v>
                </c:pt>
                <c:pt idx="1180">
                  <c:v>44723.458333333328</c:v>
                </c:pt>
                <c:pt idx="1181">
                  <c:v>44723.5</c:v>
                </c:pt>
                <c:pt idx="1182">
                  <c:v>44723.541666666672</c:v>
                </c:pt>
                <c:pt idx="1183">
                  <c:v>44723.583333333328</c:v>
                </c:pt>
                <c:pt idx="1184">
                  <c:v>44723.625</c:v>
                </c:pt>
                <c:pt idx="1185">
                  <c:v>44723.666666666672</c:v>
                </c:pt>
                <c:pt idx="1186">
                  <c:v>44723.708333333328</c:v>
                </c:pt>
                <c:pt idx="1187">
                  <c:v>44723.75</c:v>
                </c:pt>
                <c:pt idx="1188">
                  <c:v>44723.791666666672</c:v>
                </c:pt>
                <c:pt idx="1189">
                  <c:v>44723.833333333328</c:v>
                </c:pt>
                <c:pt idx="1190">
                  <c:v>44723.875</c:v>
                </c:pt>
                <c:pt idx="1191">
                  <c:v>44723.916666666672</c:v>
                </c:pt>
                <c:pt idx="1192">
                  <c:v>44723.958333333328</c:v>
                </c:pt>
                <c:pt idx="1193">
                  <c:v>44724</c:v>
                </c:pt>
                <c:pt idx="1194">
                  <c:v>44724.041666666672</c:v>
                </c:pt>
                <c:pt idx="1195">
                  <c:v>44724.083333333328</c:v>
                </c:pt>
                <c:pt idx="1196">
                  <c:v>44724.125</c:v>
                </c:pt>
                <c:pt idx="1197">
                  <c:v>44724.166666666672</c:v>
                </c:pt>
                <c:pt idx="1198">
                  <c:v>44724.208333333328</c:v>
                </c:pt>
                <c:pt idx="1199">
                  <c:v>44724.25</c:v>
                </c:pt>
                <c:pt idx="1200">
                  <c:v>44724.291666666672</c:v>
                </c:pt>
                <c:pt idx="1201">
                  <c:v>44724.333333333328</c:v>
                </c:pt>
                <c:pt idx="1202">
                  <c:v>44724.375</c:v>
                </c:pt>
                <c:pt idx="1203">
                  <c:v>44724.416666666672</c:v>
                </c:pt>
                <c:pt idx="1204">
                  <c:v>44724.458333333328</c:v>
                </c:pt>
                <c:pt idx="1205">
                  <c:v>44724.5</c:v>
                </c:pt>
                <c:pt idx="1206">
                  <c:v>44724.541666666672</c:v>
                </c:pt>
                <c:pt idx="1207">
                  <c:v>44724.583333333328</c:v>
                </c:pt>
                <c:pt idx="1208">
                  <c:v>44724.625</c:v>
                </c:pt>
                <c:pt idx="1209">
                  <c:v>44724.666666666672</c:v>
                </c:pt>
                <c:pt idx="1210">
                  <c:v>44724.708333333328</c:v>
                </c:pt>
                <c:pt idx="1211">
                  <c:v>44724.75</c:v>
                </c:pt>
                <c:pt idx="1212">
                  <c:v>44724.791666666672</c:v>
                </c:pt>
                <c:pt idx="1213">
                  <c:v>44724.833333333328</c:v>
                </c:pt>
                <c:pt idx="1214">
                  <c:v>44724.875</c:v>
                </c:pt>
                <c:pt idx="1215">
                  <c:v>44724.916666666672</c:v>
                </c:pt>
                <c:pt idx="1216">
                  <c:v>44724.958333333328</c:v>
                </c:pt>
                <c:pt idx="1217">
                  <c:v>44725</c:v>
                </c:pt>
                <c:pt idx="1218">
                  <c:v>44725.041666666672</c:v>
                </c:pt>
                <c:pt idx="1219">
                  <c:v>44725.083333333328</c:v>
                </c:pt>
                <c:pt idx="1220">
                  <c:v>44725.125</c:v>
                </c:pt>
                <c:pt idx="1221">
                  <c:v>44725.166666666672</c:v>
                </c:pt>
                <c:pt idx="1222">
                  <c:v>44725.208333333328</c:v>
                </c:pt>
                <c:pt idx="1223">
                  <c:v>44725.25</c:v>
                </c:pt>
                <c:pt idx="1224">
                  <c:v>44725.291666666672</c:v>
                </c:pt>
                <c:pt idx="1225">
                  <c:v>44725.333333333328</c:v>
                </c:pt>
                <c:pt idx="1226">
                  <c:v>44725.375</c:v>
                </c:pt>
                <c:pt idx="1227">
                  <c:v>44725.416666666672</c:v>
                </c:pt>
                <c:pt idx="1228">
                  <c:v>44725.458333333328</c:v>
                </c:pt>
                <c:pt idx="1229">
                  <c:v>44725.5</c:v>
                </c:pt>
                <c:pt idx="1230">
                  <c:v>44725.541666666672</c:v>
                </c:pt>
                <c:pt idx="1231">
                  <c:v>44725.583333333328</c:v>
                </c:pt>
                <c:pt idx="1232">
                  <c:v>44725.625</c:v>
                </c:pt>
                <c:pt idx="1233">
                  <c:v>44725.666666666672</c:v>
                </c:pt>
                <c:pt idx="1234">
                  <c:v>44725.708333333328</c:v>
                </c:pt>
                <c:pt idx="1235">
                  <c:v>44725.75</c:v>
                </c:pt>
                <c:pt idx="1236">
                  <c:v>44725.791666666672</c:v>
                </c:pt>
                <c:pt idx="1237">
                  <c:v>44725.833333333328</c:v>
                </c:pt>
                <c:pt idx="1238">
                  <c:v>44725.875</c:v>
                </c:pt>
                <c:pt idx="1239">
                  <c:v>44725.916666666672</c:v>
                </c:pt>
                <c:pt idx="1240">
                  <c:v>44725.958333333328</c:v>
                </c:pt>
                <c:pt idx="1241">
                  <c:v>44726</c:v>
                </c:pt>
                <c:pt idx="1242">
                  <c:v>44726.041666666672</c:v>
                </c:pt>
                <c:pt idx="1243">
                  <c:v>44726.083333333328</c:v>
                </c:pt>
                <c:pt idx="1244">
                  <c:v>44726.125</c:v>
                </c:pt>
                <c:pt idx="1245">
                  <c:v>44726.166666666672</c:v>
                </c:pt>
                <c:pt idx="1246">
                  <c:v>44726.208333333328</c:v>
                </c:pt>
                <c:pt idx="1247">
                  <c:v>44726.25</c:v>
                </c:pt>
                <c:pt idx="1248">
                  <c:v>44726.291666666672</c:v>
                </c:pt>
                <c:pt idx="1249">
                  <c:v>44726.333333333328</c:v>
                </c:pt>
                <c:pt idx="1250">
                  <c:v>44726.375</c:v>
                </c:pt>
                <c:pt idx="1251">
                  <c:v>44726.416666666672</c:v>
                </c:pt>
                <c:pt idx="1252">
                  <c:v>44726.458333333328</c:v>
                </c:pt>
                <c:pt idx="1253">
                  <c:v>44726.5</c:v>
                </c:pt>
                <c:pt idx="1254">
                  <c:v>44726.541666666672</c:v>
                </c:pt>
                <c:pt idx="1255">
                  <c:v>44726.583333333328</c:v>
                </c:pt>
                <c:pt idx="1256">
                  <c:v>44726.625</c:v>
                </c:pt>
                <c:pt idx="1257">
                  <c:v>44726.666666666672</c:v>
                </c:pt>
                <c:pt idx="1258">
                  <c:v>44726.708333333328</c:v>
                </c:pt>
                <c:pt idx="1259">
                  <c:v>44726.75</c:v>
                </c:pt>
                <c:pt idx="1260">
                  <c:v>44726.791666666672</c:v>
                </c:pt>
                <c:pt idx="1261">
                  <c:v>44726.833333333328</c:v>
                </c:pt>
                <c:pt idx="1262">
                  <c:v>44726.875</c:v>
                </c:pt>
                <c:pt idx="1263">
                  <c:v>44726.916666666672</c:v>
                </c:pt>
                <c:pt idx="1264">
                  <c:v>44726.958333333328</c:v>
                </c:pt>
                <c:pt idx="1265">
                  <c:v>44727</c:v>
                </c:pt>
                <c:pt idx="1266">
                  <c:v>44727.041666666672</c:v>
                </c:pt>
                <c:pt idx="1267">
                  <c:v>44727.083333333328</c:v>
                </c:pt>
                <c:pt idx="1268">
                  <c:v>44727.125</c:v>
                </c:pt>
                <c:pt idx="1269">
                  <c:v>44727.166666666672</c:v>
                </c:pt>
                <c:pt idx="1270">
                  <c:v>44727.208333333328</c:v>
                </c:pt>
                <c:pt idx="1271">
                  <c:v>44727.25</c:v>
                </c:pt>
                <c:pt idx="1272">
                  <c:v>44727.291666666672</c:v>
                </c:pt>
                <c:pt idx="1273">
                  <c:v>44727.333333333328</c:v>
                </c:pt>
                <c:pt idx="1274">
                  <c:v>44727.375</c:v>
                </c:pt>
                <c:pt idx="1275">
                  <c:v>44727.416666666672</c:v>
                </c:pt>
                <c:pt idx="1276">
                  <c:v>44727.458333333328</c:v>
                </c:pt>
                <c:pt idx="1277">
                  <c:v>44727.5</c:v>
                </c:pt>
                <c:pt idx="1278">
                  <c:v>44727.541666666672</c:v>
                </c:pt>
                <c:pt idx="1279">
                  <c:v>44727.583333333328</c:v>
                </c:pt>
                <c:pt idx="1280">
                  <c:v>44727.625</c:v>
                </c:pt>
                <c:pt idx="1281">
                  <c:v>44727.666666666672</c:v>
                </c:pt>
                <c:pt idx="1282">
                  <c:v>44727.708333333328</c:v>
                </c:pt>
                <c:pt idx="1283">
                  <c:v>44727.75</c:v>
                </c:pt>
                <c:pt idx="1284">
                  <c:v>44727.791666666672</c:v>
                </c:pt>
                <c:pt idx="1285">
                  <c:v>44727.833333333328</c:v>
                </c:pt>
                <c:pt idx="1286">
                  <c:v>44727.875</c:v>
                </c:pt>
                <c:pt idx="1287">
                  <c:v>44727.916666666672</c:v>
                </c:pt>
                <c:pt idx="1288">
                  <c:v>44727.958333333328</c:v>
                </c:pt>
                <c:pt idx="1289">
                  <c:v>44728</c:v>
                </c:pt>
                <c:pt idx="1290">
                  <c:v>44728.041666666672</c:v>
                </c:pt>
                <c:pt idx="1291">
                  <c:v>44728.083333333328</c:v>
                </c:pt>
                <c:pt idx="1292">
                  <c:v>44728.125</c:v>
                </c:pt>
                <c:pt idx="1293">
                  <c:v>44728.166666666672</c:v>
                </c:pt>
                <c:pt idx="1294">
                  <c:v>44728.208333333328</c:v>
                </c:pt>
                <c:pt idx="1295">
                  <c:v>44728.25</c:v>
                </c:pt>
                <c:pt idx="1296">
                  <c:v>44728.291666666672</c:v>
                </c:pt>
                <c:pt idx="1297">
                  <c:v>44728.333333333328</c:v>
                </c:pt>
                <c:pt idx="1298">
                  <c:v>44728.375</c:v>
                </c:pt>
                <c:pt idx="1299">
                  <c:v>44728.416666666672</c:v>
                </c:pt>
                <c:pt idx="1300">
                  <c:v>44728.458333333328</c:v>
                </c:pt>
                <c:pt idx="1301">
                  <c:v>44728.5</c:v>
                </c:pt>
                <c:pt idx="1302">
                  <c:v>44728.541666666672</c:v>
                </c:pt>
                <c:pt idx="1303">
                  <c:v>44728.583333333328</c:v>
                </c:pt>
                <c:pt idx="1304">
                  <c:v>44728.625</c:v>
                </c:pt>
                <c:pt idx="1305">
                  <c:v>44728.666666666672</c:v>
                </c:pt>
                <c:pt idx="1306">
                  <c:v>44728.708333333328</c:v>
                </c:pt>
                <c:pt idx="1307">
                  <c:v>44728.75</c:v>
                </c:pt>
                <c:pt idx="1308">
                  <c:v>44728.791666666672</c:v>
                </c:pt>
                <c:pt idx="1309">
                  <c:v>44728.833333333328</c:v>
                </c:pt>
                <c:pt idx="1310">
                  <c:v>44728.875</c:v>
                </c:pt>
                <c:pt idx="1311">
                  <c:v>44728.916666666672</c:v>
                </c:pt>
                <c:pt idx="1312">
                  <c:v>44728.958333333328</c:v>
                </c:pt>
                <c:pt idx="1313">
                  <c:v>44729</c:v>
                </c:pt>
                <c:pt idx="1314">
                  <c:v>44729.041666666672</c:v>
                </c:pt>
                <c:pt idx="1315">
                  <c:v>44729.083333333328</c:v>
                </c:pt>
                <c:pt idx="1316">
                  <c:v>44729.125</c:v>
                </c:pt>
                <c:pt idx="1317">
                  <c:v>44729.166666666672</c:v>
                </c:pt>
                <c:pt idx="1318">
                  <c:v>44729.208333333328</c:v>
                </c:pt>
                <c:pt idx="1319">
                  <c:v>44729.25</c:v>
                </c:pt>
                <c:pt idx="1320">
                  <c:v>44729.291666666672</c:v>
                </c:pt>
                <c:pt idx="1321">
                  <c:v>44729.333333333328</c:v>
                </c:pt>
                <c:pt idx="1322">
                  <c:v>44729.375</c:v>
                </c:pt>
                <c:pt idx="1323">
                  <c:v>44729.416666666672</c:v>
                </c:pt>
                <c:pt idx="1324">
                  <c:v>44729.458333333328</c:v>
                </c:pt>
                <c:pt idx="1325">
                  <c:v>44729.5</c:v>
                </c:pt>
                <c:pt idx="1326">
                  <c:v>44729.541666666672</c:v>
                </c:pt>
                <c:pt idx="1327">
                  <c:v>44729.583333333328</c:v>
                </c:pt>
                <c:pt idx="1328">
                  <c:v>44729.625</c:v>
                </c:pt>
                <c:pt idx="1329">
                  <c:v>44729.666666666672</c:v>
                </c:pt>
                <c:pt idx="1330">
                  <c:v>44729.708333333328</c:v>
                </c:pt>
                <c:pt idx="1331">
                  <c:v>44729.75</c:v>
                </c:pt>
                <c:pt idx="1332">
                  <c:v>44729.791666666672</c:v>
                </c:pt>
                <c:pt idx="1333">
                  <c:v>44729.833333333328</c:v>
                </c:pt>
                <c:pt idx="1334">
                  <c:v>44729.875</c:v>
                </c:pt>
                <c:pt idx="1335">
                  <c:v>44729.916666666672</c:v>
                </c:pt>
                <c:pt idx="1336">
                  <c:v>44729.958333333328</c:v>
                </c:pt>
                <c:pt idx="1337">
                  <c:v>44730</c:v>
                </c:pt>
                <c:pt idx="1338">
                  <c:v>44730.041666666672</c:v>
                </c:pt>
                <c:pt idx="1339">
                  <c:v>44730.083333333328</c:v>
                </c:pt>
                <c:pt idx="1340">
                  <c:v>44730.125</c:v>
                </c:pt>
                <c:pt idx="1341">
                  <c:v>44730.166666666672</c:v>
                </c:pt>
                <c:pt idx="1342">
                  <c:v>44730.208333333328</c:v>
                </c:pt>
                <c:pt idx="1343">
                  <c:v>44730.25</c:v>
                </c:pt>
                <c:pt idx="1344">
                  <c:v>44730.291666666672</c:v>
                </c:pt>
                <c:pt idx="1345">
                  <c:v>44730.333333333328</c:v>
                </c:pt>
                <c:pt idx="1346">
                  <c:v>44730.375</c:v>
                </c:pt>
                <c:pt idx="1347">
                  <c:v>44730.416666666672</c:v>
                </c:pt>
                <c:pt idx="1348">
                  <c:v>44730.458333333328</c:v>
                </c:pt>
                <c:pt idx="1349">
                  <c:v>44730.5</c:v>
                </c:pt>
                <c:pt idx="1350">
                  <c:v>44730.541666666672</c:v>
                </c:pt>
                <c:pt idx="1351">
                  <c:v>44730.583333333328</c:v>
                </c:pt>
                <c:pt idx="1352">
                  <c:v>44730.625</c:v>
                </c:pt>
                <c:pt idx="1353">
                  <c:v>44730.666666666672</c:v>
                </c:pt>
                <c:pt idx="1354">
                  <c:v>44730.708333333328</c:v>
                </c:pt>
                <c:pt idx="1355">
                  <c:v>44730.75</c:v>
                </c:pt>
                <c:pt idx="1356">
                  <c:v>44730.791666666672</c:v>
                </c:pt>
                <c:pt idx="1357">
                  <c:v>44730.833333333328</c:v>
                </c:pt>
                <c:pt idx="1358">
                  <c:v>44730.875</c:v>
                </c:pt>
                <c:pt idx="1359">
                  <c:v>44730.916666666672</c:v>
                </c:pt>
                <c:pt idx="1360">
                  <c:v>44730.958333333328</c:v>
                </c:pt>
                <c:pt idx="1361">
                  <c:v>44731</c:v>
                </c:pt>
                <c:pt idx="1362">
                  <c:v>44731.041666666672</c:v>
                </c:pt>
                <c:pt idx="1363">
                  <c:v>44731.083333333328</c:v>
                </c:pt>
                <c:pt idx="1364">
                  <c:v>44731.125</c:v>
                </c:pt>
                <c:pt idx="1365">
                  <c:v>44731.166666666672</c:v>
                </c:pt>
                <c:pt idx="1366">
                  <c:v>44731.208333333328</c:v>
                </c:pt>
                <c:pt idx="1367">
                  <c:v>44731.25</c:v>
                </c:pt>
                <c:pt idx="1368">
                  <c:v>44731.291666666672</c:v>
                </c:pt>
                <c:pt idx="1369">
                  <c:v>44731.333333333328</c:v>
                </c:pt>
                <c:pt idx="1370">
                  <c:v>44731.375</c:v>
                </c:pt>
                <c:pt idx="1371">
                  <c:v>44731.416666666672</c:v>
                </c:pt>
                <c:pt idx="1372">
                  <c:v>44731.458333333328</c:v>
                </c:pt>
                <c:pt idx="1373">
                  <c:v>44731.5</c:v>
                </c:pt>
                <c:pt idx="1374">
                  <c:v>44731.541666666672</c:v>
                </c:pt>
                <c:pt idx="1375">
                  <c:v>44731.583333333328</c:v>
                </c:pt>
                <c:pt idx="1376">
                  <c:v>44731.625</c:v>
                </c:pt>
                <c:pt idx="1377">
                  <c:v>44731.666666666672</c:v>
                </c:pt>
                <c:pt idx="1378">
                  <c:v>44731.708333333328</c:v>
                </c:pt>
                <c:pt idx="1379">
                  <c:v>44731.75</c:v>
                </c:pt>
                <c:pt idx="1380">
                  <c:v>44731.791666666672</c:v>
                </c:pt>
                <c:pt idx="1381">
                  <c:v>44731.833333333328</c:v>
                </c:pt>
                <c:pt idx="1382">
                  <c:v>44731.875</c:v>
                </c:pt>
                <c:pt idx="1383">
                  <c:v>44731.916666666672</c:v>
                </c:pt>
                <c:pt idx="1384">
                  <c:v>44731.958333333328</c:v>
                </c:pt>
                <c:pt idx="1385">
                  <c:v>44732</c:v>
                </c:pt>
                <c:pt idx="1386">
                  <c:v>44732.041666666672</c:v>
                </c:pt>
                <c:pt idx="1387">
                  <c:v>44732.083333333328</c:v>
                </c:pt>
                <c:pt idx="1388">
                  <c:v>44732.125</c:v>
                </c:pt>
                <c:pt idx="1389">
                  <c:v>44732.166666666672</c:v>
                </c:pt>
                <c:pt idx="1390">
                  <c:v>44732.208333333328</c:v>
                </c:pt>
                <c:pt idx="1391">
                  <c:v>44732.25</c:v>
                </c:pt>
                <c:pt idx="1392">
                  <c:v>44732.291666666672</c:v>
                </c:pt>
                <c:pt idx="1393">
                  <c:v>44732.333333333328</c:v>
                </c:pt>
                <c:pt idx="1394">
                  <c:v>44732.375</c:v>
                </c:pt>
                <c:pt idx="1395">
                  <c:v>44732.416666666672</c:v>
                </c:pt>
                <c:pt idx="1396">
                  <c:v>44732.458333333328</c:v>
                </c:pt>
                <c:pt idx="1397">
                  <c:v>44732.5</c:v>
                </c:pt>
                <c:pt idx="1398">
                  <c:v>44732.541666666672</c:v>
                </c:pt>
                <c:pt idx="1399">
                  <c:v>44732.583333333328</c:v>
                </c:pt>
                <c:pt idx="1400">
                  <c:v>44732.625</c:v>
                </c:pt>
                <c:pt idx="1401">
                  <c:v>44732.666666666672</c:v>
                </c:pt>
                <c:pt idx="1402">
                  <c:v>44732.708333333328</c:v>
                </c:pt>
                <c:pt idx="1403">
                  <c:v>44732.75</c:v>
                </c:pt>
                <c:pt idx="1404">
                  <c:v>44732.791666666672</c:v>
                </c:pt>
                <c:pt idx="1405">
                  <c:v>44732.833333333328</c:v>
                </c:pt>
                <c:pt idx="1406">
                  <c:v>44732.875</c:v>
                </c:pt>
                <c:pt idx="1407">
                  <c:v>44732.916666666672</c:v>
                </c:pt>
                <c:pt idx="1408">
                  <c:v>44732.958333333328</c:v>
                </c:pt>
                <c:pt idx="1409">
                  <c:v>44733</c:v>
                </c:pt>
                <c:pt idx="1410">
                  <c:v>44733.041666666672</c:v>
                </c:pt>
                <c:pt idx="1411">
                  <c:v>44733.083333333328</c:v>
                </c:pt>
                <c:pt idx="1412">
                  <c:v>44733.125</c:v>
                </c:pt>
                <c:pt idx="1413">
                  <c:v>44733.166666666672</c:v>
                </c:pt>
                <c:pt idx="1414">
                  <c:v>44733.208333333328</c:v>
                </c:pt>
                <c:pt idx="1415">
                  <c:v>44733.25</c:v>
                </c:pt>
                <c:pt idx="1416">
                  <c:v>44733.291666666672</c:v>
                </c:pt>
                <c:pt idx="1417">
                  <c:v>44733.333333333328</c:v>
                </c:pt>
                <c:pt idx="1418">
                  <c:v>44733.375</c:v>
                </c:pt>
                <c:pt idx="1419">
                  <c:v>44733.416666666672</c:v>
                </c:pt>
                <c:pt idx="1420">
                  <c:v>44733.458333333328</c:v>
                </c:pt>
                <c:pt idx="1421">
                  <c:v>44733.5</c:v>
                </c:pt>
                <c:pt idx="1422">
                  <c:v>44733.541666666672</c:v>
                </c:pt>
                <c:pt idx="1423">
                  <c:v>44733.583333333328</c:v>
                </c:pt>
                <c:pt idx="1424">
                  <c:v>44733.625</c:v>
                </c:pt>
                <c:pt idx="1425">
                  <c:v>44733.666666666672</c:v>
                </c:pt>
                <c:pt idx="1426">
                  <c:v>44733.708333333328</c:v>
                </c:pt>
                <c:pt idx="1427">
                  <c:v>44733.75</c:v>
                </c:pt>
                <c:pt idx="1428">
                  <c:v>44733.791666666672</c:v>
                </c:pt>
                <c:pt idx="1429">
                  <c:v>44733.833333333328</c:v>
                </c:pt>
                <c:pt idx="1430">
                  <c:v>44733.875</c:v>
                </c:pt>
                <c:pt idx="1431">
                  <c:v>44733.916666666672</c:v>
                </c:pt>
                <c:pt idx="1432">
                  <c:v>44733.958333333328</c:v>
                </c:pt>
                <c:pt idx="1433">
                  <c:v>44734</c:v>
                </c:pt>
                <c:pt idx="1434">
                  <c:v>44734.041666666672</c:v>
                </c:pt>
                <c:pt idx="1435">
                  <c:v>44734.083333333328</c:v>
                </c:pt>
                <c:pt idx="1436">
                  <c:v>44734.125</c:v>
                </c:pt>
                <c:pt idx="1437">
                  <c:v>44734.166666666672</c:v>
                </c:pt>
                <c:pt idx="1438">
                  <c:v>44734.208333333328</c:v>
                </c:pt>
                <c:pt idx="1439">
                  <c:v>44734.25</c:v>
                </c:pt>
                <c:pt idx="1440">
                  <c:v>44734.31826388889</c:v>
                </c:pt>
              </c:numCache>
            </c:numRef>
          </c:xVal>
          <c:yVal>
            <c:numRef>
              <c:f>工作表1!$B$2:$B$1442</c:f>
              <c:numCache>
                <c:formatCode>0.0000_);[Red]\(0.0000\)</c:formatCode>
                <c:ptCount val="1441"/>
                <c:pt idx="0">
                  <c:v>1.0002621957743001</c:v>
                </c:pt>
                <c:pt idx="1">
                  <c:v>1.0002391364608401</c:v>
                </c:pt>
                <c:pt idx="2">
                  <c:v>1.00028434304049</c:v>
                </c:pt>
                <c:pt idx="3">
                  <c:v>1.0002387842067899</c:v>
                </c:pt>
                <c:pt idx="4">
                  <c:v>1.0003206292211699</c:v>
                </c:pt>
                <c:pt idx="5">
                  <c:v>1.0002330228712499</c:v>
                </c:pt>
                <c:pt idx="6">
                  <c:v>1.0002335071532999</c:v>
                </c:pt>
                <c:pt idx="7">
                  <c:v>1.00029364729379</c:v>
                </c:pt>
                <c:pt idx="8">
                  <c:v>1.0002642835795399</c:v>
                </c:pt>
                <c:pt idx="9">
                  <c:v>1.0002374237837599</c:v>
                </c:pt>
                <c:pt idx="10">
                  <c:v>1.00019583103261</c:v>
                </c:pt>
                <c:pt idx="11">
                  <c:v>1.0002378212351699</c:v>
                </c:pt>
                <c:pt idx="12">
                  <c:v>1.00029307179455</c:v>
                </c:pt>
                <c:pt idx="13">
                  <c:v>1.0002400604914901</c:v>
                </c:pt>
                <c:pt idx="14">
                  <c:v>1.00024158657176</c:v>
                </c:pt>
                <c:pt idx="15">
                  <c:v>1.00018108605495</c:v>
                </c:pt>
                <c:pt idx="16">
                  <c:v>1.0002278480500699</c:v>
                </c:pt>
                <c:pt idx="17">
                  <c:v>1.0002241340790601</c:v>
                </c:pt>
                <c:pt idx="18">
                  <c:v>1.00028975207672</c:v>
                </c:pt>
                <c:pt idx="19">
                  <c:v>1.0002693656694199</c:v>
                </c:pt>
                <c:pt idx="20">
                  <c:v>1.00030339539139</c:v>
                </c:pt>
                <c:pt idx="21">
                  <c:v>1.00022604180772</c:v>
                </c:pt>
                <c:pt idx="22">
                  <c:v>1.0003198951254</c:v>
                </c:pt>
                <c:pt idx="23">
                  <c:v>1.00040493723788</c:v>
                </c:pt>
                <c:pt idx="24">
                  <c:v>1.00021432533334</c:v>
                </c:pt>
                <c:pt idx="25">
                  <c:v>1.00020131310591</c:v>
                </c:pt>
                <c:pt idx="26">
                  <c:v>1.0003023320308699</c:v>
                </c:pt>
                <c:pt idx="27">
                  <c:v>1.0002185084476101</c:v>
                </c:pt>
                <c:pt idx="28">
                  <c:v>1.0002054080659</c:v>
                </c:pt>
                <c:pt idx="29">
                  <c:v>1.00022494133266</c:v>
                </c:pt>
                <c:pt idx="30">
                  <c:v>1.00031094891386</c:v>
                </c:pt>
                <c:pt idx="31">
                  <c:v>1.00025450895074</c:v>
                </c:pt>
                <c:pt idx="32">
                  <c:v>1.00025881526675</c:v>
                </c:pt>
                <c:pt idx="33">
                  <c:v>1.00029965438061</c:v>
                </c:pt>
                <c:pt idx="34">
                  <c:v>1.00027357304043</c:v>
                </c:pt>
                <c:pt idx="35">
                  <c:v>1.0002754617116001</c:v>
                </c:pt>
                <c:pt idx="36">
                  <c:v>1.00026695061213</c:v>
                </c:pt>
                <c:pt idx="37">
                  <c:v>1.0002593951408301</c:v>
                </c:pt>
                <c:pt idx="38">
                  <c:v>1.0002525924213601</c:v>
                </c:pt>
                <c:pt idx="39">
                  <c:v>1.0002941525844999</c:v>
                </c:pt>
                <c:pt idx="40">
                  <c:v>1.0003438737342201</c:v>
                </c:pt>
                <c:pt idx="41">
                  <c:v>1.00024855767303</c:v>
                </c:pt>
                <c:pt idx="42">
                  <c:v>1.0003079970017199</c:v>
                </c:pt>
                <c:pt idx="43">
                  <c:v>1.0002665543087901</c:v>
                </c:pt>
                <c:pt idx="44">
                  <c:v>1.0002892478337899</c:v>
                </c:pt>
                <c:pt idx="45">
                  <c:v>1.0002210846080599</c:v>
                </c:pt>
                <c:pt idx="46">
                  <c:v>1.0001941925139599</c:v>
                </c:pt>
                <c:pt idx="47">
                  <c:v>1.0001773533373299</c:v>
                </c:pt>
                <c:pt idx="48">
                  <c:v>1.00023550706077</c:v>
                </c:pt>
                <c:pt idx="49">
                  <c:v>1.00028151890874</c:v>
                </c:pt>
                <c:pt idx="50">
                  <c:v>1.0002806619597999</c:v>
                </c:pt>
                <c:pt idx="51">
                  <c:v>1.00025659710329</c:v>
                </c:pt>
                <c:pt idx="52">
                  <c:v>1.0002563321019999</c:v>
                </c:pt>
                <c:pt idx="53">
                  <c:v>1.00027218102323</c:v>
                </c:pt>
                <c:pt idx="54">
                  <c:v>1.0002088553963899</c:v>
                </c:pt>
                <c:pt idx="55">
                  <c:v>1.00034098870285</c:v>
                </c:pt>
                <c:pt idx="56">
                  <c:v>1.00026642684045</c:v>
                </c:pt>
                <c:pt idx="57">
                  <c:v>1.00027401222001</c:v>
                </c:pt>
                <c:pt idx="58">
                  <c:v>1.0002771088228699</c:v>
                </c:pt>
                <c:pt idx="59">
                  <c:v>1.00022578417603</c:v>
                </c:pt>
                <c:pt idx="60">
                  <c:v>1.00020594555041</c:v>
                </c:pt>
                <c:pt idx="61">
                  <c:v>1.0001891978644899</c:v>
                </c:pt>
                <c:pt idx="62">
                  <c:v>1.00016157373954</c:v>
                </c:pt>
                <c:pt idx="63">
                  <c:v>1.0001627266315001</c:v>
                </c:pt>
                <c:pt idx="64">
                  <c:v>1.0001453285405799</c:v>
                </c:pt>
                <c:pt idx="65">
                  <c:v>1.00020279435895</c:v>
                </c:pt>
                <c:pt idx="66">
                  <c:v>1.0001503948636199</c:v>
                </c:pt>
                <c:pt idx="67">
                  <c:v>1.00012770303804</c:v>
                </c:pt>
                <c:pt idx="68">
                  <c:v>1.0001380274003899</c:v>
                </c:pt>
                <c:pt idx="69">
                  <c:v>1.0001673627663801</c:v>
                </c:pt>
                <c:pt idx="70">
                  <c:v>1.0001558939347699</c:v>
                </c:pt>
                <c:pt idx="71">
                  <c:v>1.00012365919833</c:v>
                </c:pt>
                <c:pt idx="72">
                  <c:v>1.00020087851948</c:v>
                </c:pt>
                <c:pt idx="73">
                  <c:v>1.0001595111513499</c:v>
                </c:pt>
                <c:pt idx="74">
                  <c:v>1.00012208730281</c:v>
                </c:pt>
                <c:pt idx="75">
                  <c:v>1.00019486075471</c:v>
                </c:pt>
                <c:pt idx="76">
                  <c:v>1.0001529296412299</c:v>
                </c:pt>
                <c:pt idx="77">
                  <c:v>1.0001523202153</c:v>
                </c:pt>
                <c:pt idx="78">
                  <c:v>1.00015930603593</c:v>
                </c:pt>
                <c:pt idx="79">
                  <c:v>1.0001251293441</c:v>
                </c:pt>
                <c:pt idx="80">
                  <c:v>1.0001186302762799</c:v>
                </c:pt>
                <c:pt idx="81">
                  <c:v>1.0001169578501099</c:v>
                </c:pt>
                <c:pt idx="82">
                  <c:v>1.00013845729565</c:v>
                </c:pt>
                <c:pt idx="83">
                  <c:v>1.00016385282267</c:v>
                </c:pt>
                <c:pt idx="84">
                  <c:v>1.00007185826239</c:v>
                </c:pt>
                <c:pt idx="85">
                  <c:v>1.0001560067339399</c:v>
                </c:pt>
                <c:pt idx="86">
                  <c:v>1.0000870943967</c:v>
                </c:pt>
                <c:pt idx="87">
                  <c:v>1.0000924692167701</c:v>
                </c:pt>
                <c:pt idx="88">
                  <c:v>1.0000727619896099</c:v>
                </c:pt>
                <c:pt idx="89">
                  <c:v>1.0000299160512101</c:v>
                </c:pt>
                <c:pt idx="90">
                  <c:v>1.00007546875943</c:v>
                </c:pt>
                <c:pt idx="91">
                  <c:v>1.00007768052054</c:v>
                </c:pt>
                <c:pt idx="92">
                  <c:v>1.0000797480216299</c:v>
                </c:pt>
                <c:pt idx="93">
                  <c:v>1.00008013154432</c:v>
                </c:pt>
                <c:pt idx="94">
                  <c:v>1.00005073343493</c:v>
                </c:pt>
                <c:pt idx="95">
                  <c:v>1.0000909659308199</c:v>
                </c:pt>
                <c:pt idx="96">
                  <c:v>1.0000943268390201</c:v>
                </c:pt>
                <c:pt idx="97">
                  <c:v>1.0001207806688599</c:v>
                </c:pt>
                <c:pt idx="98">
                  <c:v>1.0001157395571101</c:v>
                </c:pt>
                <c:pt idx="99">
                  <c:v>1.0001741158038899</c:v>
                </c:pt>
                <c:pt idx="100">
                  <c:v>1.00016121213677</c:v>
                </c:pt>
                <c:pt idx="101">
                  <c:v>1.0001234782662101</c:v>
                </c:pt>
                <c:pt idx="102">
                  <c:v>1.0001467076191699</c:v>
                </c:pt>
                <c:pt idx="103">
                  <c:v>1.00006635393423</c:v>
                </c:pt>
                <c:pt idx="104">
                  <c:v>1.0001381923508299</c:v>
                </c:pt>
                <c:pt idx="105">
                  <c:v>1.0001624887957401</c:v>
                </c:pt>
                <c:pt idx="106">
                  <c:v>1.0001793453535399</c:v>
                </c:pt>
                <c:pt idx="107">
                  <c:v>1.0001193758940401</c:v>
                </c:pt>
                <c:pt idx="108">
                  <c:v>1.0001616166015701</c:v>
                </c:pt>
                <c:pt idx="109">
                  <c:v>1.0001446828418401</c:v>
                </c:pt>
                <c:pt idx="110">
                  <c:v>1.00015102738699</c:v>
                </c:pt>
                <c:pt idx="111">
                  <c:v>1.0001736184697501</c:v>
                </c:pt>
                <c:pt idx="112">
                  <c:v>1.00015262865604</c:v>
                </c:pt>
                <c:pt idx="113">
                  <c:v>1.0001504722405301</c:v>
                </c:pt>
                <c:pt idx="114">
                  <c:v>1.00014622132895</c:v>
                </c:pt>
                <c:pt idx="115">
                  <c:v>1.00015292888304</c:v>
                </c:pt>
                <c:pt idx="116">
                  <c:v>1.0001534631640201</c:v>
                </c:pt>
                <c:pt idx="117">
                  <c:v>1.0001870968147699</c:v>
                </c:pt>
                <c:pt idx="118">
                  <c:v>1.00014326251407</c:v>
                </c:pt>
                <c:pt idx="119">
                  <c:v>1.0001762655530599</c:v>
                </c:pt>
                <c:pt idx="120">
                  <c:v>1.00009951563211</c:v>
                </c:pt>
                <c:pt idx="121">
                  <c:v>1.0001457170405501</c:v>
                </c:pt>
                <c:pt idx="122">
                  <c:v>1.0000830694923999</c:v>
                </c:pt>
                <c:pt idx="123">
                  <c:v>1.0000862884972499</c:v>
                </c:pt>
                <c:pt idx="124">
                  <c:v>1.00011601622362</c:v>
                </c:pt>
                <c:pt idx="125">
                  <c:v>1.0001938645533699</c:v>
                </c:pt>
                <c:pt idx="126">
                  <c:v>1.00007258159165</c:v>
                </c:pt>
                <c:pt idx="127">
                  <c:v>1.0001540310732999</c:v>
                </c:pt>
                <c:pt idx="128">
                  <c:v>1.0000862694777299</c:v>
                </c:pt>
                <c:pt idx="129">
                  <c:v>1.0000961717218899</c:v>
                </c:pt>
                <c:pt idx="130">
                  <c:v>1.0001406336590699</c:v>
                </c:pt>
                <c:pt idx="131">
                  <c:v>1.0001003110006299</c:v>
                </c:pt>
                <c:pt idx="132">
                  <c:v>1.00024119805019</c:v>
                </c:pt>
                <c:pt idx="133">
                  <c:v>1.0001654208469</c:v>
                </c:pt>
                <c:pt idx="134">
                  <c:v>1.0001570172396399</c:v>
                </c:pt>
                <c:pt idx="135">
                  <c:v>1.0001428663165499</c:v>
                </c:pt>
                <c:pt idx="136">
                  <c:v>1.00019095936173</c:v>
                </c:pt>
                <c:pt idx="137">
                  <c:v>1.00010038231149</c:v>
                </c:pt>
                <c:pt idx="138">
                  <c:v>1.0000910364339599</c:v>
                </c:pt>
                <c:pt idx="139">
                  <c:v>1.0000255375356</c:v>
                </c:pt>
                <c:pt idx="140">
                  <c:v>1.0000734796472199</c:v>
                </c:pt>
                <c:pt idx="141">
                  <c:v>1.00006379014758</c:v>
                </c:pt>
                <c:pt idx="142">
                  <c:v>1.0001310198623601</c:v>
                </c:pt>
                <c:pt idx="143">
                  <c:v>1.0001082752648101</c:v>
                </c:pt>
                <c:pt idx="144">
                  <c:v>1.00008733947755</c:v>
                </c:pt>
                <c:pt idx="145">
                  <c:v>1.0001691703362601</c:v>
                </c:pt>
                <c:pt idx="146">
                  <c:v>1.0001311143263101</c:v>
                </c:pt>
                <c:pt idx="147">
                  <c:v>1.00013315242264</c:v>
                </c:pt>
                <c:pt idx="148">
                  <c:v>1.00010876799063</c:v>
                </c:pt>
                <c:pt idx="149">
                  <c:v>1.0000748964964401</c:v>
                </c:pt>
                <c:pt idx="150">
                  <c:v>1.0001472815141901</c:v>
                </c:pt>
                <c:pt idx="151">
                  <c:v>1.0001855464046301</c:v>
                </c:pt>
                <c:pt idx="152">
                  <c:v>1.0001855277286</c:v>
                </c:pt>
                <c:pt idx="153">
                  <c:v>1.0000340745732199</c:v>
                </c:pt>
                <c:pt idx="154">
                  <c:v>1.00003305944393</c:v>
                </c:pt>
                <c:pt idx="155">
                  <c:v>1.0000392421101301</c:v>
                </c:pt>
                <c:pt idx="156">
                  <c:v>1.0000537644962399</c:v>
                </c:pt>
                <c:pt idx="157">
                  <c:v>1.0001813818696801</c:v>
                </c:pt>
                <c:pt idx="158">
                  <c:v>1.0001157332463</c:v>
                </c:pt>
                <c:pt idx="159">
                  <c:v>1.0001373579162001</c:v>
                </c:pt>
                <c:pt idx="160">
                  <c:v>1.0000200995125099</c:v>
                </c:pt>
                <c:pt idx="161">
                  <c:v>1.00003209238873</c:v>
                </c:pt>
                <c:pt idx="162">
                  <c:v>1.0000324116005199</c:v>
                </c:pt>
                <c:pt idx="163">
                  <c:v>1.0000519641121399</c:v>
                </c:pt>
                <c:pt idx="164">
                  <c:v>1.00007348183791</c:v>
                </c:pt>
                <c:pt idx="165">
                  <c:v>1.0000668494715601</c:v>
                </c:pt>
                <c:pt idx="166">
                  <c:v>1.0001020374723899</c:v>
                </c:pt>
                <c:pt idx="167">
                  <c:v>1.0000754375804499</c:v>
                </c:pt>
                <c:pt idx="168">
                  <c:v>1.0001158044251699</c:v>
                </c:pt>
                <c:pt idx="169">
                  <c:v>1.0001236548222801</c:v>
                </c:pt>
                <c:pt idx="170">
                  <c:v>1.0001003271990201</c:v>
                </c:pt>
                <c:pt idx="171">
                  <c:v>1.00012898059695</c:v>
                </c:pt>
                <c:pt idx="172">
                  <c:v>1.0001090643444801</c:v>
                </c:pt>
                <c:pt idx="173">
                  <c:v>1.00011236509898</c:v>
                </c:pt>
                <c:pt idx="174">
                  <c:v>1.0001690742432701</c:v>
                </c:pt>
                <c:pt idx="175">
                  <c:v>1.0000938707532201</c:v>
                </c:pt>
                <c:pt idx="176">
                  <c:v>1.00017522144713</c:v>
                </c:pt>
                <c:pt idx="177">
                  <c:v>1.0000879089082999</c:v>
                </c:pt>
                <c:pt idx="178">
                  <c:v>1.0000941542177599</c:v>
                </c:pt>
                <c:pt idx="179">
                  <c:v>1.0000344795779199</c:v>
                </c:pt>
                <c:pt idx="180">
                  <c:v>1.00012103128158</c:v>
                </c:pt>
                <c:pt idx="181">
                  <c:v>1.00011508088206</c:v>
                </c:pt>
                <c:pt idx="182">
                  <c:v>1.00010288576343</c:v>
                </c:pt>
                <c:pt idx="183">
                  <c:v>1.0001114531373501</c:v>
                </c:pt>
                <c:pt idx="184">
                  <c:v>1.00015472757505</c:v>
                </c:pt>
                <c:pt idx="185">
                  <c:v>1.0003003231799099</c:v>
                </c:pt>
                <c:pt idx="186">
                  <c:v>1.0002255150244901</c:v>
                </c:pt>
                <c:pt idx="187">
                  <c:v>1.0002404071639499</c:v>
                </c:pt>
                <c:pt idx="188">
                  <c:v>1.0002183702074501</c:v>
                </c:pt>
                <c:pt idx="189">
                  <c:v>1.0001694040609099</c:v>
                </c:pt>
                <c:pt idx="190">
                  <c:v>1.0001733582677499</c:v>
                </c:pt>
                <c:pt idx="191">
                  <c:v>1.0002160246339999</c:v>
                </c:pt>
                <c:pt idx="192">
                  <c:v>1.00018608485219</c:v>
                </c:pt>
                <c:pt idx="193">
                  <c:v>1.00018606106658</c:v>
                </c:pt>
                <c:pt idx="194">
                  <c:v>1.0002051865788</c:v>
                </c:pt>
                <c:pt idx="195">
                  <c:v>1.00023503654233</c:v>
                </c:pt>
                <c:pt idx="196">
                  <c:v>1.0002014375703201</c:v>
                </c:pt>
                <c:pt idx="197">
                  <c:v>1.0001415440279999</c:v>
                </c:pt>
                <c:pt idx="198">
                  <c:v>1.0001813952459899</c:v>
                </c:pt>
                <c:pt idx="199">
                  <c:v>1.0001688367133701</c:v>
                </c:pt>
                <c:pt idx="200">
                  <c:v>1.0001596521378999</c:v>
                </c:pt>
                <c:pt idx="201">
                  <c:v>1.0001951202219399</c:v>
                </c:pt>
                <c:pt idx="202">
                  <c:v>1.00013340303499</c:v>
                </c:pt>
                <c:pt idx="203">
                  <c:v>1.0001067986866501</c:v>
                </c:pt>
                <c:pt idx="204">
                  <c:v>1.0001483039677199</c:v>
                </c:pt>
                <c:pt idx="205">
                  <c:v>1.0002251673271201</c:v>
                </c:pt>
                <c:pt idx="206">
                  <c:v>1.00018113550734</c:v>
                </c:pt>
                <c:pt idx="207">
                  <c:v>1.0002056801077801</c:v>
                </c:pt>
                <c:pt idx="208">
                  <c:v>1.00011298817851</c:v>
                </c:pt>
                <c:pt idx="209">
                  <c:v>1.0001309160271401</c:v>
                </c:pt>
                <c:pt idx="210">
                  <c:v>1.0001841851154301</c:v>
                </c:pt>
                <c:pt idx="211">
                  <c:v>1.0001354814680501</c:v>
                </c:pt>
                <c:pt idx="212">
                  <c:v>1.00017244087571</c:v>
                </c:pt>
                <c:pt idx="213">
                  <c:v>1.0001295247805599</c:v>
                </c:pt>
                <c:pt idx="214">
                  <c:v>1.00015512688964</c:v>
                </c:pt>
                <c:pt idx="215">
                  <c:v>1.00015424521568</c:v>
                </c:pt>
                <c:pt idx="216">
                  <c:v>1.00016761841293</c:v>
                </c:pt>
                <c:pt idx="217">
                  <c:v>1.0001084495372901</c:v>
                </c:pt>
                <c:pt idx="218">
                  <c:v>1.00011487536858</c:v>
                </c:pt>
                <c:pt idx="219">
                  <c:v>1.00009787584873</c:v>
                </c:pt>
                <c:pt idx="220">
                  <c:v>1.0000902043081701</c:v>
                </c:pt>
                <c:pt idx="221">
                  <c:v>1.00009159435189</c:v>
                </c:pt>
                <c:pt idx="222">
                  <c:v>1.0001057293081701</c:v>
                </c:pt>
                <c:pt idx="223">
                  <c:v>1.0000726388288399</c:v>
                </c:pt>
                <c:pt idx="224">
                  <c:v>1.0000365056034599</c:v>
                </c:pt>
                <c:pt idx="225">
                  <c:v>1.0000748871184899</c:v>
                </c:pt>
                <c:pt idx="226">
                  <c:v>1.0000871141126699</c:v>
                </c:pt>
                <c:pt idx="227">
                  <c:v>1.0000906127654701</c:v>
                </c:pt>
                <c:pt idx="228">
                  <c:v>1.0001777678982799</c:v>
                </c:pt>
                <c:pt idx="229">
                  <c:v>1.0000540004944301</c:v>
                </c:pt>
                <c:pt idx="230">
                  <c:v>1.00007607181683</c:v>
                </c:pt>
                <c:pt idx="231">
                  <c:v>1.00002955202472</c:v>
                </c:pt>
                <c:pt idx="232">
                  <c:v>0.99995525129100404</c:v>
                </c:pt>
                <c:pt idx="233">
                  <c:v>1.00000222134659</c:v>
                </c:pt>
                <c:pt idx="234">
                  <c:v>1.0000246231877401</c:v>
                </c:pt>
                <c:pt idx="235">
                  <c:v>1.00012873273906</c:v>
                </c:pt>
                <c:pt idx="236">
                  <c:v>1.0001014548209799</c:v>
                </c:pt>
                <c:pt idx="237">
                  <c:v>0.99999675294323298</c:v>
                </c:pt>
                <c:pt idx="238">
                  <c:v>0.999961681471501</c:v>
                </c:pt>
                <c:pt idx="239">
                  <c:v>1.0000309903612401</c:v>
                </c:pt>
                <c:pt idx="240">
                  <c:v>0.99993963301780098</c:v>
                </c:pt>
                <c:pt idx="241">
                  <c:v>1.0000157032855499</c:v>
                </c:pt>
                <c:pt idx="242">
                  <c:v>1.00007026614508</c:v>
                </c:pt>
                <c:pt idx="243">
                  <c:v>0.99999534277329105</c:v>
                </c:pt>
                <c:pt idx="244">
                  <c:v>1.00013028267009</c:v>
                </c:pt>
                <c:pt idx="245">
                  <c:v>1.0001624563379199</c:v>
                </c:pt>
                <c:pt idx="246">
                  <c:v>1.00015818862023</c:v>
                </c:pt>
                <c:pt idx="247">
                  <c:v>0.99999626741091696</c:v>
                </c:pt>
                <c:pt idx="248">
                  <c:v>1.00005329092548</c:v>
                </c:pt>
                <c:pt idx="249">
                  <c:v>1.00008944105095</c:v>
                </c:pt>
                <c:pt idx="250">
                  <c:v>1.00004415670608</c:v>
                </c:pt>
                <c:pt idx="251">
                  <c:v>1.0000272388460201</c:v>
                </c:pt>
                <c:pt idx="252">
                  <c:v>1.0000035559800899</c:v>
                </c:pt>
                <c:pt idx="253">
                  <c:v>1.0000062172483299</c:v>
                </c:pt>
                <c:pt idx="254">
                  <c:v>0.99996772626042696</c:v>
                </c:pt>
                <c:pt idx="255">
                  <c:v>1.00002053181326</c:v>
                </c:pt>
                <c:pt idx="256">
                  <c:v>1.0000454529987799</c:v>
                </c:pt>
                <c:pt idx="257">
                  <c:v>1.00002463882637</c:v>
                </c:pt>
                <c:pt idx="258">
                  <c:v>1.0000057962634401</c:v>
                </c:pt>
                <c:pt idx="259">
                  <c:v>1.0000188415150599</c:v>
                </c:pt>
                <c:pt idx="260">
                  <c:v>1.0000590518769901</c:v>
                </c:pt>
                <c:pt idx="261">
                  <c:v>1.0000239715057</c:v>
                </c:pt>
                <c:pt idx="262">
                  <c:v>0.999980255598516</c:v>
                </c:pt>
                <c:pt idx="263">
                  <c:v>1.00002720494616</c:v>
                </c:pt>
                <c:pt idx="264">
                  <c:v>0.99999837210490305</c:v>
                </c:pt>
                <c:pt idx="265">
                  <c:v>1.0000662247886101</c:v>
                </c:pt>
                <c:pt idx="266">
                  <c:v>1.00004026887987</c:v>
                </c:pt>
                <c:pt idx="267">
                  <c:v>1.0000629082175001</c:v>
                </c:pt>
                <c:pt idx="268">
                  <c:v>1.0000568991072101</c:v>
                </c:pt>
                <c:pt idx="269">
                  <c:v>0.99996900841293501</c:v>
                </c:pt>
                <c:pt idx="270">
                  <c:v>0.99997520211968005</c:v>
                </c:pt>
                <c:pt idx="271">
                  <c:v>1.0000242875697201</c:v>
                </c:pt>
                <c:pt idx="272">
                  <c:v>1.00011062608016</c:v>
                </c:pt>
                <c:pt idx="273">
                  <c:v>1.0000362439381001</c:v>
                </c:pt>
                <c:pt idx="274">
                  <c:v>1.0000598872564199</c:v>
                </c:pt>
                <c:pt idx="275">
                  <c:v>1.00002684117603</c:v>
                </c:pt>
                <c:pt idx="276">
                  <c:v>1.0000256118906601</c:v>
                </c:pt>
                <c:pt idx="277">
                  <c:v>1.0000470207115</c:v>
                </c:pt>
                <c:pt idx="278">
                  <c:v>0.99998671177784104</c:v>
                </c:pt>
                <c:pt idx="279">
                  <c:v>1.0000859889024101</c:v>
                </c:pt>
                <c:pt idx="280">
                  <c:v>1.00003793293882</c:v>
                </c:pt>
                <c:pt idx="281">
                  <c:v>1.00008893396623</c:v>
                </c:pt>
                <c:pt idx="282">
                  <c:v>1.00008112657222</c:v>
                </c:pt>
                <c:pt idx="283">
                  <c:v>1.00009101296668</c:v>
                </c:pt>
                <c:pt idx="284">
                  <c:v>1.0000592897620799</c:v>
                </c:pt>
                <c:pt idx="285">
                  <c:v>1.00008284148312</c:v>
                </c:pt>
                <c:pt idx="286">
                  <c:v>0.99999225835740002</c:v>
                </c:pt>
                <c:pt idx="287">
                  <c:v>1.0000429908305299</c:v>
                </c:pt>
                <c:pt idx="288">
                  <c:v>1.0000989077456399</c:v>
                </c:pt>
                <c:pt idx="289">
                  <c:v>0.99996914687695604</c:v>
                </c:pt>
                <c:pt idx="290">
                  <c:v>1.0000172126840801</c:v>
                </c:pt>
                <c:pt idx="291">
                  <c:v>1.0000466166254101</c:v>
                </c:pt>
                <c:pt idx="292">
                  <c:v>1.00002818760372</c:v>
                </c:pt>
                <c:pt idx="293">
                  <c:v>1.0001122222532099</c:v>
                </c:pt>
                <c:pt idx="294">
                  <c:v>1.0000393792411499</c:v>
                </c:pt>
                <c:pt idx="295">
                  <c:v>1.0000502314858</c:v>
                </c:pt>
                <c:pt idx="296">
                  <c:v>1.0001326383051301</c:v>
                </c:pt>
                <c:pt idx="297">
                  <c:v>1.0000632230350801</c:v>
                </c:pt>
                <c:pt idx="298">
                  <c:v>1.00005290955404</c:v>
                </c:pt>
                <c:pt idx="299">
                  <c:v>1.00005772666301</c:v>
                </c:pt>
                <c:pt idx="300">
                  <c:v>1.00008146607774</c:v>
                </c:pt>
                <c:pt idx="301">
                  <c:v>1.0000934305668201</c:v>
                </c:pt>
                <c:pt idx="302">
                  <c:v>1.00008499054084</c:v>
                </c:pt>
                <c:pt idx="303">
                  <c:v>1.0000239377239499</c:v>
                </c:pt>
                <c:pt idx="304">
                  <c:v>0.99998833494321004</c:v>
                </c:pt>
                <c:pt idx="305">
                  <c:v>1.0000304830141</c:v>
                </c:pt>
                <c:pt idx="306">
                  <c:v>1.0000097396935199</c:v>
                </c:pt>
                <c:pt idx="307">
                  <c:v>0.99997471149047401</c:v>
                </c:pt>
                <c:pt idx="308">
                  <c:v>0.99998152130658002</c:v>
                </c:pt>
                <c:pt idx="309">
                  <c:v>0.99998693252706805</c:v>
                </c:pt>
                <c:pt idx="310">
                  <c:v>0.99995235119757997</c:v>
                </c:pt>
                <c:pt idx="311">
                  <c:v>1.0000273344806301</c:v>
                </c:pt>
                <c:pt idx="312">
                  <c:v>1.0000022747772499</c:v>
                </c:pt>
                <c:pt idx="313">
                  <c:v>0.999976886218928</c:v>
                </c:pt>
                <c:pt idx="314">
                  <c:v>1.0000332834889401</c:v>
                </c:pt>
                <c:pt idx="315">
                  <c:v>1.00001289307958</c:v>
                </c:pt>
                <c:pt idx="316">
                  <c:v>1.00008484737411</c:v>
                </c:pt>
                <c:pt idx="317">
                  <c:v>1.00009550415986</c:v>
                </c:pt>
                <c:pt idx="318">
                  <c:v>1.00008887342963</c:v>
                </c:pt>
                <c:pt idx="319">
                  <c:v>1.0000444900220899</c:v>
                </c:pt>
                <c:pt idx="320">
                  <c:v>0.99997397040342395</c:v>
                </c:pt>
                <c:pt idx="321">
                  <c:v>1.0000280419991601</c:v>
                </c:pt>
                <c:pt idx="322">
                  <c:v>1.0000106449658901</c:v>
                </c:pt>
                <c:pt idx="323">
                  <c:v>1.0000439331455899</c:v>
                </c:pt>
                <c:pt idx="324">
                  <c:v>1.0000381996489001</c:v>
                </c:pt>
                <c:pt idx="325">
                  <c:v>0.99998052897279599</c:v>
                </c:pt>
                <c:pt idx="326">
                  <c:v>0.99999574002318303</c:v>
                </c:pt>
                <c:pt idx="327">
                  <c:v>0.99992449454858001</c:v>
                </c:pt>
                <c:pt idx="328">
                  <c:v>0.99998222882743903</c:v>
                </c:pt>
                <c:pt idx="329">
                  <c:v>0.99992217683486795</c:v>
                </c:pt>
                <c:pt idx="330">
                  <c:v>0.99990004444764002</c:v>
                </c:pt>
                <c:pt idx="331">
                  <c:v>0.99985694037082995</c:v>
                </c:pt>
                <c:pt idx="332">
                  <c:v>0.99997187247433605</c:v>
                </c:pt>
                <c:pt idx="333">
                  <c:v>0.999936780168733</c:v>
                </c:pt>
                <c:pt idx="334">
                  <c:v>0.999975188317616</c:v>
                </c:pt>
                <c:pt idx="335">
                  <c:v>0.99992171395152796</c:v>
                </c:pt>
                <c:pt idx="336">
                  <c:v>0.99992325322537001</c:v>
                </c:pt>
                <c:pt idx="337">
                  <c:v>0.99993798958432301</c:v>
                </c:pt>
                <c:pt idx="338">
                  <c:v>0.99990297461185196</c:v>
                </c:pt>
                <c:pt idx="339">
                  <c:v>1.0000088421529001</c:v>
                </c:pt>
                <c:pt idx="340">
                  <c:v>0.99987830497650199</c:v>
                </c:pt>
                <c:pt idx="341">
                  <c:v>0.99998765934275602</c:v>
                </c:pt>
                <c:pt idx="342">
                  <c:v>0.99995125171860999</c:v>
                </c:pt>
                <c:pt idx="343">
                  <c:v>0.99989657439989099</c:v>
                </c:pt>
                <c:pt idx="344">
                  <c:v>0.999954287478522</c:v>
                </c:pt>
                <c:pt idx="345">
                  <c:v>0.999913427249564</c:v>
                </c:pt>
                <c:pt idx="346">
                  <c:v>0.99997495130877101</c:v>
                </c:pt>
                <c:pt idx="347">
                  <c:v>0.99986847820440095</c:v>
                </c:pt>
                <c:pt idx="348">
                  <c:v>0.99998969564190299</c:v>
                </c:pt>
                <c:pt idx="349">
                  <c:v>0.99995403202386401</c:v>
                </c:pt>
                <c:pt idx="350">
                  <c:v>0.99988692963317405</c:v>
                </c:pt>
                <c:pt idx="351">
                  <c:v>0.99990982432393205</c:v>
                </c:pt>
                <c:pt idx="352">
                  <c:v>0.99992095291370697</c:v>
                </c:pt>
                <c:pt idx="353">
                  <c:v>0.99993538445450603</c:v>
                </c:pt>
                <c:pt idx="354">
                  <c:v>0.99983948827907099</c:v>
                </c:pt>
                <c:pt idx="355">
                  <c:v>0.99981736451641701</c:v>
                </c:pt>
                <c:pt idx="356">
                  <c:v>0.999913017318386</c:v>
                </c:pt>
                <c:pt idx="357">
                  <c:v>0.99988990847888803</c:v>
                </c:pt>
                <c:pt idx="358">
                  <c:v>0.99991914966908702</c:v>
                </c:pt>
                <c:pt idx="359">
                  <c:v>0.99982549795495801</c:v>
                </c:pt>
                <c:pt idx="360">
                  <c:v>0.99989946144267206</c:v>
                </c:pt>
                <c:pt idx="361">
                  <c:v>0.99993643095382101</c:v>
                </c:pt>
                <c:pt idx="362">
                  <c:v>0.99992238102059094</c:v>
                </c:pt>
                <c:pt idx="363">
                  <c:v>0.99994155529633599</c:v>
                </c:pt>
                <c:pt idx="364">
                  <c:v>0.99984987971531902</c:v>
                </c:pt>
                <c:pt idx="365">
                  <c:v>0.99988029466304496</c:v>
                </c:pt>
                <c:pt idx="366">
                  <c:v>0.99988485200453803</c:v>
                </c:pt>
                <c:pt idx="367">
                  <c:v>0.999915164344376</c:v>
                </c:pt>
                <c:pt idx="368">
                  <c:v>0.99979413614564305</c:v>
                </c:pt>
                <c:pt idx="369">
                  <c:v>0.99983893990582196</c:v>
                </c:pt>
                <c:pt idx="370">
                  <c:v>0.99980755268881405</c:v>
                </c:pt>
                <c:pt idx="371">
                  <c:v>0.99983585454341095</c:v>
                </c:pt>
                <c:pt idx="372">
                  <c:v>0.99986363764977904</c:v>
                </c:pt>
                <c:pt idx="373">
                  <c:v>0.99986840786022602</c:v>
                </c:pt>
                <c:pt idx="374">
                  <c:v>0.99983698439652602</c:v>
                </c:pt>
                <c:pt idx="375">
                  <c:v>0.99982380423038197</c:v>
                </c:pt>
                <c:pt idx="376">
                  <c:v>0.99985400283215797</c:v>
                </c:pt>
                <c:pt idx="377">
                  <c:v>0.99987770892987404</c:v>
                </c:pt>
                <c:pt idx="378">
                  <c:v>0.99995754278743998</c:v>
                </c:pt>
                <c:pt idx="379">
                  <c:v>0.99982513112089</c:v>
                </c:pt>
                <c:pt idx="380">
                  <c:v>0.99985609524304897</c:v>
                </c:pt>
                <c:pt idx="381">
                  <c:v>0.99992394592103695</c:v>
                </c:pt>
                <c:pt idx="382">
                  <c:v>0.99989040151289299</c:v>
                </c:pt>
                <c:pt idx="383">
                  <c:v>0.99989018857566603</c:v>
                </c:pt>
                <c:pt idx="384">
                  <c:v>0.99988821133623396</c:v>
                </c:pt>
                <c:pt idx="385">
                  <c:v>0.99990463642991301</c:v>
                </c:pt>
                <c:pt idx="386">
                  <c:v>0.99980216839872804</c:v>
                </c:pt>
                <c:pt idx="387">
                  <c:v>0.99976997815858304</c:v>
                </c:pt>
                <c:pt idx="388">
                  <c:v>0.99997741039458898</c:v>
                </c:pt>
                <c:pt idx="389">
                  <c:v>1.0000293926993</c:v>
                </c:pt>
                <c:pt idx="390">
                  <c:v>0.99990944476705701</c:v>
                </c:pt>
                <c:pt idx="391">
                  <c:v>0.99998281958253998</c:v>
                </c:pt>
                <c:pt idx="392">
                  <c:v>1.0000490384348</c:v>
                </c:pt>
                <c:pt idx="393">
                  <c:v>1.00005898619032</c:v>
                </c:pt>
                <c:pt idx="394">
                  <c:v>1.0000576577637399</c:v>
                </c:pt>
                <c:pt idx="395">
                  <c:v>1.0000760530063899</c:v>
                </c:pt>
                <c:pt idx="396">
                  <c:v>0.99998692103340703</c:v>
                </c:pt>
                <c:pt idx="397">
                  <c:v>1.0000020889639301</c:v>
                </c:pt>
                <c:pt idx="398">
                  <c:v>0.99991959632905003</c:v>
                </c:pt>
                <c:pt idx="399">
                  <c:v>0.99996180055554895</c:v>
                </c:pt>
                <c:pt idx="400">
                  <c:v>0.99990875509953003</c:v>
                </c:pt>
                <c:pt idx="401">
                  <c:v>0.99986999373216801</c:v>
                </c:pt>
                <c:pt idx="402">
                  <c:v>0.99999384681077197</c:v>
                </c:pt>
                <c:pt idx="403">
                  <c:v>0.99989770451022197</c:v>
                </c:pt>
                <c:pt idx="404">
                  <c:v>0.99995214858637105</c:v>
                </c:pt>
                <c:pt idx="405">
                  <c:v>1.00005484793688</c:v>
                </c:pt>
                <c:pt idx="406">
                  <c:v>1.0000243428873199</c:v>
                </c:pt>
                <c:pt idx="407">
                  <c:v>0.99990991417397701</c:v>
                </c:pt>
                <c:pt idx="408">
                  <c:v>1.0000120669749299</c:v>
                </c:pt>
                <c:pt idx="409">
                  <c:v>0.99995540919215997</c:v>
                </c:pt>
                <c:pt idx="410">
                  <c:v>0.999876766735046</c:v>
                </c:pt>
                <c:pt idx="411">
                  <c:v>0.99988344612174895</c:v>
                </c:pt>
                <c:pt idx="412">
                  <c:v>0.99987806380024202</c:v>
                </c:pt>
                <c:pt idx="413">
                  <c:v>0.99998682848718901</c:v>
                </c:pt>
                <c:pt idx="414">
                  <c:v>1.0000411652855199</c:v>
                </c:pt>
                <c:pt idx="415">
                  <c:v>1.0001152818628101</c:v>
                </c:pt>
                <c:pt idx="416">
                  <c:v>1.0000358568534999</c:v>
                </c:pt>
                <c:pt idx="417">
                  <c:v>0.99998177853924097</c:v>
                </c:pt>
                <c:pt idx="418">
                  <c:v>0.99995499860910197</c:v>
                </c:pt>
                <c:pt idx="419">
                  <c:v>1.0000131872828599</c:v>
                </c:pt>
                <c:pt idx="420">
                  <c:v>0.99998357637016899</c:v>
                </c:pt>
                <c:pt idx="421">
                  <c:v>0.99998284773649204</c:v>
                </c:pt>
                <c:pt idx="422">
                  <c:v>0.99979414558171098</c:v>
                </c:pt>
                <c:pt idx="423">
                  <c:v>0.99981724505184699</c:v>
                </c:pt>
                <c:pt idx="424">
                  <c:v>0.99979136259047896</c:v>
                </c:pt>
                <c:pt idx="425">
                  <c:v>0.99983928719357096</c:v>
                </c:pt>
                <c:pt idx="426">
                  <c:v>0.99983808429474896</c:v>
                </c:pt>
                <c:pt idx="427">
                  <c:v>0.99986713305779995</c:v>
                </c:pt>
                <c:pt idx="428">
                  <c:v>0.99988427143169101</c:v>
                </c:pt>
                <c:pt idx="429">
                  <c:v>0.99981811281638799</c:v>
                </c:pt>
                <c:pt idx="430">
                  <c:v>0.99983676169923097</c:v>
                </c:pt>
                <c:pt idx="431">
                  <c:v>0.99986741000719503</c:v>
                </c:pt>
                <c:pt idx="432">
                  <c:v>0.99981530768042304</c:v>
                </c:pt>
                <c:pt idx="433">
                  <c:v>0.99969258806661798</c:v>
                </c:pt>
                <c:pt idx="434">
                  <c:v>0.99978784049020397</c:v>
                </c:pt>
                <c:pt idx="435">
                  <c:v>0.99993289273466002</c:v>
                </c:pt>
                <c:pt idx="436">
                  <c:v>0.99960449162670395</c:v>
                </c:pt>
                <c:pt idx="437">
                  <c:v>0.997174447925399</c:v>
                </c:pt>
                <c:pt idx="438">
                  <c:v>0.99784280187112895</c:v>
                </c:pt>
                <c:pt idx="439">
                  <c:v>0.999312125695343</c:v>
                </c:pt>
                <c:pt idx="440">
                  <c:v>0.99888237793059298</c:v>
                </c:pt>
                <c:pt idx="441">
                  <c:v>0.99818252430087095</c:v>
                </c:pt>
                <c:pt idx="442">
                  <c:v>0.99827613458537101</c:v>
                </c:pt>
                <c:pt idx="443">
                  <c:v>0.99806304213794095</c:v>
                </c:pt>
                <c:pt idx="444">
                  <c:v>0.997695143197874</c:v>
                </c:pt>
                <c:pt idx="445">
                  <c:v>0.99622563677182996</c:v>
                </c:pt>
                <c:pt idx="446">
                  <c:v>0.99628381573929903</c:v>
                </c:pt>
                <c:pt idx="447">
                  <c:v>0.99649494458611199</c:v>
                </c:pt>
                <c:pt idx="448">
                  <c:v>0.99587213907510297</c:v>
                </c:pt>
                <c:pt idx="449">
                  <c:v>0.996825904038393</c:v>
                </c:pt>
                <c:pt idx="450">
                  <c:v>0.996266710034999</c:v>
                </c:pt>
                <c:pt idx="451">
                  <c:v>0.99619093157755401</c:v>
                </c:pt>
                <c:pt idx="452">
                  <c:v>0.99462341320373404</c:v>
                </c:pt>
                <c:pt idx="453">
                  <c:v>0.99461657123181801</c:v>
                </c:pt>
                <c:pt idx="454">
                  <c:v>0.98672779700408897</c:v>
                </c:pt>
                <c:pt idx="455">
                  <c:v>0.94850000000000001</c:v>
                </c:pt>
                <c:pt idx="456">
                  <c:v>0.97984871231466997</c:v>
                </c:pt>
                <c:pt idx="457">
                  <c:v>0.98166180895439004</c:v>
                </c:pt>
                <c:pt idx="458">
                  <c:v>0.98268899625413197</c:v>
                </c:pt>
                <c:pt idx="459">
                  <c:v>0.98553058133576399</c:v>
                </c:pt>
                <c:pt idx="460">
                  <c:v>0.99020607836261298</c:v>
                </c:pt>
                <c:pt idx="461">
                  <c:v>0.993566559413671</c:v>
                </c:pt>
                <c:pt idx="462">
                  <c:v>0.99361597279903002</c:v>
                </c:pt>
                <c:pt idx="463">
                  <c:v>0.99461209858477395</c:v>
                </c:pt>
                <c:pt idx="464">
                  <c:v>0.99595332578770701</c:v>
                </c:pt>
                <c:pt idx="465">
                  <c:v>0.99724227080211303</c:v>
                </c:pt>
                <c:pt idx="466">
                  <c:v>0.99683279648519596</c:v>
                </c:pt>
                <c:pt idx="467">
                  <c:v>0.99709079370035503</c:v>
                </c:pt>
                <c:pt idx="468">
                  <c:v>0.99744190237582497</c:v>
                </c:pt>
                <c:pt idx="469">
                  <c:v>0.99737468738381596</c:v>
                </c:pt>
                <c:pt idx="470">
                  <c:v>0.99751526986454098</c:v>
                </c:pt>
                <c:pt idx="471">
                  <c:v>0.99742070942448602</c:v>
                </c:pt>
                <c:pt idx="472">
                  <c:v>0.99760936904921804</c:v>
                </c:pt>
                <c:pt idx="473">
                  <c:v>0.99761199376663401</c:v>
                </c:pt>
                <c:pt idx="474">
                  <c:v>0.99738225046552997</c:v>
                </c:pt>
                <c:pt idx="475">
                  <c:v>0.99712365186676699</c:v>
                </c:pt>
                <c:pt idx="476">
                  <c:v>0.99730077302422504</c:v>
                </c:pt>
                <c:pt idx="477">
                  <c:v>0.997629800010847</c:v>
                </c:pt>
                <c:pt idx="478">
                  <c:v>0.99788434906588797</c:v>
                </c:pt>
                <c:pt idx="479">
                  <c:v>0.99772723176032996</c:v>
                </c:pt>
                <c:pt idx="480">
                  <c:v>0.99799606046259703</c:v>
                </c:pt>
                <c:pt idx="481">
                  <c:v>0.99814379878537396</c:v>
                </c:pt>
                <c:pt idx="482">
                  <c:v>0.99849437740023295</c:v>
                </c:pt>
                <c:pt idx="483">
                  <c:v>0.99875294791732205</c:v>
                </c:pt>
                <c:pt idx="484">
                  <c:v>0.99895438592092001</c:v>
                </c:pt>
                <c:pt idx="485">
                  <c:v>0.99899212383630098</c:v>
                </c:pt>
                <c:pt idx="486">
                  <c:v>0.99911805163613099</c:v>
                </c:pt>
                <c:pt idx="487">
                  <c:v>0.99893684713897402</c:v>
                </c:pt>
                <c:pt idx="488">
                  <c:v>0.99895650615289899</c:v>
                </c:pt>
                <c:pt idx="489">
                  <c:v>0.99890912685186894</c:v>
                </c:pt>
                <c:pt idx="490">
                  <c:v>0.99864774309216198</c:v>
                </c:pt>
                <c:pt idx="491">
                  <c:v>0.99860959529001503</c:v>
                </c:pt>
                <c:pt idx="492">
                  <c:v>0.998553507461587</c:v>
                </c:pt>
                <c:pt idx="493">
                  <c:v>0.99836096819601605</c:v>
                </c:pt>
                <c:pt idx="494">
                  <c:v>0.998553064050136</c:v>
                </c:pt>
                <c:pt idx="495">
                  <c:v>0.99818449313395397</c:v>
                </c:pt>
                <c:pt idx="496">
                  <c:v>0.99823883605976205</c:v>
                </c:pt>
                <c:pt idx="497">
                  <c:v>0.99846297216929603</c:v>
                </c:pt>
                <c:pt idx="498">
                  <c:v>0.99853117064315799</c:v>
                </c:pt>
                <c:pt idx="499">
                  <c:v>0.99822885926905003</c:v>
                </c:pt>
                <c:pt idx="500">
                  <c:v>0.99848772653940399</c:v>
                </c:pt>
                <c:pt idx="501">
                  <c:v>0.998266230140474</c:v>
                </c:pt>
                <c:pt idx="502">
                  <c:v>0.99836351808088297</c:v>
                </c:pt>
                <c:pt idx="503">
                  <c:v>0.99828887455332604</c:v>
                </c:pt>
                <c:pt idx="504">
                  <c:v>0.99818703372873196</c:v>
                </c:pt>
                <c:pt idx="505">
                  <c:v>0.99831966833003905</c:v>
                </c:pt>
                <c:pt idx="506">
                  <c:v>0.99823454580780702</c:v>
                </c:pt>
                <c:pt idx="507">
                  <c:v>0.99831958255368003</c:v>
                </c:pt>
                <c:pt idx="508">
                  <c:v>0.99816638315209605</c:v>
                </c:pt>
                <c:pt idx="509">
                  <c:v>0.99807500372801505</c:v>
                </c:pt>
                <c:pt idx="510">
                  <c:v>0.99822761000208404</c:v>
                </c:pt>
                <c:pt idx="511">
                  <c:v>0.99840359275224</c:v>
                </c:pt>
                <c:pt idx="512">
                  <c:v>0.99829817476014304</c:v>
                </c:pt>
                <c:pt idx="513">
                  <c:v>0.99838139154622796</c:v>
                </c:pt>
                <c:pt idx="514">
                  <c:v>0.99866365284730796</c:v>
                </c:pt>
                <c:pt idx="515">
                  <c:v>0.998771508681077</c:v>
                </c:pt>
                <c:pt idx="516">
                  <c:v>0.99884299148050104</c:v>
                </c:pt>
                <c:pt idx="517">
                  <c:v>0.99867311716093599</c:v>
                </c:pt>
                <c:pt idx="518">
                  <c:v>0.99872051194131595</c:v>
                </c:pt>
                <c:pt idx="519">
                  <c:v>0.99875767708596097</c:v>
                </c:pt>
                <c:pt idx="520">
                  <c:v>0.99877985835217298</c:v>
                </c:pt>
                <c:pt idx="521">
                  <c:v>0.99887535695878904</c:v>
                </c:pt>
                <c:pt idx="522">
                  <c:v>0.99882405044283296</c:v>
                </c:pt>
                <c:pt idx="523">
                  <c:v>0.99878679709000795</c:v>
                </c:pt>
                <c:pt idx="524">
                  <c:v>0.99875440929030301</c:v>
                </c:pt>
                <c:pt idx="525">
                  <c:v>0.998679868758513</c:v>
                </c:pt>
                <c:pt idx="526">
                  <c:v>0.99879655613222496</c:v>
                </c:pt>
                <c:pt idx="527">
                  <c:v>0.99863467916169701</c:v>
                </c:pt>
                <c:pt idx="528">
                  <c:v>0.99889340879488397</c:v>
                </c:pt>
                <c:pt idx="529">
                  <c:v>0.99864119635441495</c:v>
                </c:pt>
                <c:pt idx="530">
                  <c:v>0.99887340569163796</c:v>
                </c:pt>
                <c:pt idx="531">
                  <c:v>0.99887666077874804</c:v>
                </c:pt>
                <c:pt idx="532">
                  <c:v>0.99895103556001796</c:v>
                </c:pt>
                <c:pt idx="533">
                  <c:v>0.99900612504627995</c:v>
                </c:pt>
                <c:pt idx="534">
                  <c:v>0.99894812045217696</c:v>
                </c:pt>
                <c:pt idx="535">
                  <c:v>0.99894164414919395</c:v>
                </c:pt>
                <c:pt idx="536">
                  <c:v>0.99896651397566705</c:v>
                </c:pt>
                <c:pt idx="537">
                  <c:v>0.99883477778776297</c:v>
                </c:pt>
                <c:pt idx="538">
                  <c:v>0.99884479025429695</c:v>
                </c:pt>
                <c:pt idx="539">
                  <c:v>0.998979601903492</c:v>
                </c:pt>
                <c:pt idx="540">
                  <c:v>0.99883715464976097</c:v>
                </c:pt>
                <c:pt idx="541">
                  <c:v>0.99897503328454296</c:v>
                </c:pt>
                <c:pt idx="542">
                  <c:v>0.99903103909574897</c:v>
                </c:pt>
                <c:pt idx="543">
                  <c:v>0.99879917521570905</c:v>
                </c:pt>
                <c:pt idx="544">
                  <c:v>0.99906875326012601</c:v>
                </c:pt>
                <c:pt idx="545">
                  <c:v>0.99901222224861297</c:v>
                </c:pt>
                <c:pt idx="546">
                  <c:v>0.99883295980961895</c:v>
                </c:pt>
                <c:pt idx="547">
                  <c:v>0.99894521854540597</c:v>
                </c:pt>
                <c:pt idx="548">
                  <c:v>0.99900132681641496</c:v>
                </c:pt>
                <c:pt idx="549">
                  <c:v>0.99886954572908504</c:v>
                </c:pt>
                <c:pt idx="550">
                  <c:v>0.99882561110815504</c:v>
                </c:pt>
                <c:pt idx="551">
                  <c:v>0.99877970187291298</c:v>
                </c:pt>
                <c:pt idx="552">
                  <c:v>0.998838539979097</c:v>
                </c:pt>
                <c:pt idx="553">
                  <c:v>0.99907358782618305</c:v>
                </c:pt>
                <c:pt idx="554">
                  <c:v>0.99903776842745895</c:v>
                </c:pt>
                <c:pt idx="555">
                  <c:v>0.99900219634960097</c:v>
                </c:pt>
                <c:pt idx="556">
                  <c:v>0.99911984893003802</c:v>
                </c:pt>
                <c:pt idx="557">
                  <c:v>0.99905007779017596</c:v>
                </c:pt>
                <c:pt idx="558">
                  <c:v>0.99900156398826201</c:v>
                </c:pt>
                <c:pt idx="559">
                  <c:v>0.99897230267505899</c:v>
                </c:pt>
                <c:pt idx="560">
                  <c:v>0.99887618058133698</c:v>
                </c:pt>
                <c:pt idx="561">
                  <c:v>0.99878440101947197</c:v>
                </c:pt>
                <c:pt idx="562">
                  <c:v>0.998791181112897</c:v>
                </c:pt>
                <c:pt idx="563">
                  <c:v>0.99888416882356001</c:v>
                </c:pt>
                <c:pt idx="564">
                  <c:v>0.99885511646057401</c:v>
                </c:pt>
                <c:pt idx="565">
                  <c:v>0.99899940693490896</c:v>
                </c:pt>
                <c:pt idx="566">
                  <c:v>0.99893930634977701</c:v>
                </c:pt>
                <c:pt idx="567">
                  <c:v>0.99888155947312895</c:v>
                </c:pt>
                <c:pt idx="568">
                  <c:v>0.998778697142501</c:v>
                </c:pt>
                <c:pt idx="569">
                  <c:v>0.99888790946634698</c:v>
                </c:pt>
                <c:pt idx="570">
                  <c:v>0.99882835826549099</c:v>
                </c:pt>
                <c:pt idx="571">
                  <c:v>0.99885206183996</c:v>
                </c:pt>
                <c:pt idx="572">
                  <c:v>0.99888593737721199</c:v>
                </c:pt>
                <c:pt idx="573">
                  <c:v>0.99888135144138601</c:v>
                </c:pt>
                <c:pt idx="574">
                  <c:v>0.99894027682265396</c:v>
                </c:pt>
                <c:pt idx="575">
                  <c:v>0.99896049883888205</c:v>
                </c:pt>
                <c:pt idx="576">
                  <c:v>0.99894496402011002</c:v>
                </c:pt>
                <c:pt idx="577">
                  <c:v>0.99901622093625797</c:v>
                </c:pt>
                <c:pt idx="578">
                  <c:v>0.99900797656940499</c:v>
                </c:pt>
                <c:pt idx="579">
                  <c:v>0.998957162711965</c:v>
                </c:pt>
                <c:pt idx="580">
                  <c:v>0.99883398541778801</c:v>
                </c:pt>
                <c:pt idx="581">
                  <c:v>0.99888036290517601</c:v>
                </c:pt>
                <c:pt idx="582">
                  <c:v>0.99908631178560803</c:v>
                </c:pt>
                <c:pt idx="583">
                  <c:v>0.99897118960369002</c:v>
                </c:pt>
                <c:pt idx="584">
                  <c:v>0.99874614340999501</c:v>
                </c:pt>
                <c:pt idx="585">
                  <c:v>0.99879022824569397</c:v>
                </c:pt>
                <c:pt idx="586">
                  <c:v>0.99895861443909295</c:v>
                </c:pt>
                <c:pt idx="587">
                  <c:v>0.99885376953587901</c:v>
                </c:pt>
                <c:pt idx="588">
                  <c:v>0.99890773407031697</c:v>
                </c:pt>
                <c:pt idx="589">
                  <c:v>0.99895318909414399</c:v>
                </c:pt>
                <c:pt idx="590">
                  <c:v>0.99897530375788701</c:v>
                </c:pt>
                <c:pt idx="591">
                  <c:v>0.99897190187155505</c:v>
                </c:pt>
                <c:pt idx="592">
                  <c:v>0.99890909544756801</c:v>
                </c:pt>
                <c:pt idx="593">
                  <c:v>0.99896192263388095</c:v>
                </c:pt>
                <c:pt idx="594">
                  <c:v>0.99894500951614396</c:v>
                </c:pt>
                <c:pt idx="595">
                  <c:v>0.99902440945411097</c:v>
                </c:pt>
                <c:pt idx="596">
                  <c:v>0.99886037188939203</c:v>
                </c:pt>
                <c:pt idx="597">
                  <c:v>0.99883353734365399</c:v>
                </c:pt>
                <c:pt idx="598">
                  <c:v>0.99899635861070801</c:v>
                </c:pt>
                <c:pt idx="599">
                  <c:v>0.99890618096322903</c:v>
                </c:pt>
                <c:pt idx="600">
                  <c:v>0.99888462391655097</c:v>
                </c:pt>
                <c:pt idx="601">
                  <c:v>0.99894049190423895</c:v>
                </c:pt>
                <c:pt idx="602">
                  <c:v>0.99896526401267405</c:v>
                </c:pt>
                <c:pt idx="603">
                  <c:v>0.99891710571332903</c:v>
                </c:pt>
                <c:pt idx="604">
                  <c:v>0.99911314654005301</c:v>
                </c:pt>
                <c:pt idx="605">
                  <c:v>0.99906184910312901</c:v>
                </c:pt>
                <c:pt idx="606">
                  <c:v>0.998790613322455</c:v>
                </c:pt>
                <c:pt idx="607">
                  <c:v>0.99894620136016099</c:v>
                </c:pt>
                <c:pt idx="608">
                  <c:v>0.99884582589701598</c:v>
                </c:pt>
                <c:pt idx="609">
                  <c:v>0.99868876280513696</c:v>
                </c:pt>
                <c:pt idx="610">
                  <c:v>0.99882317461304404</c:v>
                </c:pt>
                <c:pt idx="611">
                  <c:v>0.99882996630887699</c:v>
                </c:pt>
                <c:pt idx="612">
                  <c:v>0.99869841977974905</c:v>
                </c:pt>
                <c:pt idx="613">
                  <c:v>0.99876485113862501</c:v>
                </c:pt>
                <c:pt idx="614">
                  <c:v>0.99871247625197701</c:v>
                </c:pt>
                <c:pt idx="615">
                  <c:v>0.99867652168424104</c:v>
                </c:pt>
                <c:pt idx="616">
                  <c:v>0.998802219794516</c:v>
                </c:pt>
                <c:pt idx="617">
                  <c:v>0.99875186901748803</c:v>
                </c:pt>
                <c:pt idx="618">
                  <c:v>0.99859177465251703</c:v>
                </c:pt>
                <c:pt idx="619">
                  <c:v>0.99870969507770602</c:v>
                </c:pt>
                <c:pt idx="620">
                  <c:v>0.99888465096796297</c:v>
                </c:pt>
                <c:pt idx="621">
                  <c:v>0.99893017000629702</c:v>
                </c:pt>
                <c:pt idx="622">
                  <c:v>0.99881558188958897</c:v>
                </c:pt>
                <c:pt idx="623">
                  <c:v>0.99883593787060299</c:v>
                </c:pt>
                <c:pt idx="624">
                  <c:v>0.99900222596345201</c:v>
                </c:pt>
                <c:pt idx="625">
                  <c:v>0.99886473860177705</c:v>
                </c:pt>
                <c:pt idx="626">
                  <c:v>0.99893652669858302</c:v>
                </c:pt>
                <c:pt idx="627">
                  <c:v>0.998885417491996</c:v>
                </c:pt>
                <c:pt idx="628">
                  <c:v>0.99887538224553296</c:v>
                </c:pt>
                <c:pt idx="629">
                  <c:v>0.99885741432038899</c:v>
                </c:pt>
                <c:pt idx="630">
                  <c:v>0.99889509752768602</c:v>
                </c:pt>
                <c:pt idx="631">
                  <c:v>0.998985890562607</c:v>
                </c:pt>
                <c:pt idx="632">
                  <c:v>0.99903515311802205</c:v>
                </c:pt>
                <c:pt idx="633">
                  <c:v>0.99899373507980804</c:v>
                </c:pt>
                <c:pt idx="634">
                  <c:v>0.99891890821164198</c:v>
                </c:pt>
                <c:pt idx="635">
                  <c:v>0.99900056723631903</c:v>
                </c:pt>
                <c:pt idx="636">
                  <c:v>0.99890666050812105</c:v>
                </c:pt>
                <c:pt idx="637">
                  <c:v>0.998841062926205</c:v>
                </c:pt>
                <c:pt idx="638">
                  <c:v>0.99885603227286901</c:v>
                </c:pt>
                <c:pt idx="639">
                  <c:v>0.99897668557955099</c:v>
                </c:pt>
                <c:pt idx="640">
                  <c:v>0.99897144759618495</c:v>
                </c:pt>
                <c:pt idx="641">
                  <c:v>0.99900126370767595</c:v>
                </c:pt>
                <c:pt idx="642">
                  <c:v>0.99901115347056602</c:v>
                </c:pt>
                <c:pt idx="643">
                  <c:v>0.99886293115914904</c:v>
                </c:pt>
                <c:pt idx="644">
                  <c:v>0.99903179296601596</c:v>
                </c:pt>
                <c:pt idx="645">
                  <c:v>0.99892039598469895</c:v>
                </c:pt>
                <c:pt idx="646">
                  <c:v>0.999054059350863</c:v>
                </c:pt>
                <c:pt idx="647">
                  <c:v>0.99899839853078898</c:v>
                </c:pt>
                <c:pt idx="648">
                  <c:v>0.99924077043305204</c:v>
                </c:pt>
                <c:pt idx="649">
                  <c:v>0.99926024271576297</c:v>
                </c:pt>
                <c:pt idx="650">
                  <c:v>0.99918784764632496</c:v>
                </c:pt>
                <c:pt idx="651">
                  <c:v>0.99925442728448699</c:v>
                </c:pt>
                <c:pt idx="652">
                  <c:v>0.99927165116634598</c:v>
                </c:pt>
                <c:pt idx="653">
                  <c:v>0.99921452870176397</c:v>
                </c:pt>
                <c:pt idx="654">
                  <c:v>0.99929221492808895</c:v>
                </c:pt>
                <c:pt idx="655">
                  <c:v>0.99914616465587602</c:v>
                </c:pt>
                <c:pt idx="656">
                  <c:v>0.99893194039240296</c:v>
                </c:pt>
                <c:pt idx="657">
                  <c:v>0.998826882061291</c:v>
                </c:pt>
                <c:pt idx="658">
                  <c:v>0.99882488008377002</c:v>
                </c:pt>
                <c:pt idx="659">
                  <c:v>0.99881788467971999</c:v>
                </c:pt>
                <c:pt idx="660">
                  <c:v>0.99888738193131199</c:v>
                </c:pt>
                <c:pt idx="661">
                  <c:v>0.99887672441922004</c:v>
                </c:pt>
                <c:pt idx="662">
                  <c:v>0.99877854114835196</c:v>
                </c:pt>
                <c:pt idx="663">
                  <c:v>0.99877318620223798</c:v>
                </c:pt>
                <c:pt idx="664">
                  <c:v>0.99881809665699695</c:v>
                </c:pt>
                <c:pt idx="665">
                  <c:v>0.99888618793749395</c:v>
                </c:pt>
                <c:pt idx="666">
                  <c:v>0.99891901889555601</c:v>
                </c:pt>
                <c:pt idx="667">
                  <c:v>0.99888962123287595</c:v>
                </c:pt>
                <c:pt idx="668">
                  <c:v>0.99877126098034796</c:v>
                </c:pt>
                <c:pt idx="669">
                  <c:v>0.99888623458620396</c:v>
                </c:pt>
                <c:pt idx="670">
                  <c:v>0.99875596835511604</c:v>
                </c:pt>
                <c:pt idx="671">
                  <c:v>0.99891663375414397</c:v>
                </c:pt>
                <c:pt idx="672">
                  <c:v>0.99893363676410096</c:v>
                </c:pt>
                <c:pt idx="673">
                  <c:v>0.99891831692026301</c:v>
                </c:pt>
                <c:pt idx="674">
                  <c:v>0.99887672099931202</c:v>
                </c:pt>
                <c:pt idx="675">
                  <c:v>0.99872954532318203</c:v>
                </c:pt>
                <c:pt idx="676">
                  <c:v>0.99890863723226297</c:v>
                </c:pt>
                <c:pt idx="677">
                  <c:v>0.99869638913315895</c:v>
                </c:pt>
                <c:pt idx="678">
                  <c:v>0.99876189335179699</c:v>
                </c:pt>
                <c:pt idx="679">
                  <c:v>0.99885319676307505</c:v>
                </c:pt>
                <c:pt idx="680">
                  <c:v>0.99885087083079005</c:v>
                </c:pt>
                <c:pt idx="681">
                  <c:v>0.99870400396423498</c:v>
                </c:pt>
                <c:pt idx="682">
                  <c:v>0.99878585431864697</c:v>
                </c:pt>
                <c:pt idx="683">
                  <c:v>0.99883952532570197</c:v>
                </c:pt>
                <c:pt idx="684">
                  <c:v>0.99866467660416003</c:v>
                </c:pt>
                <c:pt idx="685">
                  <c:v>0.99868807098958601</c:v>
                </c:pt>
                <c:pt idx="686">
                  <c:v>0.99866470290529297</c:v>
                </c:pt>
                <c:pt idx="687">
                  <c:v>0.99871679772576705</c:v>
                </c:pt>
                <c:pt idx="688">
                  <c:v>0.99879338582628097</c:v>
                </c:pt>
                <c:pt idx="689">
                  <c:v>0.99869764596121102</c:v>
                </c:pt>
                <c:pt idx="690">
                  <c:v>0.99882899719886797</c:v>
                </c:pt>
                <c:pt idx="691">
                  <c:v>0.99863526627954702</c:v>
                </c:pt>
                <c:pt idx="692">
                  <c:v>0.99872775838413197</c:v>
                </c:pt>
                <c:pt idx="693">
                  <c:v>0.99867428962208005</c:v>
                </c:pt>
                <c:pt idx="694">
                  <c:v>0.99871909256038605</c:v>
                </c:pt>
                <c:pt idx="695">
                  <c:v>0.99872136988389304</c:v>
                </c:pt>
                <c:pt idx="696">
                  <c:v>0.99867170566129704</c:v>
                </c:pt>
                <c:pt idx="697">
                  <c:v>0.99879909646823894</c:v>
                </c:pt>
                <c:pt idx="698">
                  <c:v>0.99888653291193497</c:v>
                </c:pt>
                <c:pt idx="699">
                  <c:v>0.99890779813083697</c:v>
                </c:pt>
                <c:pt idx="700">
                  <c:v>0.99891617323589299</c:v>
                </c:pt>
                <c:pt idx="701">
                  <c:v>0.99884671700257699</c:v>
                </c:pt>
                <c:pt idx="702">
                  <c:v>0.99886150794244299</c:v>
                </c:pt>
                <c:pt idx="703">
                  <c:v>0.99888877845730495</c:v>
                </c:pt>
                <c:pt idx="704">
                  <c:v>0.99891068063937105</c:v>
                </c:pt>
                <c:pt idx="705">
                  <c:v>0.99887488788128598</c:v>
                </c:pt>
                <c:pt idx="706">
                  <c:v>0.998819132665139</c:v>
                </c:pt>
                <c:pt idx="707">
                  <c:v>0.99886980866746899</c:v>
                </c:pt>
                <c:pt idx="708">
                  <c:v>0.99899149020845801</c:v>
                </c:pt>
                <c:pt idx="709">
                  <c:v>0.99895594055706805</c:v>
                </c:pt>
                <c:pt idx="710">
                  <c:v>0.99897772382711003</c:v>
                </c:pt>
                <c:pt idx="711">
                  <c:v>0.99909367479076405</c:v>
                </c:pt>
                <c:pt idx="712">
                  <c:v>0.99906615707789903</c:v>
                </c:pt>
                <c:pt idx="713">
                  <c:v>0.99901854461546602</c:v>
                </c:pt>
                <c:pt idx="714">
                  <c:v>0.999108470108516</c:v>
                </c:pt>
                <c:pt idx="715">
                  <c:v>0.99908064745433001</c:v>
                </c:pt>
                <c:pt idx="716">
                  <c:v>0.99909369258318503</c:v>
                </c:pt>
                <c:pt idx="717">
                  <c:v>0.99904522015606601</c:v>
                </c:pt>
                <c:pt idx="718">
                  <c:v>0.99915455886823401</c:v>
                </c:pt>
                <c:pt idx="719">
                  <c:v>0.99914137429597305</c:v>
                </c:pt>
                <c:pt idx="720">
                  <c:v>0.99912151149794504</c:v>
                </c:pt>
                <c:pt idx="721">
                  <c:v>0.99915837536428098</c:v>
                </c:pt>
                <c:pt idx="722">
                  <c:v>0.99919316289969695</c:v>
                </c:pt>
                <c:pt idx="723">
                  <c:v>0.99916552952739202</c:v>
                </c:pt>
                <c:pt idx="724">
                  <c:v>0.99914482599800203</c:v>
                </c:pt>
                <c:pt idx="725">
                  <c:v>0.99919439026271695</c:v>
                </c:pt>
                <c:pt idx="726">
                  <c:v>0.99913578513679402</c:v>
                </c:pt>
                <c:pt idx="727">
                  <c:v>0.99908106629585403</c:v>
                </c:pt>
                <c:pt idx="728">
                  <c:v>0.99911074983621295</c:v>
                </c:pt>
                <c:pt idx="729">
                  <c:v>0.99899069004351804</c:v>
                </c:pt>
                <c:pt idx="730">
                  <c:v>0.99901089949994104</c:v>
                </c:pt>
                <c:pt idx="731">
                  <c:v>0.99895623974723002</c:v>
                </c:pt>
                <c:pt idx="732">
                  <c:v>0.99891399700781203</c:v>
                </c:pt>
                <c:pt idx="733">
                  <c:v>0.99898596441634901</c:v>
                </c:pt>
                <c:pt idx="734">
                  <c:v>0.99897524364683099</c:v>
                </c:pt>
                <c:pt idx="735">
                  <c:v>0.99901110461662102</c:v>
                </c:pt>
                <c:pt idx="736">
                  <c:v>0.99908790359907396</c:v>
                </c:pt>
                <c:pt idx="737">
                  <c:v>0.99903896695435002</c:v>
                </c:pt>
                <c:pt idx="738">
                  <c:v>0.998996644977454</c:v>
                </c:pt>
                <c:pt idx="739">
                  <c:v>0.99901722042827401</c:v>
                </c:pt>
                <c:pt idx="740">
                  <c:v>0.99905480726434703</c:v>
                </c:pt>
                <c:pt idx="741">
                  <c:v>0.99901526840727395</c:v>
                </c:pt>
                <c:pt idx="742">
                  <c:v>0.99903295161159</c:v>
                </c:pt>
                <c:pt idx="743">
                  <c:v>0.99905995465617303</c:v>
                </c:pt>
                <c:pt idx="744">
                  <c:v>0.99899519409392101</c:v>
                </c:pt>
                <c:pt idx="745">
                  <c:v>0.99899797566884596</c:v>
                </c:pt>
                <c:pt idx="746">
                  <c:v>0.99901765791278996</c:v>
                </c:pt>
                <c:pt idx="747">
                  <c:v>0.99902422941612001</c:v>
                </c:pt>
                <c:pt idx="748">
                  <c:v>0.99891802371289296</c:v>
                </c:pt>
                <c:pt idx="749">
                  <c:v>0.99897736550726801</c:v>
                </c:pt>
                <c:pt idx="750">
                  <c:v>0.99896340661016803</c:v>
                </c:pt>
                <c:pt idx="751">
                  <c:v>0.99907633995088996</c:v>
                </c:pt>
                <c:pt idx="752">
                  <c:v>0.99896486004484997</c:v>
                </c:pt>
                <c:pt idx="753">
                  <c:v>0.99912917798670597</c:v>
                </c:pt>
                <c:pt idx="754">
                  <c:v>0.99913349864743695</c:v>
                </c:pt>
                <c:pt idx="755">
                  <c:v>0.99899367889555601</c:v>
                </c:pt>
                <c:pt idx="756">
                  <c:v>0.99915438229083797</c:v>
                </c:pt>
                <c:pt idx="757">
                  <c:v>0.99902010347088899</c:v>
                </c:pt>
                <c:pt idx="758">
                  <c:v>0.99898360432935795</c:v>
                </c:pt>
                <c:pt idx="759">
                  <c:v>0.99910311371478</c:v>
                </c:pt>
                <c:pt idx="760">
                  <c:v>0.999106925204445</c:v>
                </c:pt>
                <c:pt idx="761">
                  <c:v>0.99911565344281605</c:v>
                </c:pt>
                <c:pt idx="762">
                  <c:v>0.99905813815963995</c:v>
                </c:pt>
                <c:pt idx="763">
                  <c:v>0.99910903431956299</c:v>
                </c:pt>
                <c:pt idx="764">
                  <c:v>0.99896530682361995</c:v>
                </c:pt>
                <c:pt idx="765">
                  <c:v>0.99903145673166505</c:v>
                </c:pt>
                <c:pt idx="766">
                  <c:v>0.99898180986555296</c:v>
                </c:pt>
                <c:pt idx="767">
                  <c:v>0.99900021827180796</c:v>
                </c:pt>
                <c:pt idx="768">
                  <c:v>0.99896893887628802</c:v>
                </c:pt>
                <c:pt idx="769">
                  <c:v>0.99894836704018397</c:v>
                </c:pt>
                <c:pt idx="770">
                  <c:v>0.99894893396525597</c:v>
                </c:pt>
                <c:pt idx="771">
                  <c:v>0.998944545578762</c:v>
                </c:pt>
                <c:pt idx="772">
                  <c:v>0.99904964466967305</c:v>
                </c:pt>
                <c:pt idx="773">
                  <c:v>0.99893338919370001</c:v>
                </c:pt>
                <c:pt idx="774">
                  <c:v>0.99888910997907399</c:v>
                </c:pt>
                <c:pt idx="775">
                  <c:v>0.99903288544579805</c:v>
                </c:pt>
                <c:pt idx="776">
                  <c:v>0.99884686026247604</c:v>
                </c:pt>
                <c:pt idx="777">
                  <c:v>0.99890869390230297</c:v>
                </c:pt>
                <c:pt idx="778">
                  <c:v>0.99894670761998805</c:v>
                </c:pt>
                <c:pt idx="779">
                  <c:v>0.99891980866103003</c:v>
                </c:pt>
                <c:pt idx="780">
                  <c:v>0.99904113459436095</c:v>
                </c:pt>
                <c:pt idx="781">
                  <c:v>0.99902574248373899</c:v>
                </c:pt>
                <c:pt idx="782">
                  <c:v>0.99907613781013205</c:v>
                </c:pt>
                <c:pt idx="783">
                  <c:v>0.999120544730143</c:v>
                </c:pt>
                <c:pt idx="784">
                  <c:v>0.99897583894227104</c:v>
                </c:pt>
                <c:pt idx="785">
                  <c:v>0.99905662034070997</c:v>
                </c:pt>
                <c:pt idx="786">
                  <c:v>0.99900092114560202</c:v>
                </c:pt>
                <c:pt idx="787">
                  <c:v>0.99904177781554504</c:v>
                </c:pt>
                <c:pt idx="788">
                  <c:v>0.999093434592909</c:v>
                </c:pt>
                <c:pt idx="789">
                  <c:v>0.99898214537248997</c:v>
                </c:pt>
                <c:pt idx="790">
                  <c:v>0.99881683358235995</c:v>
                </c:pt>
                <c:pt idx="791">
                  <c:v>0.998921767871637</c:v>
                </c:pt>
                <c:pt idx="792">
                  <c:v>0.99888897851319802</c:v>
                </c:pt>
                <c:pt idx="793">
                  <c:v>0.99891608968155798</c:v>
                </c:pt>
                <c:pt idx="794">
                  <c:v>0.99895221665199996</c:v>
                </c:pt>
                <c:pt idx="795">
                  <c:v>0.99892627623235797</c:v>
                </c:pt>
                <c:pt idx="796">
                  <c:v>0.99903312836163105</c:v>
                </c:pt>
                <c:pt idx="797">
                  <c:v>0.998983893752871</c:v>
                </c:pt>
                <c:pt idx="798">
                  <c:v>0.99906128046502396</c:v>
                </c:pt>
                <c:pt idx="799">
                  <c:v>0.99911187726526896</c:v>
                </c:pt>
                <c:pt idx="800">
                  <c:v>0.99917763579102503</c:v>
                </c:pt>
                <c:pt idx="801">
                  <c:v>0.99915129835741601</c:v>
                </c:pt>
                <c:pt idx="802">
                  <c:v>0.99911429219971903</c:v>
                </c:pt>
                <c:pt idx="803">
                  <c:v>0.999133395211941</c:v>
                </c:pt>
                <c:pt idx="804">
                  <c:v>0.99900045920166802</c:v>
                </c:pt>
                <c:pt idx="805">
                  <c:v>0.99910276865956904</c:v>
                </c:pt>
                <c:pt idx="806">
                  <c:v>0.99912281662679703</c:v>
                </c:pt>
                <c:pt idx="807">
                  <c:v>0.99895698618237205</c:v>
                </c:pt>
                <c:pt idx="808">
                  <c:v>0.99890684023683196</c:v>
                </c:pt>
                <c:pt idx="809">
                  <c:v>0.99894258615371101</c:v>
                </c:pt>
                <c:pt idx="810">
                  <c:v>0.99897311888763496</c:v>
                </c:pt>
                <c:pt idx="811">
                  <c:v>0.99893091723454996</c:v>
                </c:pt>
                <c:pt idx="812">
                  <c:v>0.99893486180648405</c:v>
                </c:pt>
                <c:pt idx="813">
                  <c:v>0.99896764872661703</c:v>
                </c:pt>
                <c:pt idx="814">
                  <c:v>0.99903033582298995</c:v>
                </c:pt>
                <c:pt idx="815">
                  <c:v>0.99912606565956896</c:v>
                </c:pt>
                <c:pt idx="816">
                  <c:v>0.99904228487945201</c:v>
                </c:pt>
                <c:pt idx="817">
                  <c:v>0.99906963735954002</c:v>
                </c:pt>
                <c:pt idx="818">
                  <c:v>0.99904146274127603</c:v>
                </c:pt>
                <c:pt idx="819">
                  <c:v>0.99898189949861105</c:v>
                </c:pt>
                <c:pt idx="820">
                  <c:v>0.99902069468231502</c:v>
                </c:pt>
                <c:pt idx="821">
                  <c:v>0.99917489109378099</c:v>
                </c:pt>
                <c:pt idx="822">
                  <c:v>0.99910990966598501</c:v>
                </c:pt>
                <c:pt idx="823">
                  <c:v>0.99898600123357195</c:v>
                </c:pt>
                <c:pt idx="824">
                  <c:v>0.99899196755971598</c:v>
                </c:pt>
                <c:pt idx="825">
                  <c:v>0.99896294457880697</c:v>
                </c:pt>
                <c:pt idx="826">
                  <c:v>0.99887670556826302</c:v>
                </c:pt>
                <c:pt idx="827">
                  <c:v>0.99895360616753803</c:v>
                </c:pt>
                <c:pt idx="828">
                  <c:v>0.99895491270692505</c:v>
                </c:pt>
                <c:pt idx="829">
                  <c:v>0.99891545942112703</c:v>
                </c:pt>
                <c:pt idx="830">
                  <c:v>0.99889142614663395</c:v>
                </c:pt>
                <c:pt idx="831">
                  <c:v>0.99899751963290495</c:v>
                </c:pt>
                <c:pt idx="832">
                  <c:v>0.99886316518937102</c:v>
                </c:pt>
                <c:pt idx="833">
                  <c:v>0.99883290797742696</c:v>
                </c:pt>
                <c:pt idx="834">
                  <c:v>0.99886050999236797</c:v>
                </c:pt>
                <c:pt idx="835">
                  <c:v>0.99884595970815204</c:v>
                </c:pt>
                <c:pt idx="836">
                  <c:v>0.99904236061332696</c:v>
                </c:pt>
                <c:pt idx="837">
                  <c:v>0.99900258385109597</c:v>
                </c:pt>
                <c:pt idx="838">
                  <c:v>0.99889770041001102</c:v>
                </c:pt>
                <c:pt idx="839">
                  <c:v>0.99893567117362803</c:v>
                </c:pt>
                <c:pt idx="840">
                  <c:v>0.99889330310036395</c:v>
                </c:pt>
                <c:pt idx="841">
                  <c:v>0.99897705379792101</c:v>
                </c:pt>
                <c:pt idx="842">
                  <c:v>0.99910498192584596</c:v>
                </c:pt>
                <c:pt idx="843">
                  <c:v>0.99905468884911397</c:v>
                </c:pt>
                <c:pt idx="844">
                  <c:v>0.99915309652295803</c:v>
                </c:pt>
                <c:pt idx="845">
                  <c:v>0.99907975591889597</c:v>
                </c:pt>
                <c:pt idx="846">
                  <c:v>0.99911764273977699</c:v>
                </c:pt>
                <c:pt idx="847">
                  <c:v>0.99905616381847595</c:v>
                </c:pt>
                <c:pt idx="848">
                  <c:v>0.99900403226171297</c:v>
                </c:pt>
                <c:pt idx="849">
                  <c:v>0.999032514252857</c:v>
                </c:pt>
                <c:pt idx="850">
                  <c:v>0.99889631603128803</c:v>
                </c:pt>
                <c:pt idx="851">
                  <c:v>0.99911352544318099</c:v>
                </c:pt>
                <c:pt idx="852">
                  <c:v>0.99894122496488702</c:v>
                </c:pt>
                <c:pt idx="853">
                  <c:v>0.99896250992416002</c:v>
                </c:pt>
                <c:pt idx="854">
                  <c:v>0.99912666922064597</c:v>
                </c:pt>
                <c:pt idx="855">
                  <c:v>0.99895095524467203</c:v>
                </c:pt>
                <c:pt idx="856">
                  <c:v>0.99900217303263805</c:v>
                </c:pt>
                <c:pt idx="857">
                  <c:v>0.99894327112706705</c:v>
                </c:pt>
                <c:pt idx="858">
                  <c:v>0.99898252039698598</c:v>
                </c:pt>
                <c:pt idx="859">
                  <c:v>0.99897928462837104</c:v>
                </c:pt>
                <c:pt idx="860">
                  <c:v>0.99913048706644303</c:v>
                </c:pt>
                <c:pt idx="861">
                  <c:v>0.99902036773664704</c:v>
                </c:pt>
                <c:pt idx="862">
                  <c:v>0.99902914795513897</c:v>
                </c:pt>
                <c:pt idx="863">
                  <c:v>0.99905791308910796</c:v>
                </c:pt>
                <c:pt idx="864">
                  <c:v>0.99904887034793999</c:v>
                </c:pt>
                <c:pt idx="865">
                  <c:v>0.99901524303352596</c:v>
                </c:pt>
                <c:pt idx="866">
                  <c:v>0.99899680809991798</c:v>
                </c:pt>
                <c:pt idx="867">
                  <c:v>0.99913087444258497</c:v>
                </c:pt>
                <c:pt idx="868">
                  <c:v>0.99916899517283098</c:v>
                </c:pt>
                <c:pt idx="869">
                  <c:v>0.99919477023551695</c:v>
                </c:pt>
                <c:pt idx="870">
                  <c:v>0.99908029029192902</c:v>
                </c:pt>
                <c:pt idx="871">
                  <c:v>0.99900013678370803</c:v>
                </c:pt>
                <c:pt idx="872">
                  <c:v>0.99904386802562695</c:v>
                </c:pt>
                <c:pt idx="873">
                  <c:v>0.99901849437905299</c:v>
                </c:pt>
                <c:pt idx="874">
                  <c:v>0.99897787531533799</c:v>
                </c:pt>
                <c:pt idx="875">
                  <c:v>0.99899587106341603</c:v>
                </c:pt>
                <c:pt idx="876">
                  <c:v>0.99916907780561603</c:v>
                </c:pt>
                <c:pt idx="877">
                  <c:v>0.99920333903491598</c:v>
                </c:pt>
                <c:pt idx="878">
                  <c:v>0.99901841709985795</c:v>
                </c:pt>
                <c:pt idx="879">
                  <c:v>0.99915246396502899</c:v>
                </c:pt>
                <c:pt idx="880">
                  <c:v>0.99917847489832401</c:v>
                </c:pt>
                <c:pt idx="881">
                  <c:v>0.99917158163521602</c:v>
                </c:pt>
                <c:pt idx="882">
                  <c:v>0.99909765601041001</c:v>
                </c:pt>
                <c:pt idx="883">
                  <c:v>0.99916253605250904</c:v>
                </c:pt>
                <c:pt idx="884">
                  <c:v>0.99918301710611501</c:v>
                </c:pt>
                <c:pt idx="885">
                  <c:v>0.99907916384231399</c:v>
                </c:pt>
                <c:pt idx="886">
                  <c:v>0.99916793696575401</c:v>
                </c:pt>
                <c:pt idx="887">
                  <c:v>0.999211089126672</c:v>
                </c:pt>
                <c:pt idx="888">
                  <c:v>0.99920297862179397</c:v>
                </c:pt>
                <c:pt idx="889">
                  <c:v>0.99928247083112998</c:v>
                </c:pt>
                <c:pt idx="890">
                  <c:v>0.999330688250745</c:v>
                </c:pt>
                <c:pt idx="891">
                  <c:v>0.999363011286582</c:v>
                </c:pt>
                <c:pt idx="892">
                  <c:v>0.999410203677352</c:v>
                </c:pt>
                <c:pt idx="893">
                  <c:v>0.99938957644139803</c:v>
                </c:pt>
                <c:pt idx="894">
                  <c:v>0.99944721988899998</c:v>
                </c:pt>
                <c:pt idx="895">
                  <c:v>0.99936020688112903</c:v>
                </c:pt>
                <c:pt idx="896">
                  <c:v>0.99934820323058404</c:v>
                </c:pt>
                <c:pt idx="897">
                  <c:v>0.99932111861478801</c:v>
                </c:pt>
                <c:pt idx="898">
                  <c:v>0.99946042663398804</c:v>
                </c:pt>
                <c:pt idx="899">
                  <c:v>0.99945062978912202</c:v>
                </c:pt>
                <c:pt idx="900">
                  <c:v>0.99940054709690096</c:v>
                </c:pt>
                <c:pt idx="901">
                  <c:v>0.99937515963902401</c:v>
                </c:pt>
                <c:pt idx="902">
                  <c:v>0.999304576222101</c:v>
                </c:pt>
                <c:pt idx="903">
                  <c:v>0.99936443899273997</c:v>
                </c:pt>
                <c:pt idx="904">
                  <c:v>0.99937579090421402</c:v>
                </c:pt>
                <c:pt idx="905">
                  <c:v>0.99937793616154802</c:v>
                </c:pt>
                <c:pt idx="906">
                  <c:v>0.99940486959109398</c:v>
                </c:pt>
                <c:pt idx="907">
                  <c:v>0.99934304825060305</c:v>
                </c:pt>
                <c:pt idx="908">
                  <c:v>0.99944501410296704</c:v>
                </c:pt>
                <c:pt idx="909">
                  <c:v>0.99940869491376305</c:v>
                </c:pt>
                <c:pt idx="910">
                  <c:v>0.99943931911272199</c:v>
                </c:pt>
                <c:pt idx="911">
                  <c:v>0.99941683313781604</c:v>
                </c:pt>
                <c:pt idx="912">
                  <c:v>0.99940024769625901</c:v>
                </c:pt>
                <c:pt idx="913">
                  <c:v>0.99943625924253299</c:v>
                </c:pt>
                <c:pt idx="914">
                  <c:v>0.99945901527436098</c:v>
                </c:pt>
                <c:pt idx="915">
                  <c:v>0.99939488974373403</c:v>
                </c:pt>
                <c:pt idx="916">
                  <c:v>0.99941418021277195</c:v>
                </c:pt>
                <c:pt idx="917">
                  <c:v>0.99938876262374199</c:v>
                </c:pt>
                <c:pt idx="918">
                  <c:v>0.99939733157601596</c:v>
                </c:pt>
                <c:pt idx="919">
                  <c:v>0.99945539281323104</c:v>
                </c:pt>
                <c:pt idx="920">
                  <c:v>0.99932475121779796</c:v>
                </c:pt>
                <c:pt idx="921">
                  <c:v>0.99944292343691199</c:v>
                </c:pt>
                <c:pt idx="922">
                  <c:v>0.99936989455134895</c:v>
                </c:pt>
                <c:pt idx="923">
                  <c:v>0.99938453269675598</c:v>
                </c:pt>
                <c:pt idx="924">
                  <c:v>0.99943995647728801</c:v>
                </c:pt>
                <c:pt idx="925">
                  <c:v>0.99940053834131704</c:v>
                </c:pt>
                <c:pt idx="926">
                  <c:v>0.99939919022769796</c:v>
                </c:pt>
                <c:pt idx="927">
                  <c:v>0.99943624509455498</c:v>
                </c:pt>
                <c:pt idx="928">
                  <c:v>0.99938786362521204</c:v>
                </c:pt>
                <c:pt idx="929">
                  <c:v>0.999360539155003</c:v>
                </c:pt>
                <c:pt idx="930">
                  <c:v>0.99934638511560103</c:v>
                </c:pt>
                <c:pt idx="931">
                  <c:v>0.99933224102848595</c:v>
                </c:pt>
                <c:pt idx="932">
                  <c:v>0.99934542105753699</c:v>
                </c:pt>
                <c:pt idx="933">
                  <c:v>0.99940560382021704</c:v>
                </c:pt>
                <c:pt idx="934">
                  <c:v>0.99933806630232103</c:v>
                </c:pt>
                <c:pt idx="935">
                  <c:v>0.99940605197848598</c:v>
                </c:pt>
                <c:pt idx="936">
                  <c:v>0.99933688847074698</c:v>
                </c:pt>
                <c:pt idx="937">
                  <c:v>0.99937069959654701</c:v>
                </c:pt>
                <c:pt idx="938">
                  <c:v>0.99931811317425301</c:v>
                </c:pt>
                <c:pt idx="939">
                  <c:v>0.99937097495388505</c:v>
                </c:pt>
                <c:pt idx="940">
                  <c:v>0.99939321882854404</c:v>
                </c:pt>
                <c:pt idx="941">
                  <c:v>0.999298539224867</c:v>
                </c:pt>
                <c:pt idx="942">
                  <c:v>0.99926660155636005</c:v>
                </c:pt>
                <c:pt idx="943">
                  <c:v>0.99925029149171396</c:v>
                </c:pt>
                <c:pt idx="944">
                  <c:v>0.99923875937879403</c:v>
                </c:pt>
                <c:pt idx="945">
                  <c:v>0.99918777398722902</c:v>
                </c:pt>
                <c:pt idx="946">
                  <c:v>0.99912586752126198</c:v>
                </c:pt>
                <c:pt idx="947">
                  <c:v>0.99901371265671401</c:v>
                </c:pt>
                <c:pt idx="948">
                  <c:v>0.99912380176131199</c:v>
                </c:pt>
                <c:pt idx="949">
                  <c:v>0.99913472574633599</c:v>
                </c:pt>
                <c:pt idx="950">
                  <c:v>0.99918916446480299</c:v>
                </c:pt>
                <c:pt idx="951">
                  <c:v>0.999291611355827</c:v>
                </c:pt>
                <c:pt idx="952">
                  <c:v>0.99925953947255497</c:v>
                </c:pt>
                <c:pt idx="953">
                  <c:v>0.99925329032958998</c:v>
                </c:pt>
                <c:pt idx="954">
                  <c:v>0.99927210802162203</c:v>
                </c:pt>
                <c:pt idx="955">
                  <c:v>0.99928706849989402</c:v>
                </c:pt>
                <c:pt idx="956">
                  <c:v>0.99919202994866996</c:v>
                </c:pt>
                <c:pt idx="957">
                  <c:v>0.999300744772877</c:v>
                </c:pt>
                <c:pt idx="958">
                  <c:v>0.99929979606966002</c:v>
                </c:pt>
                <c:pt idx="959">
                  <c:v>0.99938862025097197</c:v>
                </c:pt>
                <c:pt idx="960">
                  <c:v>0.99927330961809802</c:v>
                </c:pt>
                <c:pt idx="961">
                  <c:v>0.99937115396898601</c:v>
                </c:pt>
                <c:pt idx="962">
                  <c:v>0.99932229339352596</c:v>
                </c:pt>
                <c:pt idx="963">
                  <c:v>0.99939251379815597</c:v>
                </c:pt>
                <c:pt idx="964">
                  <c:v>0.99924160816493401</c:v>
                </c:pt>
                <c:pt idx="965">
                  <c:v>0.99929193140060202</c:v>
                </c:pt>
                <c:pt idx="966">
                  <c:v>0.99930885597626895</c:v>
                </c:pt>
                <c:pt idx="967">
                  <c:v>0.99929247901704499</c:v>
                </c:pt>
                <c:pt idx="968">
                  <c:v>0.99925893077402805</c:v>
                </c:pt>
                <c:pt idx="969">
                  <c:v>0.99929089778324098</c:v>
                </c:pt>
                <c:pt idx="970">
                  <c:v>0.99929332570352902</c:v>
                </c:pt>
                <c:pt idx="971">
                  <c:v>0.99928891419796495</c:v>
                </c:pt>
                <c:pt idx="972">
                  <c:v>0.99934714599280805</c:v>
                </c:pt>
                <c:pt idx="973">
                  <c:v>0.99929646344429401</c:v>
                </c:pt>
                <c:pt idx="974">
                  <c:v>0.99934195328370501</c:v>
                </c:pt>
                <c:pt idx="975">
                  <c:v>0.99930159170633903</c:v>
                </c:pt>
                <c:pt idx="976">
                  <c:v>0.99931657372099003</c:v>
                </c:pt>
                <c:pt idx="977">
                  <c:v>0.99940911834576496</c:v>
                </c:pt>
                <c:pt idx="978">
                  <c:v>0.99943629587483596</c:v>
                </c:pt>
                <c:pt idx="979">
                  <c:v>0.99940879237156499</c:v>
                </c:pt>
                <c:pt idx="980">
                  <c:v>0.99943561349279697</c:v>
                </c:pt>
                <c:pt idx="981">
                  <c:v>0.99944949312243503</c:v>
                </c:pt>
                <c:pt idx="982">
                  <c:v>0.99944680362903904</c:v>
                </c:pt>
                <c:pt idx="983">
                  <c:v>0.99940344234305301</c:v>
                </c:pt>
                <c:pt idx="984">
                  <c:v>0.99938201163506901</c:v>
                </c:pt>
                <c:pt idx="985">
                  <c:v>0.99933661698871301</c:v>
                </c:pt>
                <c:pt idx="986">
                  <c:v>0.99933176540448598</c:v>
                </c:pt>
                <c:pt idx="987">
                  <c:v>0.99938972538859305</c:v>
                </c:pt>
                <c:pt idx="988">
                  <c:v>0.99933367751783397</c:v>
                </c:pt>
                <c:pt idx="989">
                  <c:v>0.99932797239103099</c:v>
                </c:pt>
                <c:pt idx="990">
                  <c:v>0.99931245308954497</c:v>
                </c:pt>
                <c:pt idx="991">
                  <c:v>0.99930558231995403</c:v>
                </c:pt>
                <c:pt idx="992">
                  <c:v>0.99921565843613303</c:v>
                </c:pt>
                <c:pt idx="993">
                  <c:v>0.99919100425448504</c:v>
                </c:pt>
                <c:pt idx="994">
                  <c:v>0.99916116239056296</c:v>
                </c:pt>
                <c:pt idx="995">
                  <c:v>0.99917790704062703</c:v>
                </c:pt>
                <c:pt idx="996">
                  <c:v>0.99907271494446703</c:v>
                </c:pt>
                <c:pt idx="997">
                  <c:v>0.99905150254286501</c:v>
                </c:pt>
                <c:pt idx="998">
                  <c:v>0.99906985065061804</c:v>
                </c:pt>
                <c:pt idx="999">
                  <c:v>0.999069564847888</c:v>
                </c:pt>
                <c:pt idx="1000">
                  <c:v>0.99916954209161402</c:v>
                </c:pt>
                <c:pt idx="1001">
                  <c:v>0.99920693725754195</c:v>
                </c:pt>
                <c:pt idx="1002">
                  <c:v>0.99909199898525902</c:v>
                </c:pt>
                <c:pt idx="1003">
                  <c:v>0.99905668143047999</c:v>
                </c:pt>
                <c:pt idx="1004">
                  <c:v>0.99909139652925605</c:v>
                </c:pt>
                <c:pt idx="1005">
                  <c:v>0.99914133467450705</c:v>
                </c:pt>
                <c:pt idx="1006">
                  <c:v>0.999073665047572</c:v>
                </c:pt>
                <c:pt idx="1007">
                  <c:v>0.99913519417414998</c:v>
                </c:pt>
                <c:pt idx="1008">
                  <c:v>0.99920782064908997</c:v>
                </c:pt>
                <c:pt idx="1009">
                  <c:v>0.99914091330629995</c:v>
                </c:pt>
                <c:pt idx="1010">
                  <c:v>0.99914630936766802</c:v>
                </c:pt>
                <c:pt idx="1011">
                  <c:v>0.99918591166122905</c:v>
                </c:pt>
                <c:pt idx="1012">
                  <c:v>0.99924536090482996</c:v>
                </c:pt>
                <c:pt idx="1013">
                  <c:v>0.99916946571224996</c:v>
                </c:pt>
                <c:pt idx="1014">
                  <c:v>0.99922834089728296</c:v>
                </c:pt>
                <c:pt idx="1015">
                  <c:v>0.99921134373426601</c:v>
                </c:pt>
                <c:pt idx="1016">
                  <c:v>0.99927409800222999</c:v>
                </c:pt>
                <c:pt idx="1017">
                  <c:v>0.99928590253579697</c:v>
                </c:pt>
                <c:pt idx="1018">
                  <c:v>0.99929925961356103</c:v>
                </c:pt>
                <c:pt idx="1019">
                  <c:v>0.99930735015865102</c:v>
                </c:pt>
                <c:pt idx="1020">
                  <c:v>0.99924227780490105</c:v>
                </c:pt>
                <c:pt idx="1021">
                  <c:v>0.99927906111630505</c:v>
                </c:pt>
                <c:pt idx="1022">
                  <c:v>0.99931789350289202</c:v>
                </c:pt>
                <c:pt idx="1023">
                  <c:v>0.99932121539304097</c:v>
                </c:pt>
                <c:pt idx="1024">
                  <c:v>0.99931282988464798</c:v>
                </c:pt>
                <c:pt idx="1025">
                  <c:v>0.99927859888965298</c:v>
                </c:pt>
                <c:pt idx="1026">
                  <c:v>0.99930218373504798</c:v>
                </c:pt>
                <c:pt idx="1027">
                  <c:v>0.99931200481534299</c:v>
                </c:pt>
                <c:pt idx="1028">
                  <c:v>0.99925282048198505</c:v>
                </c:pt>
                <c:pt idx="1029">
                  <c:v>0.99931515012223204</c:v>
                </c:pt>
                <c:pt idx="1030">
                  <c:v>0.99923402458224997</c:v>
                </c:pt>
                <c:pt idx="1031">
                  <c:v>0.99930686065428698</c:v>
                </c:pt>
                <c:pt idx="1032">
                  <c:v>0.99928002172116304</c:v>
                </c:pt>
                <c:pt idx="1033">
                  <c:v>0.99929949132579499</c:v>
                </c:pt>
                <c:pt idx="1034">
                  <c:v>0.99929823649931404</c:v>
                </c:pt>
                <c:pt idx="1035">
                  <c:v>0.99925479485479995</c:v>
                </c:pt>
                <c:pt idx="1036">
                  <c:v>0.99930369116673801</c:v>
                </c:pt>
                <c:pt idx="1037">
                  <c:v>0.99931224977295197</c:v>
                </c:pt>
                <c:pt idx="1038">
                  <c:v>0.99927724917165495</c:v>
                </c:pt>
                <c:pt idx="1039">
                  <c:v>0.99924203397494205</c:v>
                </c:pt>
                <c:pt idx="1040">
                  <c:v>0.99926769503681501</c:v>
                </c:pt>
                <c:pt idx="1041">
                  <c:v>0.99930587474161203</c:v>
                </c:pt>
                <c:pt idx="1042">
                  <c:v>0.99929078515186898</c:v>
                </c:pt>
                <c:pt idx="1043">
                  <c:v>0.99927096806090898</c:v>
                </c:pt>
                <c:pt idx="1044">
                  <c:v>0.999277811504381</c:v>
                </c:pt>
                <c:pt idx="1045">
                  <c:v>0.99925974487856895</c:v>
                </c:pt>
                <c:pt idx="1046">
                  <c:v>0.99928549266682798</c:v>
                </c:pt>
                <c:pt idx="1047">
                  <c:v>0.99927001111087499</c:v>
                </c:pt>
                <c:pt idx="1048">
                  <c:v>0.99929645761385399</c:v>
                </c:pt>
                <c:pt idx="1049">
                  <c:v>0.99927268150975002</c:v>
                </c:pt>
                <c:pt idx="1050">
                  <c:v>0.99930260042888597</c:v>
                </c:pt>
                <c:pt idx="1051">
                  <c:v>0.99930779282917104</c:v>
                </c:pt>
                <c:pt idx="1052">
                  <c:v>0.99930527963050297</c:v>
                </c:pt>
                <c:pt idx="1053">
                  <c:v>0.99931836383815797</c:v>
                </c:pt>
                <c:pt idx="1054">
                  <c:v>0.99928353679253401</c:v>
                </c:pt>
                <c:pt idx="1055">
                  <c:v>0.99928381954818801</c:v>
                </c:pt>
                <c:pt idx="1056">
                  <c:v>0.99936822769772105</c:v>
                </c:pt>
                <c:pt idx="1057">
                  <c:v>0.99935314083128701</c:v>
                </c:pt>
                <c:pt idx="1058">
                  <c:v>0.99928509214272998</c:v>
                </c:pt>
                <c:pt idx="1059">
                  <c:v>0.999325722604398</c:v>
                </c:pt>
                <c:pt idx="1060">
                  <c:v>0.99937127552235605</c:v>
                </c:pt>
                <c:pt idx="1061">
                  <c:v>0.99940386020972904</c:v>
                </c:pt>
                <c:pt idx="1062">
                  <c:v>0.99935175561774503</c:v>
                </c:pt>
                <c:pt idx="1063">
                  <c:v>0.99933979743058599</c:v>
                </c:pt>
                <c:pt idx="1064">
                  <c:v>0.99938948497116598</c:v>
                </c:pt>
                <c:pt idx="1065">
                  <c:v>0.99934827049173902</c:v>
                </c:pt>
                <c:pt idx="1066">
                  <c:v>0.99929721133089999</c:v>
                </c:pt>
                <c:pt idx="1067">
                  <c:v>0.99939416111185597</c:v>
                </c:pt>
                <c:pt idx="1068">
                  <c:v>0.99931704775285901</c:v>
                </c:pt>
                <c:pt idx="1069">
                  <c:v>0.99937483654662496</c:v>
                </c:pt>
                <c:pt idx="1070">
                  <c:v>0.99936994936907797</c:v>
                </c:pt>
                <c:pt idx="1071">
                  <c:v>0.99936605212359497</c:v>
                </c:pt>
                <c:pt idx="1072">
                  <c:v>0.99931136039922097</c:v>
                </c:pt>
                <c:pt idx="1073">
                  <c:v>0.99930525081393295</c:v>
                </c:pt>
                <c:pt idx="1074">
                  <c:v>0.99928941938717797</c:v>
                </c:pt>
                <c:pt idx="1075">
                  <c:v>0.99928257242821295</c:v>
                </c:pt>
                <c:pt idx="1076">
                  <c:v>0.99934305730289297</c:v>
                </c:pt>
                <c:pt idx="1077">
                  <c:v>0.999510873857412</c:v>
                </c:pt>
                <c:pt idx="1078">
                  <c:v>0.99945530939874605</c:v>
                </c:pt>
                <c:pt idx="1079">
                  <c:v>0.999415456856248</c:v>
                </c:pt>
                <c:pt idx="1080">
                  <c:v>0.99941495796535096</c:v>
                </c:pt>
                <c:pt idx="1081">
                  <c:v>0.999417074857743</c:v>
                </c:pt>
                <c:pt idx="1082">
                  <c:v>0.99932717950515004</c:v>
                </c:pt>
                <c:pt idx="1083">
                  <c:v>0.99938841290699598</c:v>
                </c:pt>
                <c:pt idx="1084">
                  <c:v>0.999371072211512</c:v>
                </c:pt>
                <c:pt idx="1085">
                  <c:v>0.99933410103109699</c:v>
                </c:pt>
                <c:pt idx="1086">
                  <c:v>0.99935885683914605</c:v>
                </c:pt>
                <c:pt idx="1087">
                  <c:v>0.99929541215050299</c:v>
                </c:pt>
                <c:pt idx="1088">
                  <c:v>0.99924077059155703</c:v>
                </c:pt>
                <c:pt idx="1089">
                  <c:v>0.99925896827717098</c:v>
                </c:pt>
                <c:pt idx="1090">
                  <c:v>0.99930270869142701</c:v>
                </c:pt>
                <c:pt idx="1091">
                  <c:v>0.99938811845934294</c:v>
                </c:pt>
                <c:pt idx="1092">
                  <c:v>0.99929073382922795</c:v>
                </c:pt>
                <c:pt idx="1093">
                  <c:v>0.99939516095619996</c:v>
                </c:pt>
                <c:pt idx="1094">
                  <c:v>0.99935055381885696</c:v>
                </c:pt>
                <c:pt idx="1095">
                  <c:v>0.99943097042143703</c:v>
                </c:pt>
                <c:pt idx="1096">
                  <c:v>0.99941354162219198</c:v>
                </c:pt>
                <c:pt idx="1097">
                  <c:v>0.99934875941915902</c:v>
                </c:pt>
                <c:pt idx="1098">
                  <c:v>0.99938684458174498</c:v>
                </c:pt>
                <c:pt idx="1099">
                  <c:v>0.99934384684750999</c:v>
                </c:pt>
                <c:pt idx="1100">
                  <c:v>0.999306833405738</c:v>
                </c:pt>
                <c:pt idx="1101">
                  <c:v>0.99933792289938095</c:v>
                </c:pt>
                <c:pt idx="1102">
                  <c:v>0.99934184791117797</c:v>
                </c:pt>
                <c:pt idx="1103">
                  <c:v>0.99940245428475405</c:v>
                </c:pt>
                <c:pt idx="1104">
                  <c:v>0.99943445467383896</c:v>
                </c:pt>
                <c:pt idx="1105">
                  <c:v>0.99942043933250302</c:v>
                </c:pt>
                <c:pt idx="1106">
                  <c:v>0.99954464715971603</c:v>
                </c:pt>
                <c:pt idx="1107">
                  <c:v>0.99948264670722897</c:v>
                </c:pt>
                <c:pt idx="1108">
                  <c:v>0.99944083519059701</c:v>
                </c:pt>
                <c:pt idx="1109">
                  <c:v>0.99938332997399704</c:v>
                </c:pt>
                <c:pt idx="1110">
                  <c:v>0.99941079953178802</c:v>
                </c:pt>
                <c:pt idx="1111">
                  <c:v>0.99935594585950305</c:v>
                </c:pt>
                <c:pt idx="1112">
                  <c:v>0.99943036305465405</c:v>
                </c:pt>
                <c:pt idx="1113">
                  <c:v>0.99941398028351303</c:v>
                </c:pt>
                <c:pt idx="1114">
                  <c:v>0.999379304925891</c:v>
                </c:pt>
                <c:pt idx="1115">
                  <c:v>0.99934206543784398</c:v>
                </c:pt>
                <c:pt idx="1116">
                  <c:v>0.99938332418327402</c:v>
                </c:pt>
                <c:pt idx="1117">
                  <c:v>0.99931662099891805</c:v>
                </c:pt>
                <c:pt idx="1118">
                  <c:v>0.99926527385721098</c:v>
                </c:pt>
                <c:pt idx="1119">
                  <c:v>0.99931455918829404</c:v>
                </c:pt>
                <c:pt idx="1120">
                  <c:v>0.99926201990876995</c:v>
                </c:pt>
                <c:pt idx="1121">
                  <c:v>0.99928369554088103</c:v>
                </c:pt>
                <c:pt idx="1122">
                  <c:v>0.99917070348720705</c:v>
                </c:pt>
                <c:pt idx="1123">
                  <c:v>0.99921315825057999</c:v>
                </c:pt>
                <c:pt idx="1124">
                  <c:v>0.99930234082778502</c:v>
                </c:pt>
                <c:pt idx="1125">
                  <c:v>0.99932016161947601</c:v>
                </c:pt>
                <c:pt idx="1126">
                  <c:v>0.99929517354730202</c:v>
                </c:pt>
                <c:pt idx="1127">
                  <c:v>0.99931315133884502</c:v>
                </c:pt>
                <c:pt idx="1128">
                  <c:v>0.99938013659769198</c:v>
                </c:pt>
                <c:pt idx="1129">
                  <c:v>0.999366580822309</c:v>
                </c:pt>
                <c:pt idx="1130">
                  <c:v>0.99933678194248199</c:v>
                </c:pt>
                <c:pt idx="1131">
                  <c:v>0.99935901281863204</c:v>
                </c:pt>
                <c:pt idx="1132">
                  <c:v>0.99938614729026998</c:v>
                </c:pt>
                <c:pt idx="1133">
                  <c:v>0.99946764875230898</c:v>
                </c:pt>
                <c:pt idx="1134">
                  <c:v>0.999386793052217</c:v>
                </c:pt>
                <c:pt idx="1135">
                  <c:v>0.99935387277438403</c:v>
                </c:pt>
                <c:pt idx="1136">
                  <c:v>0.99940380803587303</c:v>
                </c:pt>
                <c:pt idx="1137">
                  <c:v>0.999320334949369</c:v>
                </c:pt>
                <c:pt idx="1138">
                  <c:v>0.99938494502616804</c:v>
                </c:pt>
                <c:pt idx="1139">
                  <c:v>0.99931349610779496</c:v>
                </c:pt>
                <c:pt idx="1140">
                  <c:v>0.99936716183073804</c:v>
                </c:pt>
                <c:pt idx="1141">
                  <c:v>0.99936992897038301</c:v>
                </c:pt>
                <c:pt idx="1142">
                  <c:v>0.999363948436512</c:v>
                </c:pt>
                <c:pt idx="1143">
                  <c:v>0.99932400140202804</c:v>
                </c:pt>
                <c:pt idx="1144">
                  <c:v>0.99931386404337597</c:v>
                </c:pt>
                <c:pt idx="1145">
                  <c:v>0.99927706524482796</c:v>
                </c:pt>
                <c:pt idx="1146">
                  <c:v>0.99927582556233097</c:v>
                </c:pt>
                <c:pt idx="1147">
                  <c:v>0.99926730898248195</c:v>
                </c:pt>
                <c:pt idx="1148">
                  <c:v>0.99923968090305604</c:v>
                </c:pt>
                <c:pt idx="1149">
                  <c:v>0.99924005449971998</c:v>
                </c:pt>
                <c:pt idx="1150">
                  <c:v>0.99928421434723202</c:v>
                </c:pt>
                <c:pt idx="1151">
                  <c:v>0.99923588398800001</c:v>
                </c:pt>
                <c:pt idx="1152">
                  <c:v>0.99931702335313799</c:v>
                </c:pt>
                <c:pt idx="1153">
                  <c:v>0.99933000064153599</c:v>
                </c:pt>
                <c:pt idx="1154">
                  <c:v>0.99926212911387902</c:v>
                </c:pt>
                <c:pt idx="1155">
                  <c:v>0.99931017249754495</c:v>
                </c:pt>
                <c:pt idx="1156">
                  <c:v>0.99931671200094796</c:v>
                </c:pt>
                <c:pt idx="1157">
                  <c:v>0.99930300326056898</c:v>
                </c:pt>
                <c:pt idx="1158">
                  <c:v>0.99929232872246698</c:v>
                </c:pt>
                <c:pt idx="1159">
                  <c:v>0.99932501933061502</c:v>
                </c:pt>
                <c:pt idx="1160">
                  <c:v>0.99926763160530496</c:v>
                </c:pt>
                <c:pt idx="1161">
                  <c:v>0.99924677806474604</c:v>
                </c:pt>
                <c:pt idx="1162">
                  <c:v>0.99916971883554095</c:v>
                </c:pt>
                <c:pt idx="1163">
                  <c:v>0.99921332758847303</c:v>
                </c:pt>
                <c:pt idx="1164">
                  <c:v>0.99920108698952204</c:v>
                </c:pt>
                <c:pt idx="1165">
                  <c:v>0.99917846126772003</c:v>
                </c:pt>
                <c:pt idx="1166">
                  <c:v>0.99919901478206097</c:v>
                </c:pt>
                <c:pt idx="1167">
                  <c:v>0.99920933561460401</c:v>
                </c:pt>
                <c:pt idx="1168">
                  <c:v>0.99917959442165005</c:v>
                </c:pt>
                <c:pt idx="1169">
                  <c:v>0.99914639526391003</c:v>
                </c:pt>
                <c:pt idx="1170">
                  <c:v>0.99916952228811595</c:v>
                </c:pt>
                <c:pt idx="1171">
                  <c:v>0.99917485945175699</c:v>
                </c:pt>
                <c:pt idx="1172">
                  <c:v>0.99919678932900502</c:v>
                </c:pt>
                <c:pt idx="1173">
                  <c:v>0.99918817579546404</c:v>
                </c:pt>
                <c:pt idx="1174">
                  <c:v>0.99919811052357999</c:v>
                </c:pt>
                <c:pt idx="1175">
                  <c:v>0.999271484063185</c:v>
                </c:pt>
                <c:pt idx="1176">
                  <c:v>0.99923783333211902</c:v>
                </c:pt>
                <c:pt idx="1177">
                  <c:v>0.99919944440717101</c:v>
                </c:pt>
                <c:pt idx="1178">
                  <c:v>0.99921992634929002</c:v>
                </c:pt>
                <c:pt idx="1179">
                  <c:v>0.99918567251609902</c:v>
                </c:pt>
                <c:pt idx="1180">
                  <c:v>0.99924975504186697</c:v>
                </c:pt>
                <c:pt idx="1181">
                  <c:v>0.99911023395841203</c:v>
                </c:pt>
                <c:pt idx="1182">
                  <c:v>0.99914058744776901</c:v>
                </c:pt>
                <c:pt idx="1183">
                  <c:v>0.999116246030198</c:v>
                </c:pt>
                <c:pt idx="1184">
                  <c:v>0.999084192241387</c:v>
                </c:pt>
                <c:pt idx="1185">
                  <c:v>0.99909301269945106</c:v>
                </c:pt>
                <c:pt idx="1186">
                  <c:v>0.99913079196111598</c:v>
                </c:pt>
                <c:pt idx="1187">
                  <c:v>0.99905780972429103</c:v>
                </c:pt>
                <c:pt idx="1188">
                  <c:v>0.999112774678661</c:v>
                </c:pt>
                <c:pt idx="1189">
                  <c:v>0.99901723759340799</c:v>
                </c:pt>
                <c:pt idx="1190">
                  <c:v>0.999131657182462</c:v>
                </c:pt>
                <c:pt idx="1191">
                  <c:v>0.99902815374450604</c:v>
                </c:pt>
                <c:pt idx="1192">
                  <c:v>0.99902471969718998</c:v>
                </c:pt>
                <c:pt idx="1193">
                  <c:v>0.999099350474981</c:v>
                </c:pt>
                <c:pt idx="1194">
                  <c:v>0.99906529281913503</c:v>
                </c:pt>
                <c:pt idx="1195">
                  <c:v>0.99889812006897405</c:v>
                </c:pt>
                <c:pt idx="1196">
                  <c:v>0.999009542199917</c:v>
                </c:pt>
                <c:pt idx="1197">
                  <c:v>0.99896518064189099</c:v>
                </c:pt>
                <c:pt idx="1198">
                  <c:v>0.99899108206227705</c:v>
                </c:pt>
                <c:pt idx="1199">
                  <c:v>0.99893170503511597</c:v>
                </c:pt>
                <c:pt idx="1200">
                  <c:v>0.99906823013090695</c:v>
                </c:pt>
                <c:pt idx="1201">
                  <c:v>0.99895583941673305</c:v>
                </c:pt>
                <c:pt idx="1202">
                  <c:v>0.99904296708206797</c:v>
                </c:pt>
                <c:pt idx="1203">
                  <c:v>0.99896345540596199</c:v>
                </c:pt>
                <c:pt idx="1204">
                  <c:v>0.99898427108812304</c:v>
                </c:pt>
                <c:pt idx="1205">
                  <c:v>0.998978298112842</c:v>
                </c:pt>
                <c:pt idx="1206">
                  <c:v>0.99892900274519103</c:v>
                </c:pt>
                <c:pt idx="1207">
                  <c:v>0.99892970471614295</c:v>
                </c:pt>
                <c:pt idx="1208">
                  <c:v>0.99890985550429301</c:v>
                </c:pt>
                <c:pt idx="1209">
                  <c:v>0.99899299653518703</c:v>
                </c:pt>
                <c:pt idx="1210">
                  <c:v>0.998931164098392</c:v>
                </c:pt>
                <c:pt idx="1211">
                  <c:v>0.99907842749233999</c:v>
                </c:pt>
                <c:pt idx="1212">
                  <c:v>0.99907326001828101</c:v>
                </c:pt>
                <c:pt idx="1213">
                  <c:v>0.99899461738603301</c:v>
                </c:pt>
                <c:pt idx="1214">
                  <c:v>0.99901502246246099</c:v>
                </c:pt>
                <c:pt idx="1215">
                  <c:v>0.99906062484931601</c:v>
                </c:pt>
                <c:pt idx="1216">
                  <c:v>0.99907958113669604</c:v>
                </c:pt>
                <c:pt idx="1217">
                  <c:v>0.99897388108866902</c:v>
                </c:pt>
                <c:pt idx="1218">
                  <c:v>0.99884197763194205</c:v>
                </c:pt>
                <c:pt idx="1219">
                  <c:v>0.99896267791418403</c:v>
                </c:pt>
                <c:pt idx="1220">
                  <c:v>0.99901839165499795</c:v>
                </c:pt>
                <c:pt idx="1221">
                  <c:v>0.998905298490111</c:v>
                </c:pt>
                <c:pt idx="1222">
                  <c:v>0.99902275125510898</c:v>
                </c:pt>
                <c:pt idx="1223">
                  <c:v>0.99878726741104196</c:v>
                </c:pt>
                <c:pt idx="1224">
                  <c:v>0.99887799689130097</c:v>
                </c:pt>
                <c:pt idx="1225">
                  <c:v>0.99847275324886797</c:v>
                </c:pt>
                <c:pt idx="1226">
                  <c:v>0.99859681073413198</c:v>
                </c:pt>
                <c:pt idx="1227">
                  <c:v>0.99822196862026402</c:v>
                </c:pt>
                <c:pt idx="1228">
                  <c:v>0.99784812858478</c:v>
                </c:pt>
                <c:pt idx="1229">
                  <c:v>0.99844064722414305</c:v>
                </c:pt>
                <c:pt idx="1230">
                  <c:v>0.998654318384674</c:v>
                </c:pt>
                <c:pt idx="1231">
                  <c:v>0.99872169690356805</c:v>
                </c:pt>
                <c:pt idx="1232">
                  <c:v>0.99870225592258299</c:v>
                </c:pt>
                <c:pt idx="1233">
                  <c:v>0.99880201202430696</c:v>
                </c:pt>
                <c:pt idx="1234">
                  <c:v>0.99879973491823304</c:v>
                </c:pt>
                <c:pt idx="1235">
                  <c:v>0.99880907207925396</c:v>
                </c:pt>
                <c:pt idx="1236">
                  <c:v>0.99859602202335496</c:v>
                </c:pt>
                <c:pt idx="1237">
                  <c:v>0.99866840851465399</c:v>
                </c:pt>
                <c:pt idx="1238">
                  <c:v>0.99873321442097795</c:v>
                </c:pt>
                <c:pt idx="1239">
                  <c:v>0.99862786455858699</c:v>
                </c:pt>
                <c:pt idx="1240">
                  <c:v>0.998593715699165</c:v>
                </c:pt>
                <c:pt idx="1241">
                  <c:v>0.99879206797322395</c:v>
                </c:pt>
                <c:pt idx="1242">
                  <c:v>0.99880106148461401</c:v>
                </c:pt>
                <c:pt idx="1243">
                  <c:v>0.99863551535283801</c:v>
                </c:pt>
                <c:pt idx="1244">
                  <c:v>0.99860966769596204</c:v>
                </c:pt>
                <c:pt idx="1245">
                  <c:v>0.99881141686730202</c:v>
                </c:pt>
                <c:pt idx="1246">
                  <c:v>0.99877478648781703</c:v>
                </c:pt>
                <c:pt idx="1247">
                  <c:v>0.99881215019972902</c:v>
                </c:pt>
                <c:pt idx="1248">
                  <c:v>0.99877177600057998</c:v>
                </c:pt>
                <c:pt idx="1249">
                  <c:v>0.99866806866845304</c:v>
                </c:pt>
                <c:pt idx="1250">
                  <c:v>0.99867080298154598</c:v>
                </c:pt>
                <c:pt idx="1251">
                  <c:v>0.99882970478869104</c:v>
                </c:pt>
                <c:pt idx="1252">
                  <c:v>0.99883150971933898</c:v>
                </c:pt>
                <c:pt idx="1253">
                  <c:v>0.998778058415843</c:v>
                </c:pt>
                <c:pt idx="1254">
                  <c:v>0.99896316390106998</c:v>
                </c:pt>
                <c:pt idx="1255">
                  <c:v>0.998902292312838</c:v>
                </c:pt>
                <c:pt idx="1256">
                  <c:v>0.99899656661553504</c:v>
                </c:pt>
                <c:pt idx="1257">
                  <c:v>0.99897548089171295</c:v>
                </c:pt>
                <c:pt idx="1258">
                  <c:v>0.99897748898772198</c:v>
                </c:pt>
                <c:pt idx="1259">
                  <c:v>0.99889649536140501</c:v>
                </c:pt>
                <c:pt idx="1260">
                  <c:v>0.99899812909667396</c:v>
                </c:pt>
                <c:pt idx="1261">
                  <c:v>0.99895713942813402</c:v>
                </c:pt>
                <c:pt idx="1262">
                  <c:v>0.99892335109646502</c:v>
                </c:pt>
                <c:pt idx="1263">
                  <c:v>0.99900608055283002</c:v>
                </c:pt>
                <c:pt idx="1264">
                  <c:v>0.99895377517555295</c:v>
                </c:pt>
                <c:pt idx="1265">
                  <c:v>0.99893147941956795</c:v>
                </c:pt>
                <c:pt idx="1266">
                  <c:v>0.99902306465160096</c:v>
                </c:pt>
                <c:pt idx="1267">
                  <c:v>0.998882672838731</c:v>
                </c:pt>
                <c:pt idx="1268">
                  <c:v>0.99883978805612805</c:v>
                </c:pt>
                <c:pt idx="1269">
                  <c:v>0.99868248730442699</c:v>
                </c:pt>
                <c:pt idx="1270">
                  <c:v>0.99866244506687196</c:v>
                </c:pt>
                <c:pt idx="1271">
                  <c:v>0.99863406154495504</c:v>
                </c:pt>
                <c:pt idx="1272">
                  <c:v>0.99848995502293802</c:v>
                </c:pt>
                <c:pt idx="1273">
                  <c:v>0.998381781851579</c:v>
                </c:pt>
                <c:pt idx="1274">
                  <c:v>0.99837460817693302</c:v>
                </c:pt>
                <c:pt idx="1275">
                  <c:v>0.99847991420267201</c:v>
                </c:pt>
                <c:pt idx="1276">
                  <c:v>0.99860223388536096</c:v>
                </c:pt>
                <c:pt idx="1277">
                  <c:v>0.99853423151550802</c:v>
                </c:pt>
                <c:pt idx="1278">
                  <c:v>0.99861719432950702</c:v>
                </c:pt>
                <c:pt idx="1279">
                  <c:v>0.99862143534274395</c:v>
                </c:pt>
                <c:pt idx="1280">
                  <c:v>0.99880940434755106</c:v>
                </c:pt>
                <c:pt idx="1281">
                  <c:v>0.99875885964533995</c:v>
                </c:pt>
                <c:pt idx="1282">
                  <c:v>0.99877374957879905</c:v>
                </c:pt>
                <c:pt idx="1283">
                  <c:v>0.99873006305954504</c:v>
                </c:pt>
                <c:pt idx="1284">
                  <c:v>0.998725977100139</c:v>
                </c:pt>
                <c:pt idx="1285">
                  <c:v>0.998762037418505</c:v>
                </c:pt>
                <c:pt idx="1286">
                  <c:v>0.99889633399310296</c:v>
                </c:pt>
                <c:pt idx="1287">
                  <c:v>0.998856367143516</c:v>
                </c:pt>
                <c:pt idx="1288">
                  <c:v>0.99894156031397296</c:v>
                </c:pt>
                <c:pt idx="1289">
                  <c:v>0.99898267107516403</c:v>
                </c:pt>
                <c:pt idx="1290">
                  <c:v>0.99883738785638598</c:v>
                </c:pt>
                <c:pt idx="1291">
                  <c:v>0.99885873549009496</c:v>
                </c:pt>
                <c:pt idx="1292">
                  <c:v>0.99899355605600704</c:v>
                </c:pt>
                <c:pt idx="1293">
                  <c:v>0.99881713522816296</c:v>
                </c:pt>
                <c:pt idx="1294">
                  <c:v>0.99894681860233003</c:v>
                </c:pt>
                <c:pt idx="1295">
                  <c:v>0.99896936329215402</c:v>
                </c:pt>
                <c:pt idx="1296">
                  <c:v>0.99906866272872796</c:v>
                </c:pt>
                <c:pt idx="1297">
                  <c:v>0.99897860898948798</c:v>
                </c:pt>
                <c:pt idx="1298">
                  <c:v>0.99900353141103904</c:v>
                </c:pt>
                <c:pt idx="1299">
                  <c:v>0.99901501742756704</c:v>
                </c:pt>
                <c:pt idx="1300">
                  <c:v>0.99909603236128997</c:v>
                </c:pt>
                <c:pt idx="1301">
                  <c:v>0.999071426061656</c:v>
                </c:pt>
                <c:pt idx="1302">
                  <c:v>0.99895186842906003</c:v>
                </c:pt>
                <c:pt idx="1303">
                  <c:v>0.99882671245558796</c:v>
                </c:pt>
                <c:pt idx="1304">
                  <c:v>0.99894950986684095</c:v>
                </c:pt>
                <c:pt idx="1305">
                  <c:v>0.99907099387491904</c:v>
                </c:pt>
                <c:pt idx="1306">
                  <c:v>0.99895939538319101</c:v>
                </c:pt>
                <c:pt idx="1307">
                  <c:v>0.99897004959077296</c:v>
                </c:pt>
                <c:pt idx="1308">
                  <c:v>0.99886158561166405</c:v>
                </c:pt>
                <c:pt idx="1309">
                  <c:v>0.998668183104931</c:v>
                </c:pt>
                <c:pt idx="1310">
                  <c:v>0.99883631344639801</c:v>
                </c:pt>
                <c:pt idx="1311">
                  <c:v>0.99877031467218103</c:v>
                </c:pt>
                <c:pt idx="1312">
                  <c:v>0.99893031282700895</c:v>
                </c:pt>
                <c:pt idx="1313">
                  <c:v>0.998791533823424</c:v>
                </c:pt>
                <c:pt idx="1314">
                  <c:v>0.99881273716097196</c:v>
                </c:pt>
                <c:pt idx="1315">
                  <c:v>0.998811230104929</c:v>
                </c:pt>
                <c:pt idx="1316">
                  <c:v>0.998855274319845</c:v>
                </c:pt>
                <c:pt idx="1317">
                  <c:v>0.99885286616456903</c:v>
                </c:pt>
                <c:pt idx="1318">
                  <c:v>0.99897199981616103</c:v>
                </c:pt>
                <c:pt idx="1319">
                  <c:v>0.99883612585051496</c:v>
                </c:pt>
                <c:pt idx="1320">
                  <c:v>0.99896597346556804</c:v>
                </c:pt>
                <c:pt idx="1321">
                  <c:v>0.99885552970654701</c:v>
                </c:pt>
                <c:pt idx="1322">
                  <c:v>0.99888493729452998</c:v>
                </c:pt>
                <c:pt idx="1323">
                  <c:v>0.99890852961589305</c:v>
                </c:pt>
                <c:pt idx="1324">
                  <c:v>0.99896292428396805</c:v>
                </c:pt>
                <c:pt idx="1325">
                  <c:v>0.99895571452919596</c:v>
                </c:pt>
                <c:pt idx="1326">
                  <c:v>0.99883267399508502</c:v>
                </c:pt>
                <c:pt idx="1327">
                  <c:v>0.99890477858939597</c:v>
                </c:pt>
                <c:pt idx="1328">
                  <c:v>0.998952353335125</c:v>
                </c:pt>
                <c:pt idx="1329">
                  <c:v>0.99890795539352895</c:v>
                </c:pt>
                <c:pt idx="1330">
                  <c:v>0.99885785925819504</c:v>
                </c:pt>
                <c:pt idx="1331">
                  <c:v>0.99889630696632203</c:v>
                </c:pt>
                <c:pt idx="1332">
                  <c:v>0.99889442001371698</c:v>
                </c:pt>
                <c:pt idx="1333">
                  <c:v>0.99887213209955295</c:v>
                </c:pt>
                <c:pt idx="1334">
                  <c:v>0.99897959661481395</c:v>
                </c:pt>
                <c:pt idx="1335">
                  <c:v>0.99903637459012695</c:v>
                </c:pt>
                <c:pt idx="1336">
                  <c:v>0.99903621333180603</c:v>
                </c:pt>
                <c:pt idx="1337">
                  <c:v>0.99892596812937196</c:v>
                </c:pt>
                <c:pt idx="1338">
                  <c:v>0.99891214128063699</c:v>
                </c:pt>
                <c:pt idx="1339">
                  <c:v>0.99893568300173996</c:v>
                </c:pt>
                <c:pt idx="1340">
                  <c:v>0.99892212067427499</c:v>
                </c:pt>
                <c:pt idx="1341">
                  <c:v>0.99889787498439397</c:v>
                </c:pt>
                <c:pt idx="1342">
                  <c:v>0.998873459911791</c:v>
                </c:pt>
                <c:pt idx="1343">
                  <c:v>0.99889608047004197</c:v>
                </c:pt>
                <c:pt idx="1344">
                  <c:v>0.99885894688032595</c:v>
                </c:pt>
                <c:pt idx="1345">
                  <c:v>0.99883995167888395</c:v>
                </c:pt>
                <c:pt idx="1346">
                  <c:v>0.99877855886433597</c:v>
                </c:pt>
                <c:pt idx="1347">
                  <c:v>0.99877101362336695</c:v>
                </c:pt>
                <c:pt idx="1348">
                  <c:v>0.99872513740575597</c:v>
                </c:pt>
                <c:pt idx="1349">
                  <c:v>0.99871525452760601</c:v>
                </c:pt>
                <c:pt idx="1350">
                  <c:v>0.99880806834388502</c:v>
                </c:pt>
                <c:pt idx="1351">
                  <c:v>0.99878061957250597</c:v>
                </c:pt>
                <c:pt idx="1352">
                  <c:v>0.998781035885554</c:v>
                </c:pt>
                <c:pt idx="1353">
                  <c:v>0.99877607227112997</c:v>
                </c:pt>
                <c:pt idx="1354">
                  <c:v>0.99872760464680899</c:v>
                </c:pt>
                <c:pt idx="1355">
                  <c:v>0.99883377739168699</c:v>
                </c:pt>
                <c:pt idx="1356">
                  <c:v>0.99868297395181205</c:v>
                </c:pt>
                <c:pt idx="1357">
                  <c:v>0.998553981458425</c:v>
                </c:pt>
                <c:pt idx="1358">
                  <c:v>0.99851552572618096</c:v>
                </c:pt>
                <c:pt idx="1359">
                  <c:v>0.99865867385531404</c:v>
                </c:pt>
                <c:pt idx="1360">
                  <c:v>0.998666671809884</c:v>
                </c:pt>
                <c:pt idx="1361">
                  <c:v>0.99865592457410002</c:v>
                </c:pt>
                <c:pt idx="1362">
                  <c:v>0.99865682055506699</c:v>
                </c:pt>
                <c:pt idx="1363">
                  <c:v>0.99880082545940196</c:v>
                </c:pt>
                <c:pt idx="1364">
                  <c:v>0.99860775426222204</c:v>
                </c:pt>
                <c:pt idx="1365">
                  <c:v>0.99866577920306299</c:v>
                </c:pt>
                <c:pt idx="1366">
                  <c:v>0.99861809880883901</c:v>
                </c:pt>
                <c:pt idx="1367">
                  <c:v>0.99861763505974099</c:v>
                </c:pt>
                <c:pt idx="1368">
                  <c:v>0.99871912845973798</c:v>
                </c:pt>
                <c:pt idx="1369">
                  <c:v>0.99850323216491599</c:v>
                </c:pt>
                <c:pt idx="1370">
                  <c:v>0.99853781115090101</c:v>
                </c:pt>
                <c:pt idx="1371">
                  <c:v>0.99879666910959697</c:v>
                </c:pt>
                <c:pt idx="1372">
                  <c:v>0.99879969326840801</c:v>
                </c:pt>
                <c:pt idx="1373">
                  <c:v>0.99876555246740495</c:v>
                </c:pt>
                <c:pt idx="1374">
                  <c:v>0.99874850454522901</c:v>
                </c:pt>
                <c:pt idx="1375">
                  <c:v>0.99888539262194398</c:v>
                </c:pt>
                <c:pt idx="1376">
                  <c:v>0.99890309682391998</c:v>
                </c:pt>
                <c:pt idx="1377">
                  <c:v>0.99879877696982799</c:v>
                </c:pt>
                <c:pt idx="1378">
                  <c:v>0.99889999996267498</c:v>
                </c:pt>
                <c:pt idx="1379">
                  <c:v>0.99880673708333301</c:v>
                </c:pt>
                <c:pt idx="1380">
                  <c:v>0.99884790527200096</c:v>
                </c:pt>
                <c:pt idx="1381">
                  <c:v>0.99888964962985105</c:v>
                </c:pt>
                <c:pt idx="1382">
                  <c:v>0.99880261896711897</c:v>
                </c:pt>
                <c:pt idx="1383">
                  <c:v>0.99879087962195401</c:v>
                </c:pt>
                <c:pt idx="1384">
                  <c:v>0.99896948098575</c:v>
                </c:pt>
                <c:pt idx="1385">
                  <c:v>0.99883190441824898</c:v>
                </c:pt>
                <c:pt idx="1386">
                  <c:v>0.99873179365898201</c:v>
                </c:pt>
                <c:pt idx="1387">
                  <c:v>0.99880273006889497</c:v>
                </c:pt>
                <c:pt idx="1388">
                  <c:v>0.99885118106092097</c:v>
                </c:pt>
                <c:pt idx="1389">
                  <c:v>0.99872183416472804</c:v>
                </c:pt>
                <c:pt idx="1390">
                  <c:v>0.99873585007388299</c:v>
                </c:pt>
                <c:pt idx="1391">
                  <c:v>0.99879722984718899</c:v>
                </c:pt>
                <c:pt idx="1392">
                  <c:v>0.99877675292151602</c:v>
                </c:pt>
                <c:pt idx="1393">
                  <c:v>0.99895613384614701</c:v>
                </c:pt>
                <c:pt idx="1394">
                  <c:v>0.99872022592592002</c:v>
                </c:pt>
                <c:pt idx="1395">
                  <c:v>0.99884231926671097</c:v>
                </c:pt>
                <c:pt idx="1396">
                  <c:v>0.99888832015009399</c:v>
                </c:pt>
                <c:pt idx="1397">
                  <c:v>0.99899689950316195</c:v>
                </c:pt>
                <c:pt idx="1398">
                  <c:v>0.99893742185333501</c:v>
                </c:pt>
                <c:pt idx="1399">
                  <c:v>0.998972421500958</c:v>
                </c:pt>
                <c:pt idx="1400">
                  <c:v>0.99896956380754098</c:v>
                </c:pt>
                <c:pt idx="1401">
                  <c:v>0.99896243524102002</c:v>
                </c:pt>
                <c:pt idx="1402">
                  <c:v>0.99891060261344</c:v>
                </c:pt>
                <c:pt idx="1403">
                  <c:v>0.99899290999179002</c:v>
                </c:pt>
                <c:pt idx="1404">
                  <c:v>0.998960941588805</c:v>
                </c:pt>
                <c:pt idx="1405">
                  <c:v>0.99896248793742104</c:v>
                </c:pt>
                <c:pt idx="1406">
                  <c:v>0.99895340752921802</c:v>
                </c:pt>
                <c:pt idx="1407">
                  <c:v>0.99900667809255095</c:v>
                </c:pt>
                <c:pt idx="1408">
                  <c:v>0.99895723139055104</c:v>
                </c:pt>
                <c:pt idx="1409">
                  <c:v>0.99898025880798402</c:v>
                </c:pt>
                <c:pt idx="1410">
                  <c:v>0.99898819991878596</c:v>
                </c:pt>
                <c:pt idx="1411">
                  <c:v>0.99898633493620903</c:v>
                </c:pt>
                <c:pt idx="1412">
                  <c:v>0.99901268385869302</c:v>
                </c:pt>
                <c:pt idx="1413">
                  <c:v>0.99909456988192802</c:v>
                </c:pt>
                <c:pt idx="1414">
                  <c:v>0.99897383039324195</c:v>
                </c:pt>
                <c:pt idx="1415">
                  <c:v>0.99911717275279799</c:v>
                </c:pt>
                <c:pt idx="1416">
                  <c:v>0.99903184160723701</c:v>
                </c:pt>
                <c:pt idx="1417">
                  <c:v>0.99899592435948503</c:v>
                </c:pt>
                <c:pt idx="1418">
                  <c:v>0.99906795400384996</c:v>
                </c:pt>
                <c:pt idx="1419">
                  <c:v>0.99902451960115501</c:v>
                </c:pt>
                <c:pt idx="1420">
                  <c:v>0.99904344487560603</c:v>
                </c:pt>
                <c:pt idx="1421">
                  <c:v>0.99904567023945201</c:v>
                </c:pt>
                <c:pt idx="1422">
                  <c:v>0.99913920226201902</c:v>
                </c:pt>
                <c:pt idx="1423">
                  <c:v>0.99909043421934096</c:v>
                </c:pt>
                <c:pt idx="1424">
                  <c:v>0.99911506474179201</c:v>
                </c:pt>
                <c:pt idx="1425">
                  <c:v>0.99910744469888202</c:v>
                </c:pt>
                <c:pt idx="1426">
                  <c:v>0.99912344453253499</c:v>
                </c:pt>
                <c:pt idx="1427">
                  <c:v>0.99907156652201301</c:v>
                </c:pt>
                <c:pt idx="1428">
                  <c:v>0.99902400021383098</c:v>
                </c:pt>
                <c:pt idx="1429">
                  <c:v>0.99907983067088202</c:v>
                </c:pt>
                <c:pt idx="1430">
                  <c:v>0.99908406859638899</c:v>
                </c:pt>
                <c:pt idx="1431">
                  <c:v>0.99908596299029595</c:v>
                </c:pt>
                <c:pt idx="1432">
                  <c:v>0.99909382394032198</c:v>
                </c:pt>
                <c:pt idx="1433">
                  <c:v>0.99904913705667198</c:v>
                </c:pt>
                <c:pt idx="1434">
                  <c:v>0.999036997055606</c:v>
                </c:pt>
                <c:pt idx="1435">
                  <c:v>0.99903203355954096</c:v>
                </c:pt>
                <c:pt idx="1436">
                  <c:v>0.99899106466954601</c:v>
                </c:pt>
                <c:pt idx="1437">
                  <c:v>0.99903040896669304</c:v>
                </c:pt>
                <c:pt idx="1438">
                  <c:v>0.99903495585772095</c:v>
                </c:pt>
                <c:pt idx="1439">
                  <c:v>0.99900491297153704</c:v>
                </c:pt>
                <c:pt idx="1440">
                  <c:v>0.99892414920244998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50-4E3B-AE9F-9A96A9931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54048"/>
        <c:axId val="83155584"/>
      </c:scatterChart>
      <c:valAx>
        <c:axId val="83154048"/>
        <c:scaling>
          <c:orientation val="minMax"/>
          <c:max val="44712.959999999999"/>
          <c:min val="44686"/>
        </c:scaling>
        <c:delete val="0"/>
        <c:axPos val="b"/>
        <c:majorGridlines/>
        <c:numFmt formatCode="yyyy\.m\.d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zh-TW"/>
          </a:p>
        </c:txPr>
        <c:crossAx val="83155584"/>
        <c:crosses val="autoZero"/>
        <c:crossBetween val="midCat"/>
        <c:majorUnit val="7"/>
      </c:valAx>
      <c:valAx>
        <c:axId val="831555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TW"/>
                  <a:t>美元</a:t>
                </a:r>
              </a:p>
            </c:rich>
          </c:tx>
          <c:layout>
            <c:manualLayout>
              <c:xMode val="edge"/>
              <c:yMode val="edge"/>
              <c:x val="0"/>
              <c:y val="3.8693279213521017E-2"/>
            </c:manualLayout>
          </c:layout>
          <c:overlay val="0"/>
        </c:title>
        <c:numFmt formatCode="#,##0.00_ " sourceLinked="0"/>
        <c:majorTickMark val="out"/>
        <c:minorTickMark val="none"/>
        <c:tickLblPos val="nextTo"/>
        <c:crossAx val="83154048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aseline="0"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pPr>
      <a:endParaRPr lang="zh-TW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688306240926255E-2"/>
          <c:y val="0.15842293906810037"/>
          <c:w val="0.82927796351890359"/>
          <c:h val="0.68331451612903227"/>
        </c:manualLayout>
      </c:layout>
      <c:scatterChart>
        <c:scatterStyle val="lineMarker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UST</c:v>
                </c:pt>
              </c:strCache>
            </c:strRef>
          </c:tx>
          <c:spPr>
            <a:ln w="25400">
              <a:solidFill>
                <a:srgbClr val="F79646">
                  <a:lumMod val="75000"/>
                </a:srgbClr>
              </a:solidFill>
            </a:ln>
            <a:effectLst/>
          </c:spPr>
          <c:marker>
            <c:symbol val="none"/>
          </c:marker>
          <c:xVal>
            <c:numRef>
              <c:f>工作表1!$A$2:$A$2161</c:f>
              <c:numCache>
                <c:formatCode>m/d/yyyy</c:formatCode>
                <c:ptCount val="2160"/>
                <c:pt idx="0">
                  <c:v>44642.375</c:v>
                </c:pt>
                <c:pt idx="1">
                  <c:v>44642.416666666672</c:v>
                </c:pt>
                <c:pt idx="2">
                  <c:v>44642.458333333328</c:v>
                </c:pt>
                <c:pt idx="3">
                  <c:v>44642.5</c:v>
                </c:pt>
                <c:pt idx="4">
                  <c:v>44642.541666666672</c:v>
                </c:pt>
                <c:pt idx="5">
                  <c:v>44642.583333333328</c:v>
                </c:pt>
                <c:pt idx="6">
                  <c:v>44642.625</c:v>
                </c:pt>
                <c:pt idx="7">
                  <c:v>44642.666666666672</c:v>
                </c:pt>
                <c:pt idx="8">
                  <c:v>44642.708333333328</c:v>
                </c:pt>
                <c:pt idx="9">
                  <c:v>44642.75</c:v>
                </c:pt>
                <c:pt idx="10">
                  <c:v>44642.791666666672</c:v>
                </c:pt>
                <c:pt idx="11">
                  <c:v>44642.833333333328</c:v>
                </c:pt>
                <c:pt idx="12">
                  <c:v>44642.875</c:v>
                </c:pt>
                <c:pt idx="13">
                  <c:v>44642.916666666672</c:v>
                </c:pt>
                <c:pt idx="14">
                  <c:v>44642.958333333328</c:v>
                </c:pt>
                <c:pt idx="15">
                  <c:v>44643</c:v>
                </c:pt>
                <c:pt idx="16">
                  <c:v>44643.041666666672</c:v>
                </c:pt>
                <c:pt idx="17">
                  <c:v>44643.083333333328</c:v>
                </c:pt>
                <c:pt idx="18">
                  <c:v>44643.125</c:v>
                </c:pt>
                <c:pt idx="19">
                  <c:v>44643.166666666672</c:v>
                </c:pt>
                <c:pt idx="20">
                  <c:v>44643.208333333328</c:v>
                </c:pt>
                <c:pt idx="21">
                  <c:v>44643.25</c:v>
                </c:pt>
                <c:pt idx="22">
                  <c:v>44643.291666666672</c:v>
                </c:pt>
                <c:pt idx="23">
                  <c:v>44643.333333333328</c:v>
                </c:pt>
                <c:pt idx="24">
                  <c:v>44643.375</c:v>
                </c:pt>
                <c:pt idx="25">
                  <c:v>44643.416666666672</c:v>
                </c:pt>
                <c:pt idx="26">
                  <c:v>44643.458333333328</c:v>
                </c:pt>
                <c:pt idx="27">
                  <c:v>44643.5</c:v>
                </c:pt>
                <c:pt idx="28">
                  <c:v>44643.541666666672</c:v>
                </c:pt>
                <c:pt idx="29">
                  <c:v>44643.583333333328</c:v>
                </c:pt>
                <c:pt idx="30">
                  <c:v>44643.625</c:v>
                </c:pt>
                <c:pt idx="31">
                  <c:v>44643.666666666672</c:v>
                </c:pt>
                <c:pt idx="32">
                  <c:v>44643.708333333328</c:v>
                </c:pt>
                <c:pt idx="33">
                  <c:v>44643.75</c:v>
                </c:pt>
                <c:pt idx="34">
                  <c:v>44643.791666666672</c:v>
                </c:pt>
                <c:pt idx="35">
                  <c:v>44643.833333333328</c:v>
                </c:pt>
                <c:pt idx="36">
                  <c:v>44643.875</c:v>
                </c:pt>
                <c:pt idx="37">
                  <c:v>44643.916666666672</c:v>
                </c:pt>
                <c:pt idx="38">
                  <c:v>44643.958333333328</c:v>
                </c:pt>
                <c:pt idx="39">
                  <c:v>44644</c:v>
                </c:pt>
                <c:pt idx="40">
                  <c:v>44644.041666666672</c:v>
                </c:pt>
                <c:pt idx="41">
                  <c:v>44644.083333333328</c:v>
                </c:pt>
                <c:pt idx="42">
                  <c:v>44644.125</c:v>
                </c:pt>
                <c:pt idx="43">
                  <c:v>44644.166666666672</c:v>
                </c:pt>
                <c:pt idx="44">
                  <c:v>44644.208333333328</c:v>
                </c:pt>
                <c:pt idx="45">
                  <c:v>44644.25</c:v>
                </c:pt>
                <c:pt idx="46">
                  <c:v>44644.291666666672</c:v>
                </c:pt>
                <c:pt idx="47">
                  <c:v>44644.333333333328</c:v>
                </c:pt>
                <c:pt idx="48">
                  <c:v>44644.375</c:v>
                </c:pt>
                <c:pt idx="49">
                  <c:v>44644.416666666672</c:v>
                </c:pt>
                <c:pt idx="50">
                  <c:v>44644.458333333328</c:v>
                </c:pt>
                <c:pt idx="51">
                  <c:v>44644.5</c:v>
                </c:pt>
                <c:pt idx="52">
                  <c:v>44644.541666666672</c:v>
                </c:pt>
                <c:pt idx="53">
                  <c:v>44644.583333333328</c:v>
                </c:pt>
                <c:pt idx="54">
                  <c:v>44644.625</c:v>
                </c:pt>
                <c:pt idx="55">
                  <c:v>44644.666666666672</c:v>
                </c:pt>
                <c:pt idx="56">
                  <c:v>44644.708333333328</c:v>
                </c:pt>
                <c:pt idx="57">
                  <c:v>44644.75</c:v>
                </c:pt>
                <c:pt idx="58">
                  <c:v>44644.791666666672</c:v>
                </c:pt>
                <c:pt idx="59">
                  <c:v>44644.833333333328</c:v>
                </c:pt>
                <c:pt idx="60">
                  <c:v>44644.875</c:v>
                </c:pt>
                <c:pt idx="61">
                  <c:v>44644.916666666672</c:v>
                </c:pt>
                <c:pt idx="62">
                  <c:v>44644.958333333328</c:v>
                </c:pt>
                <c:pt idx="63">
                  <c:v>44645</c:v>
                </c:pt>
                <c:pt idx="64">
                  <c:v>44645.041666666672</c:v>
                </c:pt>
                <c:pt idx="65">
                  <c:v>44645.083333333328</c:v>
                </c:pt>
                <c:pt idx="66">
                  <c:v>44645.125</c:v>
                </c:pt>
                <c:pt idx="67">
                  <c:v>44645.166666666672</c:v>
                </c:pt>
                <c:pt idx="68">
                  <c:v>44645.208333333328</c:v>
                </c:pt>
                <c:pt idx="69">
                  <c:v>44645.25</c:v>
                </c:pt>
                <c:pt idx="70">
                  <c:v>44645.291666666672</c:v>
                </c:pt>
                <c:pt idx="71">
                  <c:v>44645.333333333328</c:v>
                </c:pt>
                <c:pt idx="72">
                  <c:v>44645.375</c:v>
                </c:pt>
                <c:pt idx="73">
                  <c:v>44645.416666666672</c:v>
                </c:pt>
                <c:pt idx="74">
                  <c:v>44645.458333333328</c:v>
                </c:pt>
                <c:pt idx="75">
                  <c:v>44645.5</c:v>
                </c:pt>
                <c:pt idx="76">
                  <c:v>44645.541666666672</c:v>
                </c:pt>
                <c:pt idx="77">
                  <c:v>44645.583333333328</c:v>
                </c:pt>
                <c:pt idx="78">
                  <c:v>44645.625</c:v>
                </c:pt>
                <c:pt idx="79">
                  <c:v>44645.666666666672</c:v>
                </c:pt>
                <c:pt idx="80">
                  <c:v>44645.708333333328</c:v>
                </c:pt>
                <c:pt idx="81">
                  <c:v>44645.75</c:v>
                </c:pt>
                <c:pt idx="82">
                  <c:v>44645.791666666672</c:v>
                </c:pt>
                <c:pt idx="83">
                  <c:v>44645.833333333328</c:v>
                </c:pt>
                <c:pt idx="84">
                  <c:v>44645.875</c:v>
                </c:pt>
                <c:pt idx="85">
                  <c:v>44645.916666666672</c:v>
                </c:pt>
                <c:pt idx="86">
                  <c:v>44645.958333333328</c:v>
                </c:pt>
                <c:pt idx="87">
                  <c:v>44646</c:v>
                </c:pt>
                <c:pt idx="88">
                  <c:v>44646.041666666672</c:v>
                </c:pt>
                <c:pt idx="89">
                  <c:v>44646.083333333328</c:v>
                </c:pt>
                <c:pt idx="90">
                  <c:v>44646.125</c:v>
                </c:pt>
                <c:pt idx="91">
                  <c:v>44646.166666666672</c:v>
                </c:pt>
                <c:pt idx="92">
                  <c:v>44646.208333333328</c:v>
                </c:pt>
                <c:pt idx="93">
                  <c:v>44646.25</c:v>
                </c:pt>
                <c:pt idx="94">
                  <c:v>44646.291666666672</c:v>
                </c:pt>
                <c:pt idx="95">
                  <c:v>44646.333333333328</c:v>
                </c:pt>
                <c:pt idx="96">
                  <c:v>44646.375</c:v>
                </c:pt>
                <c:pt idx="97">
                  <c:v>44646.416666666672</c:v>
                </c:pt>
                <c:pt idx="98">
                  <c:v>44646.458333333328</c:v>
                </c:pt>
                <c:pt idx="99">
                  <c:v>44646.5</c:v>
                </c:pt>
                <c:pt idx="100">
                  <c:v>44646.541666666672</c:v>
                </c:pt>
                <c:pt idx="101">
                  <c:v>44646.583333333328</c:v>
                </c:pt>
                <c:pt idx="102">
                  <c:v>44646.625</c:v>
                </c:pt>
                <c:pt idx="103">
                  <c:v>44646.666666666672</c:v>
                </c:pt>
                <c:pt idx="104">
                  <c:v>44646.708333333328</c:v>
                </c:pt>
                <c:pt idx="105">
                  <c:v>44646.75</c:v>
                </c:pt>
                <c:pt idx="106">
                  <c:v>44646.791666666672</c:v>
                </c:pt>
                <c:pt idx="107">
                  <c:v>44646.833333333328</c:v>
                </c:pt>
                <c:pt idx="108">
                  <c:v>44646.875</c:v>
                </c:pt>
                <c:pt idx="109">
                  <c:v>44646.916666666672</c:v>
                </c:pt>
                <c:pt idx="110">
                  <c:v>44646.958333333328</c:v>
                </c:pt>
                <c:pt idx="111">
                  <c:v>44647</c:v>
                </c:pt>
                <c:pt idx="112">
                  <c:v>44647.041666666672</c:v>
                </c:pt>
                <c:pt idx="113">
                  <c:v>44647.083333333328</c:v>
                </c:pt>
                <c:pt idx="114">
                  <c:v>44647.125</c:v>
                </c:pt>
                <c:pt idx="115">
                  <c:v>44647.166666666672</c:v>
                </c:pt>
                <c:pt idx="116">
                  <c:v>44647.208333333328</c:v>
                </c:pt>
                <c:pt idx="117">
                  <c:v>44647.25</c:v>
                </c:pt>
                <c:pt idx="118">
                  <c:v>44647.291666666672</c:v>
                </c:pt>
                <c:pt idx="119">
                  <c:v>44647.333333333328</c:v>
                </c:pt>
                <c:pt idx="120">
                  <c:v>44647.375</c:v>
                </c:pt>
                <c:pt idx="121">
                  <c:v>44647.416666666672</c:v>
                </c:pt>
                <c:pt idx="122">
                  <c:v>44647.458333333328</c:v>
                </c:pt>
                <c:pt idx="123">
                  <c:v>44647.5</c:v>
                </c:pt>
                <c:pt idx="124">
                  <c:v>44647.541666666672</c:v>
                </c:pt>
                <c:pt idx="125">
                  <c:v>44647.583333333328</c:v>
                </c:pt>
                <c:pt idx="126">
                  <c:v>44647.625</c:v>
                </c:pt>
                <c:pt idx="127">
                  <c:v>44647.666666666672</c:v>
                </c:pt>
                <c:pt idx="128">
                  <c:v>44647.708333333328</c:v>
                </c:pt>
                <c:pt idx="129">
                  <c:v>44647.75</c:v>
                </c:pt>
                <c:pt idx="130">
                  <c:v>44647.791666666672</c:v>
                </c:pt>
                <c:pt idx="131">
                  <c:v>44647.833333333328</c:v>
                </c:pt>
                <c:pt idx="132">
                  <c:v>44647.875</c:v>
                </c:pt>
                <c:pt idx="133">
                  <c:v>44647.916666666672</c:v>
                </c:pt>
                <c:pt idx="134">
                  <c:v>44647.958333333328</c:v>
                </c:pt>
                <c:pt idx="135">
                  <c:v>44648</c:v>
                </c:pt>
                <c:pt idx="136">
                  <c:v>44648.041666666672</c:v>
                </c:pt>
                <c:pt idx="137">
                  <c:v>44648.083333333328</c:v>
                </c:pt>
                <c:pt idx="138">
                  <c:v>44648.125</c:v>
                </c:pt>
                <c:pt idx="139">
                  <c:v>44648.166666666672</c:v>
                </c:pt>
                <c:pt idx="140">
                  <c:v>44648.208333333328</c:v>
                </c:pt>
                <c:pt idx="141">
                  <c:v>44648.25</c:v>
                </c:pt>
                <c:pt idx="142">
                  <c:v>44648.291666666672</c:v>
                </c:pt>
                <c:pt idx="143">
                  <c:v>44648.333333333328</c:v>
                </c:pt>
                <c:pt idx="144">
                  <c:v>44648.375</c:v>
                </c:pt>
                <c:pt idx="145">
                  <c:v>44648.416666666672</c:v>
                </c:pt>
                <c:pt idx="146">
                  <c:v>44648.458333333328</c:v>
                </c:pt>
                <c:pt idx="147">
                  <c:v>44648.5</c:v>
                </c:pt>
                <c:pt idx="148">
                  <c:v>44648.541666666672</c:v>
                </c:pt>
                <c:pt idx="149">
                  <c:v>44648.583333333328</c:v>
                </c:pt>
                <c:pt idx="150">
                  <c:v>44648.625</c:v>
                </c:pt>
                <c:pt idx="151">
                  <c:v>44648.666666666672</c:v>
                </c:pt>
                <c:pt idx="152">
                  <c:v>44648.708333333328</c:v>
                </c:pt>
                <c:pt idx="153">
                  <c:v>44648.75</c:v>
                </c:pt>
                <c:pt idx="154">
                  <c:v>44648.791666666672</c:v>
                </c:pt>
                <c:pt idx="155">
                  <c:v>44648.833333333328</c:v>
                </c:pt>
                <c:pt idx="156">
                  <c:v>44648.875</c:v>
                </c:pt>
                <c:pt idx="157">
                  <c:v>44648.916666666672</c:v>
                </c:pt>
                <c:pt idx="158">
                  <c:v>44648.958333333328</c:v>
                </c:pt>
                <c:pt idx="159">
                  <c:v>44649</c:v>
                </c:pt>
                <c:pt idx="160">
                  <c:v>44649.041666666672</c:v>
                </c:pt>
                <c:pt idx="161">
                  <c:v>44649.083333333328</c:v>
                </c:pt>
                <c:pt idx="162">
                  <c:v>44649.125</c:v>
                </c:pt>
                <c:pt idx="163">
                  <c:v>44649.166666666672</c:v>
                </c:pt>
                <c:pt idx="164">
                  <c:v>44649.208333333328</c:v>
                </c:pt>
                <c:pt idx="165">
                  <c:v>44649.25</c:v>
                </c:pt>
                <c:pt idx="166">
                  <c:v>44649.291666666672</c:v>
                </c:pt>
                <c:pt idx="167">
                  <c:v>44649.333333333328</c:v>
                </c:pt>
                <c:pt idx="168">
                  <c:v>44649.375</c:v>
                </c:pt>
                <c:pt idx="169">
                  <c:v>44649.416666666672</c:v>
                </c:pt>
                <c:pt idx="170">
                  <c:v>44649.458333333328</c:v>
                </c:pt>
                <c:pt idx="171">
                  <c:v>44649.5</c:v>
                </c:pt>
                <c:pt idx="172">
                  <c:v>44649.541666666672</c:v>
                </c:pt>
                <c:pt idx="173">
                  <c:v>44649.583333333328</c:v>
                </c:pt>
                <c:pt idx="174">
                  <c:v>44649.625</c:v>
                </c:pt>
                <c:pt idx="175">
                  <c:v>44649.666666666672</c:v>
                </c:pt>
                <c:pt idx="176">
                  <c:v>44649.708333333328</c:v>
                </c:pt>
                <c:pt idx="177">
                  <c:v>44649.75</c:v>
                </c:pt>
                <c:pt idx="178">
                  <c:v>44649.791666666672</c:v>
                </c:pt>
                <c:pt idx="179">
                  <c:v>44649.833333333328</c:v>
                </c:pt>
                <c:pt idx="180">
                  <c:v>44649.875</c:v>
                </c:pt>
                <c:pt idx="181">
                  <c:v>44649.916666666672</c:v>
                </c:pt>
                <c:pt idx="182">
                  <c:v>44649.958333333328</c:v>
                </c:pt>
                <c:pt idx="183">
                  <c:v>44650</c:v>
                </c:pt>
                <c:pt idx="184">
                  <c:v>44650.041666666672</c:v>
                </c:pt>
                <c:pt idx="185">
                  <c:v>44650.083333333328</c:v>
                </c:pt>
                <c:pt idx="186">
                  <c:v>44650.125</c:v>
                </c:pt>
                <c:pt idx="187">
                  <c:v>44650.166666666672</c:v>
                </c:pt>
                <c:pt idx="188">
                  <c:v>44650.208333333328</c:v>
                </c:pt>
                <c:pt idx="189">
                  <c:v>44650.25</c:v>
                </c:pt>
                <c:pt idx="190">
                  <c:v>44650.291666666672</c:v>
                </c:pt>
                <c:pt idx="191">
                  <c:v>44650.333333333328</c:v>
                </c:pt>
                <c:pt idx="192">
                  <c:v>44650.375</c:v>
                </c:pt>
                <c:pt idx="193">
                  <c:v>44650.416666666672</c:v>
                </c:pt>
                <c:pt idx="194">
                  <c:v>44650.458333333328</c:v>
                </c:pt>
                <c:pt idx="195">
                  <c:v>44650.5</c:v>
                </c:pt>
                <c:pt idx="196">
                  <c:v>44650.541666666672</c:v>
                </c:pt>
                <c:pt idx="197">
                  <c:v>44650.583333333328</c:v>
                </c:pt>
                <c:pt idx="198">
                  <c:v>44650.625</c:v>
                </c:pt>
                <c:pt idx="199">
                  <c:v>44650.666666666672</c:v>
                </c:pt>
                <c:pt idx="200">
                  <c:v>44650.708333333328</c:v>
                </c:pt>
                <c:pt idx="201">
                  <c:v>44650.75</c:v>
                </c:pt>
                <c:pt idx="202">
                  <c:v>44650.791666666672</c:v>
                </c:pt>
                <c:pt idx="203">
                  <c:v>44650.833333333328</c:v>
                </c:pt>
                <c:pt idx="204">
                  <c:v>44650.875</c:v>
                </c:pt>
                <c:pt idx="205">
                  <c:v>44650.916666666672</c:v>
                </c:pt>
                <c:pt idx="206">
                  <c:v>44650.958333333328</c:v>
                </c:pt>
                <c:pt idx="207">
                  <c:v>44651</c:v>
                </c:pt>
                <c:pt idx="208">
                  <c:v>44651.041666666672</c:v>
                </c:pt>
                <c:pt idx="209">
                  <c:v>44651.083333333328</c:v>
                </c:pt>
                <c:pt idx="210">
                  <c:v>44651.125</c:v>
                </c:pt>
                <c:pt idx="211">
                  <c:v>44651.166666666672</c:v>
                </c:pt>
                <c:pt idx="212">
                  <c:v>44651.208333333328</c:v>
                </c:pt>
                <c:pt idx="213">
                  <c:v>44651.25</c:v>
                </c:pt>
                <c:pt idx="214">
                  <c:v>44651.291666666672</c:v>
                </c:pt>
                <c:pt idx="215">
                  <c:v>44651.333333333328</c:v>
                </c:pt>
                <c:pt idx="216">
                  <c:v>44651.375</c:v>
                </c:pt>
                <c:pt idx="217">
                  <c:v>44651.416666666672</c:v>
                </c:pt>
                <c:pt idx="218">
                  <c:v>44651.458333333328</c:v>
                </c:pt>
                <c:pt idx="219">
                  <c:v>44651.5</c:v>
                </c:pt>
                <c:pt idx="220">
                  <c:v>44651.541666666672</c:v>
                </c:pt>
                <c:pt idx="221">
                  <c:v>44651.583333333328</c:v>
                </c:pt>
                <c:pt idx="222">
                  <c:v>44651.625</c:v>
                </c:pt>
                <c:pt idx="223">
                  <c:v>44651.666666666672</c:v>
                </c:pt>
                <c:pt idx="224">
                  <c:v>44651.708333333328</c:v>
                </c:pt>
                <c:pt idx="225">
                  <c:v>44651.75</c:v>
                </c:pt>
                <c:pt idx="226">
                  <c:v>44651.791666666672</c:v>
                </c:pt>
                <c:pt idx="227">
                  <c:v>44651.833333333328</c:v>
                </c:pt>
                <c:pt idx="228">
                  <c:v>44651.875</c:v>
                </c:pt>
                <c:pt idx="229">
                  <c:v>44651.916666666672</c:v>
                </c:pt>
                <c:pt idx="230">
                  <c:v>44651.958333333328</c:v>
                </c:pt>
                <c:pt idx="231">
                  <c:v>44652</c:v>
                </c:pt>
                <c:pt idx="232">
                  <c:v>44652.041666666672</c:v>
                </c:pt>
                <c:pt idx="233">
                  <c:v>44652.083333333328</c:v>
                </c:pt>
                <c:pt idx="234">
                  <c:v>44652.125</c:v>
                </c:pt>
                <c:pt idx="235">
                  <c:v>44652.166666666672</c:v>
                </c:pt>
                <c:pt idx="236">
                  <c:v>44652.208333333328</c:v>
                </c:pt>
                <c:pt idx="237">
                  <c:v>44652.25</c:v>
                </c:pt>
                <c:pt idx="238">
                  <c:v>44652.291666666672</c:v>
                </c:pt>
                <c:pt idx="239">
                  <c:v>44652.333333333328</c:v>
                </c:pt>
                <c:pt idx="240">
                  <c:v>44652.375</c:v>
                </c:pt>
                <c:pt idx="241">
                  <c:v>44652.416666666672</c:v>
                </c:pt>
                <c:pt idx="242">
                  <c:v>44652.458333333328</c:v>
                </c:pt>
                <c:pt idx="243">
                  <c:v>44652.5</c:v>
                </c:pt>
                <c:pt idx="244">
                  <c:v>44652.541666666672</c:v>
                </c:pt>
                <c:pt idx="245">
                  <c:v>44652.583333333328</c:v>
                </c:pt>
                <c:pt idx="246">
                  <c:v>44652.625</c:v>
                </c:pt>
                <c:pt idx="247">
                  <c:v>44652.666666666672</c:v>
                </c:pt>
                <c:pt idx="248">
                  <c:v>44652.708333333328</c:v>
                </c:pt>
                <c:pt idx="249">
                  <c:v>44652.75</c:v>
                </c:pt>
                <c:pt idx="250">
                  <c:v>44652.791666666672</c:v>
                </c:pt>
                <c:pt idx="251">
                  <c:v>44652.833333333328</c:v>
                </c:pt>
                <c:pt idx="252">
                  <c:v>44652.875</c:v>
                </c:pt>
                <c:pt idx="253">
                  <c:v>44652.916666666672</c:v>
                </c:pt>
                <c:pt idx="254">
                  <c:v>44652.958333333328</c:v>
                </c:pt>
                <c:pt idx="255">
                  <c:v>44653</c:v>
                </c:pt>
                <c:pt idx="256">
                  <c:v>44653.041666666672</c:v>
                </c:pt>
                <c:pt idx="257">
                  <c:v>44653.083333333328</c:v>
                </c:pt>
                <c:pt idx="258">
                  <c:v>44653.125</c:v>
                </c:pt>
                <c:pt idx="259">
                  <c:v>44653.166666666672</c:v>
                </c:pt>
                <c:pt idx="260">
                  <c:v>44653.208333333328</c:v>
                </c:pt>
                <c:pt idx="261">
                  <c:v>44653.25</c:v>
                </c:pt>
                <c:pt idx="262">
                  <c:v>44653.291666666672</c:v>
                </c:pt>
                <c:pt idx="263">
                  <c:v>44653.333333333328</c:v>
                </c:pt>
                <c:pt idx="264">
                  <c:v>44653.375</c:v>
                </c:pt>
                <c:pt idx="265">
                  <c:v>44653.416666666672</c:v>
                </c:pt>
                <c:pt idx="266">
                  <c:v>44653.458333333328</c:v>
                </c:pt>
                <c:pt idx="267">
                  <c:v>44653.5</c:v>
                </c:pt>
                <c:pt idx="268">
                  <c:v>44653.541666666672</c:v>
                </c:pt>
                <c:pt idx="269">
                  <c:v>44653.583333333328</c:v>
                </c:pt>
                <c:pt idx="270">
                  <c:v>44653.625</c:v>
                </c:pt>
                <c:pt idx="271">
                  <c:v>44653.666666666672</c:v>
                </c:pt>
                <c:pt idx="272">
                  <c:v>44653.708333333328</c:v>
                </c:pt>
                <c:pt idx="273">
                  <c:v>44653.75</c:v>
                </c:pt>
                <c:pt idx="274">
                  <c:v>44653.791666666672</c:v>
                </c:pt>
                <c:pt idx="275">
                  <c:v>44653.833333333328</c:v>
                </c:pt>
                <c:pt idx="276">
                  <c:v>44653.875</c:v>
                </c:pt>
                <c:pt idx="277">
                  <c:v>44653.916666666672</c:v>
                </c:pt>
                <c:pt idx="278">
                  <c:v>44653.958333333328</c:v>
                </c:pt>
                <c:pt idx="279">
                  <c:v>44654</c:v>
                </c:pt>
                <c:pt idx="280">
                  <c:v>44654.041666666672</c:v>
                </c:pt>
                <c:pt idx="281">
                  <c:v>44654.083333333328</c:v>
                </c:pt>
                <c:pt idx="282">
                  <c:v>44654.125</c:v>
                </c:pt>
                <c:pt idx="283">
                  <c:v>44654.166666666672</c:v>
                </c:pt>
                <c:pt idx="284">
                  <c:v>44654.208333333328</c:v>
                </c:pt>
                <c:pt idx="285">
                  <c:v>44654.25</c:v>
                </c:pt>
                <c:pt idx="286">
                  <c:v>44654.291666666672</c:v>
                </c:pt>
                <c:pt idx="287">
                  <c:v>44654.333333333328</c:v>
                </c:pt>
                <c:pt idx="288">
                  <c:v>44654.375</c:v>
                </c:pt>
                <c:pt idx="289">
                  <c:v>44654.416666666672</c:v>
                </c:pt>
                <c:pt idx="290">
                  <c:v>44654.458333333328</c:v>
                </c:pt>
                <c:pt idx="291">
                  <c:v>44654.5</c:v>
                </c:pt>
                <c:pt idx="292">
                  <c:v>44654.541666666672</c:v>
                </c:pt>
                <c:pt idx="293">
                  <c:v>44654.583333333328</c:v>
                </c:pt>
                <c:pt idx="294">
                  <c:v>44654.625</c:v>
                </c:pt>
                <c:pt idx="295">
                  <c:v>44654.666666666672</c:v>
                </c:pt>
                <c:pt idx="296">
                  <c:v>44654.708333333328</c:v>
                </c:pt>
                <c:pt idx="297">
                  <c:v>44654.75</c:v>
                </c:pt>
                <c:pt idx="298">
                  <c:v>44654.791666666672</c:v>
                </c:pt>
                <c:pt idx="299">
                  <c:v>44654.833333333328</c:v>
                </c:pt>
                <c:pt idx="300">
                  <c:v>44654.875</c:v>
                </c:pt>
                <c:pt idx="301">
                  <c:v>44654.916666666672</c:v>
                </c:pt>
                <c:pt idx="302">
                  <c:v>44654.958333333328</c:v>
                </c:pt>
                <c:pt idx="303">
                  <c:v>44655</c:v>
                </c:pt>
                <c:pt idx="304">
                  <c:v>44655.041666666672</c:v>
                </c:pt>
                <c:pt idx="305">
                  <c:v>44655.083333333328</c:v>
                </c:pt>
                <c:pt idx="306">
                  <c:v>44655.125</c:v>
                </c:pt>
                <c:pt idx="307">
                  <c:v>44655.166666666672</c:v>
                </c:pt>
                <c:pt idx="308">
                  <c:v>44655.208333333328</c:v>
                </c:pt>
                <c:pt idx="309">
                  <c:v>44655.25</c:v>
                </c:pt>
                <c:pt idx="310">
                  <c:v>44655.291666666672</c:v>
                </c:pt>
                <c:pt idx="311">
                  <c:v>44655.333333333328</c:v>
                </c:pt>
                <c:pt idx="312">
                  <c:v>44655.375</c:v>
                </c:pt>
                <c:pt idx="313">
                  <c:v>44655.416666666672</c:v>
                </c:pt>
                <c:pt idx="314">
                  <c:v>44655.458333333328</c:v>
                </c:pt>
                <c:pt idx="315">
                  <c:v>44655.5</c:v>
                </c:pt>
                <c:pt idx="316">
                  <c:v>44655.541666666672</c:v>
                </c:pt>
                <c:pt idx="317">
                  <c:v>44655.583333333328</c:v>
                </c:pt>
                <c:pt idx="318">
                  <c:v>44655.625</c:v>
                </c:pt>
                <c:pt idx="319">
                  <c:v>44655.666666666672</c:v>
                </c:pt>
                <c:pt idx="320">
                  <c:v>44655.708333333328</c:v>
                </c:pt>
                <c:pt idx="321">
                  <c:v>44655.75</c:v>
                </c:pt>
                <c:pt idx="322">
                  <c:v>44655.791666666672</c:v>
                </c:pt>
                <c:pt idx="323">
                  <c:v>44655.833333333328</c:v>
                </c:pt>
                <c:pt idx="324">
                  <c:v>44655.875</c:v>
                </c:pt>
                <c:pt idx="325">
                  <c:v>44655.916666666672</c:v>
                </c:pt>
                <c:pt idx="326">
                  <c:v>44655.958333333328</c:v>
                </c:pt>
                <c:pt idx="327">
                  <c:v>44656</c:v>
                </c:pt>
                <c:pt idx="328">
                  <c:v>44656.041666666672</c:v>
                </c:pt>
                <c:pt idx="329">
                  <c:v>44656.083333333328</c:v>
                </c:pt>
                <c:pt idx="330">
                  <c:v>44656.125</c:v>
                </c:pt>
                <c:pt idx="331">
                  <c:v>44656.166666666672</c:v>
                </c:pt>
                <c:pt idx="332">
                  <c:v>44656.208333333328</c:v>
                </c:pt>
                <c:pt idx="333">
                  <c:v>44656.25</c:v>
                </c:pt>
                <c:pt idx="334">
                  <c:v>44656.291666666672</c:v>
                </c:pt>
                <c:pt idx="335">
                  <c:v>44656.333333333328</c:v>
                </c:pt>
                <c:pt idx="336">
                  <c:v>44656.375</c:v>
                </c:pt>
                <c:pt idx="337">
                  <c:v>44656.416666666672</c:v>
                </c:pt>
                <c:pt idx="338">
                  <c:v>44656.458333333328</c:v>
                </c:pt>
                <c:pt idx="339">
                  <c:v>44656.5</c:v>
                </c:pt>
                <c:pt idx="340">
                  <c:v>44656.541666666672</c:v>
                </c:pt>
                <c:pt idx="341">
                  <c:v>44656.583333333328</c:v>
                </c:pt>
                <c:pt idx="342">
                  <c:v>44656.625</c:v>
                </c:pt>
                <c:pt idx="343">
                  <c:v>44656.666666666672</c:v>
                </c:pt>
                <c:pt idx="344">
                  <c:v>44656.708333333328</c:v>
                </c:pt>
                <c:pt idx="345">
                  <c:v>44656.75</c:v>
                </c:pt>
                <c:pt idx="346">
                  <c:v>44656.791666666672</c:v>
                </c:pt>
                <c:pt idx="347">
                  <c:v>44656.833333333328</c:v>
                </c:pt>
                <c:pt idx="348">
                  <c:v>44656.875</c:v>
                </c:pt>
                <c:pt idx="349">
                  <c:v>44656.916666666672</c:v>
                </c:pt>
                <c:pt idx="350">
                  <c:v>44656.958333333328</c:v>
                </c:pt>
                <c:pt idx="351">
                  <c:v>44657</c:v>
                </c:pt>
                <c:pt idx="352">
                  <c:v>44657.041666666672</c:v>
                </c:pt>
                <c:pt idx="353">
                  <c:v>44657.083333333328</c:v>
                </c:pt>
                <c:pt idx="354">
                  <c:v>44657.125</c:v>
                </c:pt>
                <c:pt idx="355">
                  <c:v>44657.166666666672</c:v>
                </c:pt>
                <c:pt idx="356">
                  <c:v>44657.208333333328</c:v>
                </c:pt>
                <c:pt idx="357">
                  <c:v>44657.25</c:v>
                </c:pt>
                <c:pt idx="358">
                  <c:v>44657.291666666672</c:v>
                </c:pt>
                <c:pt idx="359">
                  <c:v>44657.333333333328</c:v>
                </c:pt>
                <c:pt idx="360">
                  <c:v>44657.375</c:v>
                </c:pt>
                <c:pt idx="361">
                  <c:v>44657.416666666672</c:v>
                </c:pt>
                <c:pt idx="362">
                  <c:v>44657.458333333328</c:v>
                </c:pt>
                <c:pt idx="363">
                  <c:v>44657.5</c:v>
                </c:pt>
                <c:pt idx="364">
                  <c:v>44657.541666666672</c:v>
                </c:pt>
                <c:pt idx="365">
                  <c:v>44657.583333333328</c:v>
                </c:pt>
                <c:pt idx="366">
                  <c:v>44657.625</c:v>
                </c:pt>
                <c:pt idx="367">
                  <c:v>44657.666666666672</c:v>
                </c:pt>
                <c:pt idx="368">
                  <c:v>44657.708333333328</c:v>
                </c:pt>
                <c:pt idx="369">
                  <c:v>44657.75</c:v>
                </c:pt>
                <c:pt idx="370">
                  <c:v>44657.791666666672</c:v>
                </c:pt>
                <c:pt idx="371">
                  <c:v>44657.833333333328</c:v>
                </c:pt>
                <c:pt idx="372">
                  <c:v>44657.875</c:v>
                </c:pt>
                <c:pt idx="373">
                  <c:v>44657.916666666672</c:v>
                </c:pt>
                <c:pt idx="374">
                  <c:v>44657.958333333328</c:v>
                </c:pt>
                <c:pt idx="375">
                  <c:v>44658</c:v>
                </c:pt>
                <c:pt idx="376">
                  <c:v>44658.041666666672</c:v>
                </c:pt>
                <c:pt idx="377">
                  <c:v>44658.083333333328</c:v>
                </c:pt>
                <c:pt idx="378">
                  <c:v>44658.125</c:v>
                </c:pt>
                <c:pt idx="379">
                  <c:v>44658.166666666672</c:v>
                </c:pt>
                <c:pt idx="380">
                  <c:v>44658.208333333328</c:v>
                </c:pt>
                <c:pt idx="381">
                  <c:v>44658.25</c:v>
                </c:pt>
                <c:pt idx="382">
                  <c:v>44658.291666666672</c:v>
                </c:pt>
                <c:pt idx="383">
                  <c:v>44658.333333333328</c:v>
                </c:pt>
                <c:pt idx="384">
                  <c:v>44658.375</c:v>
                </c:pt>
                <c:pt idx="385">
                  <c:v>44658.416666666672</c:v>
                </c:pt>
                <c:pt idx="386">
                  <c:v>44658.458333333328</c:v>
                </c:pt>
                <c:pt idx="387">
                  <c:v>44658.5</c:v>
                </c:pt>
                <c:pt idx="388">
                  <c:v>44658.541666666672</c:v>
                </c:pt>
                <c:pt idx="389">
                  <c:v>44658.583333333328</c:v>
                </c:pt>
                <c:pt idx="390">
                  <c:v>44658.625</c:v>
                </c:pt>
                <c:pt idx="391">
                  <c:v>44658.666666666672</c:v>
                </c:pt>
                <c:pt idx="392">
                  <c:v>44658.708333333328</c:v>
                </c:pt>
                <c:pt idx="393">
                  <c:v>44658.75</c:v>
                </c:pt>
                <c:pt idx="394">
                  <c:v>44658.791666666672</c:v>
                </c:pt>
                <c:pt idx="395">
                  <c:v>44658.833333333328</c:v>
                </c:pt>
                <c:pt idx="396">
                  <c:v>44658.875</c:v>
                </c:pt>
                <c:pt idx="397">
                  <c:v>44658.916666666672</c:v>
                </c:pt>
                <c:pt idx="398">
                  <c:v>44658.958333333328</c:v>
                </c:pt>
                <c:pt idx="399">
                  <c:v>44659</c:v>
                </c:pt>
                <c:pt idx="400">
                  <c:v>44659.041666666672</c:v>
                </c:pt>
                <c:pt idx="401">
                  <c:v>44659.083333333328</c:v>
                </c:pt>
                <c:pt idx="402">
                  <c:v>44659.125</c:v>
                </c:pt>
                <c:pt idx="403">
                  <c:v>44659.166666666672</c:v>
                </c:pt>
                <c:pt idx="404">
                  <c:v>44659.208333333328</c:v>
                </c:pt>
                <c:pt idx="405">
                  <c:v>44659.25</c:v>
                </c:pt>
                <c:pt idx="406">
                  <c:v>44659.291666666672</c:v>
                </c:pt>
                <c:pt idx="407">
                  <c:v>44659.333333333328</c:v>
                </c:pt>
                <c:pt idx="408">
                  <c:v>44659.375</c:v>
                </c:pt>
                <c:pt idx="409">
                  <c:v>44659.416666666672</c:v>
                </c:pt>
                <c:pt idx="410">
                  <c:v>44659.458333333328</c:v>
                </c:pt>
                <c:pt idx="411">
                  <c:v>44659.5</c:v>
                </c:pt>
                <c:pt idx="412">
                  <c:v>44659.541666666672</c:v>
                </c:pt>
                <c:pt idx="413">
                  <c:v>44659.583333333328</c:v>
                </c:pt>
                <c:pt idx="414">
                  <c:v>44659.625</c:v>
                </c:pt>
                <c:pt idx="415">
                  <c:v>44659.666666666672</c:v>
                </c:pt>
                <c:pt idx="416">
                  <c:v>44659.708333333328</c:v>
                </c:pt>
                <c:pt idx="417">
                  <c:v>44659.75</c:v>
                </c:pt>
                <c:pt idx="418">
                  <c:v>44659.791666666672</c:v>
                </c:pt>
                <c:pt idx="419">
                  <c:v>44659.833333333328</c:v>
                </c:pt>
                <c:pt idx="420">
                  <c:v>44659.875</c:v>
                </c:pt>
                <c:pt idx="421">
                  <c:v>44659.916666666672</c:v>
                </c:pt>
                <c:pt idx="422">
                  <c:v>44659.958333333328</c:v>
                </c:pt>
                <c:pt idx="423">
                  <c:v>44660</c:v>
                </c:pt>
                <c:pt idx="424">
                  <c:v>44660.041666666672</c:v>
                </c:pt>
                <c:pt idx="425">
                  <c:v>44660.083333333328</c:v>
                </c:pt>
                <c:pt idx="426">
                  <c:v>44660.125</c:v>
                </c:pt>
                <c:pt idx="427">
                  <c:v>44660.166666666672</c:v>
                </c:pt>
                <c:pt idx="428">
                  <c:v>44660.208333333328</c:v>
                </c:pt>
                <c:pt idx="429">
                  <c:v>44660.25</c:v>
                </c:pt>
                <c:pt idx="430">
                  <c:v>44660.291666666672</c:v>
                </c:pt>
                <c:pt idx="431">
                  <c:v>44660.333333333328</c:v>
                </c:pt>
                <c:pt idx="432">
                  <c:v>44660.375</c:v>
                </c:pt>
                <c:pt idx="433">
                  <c:v>44660.416666666672</c:v>
                </c:pt>
                <c:pt idx="434">
                  <c:v>44660.458333333328</c:v>
                </c:pt>
                <c:pt idx="435">
                  <c:v>44660.5</c:v>
                </c:pt>
                <c:pt idx="436">
                  <c:v>44660.541666666672</c:v>
                </c:pt>
                <c:pt idx="437">
                  <c:v>44660.583333333328</c:v>
                </c:pt>
                <c:pt idx="438">
                  <c:v>44660.625</c:v>
                </c:pt>
                <c:pt idx="439">
                  <c:v>44660.666666666672</c:v>
                </c:pt>
                <c:pt idx="440">
                  <c:v>44660.708333333328</c:v>
                </c:pt>
                <c:pt idx="441">
                  <c:v>44660.75</c:v>
                </c:pt>
                <c:pt idx="442">
                  <c:v>44660.791666666672</c:v>
                </c:pt>
                <c:pt idx="443">
                  <c:v>44660.833333333328</c:v>
                </c:pt>
                <c:pt idx="444">
                  <c:v>44660.875</c:v>
                </c:pt>
                <c:pt idx="445">
                  <c:v>44660.916666666672</c:v>
                </c:pt>
                <c:pt idx="446">
                  <c:v>44660.958333333328</c:v>
                </c:pt>
                <c:pt idx="447">
                  <c:v>44661</c:v>
                </c:pt>
                <c:pt idx="448">
                  <c:v>44661.041666666672</c:v>
                </c:pt>
                <c:pt idx="449">
                  <c:v>44661.083333333328</c:v>
                </c:pt>
                <c:pt idx="450">
                  <c:v>44661.125</c:v>
                </c:pt>
                <c:pt idx="451">
                  <c:v>44661.166666666672</c:v>
                </c:pt>
                <c:pt idx="452">
                  <c:v>44661.208333333328</c:v>
                </c:pt>
                <c:pt idx="453">
                  <c:v>44661.25</c:v>
                </c:pt>
                <c:pt idx="454">
                  <c:v>44661.291666666672</c:v>
                </c:pt>
                <c:pt idx="455">
                  <c:v>44661.333333333328</c:v>
                </c:pt>
                <c:pt idx="456">
                  <c:v>44661.375</c:v>
                </c:pt>
                <c:pt idx="457">
                  <c:v>44661.416666666672</c:v>
                </c:pt>
                <c:pt idx="458">
                  <c:v>44661.458333333328</c:v>
                </c:pt>
                <c:pt idx="459">
                  <c:v>44661.5</c:v>
                </c:pt>
                <c:pt idx="460">
                  <c:v>44661.541666666672</c:v>
                </c:pt>
                <c:pt idx="461">
                  <c:v>44661.583333333328</c:v>
                </c:pt>
                <c:pt idx="462">
                  <c:v>44661.625</c:v>
                </c:pt>
                <c:pt idx="463">
                  <c:v>44661.666666666672</c:v>
                </c:pt>
                <c:pt idx="464">
                  <c:v>44661.708333333328</c:v>
                </c:pt>
                <c:pt idx="465">
                  <c:v>44661.75</c:v>
                </c:pt>
                <c:pt idx="466">
                  <c:v>44661.791666666672</c:v>
                </c:pt>
                <c:pt idx="467">
                  <c:v>44661.833333333328</c:v>
                </c:pt>
                <c:pt idx="468">
                  <c:v>44661.875</c:v>
                </c:pt>
                <c:pt idx="469">
                  <c:v>44661.916666666672</c:v>
                </c:pt>
                <c:pt idx="470">
                  <c:v>44661.958333333328</c:v>
                </c:pt>
                <c:pt idx="471">
                  <c:v>44662</c:v>
                </c:pt>
                <c:pt idx="472">
                  <c:v>44662.041666666672</c:v>
                </c:pt>
                <c:pt idx="473">
                  <c:v>44662.083333333328</c:v>
                </c:pt>
                <c:pt idx="474">
                  <c:v>44662.125</c:v>
                </c:pt>
                <c:pt idx="475">
                  <c:v>44662.166666666672</c:v>
                </c:pt>
                <c:pt idx="476">
                  <c:v>44662.208333333328</c:v>
                </c:pt>
                <c:pt idx="477">
                  <c:v>44662.25</c:v>
                </c:pt>
                <c:pt idx="478">
                  <c:v>44662.291666666672</c:v>
                </c:pt>
                <c:pt idx="479">
                  <c:v>44662.333333333328</c:v>
                </c:pt>
                <c:pt idx="480">
                  <c:v>44662.375</c:v>
                </c:pt>
                <c:pt idx="481">
                  <c:v>44662.416666666672</c:v>
                </c:pt>
                <c:pt idx="482">
                  <c:v>44662.458333333328</c:v>
                </c:pt>
                <c:pt idx="483">
                  <c:v>44662.5</c:v>
                </c:pt>
                <c:pt idx="484">
                  <c:v>44662.541666666672</c:v>
                </c:pt>
                <c:pt idx="485">
                  <c:v>44662.583333333328</c:v>
                </c:pt>
                <c:pt idx="486">
                  <c:v>44662.625</c:v>
                </c:pt>
                <c:pt idx="487">
                  <c:v>44662.666666666672</c:v>
                </c:pt>
                <c:pt idx="488">
                  <c:v>44662.708333333328</c:v>
                </c:pt>
                <c:pt idx="489">
                  <c:v>44662.75</c:v>
                </c:pt>
                <c:pt idx="490">
                  <c:v>44662.791666666672</c:v>
                </c:pt>
                <c:pt idx="491">
                  <c:v>44662.833333333328</c:v>
                </c:pt>
                <c:pt idx="492">
                  <c:v>44662.875</c:v>
                </c:pt>
                <c:pt idx="493">
                  <c:v>44662.916666666672</c:v>
                </c:pt>
                <c:pt idx="494">
                  <c:v>44662.958333333328</c:v>
                </c:pt>
                <c:pt idx="495">
                  <c:v>44663</c:v>
                </c:pt>
                <c:pt idx="496">
                  <c:v>44663.041666666672</c:v>
                </c:pt>
                <c:pt idx="497">
                  <c:v>44663.083333333328</c:v>
                </c:pt>
                <c:pt idx="498">
                  <c:v>44663.125</c:v>
                </c:pt>
                <c:pt idx="499">
                  <c:v>44663.166666666672</c:v>
                </c:pt>
                <c:pt idx="500">
                  <c:v>44663.208333333328</c:v>
                </c:pt>
                <c:pt idx="501">
                  <c:v>44663.25</c:v>
                </c:pt>
                <c:pt idx="502">
                  <c:v>44663.291666666672</c:v>
                </c:pt>
                <c:pt idx="503">
                  <c:v>44663.333333333328</c:v>
                </c:pt>
                <c:pt idx="504">
                  <c:v>44663.375</c:v>
                </c:pt>
                <c:pt idx="505">
                  <c:v>44663.416666666672</c:v>
                </c:pt>
                <c:pt idx="506">
                  <c:v>44663.458333333328</c:v>
                </c:pt>
                <c:pt idx="507">
                  <c:v>44663.5</c:v>
                </c:pt>
                <c:pt idx="508">
                  <c:v>44663.541666666672</c:v>
                </c:pt>
                <c:pt idx="509">
                  <c:v>44663.583333333328</c:v>
                </c:pt>
                <c:pt idx="510">
                  <c:v>44663.625</c:v>
                </c:pt>
                <c:pt idx="511">
                  <c:v>44663.666666666672</c:v>
                </c:pt>
                <c:pt idx="512">
                  <c:v>44663.708333333328</c:v>
                </c:pt>
                <c:pt idx="513">
                  <c:v>44663.75</c:v>
                </c:pt>
                <c:pt idx="514">
                  <c:v>44663.791666666672</c:v>
                </c:pt>
                <c:pt idx="515">
                  <c:v>44663.833333333328</c:v>
                </c:pt>
                <c:pt idx="516">
                  <c:v>44663.875</c:v>
                </c:pt>
                <c:pt idx="517">
                  <c:v>44663.916666666672</c:v>
                </c:pt>
                <c:pt idx="518">
                  <c:v>44663.958333333328</c:v>
                </c:pt>
                <c:pt idx="519">
                  <c:v>44664</c:v>
                </c:pt>
                <c:pt idx="520">
                  <c:v>44664.041666666672</c:v>
                </c:pt>
                <c:pt idx="521">
                  <c:v>44664.083333333328</c:v>
                </c:pt>
                <c:pt idx="522">
                  <c:v>44664.125</c:v>
                </c:pt>
                <c:pt idx="523">
                  <c:v>44664.166666666672</c:v>
                </c:pt>
                <c:pt idx="524">
                  <c:v>44664.208333333328</c:v>
                </c:pt>
                <c:pt idx="525">
                  <c:v>44664.25</c:v>
                </c:pt>
                <c:pt idx="526">
                  <c:v>44664.291666666672</c:v>
                </c:pt>
                <c:pt idx="527">
                  <c:v>44664.333333333328</c:v>
                </c:pt>
                <c:pt idx="528">
                  <c:v>44664.375</c:v>
                </c:pt>
                <c:pt idx="529">
                  <c:v>44664.416666666672</c:v>
                </c:pt>
                <c:pt idx="530">
                  <c:v>44664.458333333328</c:v>
                </c:pt>
                <c:pt idx="531">
                  <c:v>44664.5</c:v>
                </c:pt>
                <c:pt idx="532">
                  <c:v>44664.541666666672</c:v>
                </c:pt>
                <c:pt idx="533">
                  <c:v>44664.583333333328</c:v>
                </c:pt>
                <c:pt idx="534">
                  <c:v>44664.625</c:v>
                </c:pt>
                <c:pt idx="535">
                  <c:v>44664.666666666672</c:v>
                </c:pt>
                <c:pt idx="536">
                  <c:v>44664.708333333328</c:v>
                </c:pt>
                <c:pt idx="537">
                  <c:v>44664.75</c:v>
                </c:pt>
                <c:pt idx="538">
                  <c:v>44664.791666666672</c:v>
                </c:pt>
                <c:pt idx="539">
                  <c:v>44664.833333333328</c:v>
                </c:pt>
                <c:pt idx="540">
                  <c:v>44664.875</c:v>
                </c:pt>
                <c:pt idx="541">
                  <c:v>44664.916666666672</c:v>
                </c:pt>
                <c:pt idx="542">
                  <c:v>44664.958333333328</c:v>
                </c:pt>
                <c:pt idx="543">
                  <c:v>44665</c:v>
                </c:pt>
                <c:pt idx="544">
                  <c:v>44665.041666666672</c:v>
                </c:pt>
                <c:pt idx="545">
                  <c:v>44665.083333333328</c:v>
                </c:pt>
                <c:pt idx="546">
                  <c:v>44665.125</c:v>
                </c:pt>
                <c:pt idx="547">
                  <c:v>44665.166666666672</c:v>
                </c:pt>
                <c:pt idx="548">
                  <c:v>44665.208333333328</c:v>
                </c:pt>
                <c:pt idx="549">
                  <c:v>44665.25</c:v>
                </c:pt>
                <c:pt idx="550">
                  <c:v>44665.291666666672</c:v>
                </c:pt>
                <c:pt idx="551">
                  <c:v>44665.333333333328</c:v>
                </c:pt>
                <c:pt idx="552">
                  <c:v>44665.375</c:v>
                </c:pt>
                <c:pt idx="553">
                  <c:v>44665.416666666672</c:v>
                </c:pt>
                <c:pt idx="554">
                  <c:v>44665.458333333328</c:v>
                </c:pt>
                <c:pt idx="555">
                  <c:v>44665.5</c:v>
                </c:pt>
                <c:pt idx="556">
                  <c:v>44665.541666666672</c:v>
                </c:pt>
                <c:pt idx="557">
                  <c:v>44665.583333333328</c:v>
                </c:pt>
                <c:pt idx="558">
                  <c:v>44665.625</c:v>
                </c:pt>
                <c:pt idx="559">
                  <c:v>44665.666666666672</c:v>
                </c:pt>
                <c:pt idx="560">
                  <c:v>44665.708333333328</c:v>
                </c:pt>
                <c:pt idx="561">
                  <c:v>44665.75</c:v>
                </c:pt>
                <c:pt idx="562">
                  <c:v>44665.791666666672</c:v>
                </c:pt>
                <c:pt idx="563">
                  <c:v>44665.833333333328</c:v>
                </c:pt>
                <c:pt idx="564">
                  <c:v>44665.875</c:v>
                </c:pt>
                <c:pt idx="565">
                  <c:v>44665.916666666672</c:v>
                </c:pt>
                <c:pt idx="566">
                  <c:v>44665.958333333328</c:v>
                </c:pt>
                <c:pt idx="567">
                  <c:v>44666</c:v>
                </c:pt>
                <c:pt idx="568">
                  <c:v>44666.041666666672</c:v>
                </c:pt>
                <c:pt idx="569">
                  <c:v>44666.083333333328</c:v>
                </c:pt>
                <c:pt idx="570">
                  <c:v>44666.125</c:v>
                </c:pt>
                <c:pt idx="571">
                  <c:v>44666.166666666672</c:v>
                </c:pt>
                <c:pt idx="572">
                  <c:v>44666.208333333328</c:v>
                </c:pt>
                <c:pt idx="573">
                  <c:v>44666.25</c:v>
                </c:pt>
                <c:pt idx="574">
                  <c:v>44666.291666666672</c:v>
                </c:pt>
                <c:pt idx="575">
                  <c:v>44666.333333333328</c:v>
                </c:pt>
                <c:pt idx="576">
                  <c:v>44666.375</c:v>
                </c:pt>
                <c:pt idx="577">
                  <c:v>44666.416666666672</c:v>
                </c:pt>
                <c:pt idx="578">
                  <c:v>44666.458333333328</c:v>
                </c:pt>
                <c:pt idx="579">
                  <c:v>44666.5</c:v>
                </c:pt>
                <c:pt idx="580">
                  <c:v>44666.541666666672</c:v>
                </c:pt>
                <c:pt idx="581">
                  <c:v>44666.583333333328</c:v>
                </c:pt>
                <c:pt idx="582">
                  <c:v>44666.625</c:v>
                </c:pt>
                <c:pt idx="583">
                  <c:v>44666.666666666672</c:v>
                </c:pt>
                <c:pt idx="584">
                  <c:v>44666.708333333328</c:v>
                </c:pt>
                <c:pt idx="585">
                  <c:v>44666.75</c:v>
                </c:pt>
                <c:pt idx="586">
                  <c:v>44666.791666666672</c:v>
                </c:pt>
                <c:pt idx="587">
                  <c:v>44666.833333333328</c:v>
                </c:pt>
                <c:pt idx="588">
                  <c:v>44666.875</c:v>
                </c:pt>
                <c:pt idx="589">
                  <c:v>44666.916666666672</c:v>
                </c:pt>
                <c:pt idx="590">
                  <c:v>44666.958333333328</c:v>
                </c:pt>
                <c:pt idx="591">
                  <c:v>44667</c:v>
                </c:pt>
                <c:pt idx="592">
                  <c:v>44667.041666666672</c:v>
                </c:pt>
                <c:pt idx="593">
                  <c:v>44667.083333333328</c:v>
                </c:pt>
                <c:pt idx="594">
                  <c:v>44667.125</c:v>
                </c:pt>
                <c:pt idx="595">
                  <c:v>44667.166666666672</c:v>
                </c:pt>
                <c:pt idx="596">
                  <c:v>44667.208333333328</c:v>
                </c:pt>
                <c:pt idx="597">
                  <c:v>44667.25</c:v>
                </c:pt>
                <c:pt idx="598">
                  <c:v>44667.291666666672</c:v>
                </c:pt>
                <c:pt idx="599">
                  <c:v>44667.333333333328</c:v>
                </c:pt>
                <c:pt idx="600">
                  <c:v>44667.375</c:v>
                </c:pt>
                <c:pt idx="601">
                  <c:v>44667.416666666672</c:v>
                </c:pt>
                <c:pt idx="602">
                  <c:v>44667.458333333328</c:v>
                </c:pt>
                <c:pt idx="603">
                  <c:v>44667.5</c:v>
                </c:pt>
                <c:pt idx="604">
                  <c:v>44667.541666666672</c:v>
                </c:pt>
                <c:pt idx="605">
                  <c:v>44667.583333333328</c:v>
                </c:pt>
                <c:pt idx="606">
                  <c:v>44667.625</c:v>
                </c:pt>
                <c:pt idx="607">
                  <c:v>44667.666666666672</c:v>
                </c:pt>
                <c:pt idx="608">
                  <c:v>44667.708333333328</c:v>
                </c:pt>
                <c:pt idx="609">
                  <c:v>44667.75</c:v>
                </c:pt>
                <c:pt idx="610">
                  <c:v>44667.791666666672</c:v>
                </c:pt>
                <c:pt idx="611">
                  <c:v>44667.833333333328</c:v>
                </c:pt>
                <c:pt idx="612">
                  <c:v>44667.875</c:v>
                </c:pt>
                <c:pt idx="613">
                  <c:v>44667.916666666672</c:v>
                </c:pt>
                <c:pt idx="614">
                  <c:v>44667.958333333328</c:v>
                </c:pt>
                <c:pt idx="615">
                  <c:v>44668</c:v>
                </c:pt>
                <c:pt idx="616">
                  <c:v>44668.041666666672</c:v>
                </c:pt>
                <c:pt idx="617">
                  <c:v>44668.083333333328</c:v>
                </c:pt>
                <c:pt idx="618">
                  <c:v>44668.125</c:v>
                </c:pt>
                <c:pt idx="619">
                  <c:v>44668.166666666672</c:v>
                </c:pt>
                <c:pt idx="620">
                  <c:v>44668.208333333328</c:v>
                </c:pt>
                <c:pt idx="621">
                  <c:v>44668.25</c:v>
                </c:pt>
                <c:pt idx="622">
                  <c:v>44668.291666666672</c:v>
                </c:pt>
                <c:pt idx="623">
                  <c:v>44668.333333333328</c:v>
                </c:pt>
                <c:pt idx="624">
                  <c:v>44668.375</c:v>
                </c:pt>
                <c:pt idx="625">
                  <c:v>44668.416666666672</c:v>
                </c:pt>
                <c:pt idx="626">
                  <c:v>44668.458333333328</c:v>
                </c:pt>
                <c:pt idx="627">
                  <c:v>44668.5</c:v>
                </c:pt>
                <c:pt idx="628">
                  <c:v>44668.541666666672</c:v>
                </c:pt>
                <c:pt idx="629">
                  <c:v>44668.583333333328</c:v>
                </c:pt>
                <c:pt idx="630">
                  <c:v>44668.625</c:v>
                </c:pt>
                <c:pt idx="631">
                  <c:v>44668.666666666672</c:v>
                </c:pt>
                <c:pt idx="632">
                  <c:v>44668.708333333328</c:v>
                </c:pt>
                <c:pt idx="633">
                  <c:v>44668.75</c:v>
                </c:pt>
                <c:pt idx="634">
                  <c:v>44668.791666666672</c:v>
                </c:pt>
                <c:pt idx="635">
                  <c:v>44668.833333333328</c:v>
                </c:pt>
                <c:pt idx="636">
                  <c:v>44668.875</c:v>
                </c:pt>
                <c:pt idx="637">
                  <c:v>44668.916666666672</c:v>
                </c:pt>
                <c:pt idx="638">
                  <c:v>44668.958333333328</c:v>
                </c:pt>
                <c:pt idx="639">
                  <c:v>44669</c:v>
                </c:pt>
                <c:pt idx="640">
                  <c:v>44669.041666666672</c:v>
                </c:pt>
                <c:pt idx="641">
                  <c:v>44669.083333333328</c:v>
                </c:pt>
                <c:pt idx="642">
                  <c:v>44669.125</c:v>
                </c:pt>
                <c:pt idx="643">
                  <c:v>44669.166666666672</c:v>
                </c:pt>
                <c:pt idx="644">
                  <c:v>44669.208333333328</c:v>
                </c:pt>
                <c:pt idx="645">
                  <c:v>44669.25</c:v>
                </c:pt>
                <c:pt idx="646">
                  <c:v>44669.291666666672</c:v>
                </c:pt>
                <c:pt idx="647">
                  <c:v>44669.333333333328</c:v>
                </c:pt>
                <c:pt idx="648">
                  <c:v>44669.375</c:v>
                </c:pt>
                <c:pt idx="649">
                  <c:v>44669.416666666672</c:v>
                </c:pt>
                <c:pt idx="650">
                  <c:v>44669.458333333328</c:v>
                </c:pt>
                <c:pt idx="651">
                  <c:v>44669.5</c:v>
                </c:pt>
                <c:pt idx="652">
                  <c:v>44669.541666666672</c:v>
                </c:pt>
                <c:pt idx="653">
                  <c:v>44669.583333333328</c:v>
                </c:pt>
                <c:pt idx="654">
                  <c:v>44669.625</c:v>
                </c:pt>
                <c:pt idx="655">
                  <c:v>44669.666666666672</c:v>
                </c:pt>
                <c:pt idx="656">
                  <c:v>44669.708333333328</c:v>
                </c:pt>
                <c:pt idx="657">
                  <c:v>44669.75</c:v>
                </c:pt>
                <c:pt idx="658">
                  <c:v>44669.791666666672</c:v>
                </c:pt>
                <c:pt idx="659">
                  <c:v>44669.833333333328</c:v>
                </c:pt>
                <c:pt idx="660">
                  <c:v>44669.875</c:v>
                </c:pt>
                <c:pt idx="661">
                  <c:v>44669.916666666672</c:v>
                </c:pt>
                <c:pt idx="662">
                  <c:v>44669.958333333328</c:v>
                </c:pt>
                <c:pt idx="663">
                  <c:v>44670</c:v>
                </c:pt>
                <c:pt idx="664">
                  <c:v>44670.041666666672</c:v>
                </c:pt>
                <c:pt idx="665">
                  <c:v>44670.083333333328</c:v>
                </c:pt>
                <c:pt idx="666">
                  <c:v>44670.125</c:v>
                </c:pt>
                <c:pt idx="667">
                  <c:v>44670.166666666672</c:v>
                </c:pt>
                <c:pt idx="668">
                  <c:v>44670.208333333328</c:v>
                </c:pt>
                <c:pt idx="669">
                  <c:v>44670.25</c:v>
                </c:pt>
                <c:pt idx="670">
                  <c:v>44670.291666666672</c:v>
                </c:pt>
                <c:pt idx="671">
                  <c:v>44670.333333333328</c:v>
                </c:pt>
                <c:pt idx="672">
                  <c:v>44670.375</c:v>
                </c:pt>
                <c:pt idx="673">
                  <c:v>44670.416666666672</c:v>
                </c:pt>
                <c:pt idx="674">
                  <c:v>44670.458333333328</c:v>
                </c:pt>
                <c:pt idx="675">
                  <c:v>44670.5</c:v>
                </c:pt>
                <c:pt idx="676">
                  <c:v>44670.541666666672</c:v>
                </c:pt>
                <c:pt idx="677">
                  <c:v>44670.583333333328</c:v>
                </c:pt>
                <c:pt idx="678">
                  <c:v>44670.625</c:v>
                </c:pt>
                <c:pt idx="679">
                  <c:v>44670.666666666672</c:v>
                </c:pt>
                <c:pt idx="680">
                  <c:v>44670.708333333328</c:v>
                </c:pt>
                <c:pt idx="681">
                  <c:v>44670.75</c:v>
                </c:pt>
                <c:pt idx="682">
                  <c:v>44670.791666666672</c:v>
                </c:pt>
                <c:pt idx="683">
                  <c:v>44670.833333333328</c:v>
                </c:pt>
                <c:pt idx="684">
                  <c:v>44670.875</c:v>
                </c:pt>
                <c:pt idx="685">
                  <c:v>44670.916666666672</c:v>
                </c:pt>
                <c:pt idx="686">
                  <c:v>44670.958333333328</c:v>
                </c:pt>
                <c:pt idx="687">
                  <c:v>44671</c:v>
                </c:pt>
                <c:pt idx="688">
                  <c:v>44671.041666666672</c:v>
                </c:pt>
                <c:pt idx="689">
                  <c:v>44671.083333333328</c:v>
                </c:pt>
                <c:pt idx="690">
                  <c:v>44671.125</c:v>
                </c:pt>
                <c:pt idx="691">
                  <c:v>44671.166666666672</c:v>
                </c:pt>
                <c:pt idx="692">
                  <c:v>44671.208333333328</c:v>
                </c:pt>
                <c:pt idx="693">
                  <c:v>44671.25</c:v>
                </c:pt>
                <c:pt idx="694">
                  <c:v>44671.291666666672</c:v>
                </c:pt>
                <c:pt idx="695">
                  <c:v>44671.333333333328</c:v>
                </c:pt>
                <c:pt idx="696">
                  <c:v>44671.375</c:v>
                </c:pt>
                <c:pt idx="697">
                  <c:v>44671.416666666672</c:v>
                </c:pt>
                <c:pt idx="698">
                  <c:v>44671.458333333328</c:v>
                </c:pt>
                <c:pt idx="699">
                  <c:v>44671.5</c:v>
                </c:pt>
                <c:pt idx="700">
                  <c:v>44671.541666666672</c:v>
                </c:pt>
                <c:pt idx="701">
                  <c:v>44671.583333333328</c:v>
                </c:pt>
                <c:pt idx="702">
                  <c:v>44671.625</c:v>
                </c:pt>
                <c:pt idx="703">
                  <c:v>44671.666666666672</c:v>
                </c:pt>
                <c:pt idx="704">
                  <c:v>44671.708333333328</c:v>
                </c:pt>
                <c:pt idx="705">
                  <c:v>44671.75</c:v>
                </c:pt>
                <c:pt idx="706">
                  <c:v>44671.791666666672</c:v>
                </c:pt>
                <c:pt idx="707">
                  <c:v>44671.833333333328</c:v>
                </c:pt>
                <c:pt idx="708">
                  <c:v>44671.875</c:v>
                </c:pt>
                <c:pt idx="709">
                  <c:v>44671.916666666672</c:v>
                </c:pt>
                <c:pt idx="710">
                  <c:v>44671.958333333328</c:v>
                </c:pt>
                <c:pt idx="711">
                  <c:v>44672</c:v>
                </c:pt>
                <c:pt idx="712">
                  <c:v>44672.041666666672</c:v>
                </c:pt>
                <c:pt idx="713">
                  <c:v>44672.083333333328</c:v>
                </c:pt>
                <c:pt idx="714">
                  <c:v>44672.125</c:v>
                </c:pt>
                <c:pt idx="715">
                  <c:v>44672.166666666672</c:v>
                </c:pt>
                <c:pt idx="716">
                  <c:v>44672.208333333328</c:v>
                </c:pt>
                <c:pt idx="717">
                  <c:v>44672.25</c:v>
                </c:pt>
                <c:pt idx="718">
                  <c:v>44672.291666666672</c:v>
                </c:pt>
                <c:pt idx="719">
                  <c:v>44672.333333333328</c:v>
                </c:pt>
                <c:pt idx="720">
                  <c:v>44672.375</c:v>
                </c:pt>
                <c:pt idx="721">
                  <c:v>44672.416666666672</c:v>
                </c:pt>
                <c:pt idx="722">
                  <c:v>44672.458333333328</c:v>
                </c:pt>
                <c:pt idx="723">
                  <c:v>44672.5</c:v>
                </c:pt>
                <c:pt idx="724">
                  <c:v>44672.541666666672</c:v>
                </c:pt>
                <c:pt idx="725">
                  <c:v>44672.583333333328</c:v>
                </c:pt>
                <c:pt idx="726">
                  <c:v>44672.625</c:v>
                </c:pt>
                <c:pt idx="727">
                  <c:v>44672.666666666672</c:v>
                </c:pt>
                <c:pt idx="728">
                  <c:v>44672.708333333328</c:v>
                </c:pt>
                <c:pt idx="729">
                  <c:v>44672.75</c:v>
                </c:pt>
                <c:pt idx="730">
                  <c:v>44672.791666666672</c:v>
                </c:pt>
                <c:pt idx="731">
                  <c:v>44672.833333333328</c:v>
                </c:pt>
                <c:pt idx="732">
                  <c:v>44672.875</c:v>
                </c:pt>
                <c:pt idx="733">
                  <c:v>44672.916666666672</c:v>
                </c:pt>
                <c:pt idx="734">
                  <c:v>44672.958333333328</c:v>
                </c:pt>
                <c:pt idx="735">
                  <c:v>44673</c:v>
                </c:pt>
                <c:pt idx="736">
                  <c:v>44673.041666666672</c:v>
                </c:pt>
                <c:pt idx="737">
                  <c:v>44673.083333333328</c:v>
                </c:pt>
                <c:pt idx="738">
                  <c:v>44673.125</c:v>
                </c:pt>
                <c:pt idx="739">
                  <c:v>44673.166666666672</c:v>
                </c:pt>
                <c:pt idx="740">
                  <c:v>44673.208333333328</c:v>
                </c:pt>
                <c:pt idx="741">
                  <c:v>44673.25</c:v>
                </c:pt>
                <c:pt idx="742">
                  <c:v>44673.291666666672</c:v>
                </c:pt>
                <c:pt idx="743">
                  <c:v>44673.333333333328</c:v>
                </c:pt>
                <c:pt idx="744">
                  <c:v>44673.375</c:v>
                </c:pt>
                <c:pt idx="745">
                  <c:v>44673.416666666672</c:v>
                </c:pt>
                <c:pt idx="746">
                  <c:v>44673.458333333328</c:v>
                </c:pt>
                <c:pt idx="747">
                  <c:v>44673.5</c:v>
                </c:pt>
                <c:pt idx="748">
                  <c:v>44673.541666666672</c:v>
                </c:pt>
                <c:pt idx="749">
                  <c:v>44673.583333333328</c:v>
                </c:pt>
                <c:pt idx="750">
                  <c:v>44673.625</c:v>
                </c:pt>
                <c:pt idx="751">
                  <c:v>44673.666666666672</c:v>
                </c:pt>
                <c:pt idx="752">
                  <c:v>44673.708333333328</c:v>
                </c:pt>
                <c:pt idx="753">
                  <c:v>44673.75</c:v>
                </c:pt>
                <c:pt idx="754">
                  <c:v>44673.791666666672</c:v>
                </c:pt>
                <c:pt idx="755">
                  <c:v>44673.833333333328</c:v>
                </c:pt>
                <c:pt idx="756">
                  <c:v>44673.875</c:v>
                </c:pt>
                <c:pt idx="757">
                  <c:v>44673.916666666672</c:v>
                </c:pt>
                <c:pt idx="758">
                  <c:v>44673.958333333328</c:v>
                </c:pt>
                <c:pt idx="759">
                  <c:v>44674</c:v>
                </c:pt>
                <c:pt idx="760">
                  <c:v>44674.041666666672</c:v>
                </c:pt>
                <c:pt idx="761">
                  <c:v>44674.083333333328</c:v>
                </c:pt>
                <c:pt idx="762">
                  <c:v>44674.125</c:v>
                </c:pt>
                <c:pt idx="763">
                  <c:v>44674.166666666672</c:v>
                </c:pt>
                <c:pt idx="764">
                  <c:v>44674.208333333328</c:v>
                </c:pt>
                <c:pt idx="765">
                  <c:v>44674.25</c:v>
                </c:pt>
                <c:pt idx="766">
                  <c:v>44674.291666666672</c:v>
                </c:pt>
                <c:pt idx="767">
                  <c:v>44674.333333333328</c:v>
                </c:pt>
                <c:pt idx="768">
                  <c:v>44674.375</c:v>
                </c:pt>
                <c:pt idx="769">
                  <c:v>44674.416666666672</c:v>
                </c:pt>
                <c:pt idx="770">
                  <c:v>44674.458333333328</c:v>
                </c:pt>
                <c:pt idx="771">
                  <c:v>44674.5</c:v>
                </c:pt>
                <c:pt idx="772">
                  <c:v>44674.541666666672</c:v>
                </c:pt>
                <c:pt idx="773">
                  <c:v>44674.583333333328</c:v>
                </c:pt>
                <c:pt idx="774">
                  <c:v>44674.625</c:v>
                </c:pt>
                <c:pt idx="775">
                  <c:v>44674.666666666672</c:v>
                </c:pt>
                <c:pt idx="776">
                  <c:v>44674.708333333328</c:v>
                </c:pt>
                <c:pt idx="777">
                  <c:v>44674.75</c:v>
                </c:pt>
                <c:pt idx="778">
                  <c:v>44674.791666666672</c:v>
                </c:pt>
                <c:pt idx="779">
                  <c:v>44674.833333333328</c:v>
                </c:pt>
                <c:pt idx="780">
                  <c:v>44674.875</c:v>
                </c:pt>
                <c:pt idx="781">
                  <c:v>44674.916666666672</c:v>
                </c:pt>
                <c:pt idx="782">
                  <c:v>44674.958333333328</c:v>
                </c:pt>
                <c:pt idx="783">
                  <c:v>44675</c:v>
                </c:pt>
                <c:pt idx="784">
                  <c:v>44675.041666666672</c:v>
                </c:pt>
                <c:pt idx="785">
                  <c:v>44675.083333333328</c:v>
                </c:pt>
                <c:pt idx="786">
                  <c:v>44675.125</c:v>
                </c:pt>
                <c:pt idx="787">
                  <c:v>44675.166666666672</c:v>
                </c:pt>
                <c:pt idx="788">
                  <c:v>44675.208333333328</c:v>
                </c:pt>
                <c:pt idx="789">
                  <c:v>44675.25</c:v>
                </c:pt>
                <c:pt idx="790">
                  <c:v>44675.291666666672</c:v>
                </c:pt>
                <c:pt idx="791">
                  <c:v>44675.333333333328</c:v>
                </c:pt>
                <c:pt idx="792">
                  <c:v>44675.375</c:v>
                </c:pt>
                <c:pt idx="793">
                  <c:v>44675.416666666672</c:v>
                </c:pt>
                <c:pt idx="794">
                  <c:v>44675.458333333328</c:v>
                </c:pt>
                <c:pt idx="795">
                  <c:v>44675.5</c:v>
                </c:pt>
                <c:pt idx="796">
                  <c:v>44675.541666666672</c:v>
                </c:pt>
                <c:pt idx="797">
                  <c:v>44675.583333333328</c:v>
                </c:pt>
                <c:pt idx="798">
                  <c:v>44675.625</c:v>
                </c:pt>
                <c:pt idx="799">
                  <c:v>44675.666666666672</c:v>
                </c:pt>
                <c:pt idx="800">
                  <c:v>44675.708333333328</c:v>
                </c:pt>
                <c:pt idx="801">
                  <c:v>44675.75</c:v>
                </c:pt>
                <c:pt idx="802">
                  <c:v>44675.791666666672</c:v>
                </c:pt>
                <c:pt idx="803">
                  <c:v>44675.833333333328</c:v>
                </c:pt>
                <c:pt idx="804">
                  <c:v>44675.875</c:v>
                </c:pt>
                <c:pt idx="805">
                  <c:v>44675.916666666672</c:v>
                </c:pt>
                <c:pt idx="806">
                  <c:v>44675.958333333328</c:v>
                </c:pt>
                <c:pt idx="807">
                  <c:v>44676</c:v>
                </c:pt>
                <c:pt idx="808">
                  <c:v>44676.041666666672</c:v>
                </c:pt>
                <c:pt idx="809">
                  <c:v>44676.083333333328</c:v>
                </c:pt>
                <c:pt idx="810">
                  <c:v>44676.125</c:v>
                </c:pt>
                <c:pt idx="811">
                  <c:v>44676.166666666672</c:v>
                </c:pt>
                <c:pt idx="812">
                  <c:v>44676.208333333328</c:v>
                </c:pt>
                <c:pt idx="813">
                  <c:v>44676.25</c:v>
                </c:pt>
                <c:pt idx="814">
                  <c:v>44676.291666666672</c:v>
                </c:pt>
                <c:pt idx="815">
                  <c:v>44676.333333333328</c:v>
                </c:pt>
                <c:pt idx="816">
                  <c:v>44676.375</c:v>
                </c:pt>
                <c:pt idx="817">
                  <c:v>44676.416666666672</c:v>
                </c:pt>
                <c:pt idx="818">
                  <c:v>44676.458333333328</c:v>
                </c:pt>
                <c:pt idx="819">
                  <c:v>44676.5</c:v>
                </c:pt>
                <c:pt idx="820">
                  <c:v>44676.541666666672</c:v>
                </c:pt>
                <c:pt idx="821">
                  <c:v>44676.583333333328</c:v>
                </c:pt>
                <c:pt idx="822">
                  <c:v>44676.625</c:v>
                </c:pt>
                <c:pt idx="823">
                  <c:v>44676.666666666672</c:v>
                </c:pt>
                <c:pt idx="824">
                  <c:v>44676.708333333328</c:v>
                </c:pt>
                <c:pt idx="825">
                  <c:v>44676.75</c:v>
                </c:pt>
                <c:pt idx="826">
                  <c:v>44676.791666666672</c:v>
                </c:pt>
                <c:pt idx="827">
                  <c:v>44676.833333333328</c:v>
                </c:pt>
                <c:pt idx="828">
                  <c:v>44676.875</c:v>
                </c:pt>
                <c:pt idx="829">
                  <c:v>44676.916666666672</c:v>
                </c:pt>
                <c:pt idx="830">
                  <c:v>44676.958333333328</c:v>
                </c:pt>
                <c:pt idx="831">
                  <c:v>44677</c:v>
                </c:pt>
                <c:pt idx="832">
                  <c:v>44677.041666666672</c:v>
                </c:pt>
                <c:pt idx="833">
                  <c:v>44677.083333333328</c:v>
                </c:pt>
                <c:pt idx="834">
                  <c:v>44677.125</c:v>
                </c:pt>
                <c:pt idx="835">
                  <c:v>44677.166666666672</c:v>
                </c:pt>
                <c:pt idx="836">
                  <c:v>44677.208333333328</c:v>
                </c:pt>
                <c:pt idx="837">
                  <c:v>44677.25</c:v>
                </c:pt>
                <c:pt idx="838">
                  <c:v>44677.291666666672</c:v>
                </c:pt>
                <c:pt idx="839">
                  <c:v>44677.333333333328</c:v>
                </c:pt>
                <c:pt idx="840">
                  <c:v>44677.375</c:v>
                </c:pt>
                <c:pt idx="841">
                  <c:v>44677.416666666672</c:v>
                </c:pt>
                <c:pt idx="842">
                  <c:v>44677.458333333328</c:v>
                </c:pt>
                <c:pt idx="843">
                  <c:v>44677.5</c:v>
                </c:pt>
                <c:pt idx="844">
                  <c:v>44677.541666666672</c:v>
                </c:pt>
                <c:pt idx="845">
                  <c:v>44677.583333333328</c:v>
                </c:pt>
                <c:pt idx="846">
                  <c:v>44677.625</c:v>
                </c:pt>
                <c:pt idx="847">
                  <c:v>44677.666666666672</c:v>
                </c:pt>
                <c:pt idx="848">
                  <c:v>44677.708333333328</c:v>
                </c:pt>
                <c:pt idx="849">
                  <c:v>44677.75</c:v>
                </c:pt>
                <c:pt idx="850">
                  <c:v>44677.791666666672</c:v>
                </c:pt>
                <c:pt idx="851">
                  <c:v>44677.833333333328</c:v>
                </c:pt>
                <c:pt idx="852">
                  <c:v>44677.875</c:v>
                </c:pt>
                <c:pt idx="853">
                  <c:v>44677.916666666672</c:v>
                </c:pt>
                <c:pt idx="854">
                  <c:v>44677.958333333328</c:v>
                </c:pt>
                <c:pt idx="855">
                  <c:v>44678</c:v>
                </c:pt>
                <c:pt idx="856">
                  <c:v>44678.041666666672</c:v>
                </c:pt>
                <c:pt idx="857">
                  <c:v>44678.083333333328</c:v>
                </c:pt>
                <c:pt idx="858">
                  <c:v>44678.125</c:v>
                </c:pt>
                <c:pt idx="859">
                  <c:v>44678.166666666672</c:v>
                </c:pt>
                <c:pt idx="860">
                  <c:v>44678.208333333328</c:v>
                </c:pt>
                <c:pt idx="861">
                  <c:v>44678.25</c:v>
                </c:pt>
                <c:pt idx="862">
                  <c:v>44678.291666666672</c:v>
                </c:pt>
                <c:pt idx="863">
                  <c:v>44678.333333333328</c:v>
                </c:pt>
                <c:pt idx="864">
                  <c:v>44678.375</c:v>
                </c:pt>
                <c:pt idx="865">
                  <c:v>44678.416666666672</c:v>
                </c:pt>
                <c:pt idx="866">
                  <c:v>44678.458333333328</c:v>
                </c:pt>
                <c:pt idx="867">
                  <c:v>44678.5</c:v>
                </c:pt>
                <c:pt idx="868">
                  <c:v>44678.541666666672</c:v>
                </c:pt>
                <c:pt idx="869">
                  <c:v>44678.583333333328</c:v>
                </c:pt>
                <c:pt idx="870">
                  <c:v>44678.625</c:v>
                </c:pt>
                <c:pt idx="871">
                  <c:v>44678.666666666672</c:v>
                </c:pt>
                <c:pt idx="872">
                  <c:v>44678.708333333328</c:v>
                </c:pt>
                <c:pt idx="873">
                  <c:v>44678.75</c:v>
                </c:pt>
                <c:pt idx="874">
                  <c:v>44678.791666666672</c:v>
                </c:pt>
                <c:pt idx="875">
                  <c:v>44678.833333333328</c:v>
                </c:pt>
                <c:pt idx="876">
                  <c:v>44678.875</c:v>
                </c:pt>
                <c:pt idx="877">
                  <c:v>44678.916666666672</c:v>
                </c:pt>
                <c:pt idx="878">
                  <c:v>44678.958333333328</c:v>
                </c:pt>
                <c:pt idx="879">
                  <c:v>44679</c:v>
                </c:pt>
                <c:pt idx="880">
                  <c:v>44679.041666666672</c:v>
                </c:pt>
                <c:pt idx="881">
                  <c:v>44679.083333333328</c:v>
                </c:pt>
                <c:pt idx="882">
                  <c:v>44679.125</c:v>
                </c:pt>
                <c:pt idx="883">
                  <c:v>44679.166666666672</c:v>
                </c:pt>
                <c:pt idx="884">
                  <c:v>44679.208333333328</c:v>
                </c:pt>
                <c:pt idx="885">
                  <c:v>44679.25</c:v>
                </c:pt>
                <c:pt idx="886">
                  <c:v>44679.291666666672</c:v>
                </c:pt>
                <c:pt idx="887">
                  <c:v>44679.333333333328</c:v>
                </c:pt>
                <c:pt idx="888">
                  <c:v>44679.375</c:v>
                </c:pt>
                <c:pt idx="889">
                  <c:v>44679.416666666672</c:v>
                </c:pt>
                <c:pt idx="890">
                  <c:v>44679.458333333328</c:v>
                </c:pt>
                <c:pt idx="891">
                  <c:v>44679.5</c:v>
                </c:pt>
                <c:pt idx="892">
                  <c:v>44679.541666666672</c:v>
                </c:pt>
                <c:pt idx="893">
                  <c:v>44679.583333333328</c:v>
                </c:pt>
                <c:pt idx="894">
                  <c:v>44679.625</c:v>
                </c:pt>
                <c:pt idx="895">
                  <c:v>44679.666666666672</c:v>
                </c:pt>
                <c:pt idx="896">
                  <c:v>44679.708333333328</c:v>
                </c:pt>
                <c:pt idx="897">
                  <c:v>44679.75</c:v>
                </c:pt>
                <c:pt idx="898">
                  <c:v>44679.791666666672</c:v>
                </c:pt>
                <c:pt idx="899">
                  <c:v>44679.833333333328</c:v>
                </c:pt>
                <c:pt idx="900">
                  <c:v>44679.875</c:v>
                </c:pt>
                <c:pt idx="901">
                  <c:v>44679.916666666672</c:v>
                </c:pt>
                <c:pt idx="902">
                  <c:v>44679.958333333328</c:v>
                </c:pt>
                <c:pt idx="903">
                  <c:v>44680</c:v>
                </c:pt>
                <c:pt idx="904">
                  <c:v>44680.041666666672</c:v>
                </c:pt>
                <c:pt idx="905">
                  <c:v>44680.083333333328</c:v>
                </c:pt>
                <c:pt idx="906">
                  <c:v>44680.125</c:v>
                </c:pt>
                <c:pt idx="907">
                  <c:v>44680.166666666672</c:v>
                </c:pt>
                <c:pt idx="908">
                  <c:v>44680.208333333328</c:v>
                </c:pt>
                <c:pt idx="909">
                  <c:v>44680.25</c:v>
                </c:pt>
                <c:pt idx="910">
                  <c:v>44680.291666666672</c:v>
                </c:pt>
                <c:pt idx="911">
                  <c:v>44680.333333333328</c:v>
                </c:pt>
                <c:pt idx="912">
                  <c:v>44680.375</c:v>
                </c:pt>
                <c:pt idx="913">
                  <c:v>44680.416666666672</c:v>
                </c:pt>
                <c:pt idx="914">
                  <c:v>44680.458333333328</c:v>
                </c:pt>
                <c:pt idx="915">
                  <c:v>44680.5</c:v>
                </c:pt>
                <c:pt idx="916">
                  <c:v>44680.541666666672</c:v>
                </c:pt>
                <c:pt idx="917">
                  <c:v>44680.583333333328</c:v>
                </c:pt>
                <c:pt idx="918">
                  <c:v>44680.625</c:v>
                </c:pt>
                <c:pt idx="919">
                  <c:v>44680.666666666672</c:v>
                </c:pt>
                <c:pt idx="920">
                  <c:v>44680.708333333328</c:v>
                </c:pt>
                <c:pt idx="921">
                  <c:v>44680.75</c:v>
                </c:pt>
                <c:pt idx="922">
                  <c:v>44680.791666666672</c:v>
                </c:pt>
                <c:pt idx="923">
                  <c:v>44680.833333333328</c:v>
                </c:pt>
                <c:pt idx="924">
                  <c:v>44680.875</c:v>
                </c:pt>
                <c:pt idx="925">
                  <c:v>44680.916666666672</c:v>
                </c:pt>
                <c:pt idx="926">
                  <c:v>44680.958333333328</c:v>
                </c:pt>
                <c:pt idx="927">
                  <c:v>44681</c:v>
                </c:pt>
                <c:pt idx="928">
                  <c:v>44681.041666666672</c:v>
                </c:pt>
                <c:pt idx="929">
                  <c:v>44681.083333333328</c:v>
                </c:pt>
                <c:pt idx="930">
                  <c:v>44681.125</c:v>
                </c:pt>
                <c:pt idx="931">
                  <c:v>44681.166666666672</c:v>
                </c:pt>
                <c:pt idx="932">
                  <c:v>44681.208333333328</c:v>
                </c:pt>
                <c:pt idx="933">
                  <c:v>44681.25</c:v>
                </c:pt>
                <c:pt idx="934">
                  <c:v>44681.291666666672</c:v>
                </c:pt>
                <c:pt idx="935">
                  <c:v>44681.333333333328</c:v>
                </c:pt>
                <c:pt idx="936">
                  <c:v>44681.375</c:v>
                </c:pt>
                <c:pt idx="937">
                  <c:v>44681.416666666672</c:v>
                </c:pt>
                <c:pt idx="938">
                  <c:v>44681.458333333328</c:v>
                </c:pt>
                <c:pt idx="939">
                  <c:v>44681.5</c:v>
                </c:pt>
                <c:pt idx="940">
                  <c:v>44681.541666666672</c:v>
                </c:pt>
                <c:pt idx="941">
                  <c:v>44681.583333333328</c:v>
                </c:pt>
                <c:pt idx="942">
                  <c:v>44681.625</c:v>
                </c:pt>
                <c:pt idx="943">
                  <c:v>44681.666666666672</c:v>
                </c:pt>
                <c:pt idx="944">
                  <c:v>44681.708333333328</c:v>
                </c:pt>
                <c:pt idx="945">
                  <c:v>44681.75</c:v>
                </c:pt>
                <c:pt idx="946">
                  <c:v>44681.791666666672</c:v>
                </c:pt>
                <c:pt idx="947">
                  <c:v>44681.833333333328</c:v>
                </c:pt>
                <c:pt idx="948">
                  <c:v>44681.875</c:v>
                </c:pt>
                <c:pt idx="949">
                  <c:v>44681.916666666672</c:v>
                </c:pt>
                <c:pt idx="950">
                  <c:v>44681.958333333328</c:v>
                </c:pt>
                <c:pt idx="951">
                  <c:v>44682</c:v>
                </c:pt>
                <c:pt idx="952">
                  <c:v>44682.041666666672</c:v>
                </c:pt>
                <c:pt idx="953">
                  <c:v>44682.083333333328</c:v>
                </c:pt>
                <c:pt idx="954">
                  <c:v>44682.125</c:v>
                </c:pt>
                <c:pt idx="955">
                  <c:v>44682.166666666672</c:v>
                </c:pt>
                <c:pt idx="956">
                  <c:v>44682.208333333328</c:v>
                </c:pt>
                <c:pt idx="957">
                  <c:v>44682.25</c:v>
                </c:pt>
                <c:pt idx="958">
                  <c:v>44682.291666666672</c:v>
                </c:pt>
                <c:pt idx="959">
                  <c:v>44682.333333333328</c:v>
                </c:pt>
                <c:pt idx="960">
                  <c:v>44682.375</c:v>
                </c:pt>
                <c:pt idx="961">
                  <c:v>44682.416666666672</c:v>
                </c:pt>
                <c:pt idx="962">
                  <c:v>44682.458333333328</c:v>
                </c:pt>
                <c:pt idx="963">
                  <c:v>44682.5</c:v>
                </c:pt>
                <c:pt idx="964">
                  <c:v>44682.541666666672</c:v>
                </c:pt>
                <c:pt idx="965">
                  <c:v>44682.583333333328</c:v>
                </c:pt>
                <c:pt idx="966">
                  <c:v>44682.625</c:v>
                </c:pt>
                <c:pt idx="967">
                  <c:v>44682.666666666672</c:v>
                </c:pt>
                <c:pt idx="968">
                  <c:v>44682.708333333328</c:v>
                </c:pt>
                <c:pt idx="969">
                  <c:v>44682.75</c:v>
                </c:pt>
                <c:pt idx="970">
                  <c:v>44682.791666666672</c:v>
                </c:pt>
                <c:pt idx="971">
                  <c:v>44682.833333333328</c:v>
                </c:pt>
                <c:pt idx="972">
                  <c:v>44682.875</c:v>
                </c:pt>
                <c:pt idx="973">
                  <c:v>44682.916666666672</c:v>
                </c:pt>
                <c:pt idx="974">
                  <c:v>44682.958333333328</c:v>
                </c:pt>
                <c:pt idx="975">
                  <c:v>44683</c:v>
                </c:pt>
                <c:pt idx="976">
                  <c:v>44683.041666666672</c:v>
                </c:pt>
                <c:pt idx="977">
                  <c:v>44683.083333333328</c:v>
                </c:pt>
                <c:pt idx="978">
                  <c:v>44683.125</c:v>
                </c:pt>
                <c:pt idx="979">
                  <c:v>44683.166666666672</c:v>
                </c:pt>
                <c:pt idx="980">
                  <c:v>44683.208333333328</c:v>
                </c:pt>
                <c:pt idx="981">
                  <c:v>44683.25</c:v>
                </c:pt>
                <c:pt idx="982">
                  <c:v>44683.291666666672</c:v>
                </c:pt>
                <c:pt idx="983">
                  <c:v>44683.333333333328</c:v>
                </c:pt>
                <c:pt idx="984">
                  <c:v>44683.375</c:v>
                </c:pt>
                <c:pt idx="985">
                  <c:v>44683.416666666672</c:v>
                </c:pt>
                <c:pt idx="986">
                  <c:v>44683.458333333328</c:v>
                </c:pt>
                <c:pt idx="987">
                  <c:v>44683.5</c:v>
                </c:pt>
                <c:pt idx="988">
                  <c:v>44683.541666666672</c:v>
                </c:pt>
                <c:pt idx="989">
                  <c:v>44683.583333333328</c:v>
                </c:pt>
                <c:pt idx="990">
                  <c:v>44683.625</c:v>
                </c:pt>
                <c:pt idx="991">
                  <c:v>44683.666666666672</c:v>
                </c:pt>
                <c:pt idx="992">
                  <c:v>44683.708333333328</c:v>
                </c:pt>
                <c:pt idx="993">
                  <c:v>44683.75</c:v>
                </c:pt>
                <c:pt idx="994">
                  <c:v>44683.791666666672</c:v>
                </c:pt>
                <c:pt idx="995">
                  <c:v>44683.833333333328</c:v>
                </c:pt>
                <c:pt idx="996">
                  <c:v>44683.875</c:v>
                </c:pt>
                <c:pt idx="997">
                  <c:v>44683.916666666672</c:v>
                </c:pt>
                <c:pt idx="998">
                  <c:v>44683.958333333328</c:v>
                </c:pt>
                <c:pt idx="999">
                  <c:v>44684</c:v>
                </c:pt>
                <c:pt idx="1000">
                  <c:v>44684.041666666672</c:v>
                </c:pt>
                <c:pt idx="1001">
                  <c:v>44684.083333333328</c:v>
                </c:pt>
                <c:pt idx="1002">
                  <c:v>44684.125</c:v>
                </c:pt>
                <c:pt idx="1003">
                  <c:v>44684.166666666672</c:v>
                </c:pt>
                <c:pt idx="1004">
                  <c:v>44684.208333333328</c:v>
                </c:pt>
                <c:pt idx="1005">
                  <c:v>44684.25</c:v>
                </c:pt>
                <c:pt idx="1006">
                  <c:v>44684.291666666672</c:v>
                </c:pt>
                <c:pt idx="1007">
                  <c:v>44684.333333333328</c:v>
                </c:pt>
                <c:pt idx="1008">
                  <c:v>44684.375</c:v>
                </c:pt>
                <c:pt idx="1009">
                  <c:v>44684.416666666672</c:v>
                </c:pt>
                <c:pt idx="1010">
                  <c:v>44684.458333333328</c:v>
                </c:pt>
                <c:pt idx="1011">
                  <c:v>44684.5</c:v>
                </c:pt>
                <c:pt idx="1012">
                  <c:v>44684.541666666672</c:v>
                </c:pt>
                <c:pt idx="1013">
                  <c:v>44684.583333333328</c:v>
                </c:pt>
                <c:pt idx="1014">
                  <c:v>44684.625</c:v>
                </c:pt>
                <c:pt idx="1015">
                  <c:v>44684.666666666672</c:v>
                </c:pt>
                <c:pt idx="1016">
                  <c:v>44684.708333333328</c:v>
                </c:pt>
                <c:pt idx="1017">
                  <c:v>44684.75</c:v>
                </c:pt>
                <c:pt idx="1018">
                  <c:v>44684.791666666672</c:v>
                </c:pt>
                <c:pt idx="1019">
                  <c:v>44684.833333333328</c:v>
                </c:pt>
                <c:pt idx="1020">
                  <c:v>44684.875</c:v>
                </c:pt>
                <c:pt idx="1021">
                  <c:v>44684.916666666672</c:v>
                </c:pt>
                <c:pt idx="1022">
                  <c:v>44684.958333333328</c:v>
                </c:pt>
                <c:pt idx="1023">
                  <c:v>44685</c:v>
                </c:pt>
                <c:pt idx="1024">
                  <c:v>44685.041666666672</c:v>
                </c:pt>
                <c:pt idx="1025">
                  <c:v>44685.083333333328</c:v>
                </c:pt>
                <c:pt idx="1026">
                  <c:v>44685.125</c:v>
                </c:pt>
                <c:pt idx="1027">
                  <c:v>44685.166666666672</c:v>
                </c:pt>
                <c:pt idx="1028">
                  <c:v>44685.208333333328</c:v>
                </c:pt>
                <c:pt idx="1029">
                  <c:v>44685.25</c:v>
                </c:pt>
                <c:pt idx="1030">
                  <c:v>44685.291666666672</c:v>
                </c:pt>
                <c:pt idx="1031">
                  <c:v>44685.333333333328</c:v>
                </c:pt>
                <c:pt idx="1032">
                  <c:v>44685.375</c:v>
                </c:pt>
                <c:pt idx="1033">
                  <c:v>44685.416666666672</c:v>
                </c:pt>
                <c:pt idx="1034">
                  <c:v>44685.458333333328</c:v>
                </c:pt>
                <c:pt idx="1035">
                  <c:v>44685.5</c:v>
                </c:pt>
                <c:pt idx="1036">
                  <c:v>44685.541666666672</c:v>
                </c:pt>
                <c:pt idx="1037">
                  <c:v>44685.583333333328</c:v>
                </c:pt>
                <c:pt idx="1038">
                  <c:v>44685.625</c:v>
                </c:pt>
                <c:pt idx="1039">
                  <c:v>44685.666666666672</c:v>
                </c:pt>
                <c:pt idx="1040">
                  <c:v>44685.708333333328</c:v>
                </c:pt>
                <c:pt idx="1041">
                  <c:v>44685.75</c:v>
                </c:pt>
                <c:pt idx="1042">
                  <c:v>44685.791666666672</c:v>
                </c:pt>
                <c:pt idx="1043">
                  <c:v>44685.833333333328</c:v>
                </c:pt>
                <c:pt idx="1044">
                  <c:v>44685.875</c:v>
                </c:pt>
                <c:pt idx="1045">
                  <c:v>44685.916666666672</c:v>
                </c:pt>
                <c:pt idx="1046">
                  <c:v>44685.958333333328</c:v>
                </c:pt>
                <c:pt idx="1047">
                  <c:v>44686</c:v>
                </c:pt>
                <c:pt idx="1048">
                  <c:v>44686.041666666672</c:v>
                </c:pt>
                <c:pt idx="1049">
                  <c:v>44686.083333333328</c:v>
                </c:pt>
                <c:pt idx="1050">
                  <c:v>44686.125</c:v>
                </c:pt>
                <c:pt idx="1051">
                  <c:v>44686.166666666672</c:v>
                </c:pt>
                <c:pt idx="1052">
                  <c:v>44686.208333333328</c:v>
                </c:pt>
                <c:pt idx="1053">
                  <c:v>44686.25</c:v>
                </c:pt>
                <c:pt idx="1054">
                  <c:v>44686.291666666672</c:v>
                </c:pt>
                <c:pt idx="1055">
                  <c:v>44686.333333333328</c:v>
                </c:pt>
                <c:pt idx="1056">
                  <c:v>44686.375</c:v>
                </c:pt>
                <c:pt idx="1057">
                  <c:v>44686.416666666672</c:v>
                </c:pt>
                <c:pt idx="1058">
                  <c:v>44686.458333333328</c:v>
                </c:pt>
                <c:pt idx="1059">
                  <c:v>44686.5</c:v>
                </c:pt>
                <c:pt idx="1060">
                  <c:v>44686.541666666672</c:v>
                </c:pt>
                <c:pt idx="1061">
                  <c:v>44686.583333333328</c:v>
                </c:pt>
                <c:pt idx="1062">
                  <c:v>44686.625</c:v>
                </c:pt>
                <c:pt idx="1063">
                  <c:v>44686.666666666672</c:v>
                </c:pt>
                <c:pt idx="1064">
                  <c:v>44686.708333333328</c:v>
                </c:pt>
                <c:pt idx="1065">
                  <c:v>44686.75</c:v>
                </c:pt>
                <c:pt idx="1066">
                  <c:v>44686.791666666672</c:v>
                </c:pt>
                <c:pt idx="1067">
                  <c:v>44686.833333333328</c:v>
                </c:pt>
                <c:pt idx="1068">
                  <c:v>44686.875</c:v>
                </c:pt>
                <c:pt idx="1069">
                  <c:v>44686.916666666672</c:v>
                </c:pt>
                <c:pt idx="1070">
                  <c:v>44686.958333333328</c:v>
                </c:pt>
                <c:pt idx="1071">
                  <c:v>44687</c:v>
                </c:pt>
                <c:pt idx="1072">
                  <c:v>44687.041666666672</c:v>
                </c:pt>
                <c:pt idx="1073">
                  <c:v>44687.083333333328</c:v>
                </c:pt>
                <c:pt idx="1074">
                  <c:v>44687.125</c:v>
                </c:pt>
                <c:pt idx="1075">
                  <c:v>44687.166666666672</c:v>
                </c:pt>
                <c:pt idx="1076">
                  <c:v>44687.208333333328</c:v>
                </c:pt>
                <c:pt idx="1077">
                  <c:v>44687.25</c:v>
                </c:pt>
                <c:pt idx="1078">
                  <c:v>44687.291666666672</c:v>
                </c:pt>
                <c:pt idx="1079">
                  <c:v>44687.333333333328</c:v>
                </c:pt>
                <c:pt idx="1080">
                  <c:v>44687.375</c:v>
                </c:pt>
                <c:pt idx="1081">
                  <c:v>44687.416666666672</c:v>
                </c:pt>
                <c:pt idx="1082">
                  <c:v>44687.458333333328</c:v>
                </c:pt>
                <c:pt idx="1083">
                  <c:v>44687.5</c:v>
                </c:pt>
                <c:pt idx="1084">
                  <c:v>44687.541666666672</c:v>
                </c:pt>
                <c:pt idx="1085">
                  <c:v>44687.583333333328</c:v>
                </c:pt>
                <c:pt idx="1086">
                  <c:v>44687.625</c:v>
                </c:pt>
                <c:pt idx="1087">
                  <c:v>44687.666666666672</c:v>
                </c:pt>
                <c:pt idx="1088">
                  <c:v>44687.708333333328</c:v>
                </c:pt>
                <c:pt idx="1089">
                  <c:v>44687.75</c:v>
                </c:pt>
                <c:pt idx="1090">
                  <c:v>44687.791666666672</c:v>
                </c:pt>
                <c:pt idx="1091">
                  <c:v>44687.833333333328</c:v>
                </c:pt>
                <c:pt idx="1092">
                  <c:v>44687.875</c:v>
                </c:pt>
                <c:pt idx="1093">
                  <c:v>44687.916666666672</c:v>
                </c:pt>
                <c:pt idx="1094">
                  <c:v>44687.958333333328</c:v>
                </c:pt>
                <c:pt idx="1095">
                  <c:v>44688</c:v>
                </c:pt>
                <c:pt idx="1096">
                  <c:v>44688.041666666672</c:v>
                </c:pt>
                <c:pt idx="1097">
                  <c:v>44688.083333333328</c:v>
                </c:pt>
                <c:pt idx="1098">
                  <c:v>44688.125</c:v>
                </c:pt>
                <c:pt idx="1099">
                  <c:v>44688.166666666672</c:v>
                </c:pt>
                <c:pt idx="1100">
                  <c:v>44688.208333333328</c:v>
                </c:pt>
                <c:pt idx="1101">
                  <c:v>44688.25</c:v>
                </c:pt>
                <c:pt idx="1102">
                  <c:v>44688.291666666672</c:v>
                </c:pt>
                <c:pt idx="1103">
                  <c:v>44688.333333333328</c:v>
                </c:pt>
                <c:pt idx="1104">
                  <c:v>44688.375</c:v>
                </c:pt>
                <c:pt idx="1105">
                  <c:v>44688.416666666672</c:v>
                </c:pt>
                <c:pt idx="1106">
                  <c:v>44688.458333333328</c:v>
                </c:pt>
                <c:pt idx="1107">
                  <c:v>44688.5</c:v>
                </c:pt>
                <c:pt idx="1108">
                  <c:v>44688.541666666672</c:v>
                </c:pt>
                <c:pt idx="1109">
                  <c:v>44688.583333333328</c:v>
                </c:pt>
                <c:pt idx="1110">
                  <c:v>44688.625</c:v>
                </c:pt>
                <c:pt idx="1111">
                  <c:v>44688.666666666672</c:v>
                </c:pt>
                <c:pt idx="1112">
                  <c:v>44688.708333333328</c:v>
                </c:pt>
                <c:pt idx="1113">
                  <c:v>44688.75</c:v>
                </c:pt>
                <c:pt idx="1114">
                  <c:v>44688.791666666672</c:v>
                </c:pt>
                <c:pt idx="1115">
                  <c:v>44688.833333333328</c:v>
                </c:pt>
                <c:pt idx="1116">
                  <c:v>44688.875</c:v>
                </c:pt>
                <c:pt idx="1117">
                  <c:v>44688.916666666672</c:v>
                </c:pt>
                <c:pt idx="1118">
                  <c:v>44688.958333333328</c:v>
                </c:pt>
                <c:pt idx="1119">
                  <c:v>44689</c:v>
                </c:pt>
                <c:pt idx="1120">
                  <c:v>44689.041666666672</c:v>
                </c:pt>
                <c:pt idx="1121">
                  <c:v>44689.083333333328</c:v>
                </c:pt>
                <c:pt idx="1122">
                  <c:v>44689.125</c:v>
                </c:pt>
                <c:pt idx="1123">
                  <c:v>44689.166666666672</c:v>
                </c:pt>
                <c:pt idx="1124">
                  <c:v>44689.208333333328</c:v>
                </c:pt>
                <c:pt idx="1125">
                  <c:v>44689.25</c:v>
                </c:pt>
                <c:pt idx="1126">
                  <c:v>44689.291666666672</c:v>
                </c:pt>
                <c:pt idx="1127">
                  <c:v>44689.333333333328</c:v>
                </c:pt>
                <c:pt idx="1128">
                  <c:v>44689.375</c:v>
                </c:pt>
                <c:pt idx="1129">
                  <c:v>44689.416666666672</c:v>
                </c:pt>
                <c:pt idx="1130">
                  <c:v>44689.458333333328</c:v>
                </c:pt>
                <c:pt idx="1131">
                  <c:v>44689.5</c:v>
                </c:pt>
                <c:pt idx="1132">
                  <c:v>44689.541666666672</c:v>
                </c:pt>
                <c:pt idx="1133">
                  <c:v>44689.583333333328</c:v>
                </c:pt>
                <c:pt idx="1134">
                  <c:v>44689.625</c:v>
                </c:pt>
                <c:pt idx="1135">
                  <c:v>44689.666666666672</c:v>
                </c:pt>
                <c:pt idx="1136">
                  <c:v>44689.708333333328</c:v>
                </c:pt>
                <c:pt idx="1137">
                  <c:v>44689.75</c:v>
                </c:pt>
                <c:pt idx="1138">
                  <c:v>44689.791666666672</c:v>
                </c:pt>
                <c:pt idx="1139">
                  <c:v>44689.833333333328</c:v>
                </c:pt>
                <c:pt idx="1140">
                  <c:v>44689.875</c:v>
                </c:pt>
                <c:pt idx="1141">
                  <c:v>44689.916666666672</c:v>
                </c:pt>
                <c:pt idx="1142">
                  <c:v>44689.958333333328</c:v>
                </c:pt>
                <c:pt idx="1143">
                  <c:v>44690</c:v>
                </c:pt>
                <c:pt idx="1144">
                  <c:v>44690.041666666672</c:v>
                </c:pt>
                <c:pt idx="1145">
                  <c:v>44690.083333333328</c:v>
                </c:pt>
                <c:pt idx="1146">
                  <c:v>44690.125</c:v>
                </c:pt>
                <c:pt idx="1147">
                  <c:v>44690.166666666672</c:v>
                </c:pt>
                <c:pt idx="1148">
                  <c:v>44690.208333333328</c:v>
                </c:pt>
                <c:pt idx="1149">
                  <c:v>44690.25</c:v>
                </c:pt>
                <c:pt idx="1150">
                  <c:v>44690.291666666672</c:v>
                </c:pt>
                <c:pt idx="1151">
                  <c:v>44690.333333333328</c:v>
                </c:pt>
                <c:pt idx="1152">
                  <c:v>44690.375</c:v>
                </c:pt>
                <c:pt idx="1153">
                  <c:v>44690.416666666672</c:v>
                </c:pt>
                <c:pt idx="1154">
                  <c:v>44690.458333333328</c:v>
                </c:pt>
                <c:pt idx="1155">
                  <c:v>44690.5</c:v>
                </c:pt>
                <c:pt idx="1156">
                  <c:v>44690.541666666672</c:v>
                </c:pt>
                <c:pt idx="1157">
                  <c:v>44690.583333333328</c:v>
                </c:pt>
                <c:pt idx="1158">
                  <c:v>44690.625</c:v>
                </c:pt>
                <c:pt idx="1159">
                  <c:v>44690.666666666672</c:v>
                </c:pt>
                <c:pt idx="1160">
                  <c:v>44690.708333333328</c:v>
                </c:pt>
                <c:pt idx="1161">
                  <c:v>44690.75</c:v>
                </c:pt>
                <c:pt idx="1162">
                  <c:v>44690.791666666672</c:v>
                </c:pt>
                <c:pt idx="1163">
                  <c:v>44690.833333333328</c:v>
                </c:pt>
                <c:pt idx="1164">
                  <c:v>44690.875</c:v>
                </c:pt>
                <c:pt idx="1165">
                  <c:v>44690.916666666672</c:v>
                </c:pt>
                <c:pt idx="1166">
                  <c:v>44690.958333333328</c:v>
                </c:pt>
                <c:pt idx="1167">
                  <c:v>44691</c:v>
                </c:pt>
                <c:pt idx="1168">
                  <c:v>44691.041666666672</c:v>
                </c:pt>
                <c:pt idx="1169">
                  <c:v>44691.083333333328</c:v>
                </c:pt>
                <c:pt idx="1170">
                  <c:v>44691.125</c:v>
                </c:pt>
                <c:pt idx="1171">
                  <c:v>44691.166666666672</c:v>
                </c:pt>
                <c:pt idx="1172">
                  <c:v>44691.208333333328</c:v>
                </c:pt>
                <c:pt idx="1173">
                  <c:v>44691.25</c:v>
                </c:pt>
                <c:pt idx="1174">
                  <c:v>44691.291666666672</c:v>
                </c:pt>
                <c:pt idx="1175">
                  <c:v>44691.333333333328</c:v>
                </c:pt>
                <c:pt idx="1176">
                  <c:v>44691.375</c:v>
                </c:pt>
                <c:pt idx="1177">
                  <c:v>44691.416666666672</c:v>
                </c:pt>
                <c:pt idx="1178">
                  <c:v>44691.458333333328</c:v>
                </c:pt>
                <c:pt idx="1179">
                  <c:v>44691.5</c:v>
                </c:pt>
                <c:pt idx="1180">
                  <c:v>44691.541666666672</c:v>
                </c:pt>
                <c:pt idx="1181">
                  <c:v>44691.583333333328</c:v>
                </c:pt>
                <c:pt idx="1182">
                  <c:v>44691.625</c:v>
                </c:pt>
                <c:pt idx="1183">
                  <c:v>44691.666666666672</c:v>
                </c:pt>
                <c:pt idx="1184">
                  <c:v>44691.708333333328</c:v>
                </c:pt>
                <c:pt idx="1185">
                  <c:v>44691.75</c:v>
                </c:pt>
                <c:pt idx="1186">
                  <c:v>44691.791666666672</c:v>
                </c:pt>
                <c:pt idx="1187">
                  <c:v>44691.833333333328</c:v>
                </c:pt>
                <c:pt idx="1188">
                  <c:v>44691.875</c:v>
                </c:pt>
                <c:pt idx="1189">
                  <c:v>44691.916666666672</c:v>
                </c:pt>
                <c:pt idx="1190">
                  <c:v>44691.958333333328</c:v>
                </c:pt>
                <c:pt idx="1191">
                  <c:v>44692</c:v>
                </c:pt>
                <c:pt idx="1192">
                  <c:v>44692.041666666672</c:v>
                </c:pt>
                <c:pt idx="1193">
                  <c:v>44692.083333333328</c:v>
                </c:pt>
                <c:pt idx="1194">
                  <c:v>44692.125</c:v>
                </c:pt>
                <c:pt idx="1195">
                  <c:v>44692.166666666672</c:v>
                </c:pt>
                <c:pt idx="1196">
                  <c:v>44692.208333333328</c:v>
                </c:pt>
                <c:pt idx="1197">
                  <c:v>44692.25</c:v>
                </c:pt>
                <c:pt idx="1198">
                  <c:v>44692.291666666672</c:v>
                </c:pt>
                <c:pt idx="1199">
                  <c:v>44692.333333333328</c:v>
                </c:pt>
                <c:pt idx="1200">
                  <c:v>44692.375</c:v>
                </c:pt>
                <c:pt idx="1201">
                  <c:v>44692.416666666672</c:v>
                </c:pt>
                <c:pt idx="1202">
                  <c:v>44692.458333333328</c:v>
                </c:pt>
                <c:pt idx="1203">
                  <c:v>44692.5</c:v>
                </c:pt>
                <c:pt idx="1204">
                  <c:v>44692.541666666672</c:v>
                </c:pt>
                <c:pt idx="1205">
                  <c:v>44692.583333333328</c:v>
                </c:pt>
                <c:pt idx="1206">
                  <c:v>44692.625</c:v>
                </c:pt>
                <c:pt idx="1207">
                  <c:v>44692.666666666672</c:v>
                </c:pt>
                <c:pt idx="1208">
                  <c:v>44692.708333333328</c:v>
                </c:pt>
                <c:pt idx="1209">
                  <c:v>44692.75</c:v>
                </c:pt>
                <c:pt idx="1210">
                  <c:v>44692.791666666672</c:v>
                </c:pt>
                <c:pt idx="1211">
                  <c:v>44692.833333333328</c:v>
                </c:pt>
                <c:pt idx="1212">
                  <c:v>44692.875</c:v>
                </c:pt>
                <c:pt idx="1213">
                  <c:v>44692.916666666672</c:v>
                </c:pt>
                <c:pt idx="1214">
                  <c:v>44692.958333333328</c:v>
                </c:pt>
                <c:pt idx="1215">
                  <c:v>44693</c:v>
                </c:pt>
                <c:pt idx="1216">
                  <c:v>44693.041666666672</c:v>
                </c:pt>
                <c:pt idx="1217">
                  <c:v>44693.083333333328</c:v>
                </c:pt>
                <c:pt idx="1218">
                  <c:v>44693.125</c:v>
                </c:pt>
                <c:pt idx="1219">
                  <c:v>44693.166666666672</c:v>
                </c:pt>
                <c:pt idx="1220">
                  <c:v>44693.208333333328</c:v>
                </c:pt>
                <c:pt idx="1221">
                  <c:v>44693.25</c:v>
                </c:pt>
                <c:pt idx="1222">
                  <c:v>44693.291666666672</c:v>
                </c:pt>
                <c:pt idx="1223">
                  <c:v>44693.333333333328</c:v>
                </c:pt>
                <c:pt idx="1224">
                  <c:v>44693.375</c:v>
                </c:pt>
                <c:pt idx="1225">
                  <c:v>44693.416666666672</c:v>
                </c:pt>
                <c:pt idx="1226">
                  <c:v>44693.458333333328</c:v>
                </c:pt>
                <c:pt idx="1227">
                  <c:v>44693.5</c:v>
                </c:pt>
                <c:pt idx="1228">
                  <c:v>44693.541666666672</c:v>
                </c:pt>
                <c:pt idx="1229">
                  <c:v>44693.583333333328</c:v>
                </c:pt>
                <c:pt idx="1230">
                  <c:v>44693.625</c:v>
                </c:pt>
                <c:pt idx="1231">
                  <c:v>44693.666666666672</c:v>
                </c:pt>
                <c:pt idx="1232">
                  <c:v>44693.708333333328</c:v>
                </c:pt>
                <c:pt idx="1233">
                  <c:v>44693.75</c:v>
                </c:pt>
                <c:pt idx="1234">
                  <c:v>44693.791666666672</c:v>
                </c:pt>
                <c:pt idx="1235">
                  <c:v>44693.833333333328</c:v>
                </c:pt>
                <c:pt idx="1236">
                  <c:v>44693.875</c:v>
                </c:pt>
                <c:pt idx="1237">
                  <c:v>44693.916666666672</c:v>
                </c:pt>
                <c:pt idx="1238">
                  <c:v>44693.958333333328</c:v>
                </c:pt>
                <c:pt idx="1239">
                  <c:v>44694</c:v>
                </c:pt>
                <c:pt idx="1240">
                  <c:v>44694.041666666672</c:v>
                </c:pt>
                <c:pt idx="1241">
                  <c:v>44694.083333333328</c:v>
                </c:pt>
                <c:pt idx="1242">
                  <c:v>44694.125</c:v>
                </c:pt>
                <c:pt idx="1243">
                  <c:v>44694.166666666672</c:v>
                </c:pt>
                <c:pt idx="1244">
                  <c:v>44694.208333333328</c:v>
                </c:pt>
                <c:pt idx="1245">
                  <c:v>44694.25</c:v>
                </c:pt>
                <c:pt idx="1246">
                  <c:v>44694.291666666672</c:v>
                </c:pt>
                <c:pt idx="1247">
                  <c:v>44694.333333333328</c:v>
                </c:pt>
                <c:pt idx="1248">
                  <c:v>44694.375</c:v>
                </c:pt>
                <c:pt idx="1249">
                  <c:v>44694.416666666672</c:v>
                </c:pt>
                <c:pt idx="1250">
                  <c:v>44694.458333333328</c:v>
                </c:pt>
                <c:pt idx="1251">
                  <c:v>44694.5</c:v>
                </c:pt>
                <c:pt idx="1252">
                  <c:v>44694.541666666672</c:v>
                </c:pt>
                <c:pt idx="1253">
                  <c:v>44694.583333333328</c:v>
                </c:pt>
                <c:pt idx="1254">
                  <c:v>44694.625</c:v>
                </c:pt>
                <c:pt idx="1255">
                  <c:v>44694.666666666672</c:v>
                </c:pt>
                <c:pt idx="1256">
                  <c:v>44694.708333333328</c:v>
                </c:pt>
                <c:pt idx="1257">
                  <c:v>44694.75</c:v>
                </c:pt>
                <c:pt idx="1258">
                  <c:v>44694.791666666672</c:v>
                </c:pt>
                <c:pt idx="1259">
                  <c:v>44694.833333333328</c:v>
                </c:pt>
                <c:pt idx="1260">
                  <c:v>44694.875</c:v>
                </c:pt>
                <c:pt idx="1261">
                  <c:v>44694.916666666672</c:v>
                </c:pt>
                <c:pt idx="1262">
                  <c:v>44694.958333333328</c:v>
                </c:pt>
                <c:pt idx="1263">
                  <c:v>44695</c:v>
                </c:pt>
                <c:pt idx="1264">
                  <c:v>44695.041666666672</c:v>
                </c:pt>
                <c:pt idx="1265">
                  <c:v>44695.083333333328</c:v>
                </c:pt>
                <c:pt idx="1266">
                  <c:v>44695.125</c:v>
                </c:pt>
                <c:pt idx="1267">
                  <c:v>44695.166666666672</c:v>
                </c:pt>
                <c:pt idx="1268">
                  <c:v>44695.208333333328</c:v>
                </c:pt>
                <c:pt idx="1269">
                  <c:v>44695.25</c:v>
                </c:pt>
                <c:pt idx="1270">
                  <c:v>44695.291666666672</c:v>
                </c:pt>
                <c:pt idx="1271">
                  <c:v>44695.333333333328</c:v>
                </c:pt>
                <c:pt idx="1272">
                  <c:v>44695.375</c:v>
                </c:pt>
                <c:pt idx="1273">
                  <c:v>44695.416666666672</c:v>
                </c:pt>
                <c:pt idx="1274">
                  <c:v>44695.458333333328</c:v>
                </c:pt>
                <c:pt idx="1275">
                  <c:v>44695.5</c:v>
                </c:pt>
                <c:pt idx="1276">
                  <c:v>44695.541666666672</c:v>
                </c:pt>
                <c:pt idx="1277">
                  <c:v>44695.583333333328</c:v>
                </c:pt>
                <c:pt idx="1278">
                  <c:v>44695.625</c:v>
                </c:pt>
                <c:pt idx="1279">
                  <c:v>44695.666666666672</c:v>
                </c:pt>
                <c:pt idx="1280">
                  <c:v>44695.708333333328</c:v>
                </c:pt>
                <c:pt idx="1281">
                  <c:v>44695.75</c:v>
                </c:pt>
                <c:pt idx="1282">
                  <c:v>44695.791666666672</c:v>
                </c:pt>
                <c:pt idx="1283">
                  <c:v>44695.833333333328</c:v>
                </c:pt>
                <c:pt idx="1284">
                  <c:v>44695.875</c:v>
                </c:pt>
                <c:pt idx="1285">
                  <c:v>44695.916666666672</c:v>
                </c:pt>
                <c:pt idx="1286">
                  <c:v>44695.958333333328</c:v>
                </c:pt>
                <c:pt idx="1287">
                  <c:v>44696</c:v>
                </c:pt>
                <c:pt idx="1288">
                  <c:v>44696.041666666672</c:v>
                </c:pt>
                <c:pt idx="1289">
                  <c:v>44696.083333333328</c:v>
                </c:pt>
                <c:pt idx="1290">
                  <c:v>44696.125</c:v>
                </c:pt>
                <c:pt idx="1291">
                  <c:v>44696.166666666672</c:v>
                </c:pt>
                <c:pt idx="1292">
                  <c:v>44696.208333333328</c:v>
                </c:pt>
                <c:pt idx="1293">
                  <c:v>44696.25</c:v>
                </c:pt>
                <c:pt idx="1294">
                  <c:v>44696.291666666672</c:v>
                </c:pt>
                <c:pt idx="1295">
                  <c:v>44696.333333333328</c:v>
                </c:pt>
                <c:pt idx="1296">
                  <c:v>44696.375</c:v>
                </c:pt>
                <c:pt idx="1297">
                  <c:v>44696.416666666672</c:v>
                </c:pt>
                <c:pt idx="1298">
                  <c:v>44696.458333333328</c:v>
                </c:pt>
                <c:pt idx="1299">
                  <c:v>44696.5</c:v>
                </c:pt>
                <c:pt idx="1300">
                  <c:v>44696.541666666672</c:v>
                </c:pt>
                <c:pt idx="1301">
                  <c:v>44696.583333333328</c:v>
                </c:pt>
                <c:pt idx="1302">
                  <c:v>44696.625</c:v>
                </c:pt>
                <c:pt idx="1303">
                  <c:v>44696.666666666672</c:v>
                </c:pt>
                <c:pt idx="1304">
                  <c:v>44696.708333333328</c:v>
                </c:pt>
                <c:pt idx="1305">
                  <c:v>44696.75</c:v>
                </c:pt>
                <c:pt idx="1306">
                  <c:v>44696.791666666672</c:v>
                </c:pt>
                <c:pt idx="1307">
                  <c:v>44696.833333333328</c:v>
                </c:pt>
                <c:pt idx="1308">
                  <c:v>44696.875</c:v>
                </c:pt>
                <c:pt idx="1309">
                  <c:v>44696.916666666672</c:v>
                </c:pt>
                <c:pt idx="1310">
                  <c:v>44696.958333333328</c:v>
                </c:pt>
                <c:pt idx="1311">
                  <c:v>44697</c:v>
                </c:pt>
                <c:pt idx="1312">
                  <c:v>44697.041666666672</c:v>
                </c:pt>
                <c:pt idx="1313">
                  <c:v>44697.083333333328</c:v>
                </c:pt>
                <c:pt idx="1314">
                  <c:v>44697.125</c:v>
                </c:pt>
                <c:pt idx="1315">
                  <c:v>44697.166666666672</c:v>
                </c:pt>
                <c:pt idx="1316">
                  <c:v>44697.208333333328</c:v>
                </c:pt>
                <c:pt idx="1317">
                  <c:v>44697.25</c:v>
                </c:pt>
                <c:pt idx="1318">
                  <c:v>44697.291666666672</c:v>
                </c:pt>
                <c:pt idx="1319">
                  <c:v>44697.333333333328</c:v>
                </c:pt>
                <c:pt idx="1320">
                  <c:v>44697.375</c:v>
                </c:pt>
                <c:pt idx="1321">
                  <c:v>44697.416666666672</c:v>
                </c:pt>
                <c:pt idx="1322">
                  <c:v>44697.458333333328</c:v>
                </c:pt>
                <c:pt idx="1323">
                  <c:v>44697.5</c:v>
                </c:pt>
                <c:pt idx="1324">
                  <c:v>44697.541666666672</c:v>
                </c:pt>
                <c:pt idx="1325">
                  <c:v>44697.583333333328</c:v>
                </c:pt>
                <c:pt idx="1326">
                  <c:v>44697.625</c:v>
                </c:pt>
                <c:pt idx="1327">
                  <c:v>44697.666666666672</c:v>
                </c:pt>
                <c:pt idx="1328">
                  <c:v>44697.708333333328</c:v>
                </c:pt>
                <c:pt idx="1329">
                  <c:v>44697.75</c:v>
                </c:pt>
                <c:pt idx="1330">
                  <c:v>44697.791666666672</c:v>
                </c:pt>
                <c:pt idx="1331">
                  <c:v>44697.833333333328</c:v>
                </c:pt>
                <c:pt idx="1332">
                  <c:v>44697.875</c:v>
                </c:pt>
                <c:pt idx="1333">
                  <c:v>44697.916666666672</c:v>
                </c:pt>
                <c:pt idx="1334">
                  <c:v>44697.958333333328</c:v>
                </c:pt>
                <c:pt idx="1335">
                  <c:v>44698</c:v>
                </c:pt>
                <c:pt idx="1336">
                  <c:v>44698.041666666672</c:v>
                </c:pt>
                <c:pt idx="1337">
                  <c:v>44698.083333333328</c:v>
                </c:pt>
                <c:pt idx="1338">
                  <c:v>44698.125</c:v>
                </c:pt>
                <c:pt idx="1339">
                  <c:v>44698.166666666672</c:v>
                </c:pt>
                <c:pt idx="1340">
                  <c:v>44698.208333333328</c:v>
                </c:pt>
                <c:pt idx="1341">
                  <c:v>44698.25</c:v>
                </c:pt>
                <c:pt idx="1342">
                  <c:v>44698.291666666672</c:v>
                </c:pt>
                <c:pt idx="1343">
                  <c:v>44698.333333333328</c:v>
                </c:pt>
                <c:pt idx="1344">
                  <c:v>44698.375</c:v>
                </c:pt>
                <c:pt idx="1345">
                  <c:v>44698.416666666672</c:v>
                </c:pt>
                <c:pt idx="1346">
                  <c:v>44698.458333333328</c:v>
                </c:pt>
                <c:pt idx="1347">
                  <c:v>44698.5</c:v>
                </c:pt>
                <c:pt idx="1348">
                  <c:v>44698.541666666672</c:v>
                </c:pt>
                <c:pt idx="1349">
                  <c:v>44698.583333333328</c:v>
                </c:pt>
                <c:pt idx="1350">
                  <c:v>44698.625</c:v>
                </c:pt>
                <c:pt idx="1351">
                  <c:v>44698.666666666672</c:v>
                </c:pt>
                <c:pt idx="1352">
                  <c:v>44698.708333333328</c:v>
                </c:pt>
                <c:pt idx="1353">
                  <c:v>44698.75</c:v>
                </c:pt>
                <c:pt idx="1354">
                  <c:v>44698.791666666672</c:v>
                </c:pt>
                <c:pt idx="1355">
                  <c:v>44698.833333333328</c:v>
                </c:pt>
                <c:pt idx="1356">
                  <c:v>44698.875</c:v>
                </c:pt>
                <c:pt idx="1357">
                  <c:v>44698.916666666672</c:v>
                </c:pt>
                <c:pt idx="1358">
                  <c:v>44698.958333333328</c:v>
                </c:pt>
                <c:pt idx="1359">
                  <c:v>44699</c:v>
                </c:pt>
                <c:pt idx="1360">
                  <c:v>44699.041666666672</c:v>
                </c:pt>
                <c:pt idx="1361">
                  <c:v>44699.083333333328</c:v>
                </c:pt>
                <c:pt idx="1362">
                  <c:v>44699.125</c:v>
                </c:pt>
                <c:pt idx="1363">
                  <c:v>44699.166666666672</c:v>
                </c:pt>
                <c:pt idx="1364">
                  <c:v>44699.208333333328</c:v>
                </c:pt>
                <c:pt idx="1365">
                  <c:v>44699.25</c:v>
                </c:pt>
                <c:pt idx="1366">
                  <c:v>44699.291666666672</c:v>
                </c:pt>
                <c:pt idx="1367">
                  <c:v>44699.333333333328</c:v>
                </c:pt>
                <c:pt idx="1368">
                  <c:v>44699.375</c:v>
                </c:pt>
                <c:pt idx="1369">
                  <c:v>44699.416666666672</c:v>
                </c:pt>
                <c:pt idx="1370">
                  <c:v>44699.458333333328</c:v>
                </c:pt>
                <c:pt idx="1371">
                  <c:v>44699.5</c:v>
                </c:pt>
                <c:pt idx="1372">
                  <c:v>44699.541666666672</c:v>
                </c:pt>
                <c:pt idx="1373">
                  <c:v>44699.583333333328</c:v>
                </c:pt>
                <c:pt idx="1374">
                  <c:v>44699.625</c:v>
                </c:pt>
                <c:pt idx="1375">
                  <c:v>44699.666666666672</c:v>
                </c:pt>
                <c:pt idx="1376">
                  <c:v>44699.708333333328</c:v>
                </c:pt>
                <c:pt idx="1377">
                  <c:v>44699.75</c:v>
                </c:pt>
                <c:pt idx="1378">
                  <c:v>44699.791666666672</c:v>
                </c:pt>
                <c:pt idx="1379">
                  <c:v>44699.833333333328</c:v>
                </c:pt>
                <c:pt idx="1380">
                  <c:v>44699.875</c:v>
                </c:pt>
                <c:pt idx="1381">
                  <c:v>44699.916666666672</c:v>
                </c:pt>
                <c:pt idx="1382">
                  <c:v>44699.958333333328</c:v>
                </c:pt>
                <c:pt idx="1383">
                  <c:v>44700</c:v>
                </c:pt>
                <c:pt idx="1384">
                  <c:v>44700.041666666672</c:v>
                </c:pt>
                <c:pt idx="1385">
                  <c:v>44700.083333333328</c:v>
                </c:pt>
                <c:pt idx="1386">
                  <c:v>44700.125</c:v>
                </c:pt>
                <c:pt idx="1387">
                  <c:v>44700.166666666672</c:v>
                </c:pt>
                <c:pt idx="1388">
                  <c:v>44700.208333333328</c:v>
                </c:pt>
                <c:pt idx="1389">
                  <c:v>44700.25</c:v>
                </c:pt>
                <c:pt idx="1390">
                  <c:v>44700.291666666672</c:v>
                </c:pt>
                <c:pt idx="1391">
                  <c:v>44700.333333333328</c:v>
                </c:pt>
                <c:pt idx="1392">
                  <c:v>44700.375</c:v>
                </c:pt>
                <c:pt idx="1393">
                  <c:v>44700.416666666672</c:v>
                </c:pt>
                <c:pt idx="1394">
                  <c:v>44700.458333333328</c:v>
                </c:pt>
                <c:pt idx="1395">
                  <c:v>44700.5</c:v>
                </c:pt>
                <c:pt idx="1396">
                  <c:v>44700.541666666672</c:v>
                </c:pt>
                <c:pt idx="1397">
                  <c:v>44700.583333333328</c:v>
                </c:pt>
                <c:pt idx="1398">
                  <c:v>44700.625</c:v>
                </c:pt>
                <c:pt idx="1399">
                  <c:v>44700.666666666672</c:v>
                </c:pt>
                <c:pt idx="1400">
                  <c:v>44700.708333333328</c:v>
                </c:pt>
                <c:pt idx="1401">
                  <c:v>44700.75</c:v>
                </c:pt>
                <c:pt idx="1402">
                  <c:v>44700.791666666672</c:v>
                </c:pt>
                <c:pt idx="1403">
                  <c:v>44700.833333333328</c:v>
                </c:pt>
                <c:pt idx="1404">
                  <c:v>44700.875</c:v>
                </c:pt>
                <c:pt idx="1405">
                  <c:v>44700.916666666672</c:v>
                </c:pt>
                <c:pt idx="1406">
                  <c:v>44700.958333333328</c:v>
                </c:pt>
                <c:pt idx="1407">
                  <c:v>44701</c:v>
                </c:pt>
                <c:pt idx="1408">
                  <c:v>44701.041666666672</c:v>
                </c:pt>
                <c:pt idx="1409">
                  <c:v>44701.083333333328</c:v>
                </c:pt>
                <c:pt idx="1410">
                  <c:v>44701.125</c:v>
                </c:pt>
                <c:pt idx="1411">
                  <c:v>44701.166666666672</c:v>
                </c:pt>
                <c:pt idx="1412">
                  <c:v>44701.208333333328</c:v>
                </c:pt>
                <c:pt idx="1413">
                  <c:v>44701.25</c:v>
                </c:pt>
                <c:pt idx="1414">
                  <c:v>44701.291666666672</c:v>
                </c:pt>
                <c:pt idx="1415">
                  <c:v>44701.333333333328</c:v>
                </c:pt>
                <c:pt idx="1416">
                  <c:v>44701.375</c:v>
                </c:pt>
                <c:pt idx="1417">
                  <c:v>44701.416666666672</c:v>
                </c:pt>
                <c:pt idx="1418">
                  <c:v>44701.458333333328</c:v>
                </c:pt>
                <c:pt idx="1419">
                  <c:v>44701.5</c:v>
                </c:pt>
                <c:pt idx="1420">
                  <c:v>44701.541666666672</c:v>
                </c:pt>
                <c:pt idx="1421">
                  <c:v>44701.583333333328</c:v>
                </c:pt>
                <c:pt idx="1422">
                  <c:v>44701.625</c:v>
                </c:pt>
                <c:pt idx="1423">
                  <c:v>44701.666666666672</c:v>
                </c:pt>
                <c:pt idx="1424">
                  <c:v>44701.708333333328</c:v>
                </c:pt>
                <c:pt idx="1425">
                  <c:v>44701.75</c:v>
                </c:pt>
                <c:pt idx="1426">
                  <c:v>44701.791666666672</c:v>
                </c:pt>
                <c:pt idx="1427">
                  <c:v>44701.833333333328</c:v>
                </c:pt>
                <c:pt idx="1428">
                  <c:v>44701.875</c:v>
                </c:pt>
                <c:pt idx="1429">
                  <c:v>44701.916666666672</c:v>
                </c:pt>
                <c:pt idx="1430">
                  <c:v>44701.958333333328</c:v>
                </c:pt>
                <c:pt idx="1431">
                  <c:v>44702</c:v>
                </c:pt>
                <c:pt idx="1432">
                  <c:v>44702.041666666672</c:v>
                </c:pt>
                <c:pt idx="1433">
                  <c:v>44702.083333333328</c:v>
                </c:pt>
                <c:pt idx="1434">
                  <c:v>44702.125</c:v>
                </c:pt>
                <c:pt idx="1435">
                  <c:v>44702.166666666672</c:v>
                </c:pt>
                <c:pt idx="1436">
                  <c:v>44702.208333333328</c:v>
                </c:pt>
                <c:pt idx="1437">
                  <c:v>44702.25</c:v>
                </c:pt>
                <c:pt idx="1438">
                  <c:v>44702.291666666672</c:v>
                </c:pt>
                <c:pt idx="1439">
                  <c:v>44702.333333333328</c:v>
                </c:pt>
                <c:pt idx="1440">
                  <c:v>44702.375</c:v>
                </c:pt>
                <c:pt idx="1441">
                  <c:v>44702.416666666672</c:v>
                </c:pt>
                <c:pt idx="1442">
                  <c:v>44702.458333333328</c:v>
                </c:pt>
                <c:pt idx="1443">
                  <c:v>44702.5</c:v>
                </c:pt>
                <c:pt idx="1444">
                  <c:v>44702.541666666672</c:v>
                </c:pt>
                <c:pt idx="1445">
                  <c:v>44702.583333333328</c:v>
                </c:pt>
                <c:pt idx="1446">
                  <c:v>44702.625</c:v>
                </c:pt>
                <c:pt idx="1447">
                  <c:v>44702.666666666672</c:v>
                </c:pt>
                <c:pt idx="1448">
                  <c:v>44702.708333333328</c:v>
                </c:pt>
                <c:pt idx="1449">
                  <c:v>44702.75</c:v>
                </c:pt>
                <c:pt idx="1450">
                  <c:v>44702.791666666672</c:v>
                </c:pt>
                <c:pt idx="1451">
                  <c:v>44702.833333333328</c:v>
                </c:pt>
                <c:pt idx="1452">
                  <c:v>44702.875</c:v>
                </c:pt>
                <c:pt idx="1453">
                  <c:v>44702.916666666672</c:v>
                </c:pt>
                <c:pt idx="1454">
                  <c:v>44702.958333333328</c:v>
                </c:pt>
                <c:pt idx="1455">
                  <c:v>44703</c:v>
                </c:pt>
                <c:pt idx="1456">
                  <c:v>44703.041666666672</c:v>
                </c:pt>
                <c:pt idx="1457">
                  <c:v>44703.083333333328</c:v>
                </c:pt>
                <c:pt idx="1458">
                  <c:v>44703.125</c:v>
                </c:pt>
                <c:pt idx="1459">
                  <c:v>44703.166666666672</c:v>
                </c:pt>
                <c:pt idx="1460">
                  <c:v>44703.208333333328</c:v>
                </c:pt>
                <c:pt idx="1461">
                  <c:v>44703.25</c:v>
                </c:pt>
                <c:pt idx="1462">
                  <c:v>44703.291666666672</c:v>
                </c:pt>
                <c:pt idx="1463">
                  <c:v>44703.333333333328</c:v>
                </c:pt>
                <c:pt idx="1464">
                  <c:v>44703.375</c:v>
                </c:pt>
                <c:pt idx="1465">
                  <c:v>44703.416666666672</c:v>
                </c:pt>
                <c:pt idx="1466">
                  <c:v>44703.458333333328</c:v>
                </c:pt>
                <c:pt idx="1467">
                  <c:v>44703.5</c:v>
                </c:pt>
                <c:pt idx="1468">
                  <c:v>44703.541666666672</c:v>
                </c:pt>
                <c:pt idx="1469">
                  <c:v>44703.583333333328</c:v>
                </c:pt>
                <c:pt idx="1470">
                  <c:v>44703.625</c:v>
                </c:pt>
                <c:pt idx="1471">
                  <c:v>44703.666666666672</c:v>
                </c:pt>
                <c:pt idx="1472">
                  <c:v>44703.708333333328</c:v>
                </c:pt>
                <c:pt idx="1473">
                  <c:v>44703.75</c:v>
                </c:pt>
                <c:pt idx="1474">
                  <c:v>44703.791666666672</c:v>
                </c:pt>
                <c:pt idx="1475">
                  <c:v>44703.833333333328</c:v>
                </c:pt>
                <c:pt idx="1476">
                  <c:v>44703.875</c:v>
                </c:pt>
                <c:pt idx="1477">
                  <c:v>44703.916666666672</c:v>
                </c:pt>
                <c:pt idx="1478">
                  <c:v>44703.958333333328</c:v>
                </c:pt>
                <c:pt idx="1479">
                  <c:v>44704</c:v>
                </c:pt>
                <c:pt idx="1480">
                  <c:v>44704.041666666672</c:v>
                </c:pt>
                <c:pt idx="1481">
                  <c:v>44704.083333333328</c:v>
                </c:pt>
                <c:pt idx="1482">
                  <c:v>44704.125</c:v>
                </c:pt>
                <c:pt idx="1483">
                  <c:v>44704.166666666672</c:v>
                </c:pt>
                <c:pt idx="1484">
                  <c:v>44704.208333333328</c:v>
                </c:pt>
                <c:pt idx="1485">
                  <c:v>44704.25</c:v>
                </c:pt>
                <c:pt idx="1486">
                  <c:v>44704.291666666672</c:v>
                </c:pt>
                <c:pt idx="1487">
                  <c:v>44704.333333333328</c:v>
                </c:pt>
                <c:pt idx="1488">
                  <c:v>44704.375</c:v>
                </c:pt>
                <c:pt idx="1489">
                  <c:v>44704.416666666672</c:v>
                </c:pt>
                <c:pt idx="1490">
                  <c:v>44704.458333333328</c:v>
                </c:pt>
                <c:pt idx="1491">
                  <c:v>44704.5</c:v>
                </c:pt>
                <c:pt idx="1492">
                  <c:v>44704.541666666672</c:v>
                </c:pt>
                <c:pt idx="1493">
                  <c:v>44704.583333333328</c:v>
                </c:pt>
                <c:pt idx="1494">
                  <c:v>44704.625</c:v>
                </c:pt>
                <c:pt idx="1495">
                  <c:v>44704.666666666672</c:v>
                </c:pt>
                <c:pt idx="1496">
                  <c:v>44704.708333333328</c:v>
                </c:pt>
                <c:pt idx="1497">
                  <c:v>44704.75</c:v>
                </c:pt>
                <c:pt idx="1498">
                  <c:v>44704.791666666672</c:v>
                </c:pt>
                <c:pt idx="1499">
                  <c:v>44704.833333333328</c:v>
                </c:pt>
                <c:pt idx="1500">
                  <c:v>44704.875</c:v>
                </c:pt>
                <c:pt idx="1501">
                  <c:v>44704.916666666672</c:v>
                </c:pt>
                <c:pt idx="1502">
                  <c:v>44704.958333333328</c:v>
                </c:pt>
                <c:pt idx="1503">
                  <c:v>44705</c:v>
                </c:pt>
                <c:pt idx="1504">
                  <c:v>44705.041666666672</c:v>
                </c:pt>
                <c:pt idx="1505">
                  <c:v>44705.083333333328</c:v>
                </c:pt>
                <c:pt idx="1506">
                  <c:v>44705.125</c:v>
                </c:pt>
                <c:pt idx="1507">
                  <c:v>44705.166666666672</c:v>
                </c:pt>
                <c:pt idx="1508">
                  <c:v>44705.208333333328</c:v>
                </c:pt>
                <c:pt idx="1509">
                  <c:v>44705.25</c:v>
                </c:pt>
                <c:pt idx="1510">
                  <c:v>44705.291666666672</c:v>
                </c:pt>
                <c:pt idx="1511">
                  <c:v>44705.333333333328</c:v>
                </c:pt>
                <c:pt idx="1512">
                  <c:v>44705.375</c:v>
                </c:pt>
                <c:pt idx="1513">
                  <c:v>44705.416666666672</c:v>
                </c:pt>
                <c:pt idx="1514">
                  <c:v>44705.458333333328</c:v>
                </c:pt>
                <c:pt idx="1515">
                  <c:v>44705.5</c:v>
                </c:pt>
                <c:pt idx="1516">
                  <c:v>44705.541666666672</c:v>
                </c:pt>
                <c:pt idx="1517">
                  <c:v>44705.583333333328</c:v>
                </c:pt>
                <c:pt idx="1518">
                  <c:v>44705.625</c:v>
                </c:pt>
                <c:pt idx="1519">
                  <c:v>44705.666666666672</c:v>
                </c:pt>
                <c:pt idx="1520">
                  <c:v>44705.708333333328</c:v>
                </c:pt>
                <c:pt idx="1521">
                  <c:v>44705.75</c:v>
                </c:pt>
                <c:pt idx="1522">
                  <c:v>44705.791666666672</c:v>
                </c:pt>
                <c:pt idx="1523">
                  <c:v>44705.833333333328</c:v>
                </c:pt>
                <c:pt idx="1524">
                  <c:v>44705.875</c:v>
                </c:pt>
                <c:pt idx="1525">
                  <c:v>44705.916666666672</c:v>
                </c:pt>
                <c:pt idx="1526">
                  <c:v>44705.958333333328</c:v>
                </c:pt>
                <c:pt idx="1527">
                  <c:v>44706</c:v>
                </c:pt>
                <c:pt idx="1528">
                  <c:v>44706.041666666672</c:v>
                </c:pt>
                <c:pt idx="1529">
                  <c:v>44706.083333333328</c:v>
                </c:pt>
                <c:pt idx="1530">
                  <c:v>44706.125</c:v>
                </c:pt>
                <c:pt idx="1531">
                  <c:v>44706.166666666672</c:v>
                </c:pt>
                <c:pt idx="1532">
                  <c:v>44706.208333333328</c:v>
                </c:pt>
                <c:pt idx="1533">
                  <c:v>44706.25</c:v>
                </c:pt>
                <c:pt idx="1534">
                  <c:v>44706.291666666672</c:v>
                </c:pt>
                <c:pt idx="1535">
                  <c:v>44706.333333333328</c:v>
                </c:pt>
                <c:pt idx="1536">
                  <c:v>44706.375</c:v>
                </c:pt>
                <c:pt idx="1537">
                  <c:v>44706.416666666672</c:v>
                </c:pt>
                <c:pt idx="1538">
                  <c:v>44706.458333333328</c:v>
                </c:pt>
                <c:pt idx="1539">
                  <c:v>44706.5</c:v>
                </c:pt>
                <c:pt idx="1540">
                  <c:v>44706.541666666672</c:v>
                </c:pt>
                <c:pt idx="1541">
                  <c:v>44706.583333333328</c:v>
                </c:pt>
                <c:pt idx="1542">
                  <c:v>44706.625</c:v>
                </c:pt>
                <c:pt idx="1543">
                  <c:v>44706.666666666672</c:v>
                </c:pt>
                <c:pt idx="1544">
                  <c:v>44706.708333333328</c:v>
                </c:pt>
                <c:pt idx="1545">
                  <c:v>44706.75</c:v>
                </c:pt>
                <c:pt idx="1546">
                  <c:v>44706.791666666672</c:v>
                </c:pt>
                <c:pt idx="1547">
                  <c:v>44706.833333333328</c:v>
                </c:pt>
                <c:pt idx="1548">
                  <c:v>44706.875</c:v>
                </c:pt>
                <c:pt idx="1549">
                  <c:v>44706.916666666672</c:v>
                </c:pt>
                <c:pt idx="1550">
                  <c:v>44706.958333333328</c:v>
                </c:pt>
                <c:pt idx="1551">
                  <c:v>44707</c:v>
                </c:pt>
                <c:pt idx="1552">
                  <c:v>44707.041666666672</c:v>
                </c:pt>
                <c:pt idx="1553">
                  <c:v>44707.083333333328</c:v>
                </c:pt>
                <c:pt idx="1554">
                  <c:v>44707.125</c:v>
                </c:pt>
                <c:pt idx="1555">
                  <c:v>44707.166666666672</c:v>
                </c:pt>
                <c:pt idx="1556">
                  <c:v>44707.208333333328</c:v>
                </c:pt>
                <c:pt idx="1557">
                  <c:v>44707.25</c:v>
                </c:pt>
                <c:pt idx="1558">
                  <c:v>44707.291666666672</c:v>
                </c:pt>
                <c:pt idx="1559">
                  <c:v>44707.333333333328</c:v>
                </c:pt>
                <c:pt idx="1560">
                  <c:v>44707.375</c:v>
                </c:pt>
                <c:pt idx="1561">
                  <c:v>44707.416666666672</c:v>
                </c:pt>
                <c:pt idx="1562">
                  <c:v>44707.458333333328</c:v>
                </c:pt>
                <c:pt idx="1563">
                  <c:v>44707.5</c:v>
                </c:pt>
                <c:pt idx="1564">
                  <c:v>44707.541666666672</c:v>
                </c:pt>
                <c:pt idx="1565">
                  <c:v>44707.583333333328</c:v>
                </c:pt>
                <c:pt idx="1566">
                  <c:v>44707.625</c:v>
                </c:pt>
                <c:pt idx="1567">
                  <c:v>44707.666666666672</c:v>
                </c:pt>
                <c:pt idx="1568">
                  <c:v>44707.708333333328</c:v>
                </c:pt>
                <c:pt idx="1569">
                  <c:v>44707.75</c:v>
                </c:pt>
                <c:pt idx="1570">
                  <c:v>44707.791666666672</c:v>
                </c:pt>
                <c:pt idx="1571">
                  <c:v>44707.833333333328</c:v>
                </c:pt>
                <c:pt idx="1572">
                  <c:v>44707.875</c:v>
                </c:pt>
                <c:pt idx="1573">
                  <c:v>44707.916666666672</c:v>
                </c:pt>
                <c:pt idx="1574">
                  <c:v>44707.958333333328</c:v>
                </c:pt>
                <c:pt idx="1575">
                  <c:v>44708</c:v>
                </c:pt>
                <c:pt idx="1576">
                  <c:v>44708.041666666672</c:v>
                </c:pt>
                <c:pt idx="1577">
                  <c:v>44708.083333333328</c:v>
                </c:pt>
                <c:pt idx="1578">
                  <c:v>44708.125</c:v>
                </c:pt>
                <c:pt idx="1579">
                  <c:v>44708.166666666672</c:v>
                </c:pt>
                <c:pt idx="1580">
                  <c:v>44708.208333333328</c:v>
                </c:pt>
                <c:pt idx="1581">
                  <c:v>44708.25</c:v>
                </c:pt>
                <c:pt idx="1582">
                  <c:v>44708.291666666672</c:v>
                </c:pt>
                <c:pt idx="1583">
                  <c:v>44708.333333333328</c:v>
                </c:pt>
                <c:pt idx="1584">
                  <c:v>44708.375</c:v>
                </c:pt>
                <c:pt idx="1585">
                  <c:v>44708.416666666672</c:v>
                </c:pt>
                <c:pt idx="1586">
                  <c:v>44708.458333333328</c:v>
                </c:pt>
                <c:pt idx="1587">
                  <c:v>44708.5</c:v>
                </c:pt>
                <c:pt idx="1588">
                  <c:v>44708.541666666672</c:v>
                </c:pt>
                <c:pt idx="1589">
                  <c:v>44708.583333333328</c:v>
                </c:pt>
                <c:pt idx="1590">
                  <c:v>44708.625</c:v>
                </c:pt>
                <c:pt idx="1591">
                  <c:v>44708.666666666672</c:v>
                </c:pt>
                <c:pt idx="1592">
                  <c:v>44708.708333333328</c:v>
                </c:pt>
                <c:pt idx="1593">
                  <c:v>44708.75</c:v>
                </c:pt>
                <c:pt idx="1594">
                  <c:v>44708.791666666672</c:v>
                </c:pt>
                <c:pt idx="1595">
                  <c:v>44708.833333333328</c:v>
                </c:pt>
                <c:pt idx="1596">
                  <c:v>44708.875</c:v>
                </c:pt>
                <c:pt idx="1597">
                  <c:v>44708.916666666672</c:v>
                </c:pt>
                <c:pt idx="1598">
                  <c:v>44708.958333333328</c:v>
                </c:pt>
                <c:pt idx="1599">
                  <c:v>44709</c:v>
                </c:pt>
                <c:pt idx="1600">
                  <c:v>44709.041666666672</c:v>
                </c:pt>
                <c:pt idx="1601">
                  <c:v>44709.083333333328</c:v>
                </c:pt>
                <c:pt idx="1602">
                  <c:v>44709.125</c:v>
                </c:pt>
                <c:pt idx="1603">
                  <c:v>44709.166666666672</c:v>
                </c:pt>
                <c:pt idx="1604">
                  <c:v>44709.208333333328</c:v>
                </c:pt>
                <c:pt idx="1605">
                  <c:v>44709.25</c:v>
                </c:pt>
                <c:pt idx="1606">
                  <c:v>44709.291666666672</c:v>
                </c:pt>
                <c:pt idx="1607">
                  <c:v>44709.333333333328</c:v>
                </c:pt>
                <c:pt idx="1608">
                  <c:v>44709.375</c:v>
                </c:pt>
                <c:pt idx="1609">
                  <c:v>44709.416666666672</c:v>
                </c:pt>
                <c:pt idx="1610">
                  <c:v>44709.458333333328</c:v>
                </c:pt>
                <c:pt idx="1611">
                  <c:v>44709.5</c:v>
                </c:pt>
                <c:pt idx="1612">
                  <c:v>44709.541666666672</c:v>
                </c:pt>
                <c:pt idx="1613">
                  <c:v>44709.583333333328</c:v>
                </c:pt>
                <c:pt idx="1614">
                  <c:v>44709.625</c:v>
                </c:pt>
                <c:pt idx="1615">
                  <c:v>44709.666666666672</c:v>
                </c:pt>
                <c:pt idx="1616">
                  <c:v>44709.708333333328</c:v>
                </c:pt>
                <c:pt idx="1617">
                  <c:v>44709.75</c:v>
                </c:pt>
                <c:pt idx="1618">
                  <c:v>44709.791666666672</c:v>
                </c:pt>
                <c:pt idx="1619">
                  <c:v>44709.833333333328</c:v>
                </c:pt>
                <c:pt idx="1620">
                  <c:v>44709.875</c:v>
                </c:pt>
                <c:pt idx="1621">
                  <c:v>44709.916666666672</c:v>
                </c:pt>
                <c:pt idx="1622">
                  <c:v>44709.958333333328</c:v>
                </c:pt>
                <c:pt idx="1623">
                  <c:v>44710</c:v>
                </c:pt>
                <c:pt idx="1624">
                  <c:v>44710.041666666672</c:v>
                </c:pt>
                <c:pt idx="1625">
                  <c:v>44710.083333333328</c:v>
                </c:pt>
                <c:pt idx="1626">
                  <c:v>44710.125</c:v>
                </c:pt>
                <c:pt idx="1627">
                  <c:v>44710.166666666672</c:v>
                </c:pt>
                <c:pt idx="1628">
                  <c:v>44710.208333333328</c:v>
                </c:pt>
                <c:pt idx="1629">
                  <c:v>44710.25</c:v>
                </c:pt>
                <c:pt idx="1630">
                  <c:v>44710.291666666672</c:v>
                </c:pt>
                <c:pt idx="1631">
                  <c:v>44710.333333333328</c:v>
                </c:pt>
                <c:pt idx="1632">
                  <c:v>44710.375</c:v>
                </c:pt>
                <c:pt idx="1633">
                  <c:v>44710.416666666672</c:v>
                </c:pt>
                <c:pt idx="1634">
                  <c:v>44710.458333333328</c:v>
                </c:pt>
                <c:pt idx="1635">
                  <c:v>44710.5</c:v>
                </c:pt>
                <c:pt idx="1636">
                  <c:v>44710.541666666672</c:v>
                </c:pt>
                <c:pt idx="1637">
                  <c:v>44710.583333333328</c:v>
                </c:pt>
                <c:pt idx="1638">
                  <c:v>44710.625</c:v>
                </c:pt>
                <c:pt idx="1639">
                  <c:v>44710.666666666672</c:v>
                </c:pt>
                <c:pt idx="1640">
                  <c:v>44710.708333333328</c:v>
                </c:pt>
                <c:pt idx="1641">
                  <c:v>44710.75</c:v>
                </c:pt>
                <c:pt idx="1642">
                  <c:v>44710.791666666672</c:v>
                </c:pt>
                <c:pt idx="1643">
                  <c:v>44710.833333333328</c:v>
                </c:pt>
                <c:pt idx="1644">
                  <c:v>44710.875</c:v>
                </c:pt>
                <c:pt idx="1645">
                  <c:v>44710.916666666672</c:v>
                </c:pt>
                <c:pt idx="1646">
                  <c:v>44710.958333333328</c:v>
                </c:pt>
                <c:pt idx="1647">
                  <c:v>44711</c:v>
                </c:pt>
                <c:pt idx="1648">
                  <c:v>44711.041666666672</c:v>
                </c:pt>
                <c:pt idx="1649">
                  <c:v>44711.083333333328</c:v>
                </c:pt>
                <c:pt idx="1650">
                  <c:v>44711.125</c:v>
                </c:pt>
                <c:pt idx="1651">
                  <c:v>44711.166666666672</c:v>
                </c:pt>
                <c:pt idx="1652">
                  <c:v>44711.208333333328</c:v>
                </c:pt>
                <c:pt idx="1653">
                  <c:v>44711.25</c:v>
                </c:pt>
                <c:pt idx="1654">
                  <c:v>44711.291666666672</c:v>
                </c:pt>
                <c:pt idx="1655">
                  <c:v>44711.333333333328</c:v>
                </c:pt>
                <c:pt idx="1656">
                  <c:v>44711.375</c:v>
                </c:pt>
                <c:pt idx="1657">
                  <c:v>44711.416666666672</c:v>
                </c:pt>
                <c:pt idx="1658">
                  <c:v>44711.458333333328</c:v>
                </c:pt>
                <c:pt idx="1659">
                  <c:v>44711.5</c:v>
                </c:pt>
                <c:pt idx="1660">
                  <c:v>44711.541666666672</c:v>
                </c:pt>
                <c:pt idx="1661">
                  <c:v>44711.583333333328</c:v>
                </c:pt>
                <c:pt idx="1662">
                  <c:v>44711.625</c:v>
                </c:pt>
                <c:pt idx="1663">
                  <c:v>44711.666666666672</c:v>
                </c:pt>
                <c:pt idx="1664">
                  <c:v>44711.708333333328</c:v>
                </c:pt>
                <c:pt idx="1665">
                  <c:v>44711.75</c:v>
                </c:pt>
                <c:pt idx="1666">
                  <c:v>44711.791666666672</c:v>
                </c:pt>
                <c:pt idx="1667">
                  <c:v>44711.833333333328</c:v>
                </c:pt>
                <c:pt idx="1668">
                  <c:v>44711.875</c:v>
                </c:pt>
                <c:pt idx="1669">
                  <c:v>44711.916666666672</c:v>
                </c:pt>
                <c:pt idx="1670">
                  <c:v>44711.958333333328</c:v>
                </c:pt>
                <c:pt idx="1671">
                  <c:v>44712</c:v>
                </c:pt>
                <c:pt idx="1672">
                  <c:v>44712.041666666672</c:v>
                </c:pt>
                <c:pt idx="1673">
                  <c:v>44712.083333333328</c:v>
                </c:pt>
                <c:pt idx="1674">
                  <c:v>44712.125</c:v>
                </c:pt>
                <c:pt idx="1675">
                  <c:v>44712.166666666672</c:v>
                </c:pt>
                <c:pt idx="1676">
                  <c:v>44712.208333333328</c:v>
                </c:pt>
                <c:pt idx="1677">
                  <c:v>44712.25</c:v>
                </c:pt>
                <c:pt idx="1678">
                  <c:v>44712.291666666672</c:v>
                </c:pt>
                <c:pt idx="1679">
                  <c:v>44712.333333333328</c:v>
                </c:pt>
                <c:pt idx="1680">
                  <c:v>44712.375</c:v>
                </c:pt>
                <c:pt idx="1681">
                  <c:v>44712.416666666672</c:v>
                </c:pt>
                <c:pt idx="1682">
                  <c:v>44712.458333333328</c:v>
                </c:pt>
                <c:pt idx="1683">
                  <c:v>44712.5</c:v>
                </c:pt>
                <c:pt idx="1684">
                  <c:v>44712.541666666672</c:v>
                </c:pt>
                <c:pt idx="1685">
                  <c:v>44712.583333333328</c:v>
                </c:pt>
                <c:pt idx="1686">
                  <c:v>44712.625</c:v>
                </c:pt>
                <c:pt idx="1687">
                  <c:v>44712.666666666672</c:v>
                </c:pt>
                <c:pt idx="1688">
                  <c:v>44712.708333333328</c:v>
                </c:pt>
                <c:pt idx="1689">
                  <c:v>44712.75</c:v>
                </c:pt>
                <c:pt idx="1690">
                  <c:v>44712.791666666672</c:v>
                </c:pt>
                <c:pt idx="1691">
                  <c:v>44712.833333333328</c:v>
                </c:pt>
                <c:pt idx="1692">
                  <c:v>44712.875</c:v>
                </c:pt>
                <c:pt idx="1693">
                  <c:v>44712.916666666672</c:v>
                </c:pt>
                <c:pt idx="1694">
                  <c:v>44712.958333333328</c:v>
                </c:pt>
                <c:pt idx="1695">
                  <c:v>44713</c:v>
                </c:pt>
                <c:pt idx="1696">
                  <c:v>44713.041666666672</c:v>
                </c:pt>
                <c:pt idx="1697">
                  <c:v>44713.083333333328</c:v>
                </c:pt>
                <c:pt idx="1698">
                  <c:v>44713.125</c:v>
                </c:pt>
                <c:pt idx="1699">
                  <c:v>44713.166666666672</c:v>
                </c:pt>
                <c:pt idx="1700">
                  <c:v>44713.208333333328</c:v>
                </c:pt>
                <c:pt idx="1701">
                  <c:v>44713.25</c:v>
                </c:pt>
                <c:pt idx="1702">
                  <c:v>44713.291666666672</c:v>
                </c:pt>
                <c:pt idx="1703">
                  <c:v>44713.333333333328</c:v>
                </c:pt>
                <c:pt idx="1704">
                  <c:v>44713.375</c:v>
                </c:pt>
                <c:pt idx="1705">
                  <c:v>44713.416666666672</c:v>
                </c:pt>
                <c:pt idx="1706">
                  <c:v>44713.458333333328</c:v>
                </c:pt>
                <c:pt idx="1707">
                  <c:v>44713.5</c:v>
                </c:pt>
                <c:pt idx="1708">
                  <c:v>44713.541666666672</c:v>
                </c:pt>
                <c:pt idx="1709">
                  <c:v>44713.583333333328</c:v>
                </c:pt>
                <c:pt idx="1710">
                  <c:v>44713.625</c:v>
                </c:pt>
                <c:pt idx="1711">
                  <c:v>44713.666666666672</c:v>
                </c:pt>
                <c:pt idx="1712">
                  <c:v>44713.708333333328</c:v>
                </c:pt>
                <c:pt idx="1713">
                  <c:v>44713.75</c:v>
                </c:pt>
                <c:pt idx="1714">
                  <c:v>44713.791666666672</c:v>
                </c:pt>
                <c:pt idx="1715">
                  <c:v>44713.833333333328</c:v>
                </c:pt>
                <c:pt idx="1716">
                  <c:v>44713.875</c:v>
                </c:pt>
                <c:pt idx="1717">
                  <c:v>44713.916666666672</c:v>
                </c:pt>
                <c:pt idx="1718">
                  <c:v>44713.958333333328</c:v>
                </c:pt>
                <c:pt idx="1719">
                  <c:v>44714</c:v>
                </c:pt>
                <c:pt idx="1720">
                  <c:v>44714.041666666672</c:v>
                </c:pt>
                <c:pt idx="1721">
                  <c:v>44714.083333333328</c:v>
                </c:pt>
                <c:pt idx="1722">
                  <c:v>44714.125</c:v>
                </c:pt>
                <c:pt idx="1723">
                  <c:v>44714.166666666672</c:v>
                </c:pt>
                <c:pt idx="1724">
                  <c:v>44714.208333333328</c:v>
                </c:pt>
                <c:pt idx="1725">
                  <c:v>44714.25</c:v>
                </c:pt>
                <c:pt idx="1726">
                  <c:v>44714.291666666672</c:v>
                </c:pt>
                <c:pt idx="1727">
                  <c:v>44714.333333333328</c:v>
                </c:pt>
                <c:pt idx="1728">
                  <c:v>44714.375</c:v>
                </c:pt>
                <c:pt idx="1729">
                  <c:v>44714.416666666672</c:v>
                </c:pt>
                <c:pt idx="1730">
                  <c:v>44714.458333333328</c:v>
                </c:pt>
                <c:pt idx="1731">
                  <c:v>44714.5</c:v>
                </c:pt>
                <c:pt idx="1732">
                  <c:v>44714.541666666672</c:v>
                </c:pt>
                <c:pt idx="1733">
                  <c:v>44714.583333333328</c:v>
                </c:pt>
                <c:pt idx="1734">
                  <c:v>44714.625</c:v>
                </c:pt>
                <c:pt idx="1735">
                  <c:v>44714.666666666672</c:v>
                </c:pt>
                <c:pt idx="1736">
                  <c:v>44714.708333333328</c:v>
                </c:pt>
                <c:pt idx="1737">
                  <c:v>44714.75</c:v>
                </c:pt>
                <c:pt idx="1738">
                  <c:v>44714.791666666672</c:v>
                </c:pt>
                <c:pt idx="1739">
                  <c:v>44714.833333333328</c:v>
                </c:pt>
                <c:pt idx="1740">
                  <c:v>44714.875</c:v>
                </c:pt>
                <c:pt idx="1741">
                  <c:v>44714.916666666672</c:v>
                </c:pt>
                <c:pt idx="1742">
                  <c:v>44714.958333333328</c:v>
                </c:pt>
                <c:pt idx="1743">
                  <c:v>44715</c:v>
                </c:pt>
                <c:pt idx="1744">
                  <c:v>44715.041666666672</c:v>
                </c:pt>
                <c:pt idx="1745">
                  <c:v>44715.083333333328</c:v>
                </c:pt>
                <c:pt idx="1746">
                  <c:v>44715.125</c:v>
                </c:pt>
                <c:pt idx="1747">
                  <c:v>44715.166666666672</c:v>
                </c:pt>
                <c:pt idx="1748">
                  <c:v>44715.208333333328</c:v>
                </c:pt>
                <c:pt idx="1749">
                  <c:v>44715.25</c:v>
                </c:pt>
                <c:pt idx="1750">
                  <c:v>44715.291666666672</c:v>
                </c:pt>
                <c:pt idx="1751">
                  <c:v>44715.333333333328</c:v>
                </c:pt>
                <c:pt idx="1752">
                  <c:v>44715.375</c:v>
                </c:pt>
                <c:pt idx="1753">
                  <c:v>44715.416666666672</c:v>
                </c:pt>
                <c:pt idx="1754">
                  <c:v>44715.458333333328</c:v>
                </c:pt>
                <c:pt idx="1755">
                  <c:v>44715.5</c:v>
                </c:pt>
                <c:pt idx="1756">
                  <c:v>44715.541666666672</c:v>
                </c:pt>
                <c:pt idx="1757">
                  <c:v>44715.583333333328</c:v>
                </c:pt>
                <c:pt idx="1758">
                  <c:v>44715.625</c:v>
                </c:pt>
                <c:pt idx="1759">
                  <c:v>44715.666666666672</c:v>
                </c:pt>
                <c:pt idx="1760">
                  <c:v>44715.708333333328</c:v>
                </c:pt>
                <c:pt idx="1761">
                  <c:v>44715.75</c:v>
                </c:pt>
                <c:pt idx="1762">
                  <c:v>44715.791666666672</c:v>
                </c:pt>
                <c:pt idx="1763">
                  <c:v>44715.833333333328</c:v>
                </c:pt>
                <c:pt idx="1764">
                  <c:v>44715.875</c:v>
                </c:pt>
                <c:pt idx="1765">
                  <c:v>44715.916666666672</c:v>
                </c:pt>
                <c:pt idx="1766">
                  <c:v>44715.958333333328</c:v>
                </c:pt>
                <c:pt idx="1767">
                  <c:v>44716</c:v>
                </c:pt>
                <c:pt idx="1768">
                  <c:v>44716.041666666672</c:v>
                </c:pt>
                <c:pt idx="1769">
                  <c:v>44716.083333333328</c:v>
                </c:pt>
                <c:pt idx="1770">
                  <c:v>44716.125</c:v>
                </c:pt>
                <c:pt idx="1771">
                  <c:v>44716.166666666672</c:v>
                </c:pt>
                <c:pt idx="1772">
                  <c:v>44716.208333333328</c:v>
                </c:pt>
                <c:pt idx="1773">
                  <c:v>44716.25</c:v>
                </c:pt>
                <c:pt idx="1774">
                  <c:v>44716.291666666672</c:v>
                </c:pt>
                <c:pt idx="1775">
                  <c:v>44716.333333333328</c:v>
                </c:pt>
                <c:pt idx="1776">
                  <c:v>44716.375</c:v>
                </c:pt>
                <c:pt idx="1777">
                  <c:v>44716.416666666672</c:v>
                </c:pt>
                <c:pt idx="1778">
                  <c:v>44716.458333333328</c:v>
                </c:pt>
                <c:pt idx="1779">
                  <c:v>44716.5</c:v>
                </c:pt>
                <c:pt idx="1780">
                  <c:v>44716.541666666672</c:v>
                </c:pt>
                <c:pt idx="1781">
                  <c:v>44716.583333333328</c:v>
                </c:pt>
                <c:pt idx="1782">
                  <c:v>44716.625</c:v>
                </c:pt>
                <c:pt idx="1783">
                  <c:v>44716.666666666672</c:v>
                </c:pt>
                <c:pt idx="1784">
                  <c:v>44716.708333333328</c:v>
                </c:pt>
                <c:pt idx="1785">
                  <c:v>44716.75</c:v>
                </c:pt>
                <c:pt idx="1786">
                  <c:v>44716.791666666672</c:v>
                </c:pt>
                <c:pt idx="1787">
                  <c:v>44716.833333333328</c:v>
                </c:pt>
                <c:pt idx="1788">
                  <c:v>44716.875</c:v>
                </c:pt>
                <c:pt idx="1789">
                  <c:v>44716.916666666672</c:v>
                </c:pt>
                <c:pt idx="1790">
                  <c:v>44716.958333333328</c:v>
                </c:pt>
                <c:pt idx="1791">
                  <c:v>44717</c:v>
                </c:pt>
                <c:pt idx="1792">
                  <c:v>44717.041666666672</c:v>
                </c:pt>
                <c:pt idx="1793">
                  <c:v>44717.083333333328</c:v>
                </c:pt>
                <c:pt idx="1794">
                  <c:v>44717.125</c:v>
                </c:pt>
                <c:pt idx="1795">
                  <c:v>44717.166666666672</c:v>
                </c:pt>
                <c:pt idx="1796">
                  <c:v>44717.208333333328</c:v>
                </c:pt>
                <c:pt idx="1797">
                  <c:v>44717.25</c:v>
                </c:pt>
                <c:pt idx="1798">
                  <c:v>44717.291666666672</c:v>
                </c:pt>
                <c:pt idx="1799">
                  <c:v>44717.333333333328</c:v>
                </c:pt>
                <c:pt idx="1800">
                  <c:v>44717.375</c:v>
                </c:pt>
                <c:pt idx="1801">
                  <c:v>44717.416666666672</c:v>
                </c:pt>
                <c:pt idx="1802">
                  <c:v>44717.458333333328</c:v>
                </c:pt>
                <c:pt idx="1803">
                  <c:v>44717.5</c:v>
                </c:pt>
                <c:pt idx="1804">
                  <c:v>44717.541666666672</c:v>
                </c:pt>
                <c:pt idx="1805">
                  <c:v>44717.583333333328</c:v>
                </c:pt>
                <c:pt idx="1806">
                  <c:v>44717.625</c:v>
                </c:pt>
                <c:pt idx="1807">
                  <c:v>44717.666666666672</c:v>
                </c:pt>
                <c:pt idx="1808">
                  <c:v>44717.708333333328</c:v>
                </c:pt>
                <c:pt idx="1809">
                  <c:v>44717.75</c:v>
                </c:pt>
                <c:pt idx="1810">
                  <c:v>44717.791666666672</c:v>
                </c:pt>
                <c:pt idx="1811">
                  <c:v>44717.833333333328</c:v>
                </c:pt>
                <c:pt idx="1812">
                  <c:v>44717.875</c:v>
                </c:pt>
                <c:pt idx="1813">
                  <c:v>44717.916666666672</c:v>
                </c:pt>
                <c:pt idx="1814">
                  <c:v>44717.958333333328</c:v>
                </c:pt>
                <c:pt idx="1815">
                  <c:v>44718</c:v>
                </c:pt>
                <c:pt idx="1816">
                  <c:v>44718.041666666672</c:v>
                </c:pt>
                <c:pt idx="1817">
                  <c:v>44718.083333333328</c:v>
                </c:pt>
                <c:pt idx="1818">
                  <c:v>44718.125</c:v>
                </c:pt>
                <c:pt idx="1819">
                  <c:v>44718.166666666672</c:v>
                </c:pt>
                <c:pt idx="1820">
                  <c:v>44718.208333333328</c:v>
                </c:pt>
                <c:pt idx="1821">
                  <c:v>44718.25</c:v>
                </c:pt>
                <c:pt idx="1822">
                  <c:v>44718.291666666672</c:v>
                </c:pt>
                <c:pt idx="1823">
                  <c:v>44718.333333333328</c:v>
                </c:pt>
                <c:pt idx="1824">
                  <c:v>44718.375</c:v>
                </c:pt>
                <c:pt idx="1825">
                  <c:v>44718.416666666672</c:v>
                </c:pt>
                <c:pt idx="1826">
                  <c:v>44718.458333333328</c:v>
                </c:pt>
                <c:pt idx="1827">
                  <c:v>44718.5</c:v>
                </c:pt>
                <c:pt idx="1828">
                  <c:v>44718.541666666672</c:v>
                </c:pt>
                <c:pt idx="1829">
                  <c:v>44718.583333333328</c:v>
                </c:pt>
                <c:pt idx="1830">
                  <c:v>44718.625</c:v>
                </c:pt>
                <c:pt idx="1831">
                  <c:v>44718.666666666672</c:v>
                </c:pt>
                <c:pt idx="1832">
                  <c:v>44718.708333333328</c:v>
                </c:pt>
                <c:pt idx="1833">
                  <c:v>44718.75</c:v>
                </c:pt>
                <c:pt idx="1834">
                  <c:v>44718.791666666672</c:v>
                </c:pt>
                <c:pt idx="1835">
                  <c:v>44718.833333333328</c:v>
                </c:pt>
                <c:pt idx="1836">
                  <c:v>44718.875</c:v>
                </c:pt>
                <c:pt idx="1837">
                  <c:v>44718.916666666672</c:v>
                </c:pt>
                <c:pt idx="1838">
                  <c:v>44718.958333333328</c:v>
                </c:pt>
                <c:pt idx="1839">
                  <c:v>44719</c:v>
                </c:pt>
                <c:pt idx="1840">
                  <c:v>44719.041666666672</c:v>
                </c:pt>
                <c:pt idx="1841">
                  <c:v>44719.083333333328</c:v>
                </c:pt>
                <c:pt idx="1842">
                  <c:v>44719.125</c:v>
                </c:pt>
                <c:pt idx="1843">
                  <c:v>44719.166666666672</c:v>
                </c:pt>
                <c:pt idx="1844">
                  <c:v>44719.208333333328</c:v>
                </c:pt>
                <c:pt idx="1845">
                  <c:v>44719.25</c:v>
                </c:pt>
                <c:pt idx="1846">
                  <c:v>44719.291666666672</c:v>
                </c:pt>
                <c:pt idx="1847">
                  <c:v>44719.333333333328</c:v>
                </c:pt>
                <c:pt idx="1848">
                  <c:v>44719.375</c:v>
                </c:pt>
                <c:pt idx="1849">
                  <c:v>44719.416666666672</c:v>
                </c:pt>
                <c:pt idx="1850">
                  <c:v>44719.458333333328</c:v>
                </c:pt>
                <c:pt idx="1851">
                  <c:v>44719.5</c:v>
                </c:pt>
                <c:pt idx="1852">
                  <c:v>44719.541666666672</c:v>
                </c:pt>
                <c:pt idx="1853">
                  <c:v>44719.583333333328</c:v>
                </c:pt>
                <c:pt idx="1854">
                  <c:v>44719.625</c:v>
                </c:pt>
                <c:pt idx="1855">
                  <c:v>44719.666666666672</c:v>
                </c:pt>
                <c:pt idx="1856">
                  <c:v>44719.708333333328</c:v>
                </c:pt>
                <c:pt idx="1857">
                  <c:v>44719.75</c:v>
                </c:pt>
                <c:pt idx="1858">
                  <c:v>44719.791666666672</c:v>
                </c:pt>
                <c:pt idx="1859">
                  <c:v>44719.833333333328</c:v>
                </c:pt>
                <c:pt idx="1860">
                  <c:v>44719.875</c:v>
                </c:pt>
                <c:pt idx="1861">
                  <c:v>44719.916666666672</c:v>
                </c:pt>
                <c:pt idx="1862">
                  <c:v>44719.958333333328</c:v>
                </c:pt>
                <c:pt idx="1863">
                  <c:v>44720</c:v>
                </c:pt>
                <c:pt idx="1864">
                  <c:v>44720.041666666672</c:v>
                </c:pt>
                <c:pt idx="1865">
                  <c:v>44720.083333333328</c:v>
                </c:pt>
                <c:pt idx="1866">
                  <c:v>44720.125</c:v>
                </c:pt>
                <c:pt idx="1867">
                  <c:v>44720.166666666672</c:v>
                </c:pt>
                <c:pt idx="1868">
                  <c:v>44720.208333333328</c:v>
                </c:pt>
                <c:pt idx="1869">
                  <c:v>44720.25</c:v>
                </c:pt>
                <c:pt idx="1870">
                  <c:v>44720.291666666672</c:v>
                </c:pt>
                <c:pt idx="1871">
                  <c:v>44720.333333333328</c:v>
                </c:pt>
                <c:pt idx="1872">
                  <c:v>44720.375</c:v>
                </c:pt>
                <c:pt idx="1873">
                  <c:v>44720.416666666672</c:v>
                </c:pt>
                <c:pt idx="1874">
                  <c:v>44720.458333333328</c:v>
                </c:pt>
                <c:pt idx="1875">
                  <c:v>44720.5</c:v>
                </c:pt>
                <c:pt idx="1876">
                  <c:v>44720.541666666672</c:v>
                </c:pt>
                <c:pt idx="1877">
                  <c:v>44720.583333333328</c:v>
                </c:pt>
                <c:pt idx="1878">
                  <c:v>44720.625</c:v>
                </c:pt>
                <c:pt idx="1879">
                  <c:v>44720.666666666672</c:v>
                </c:pt>
                <c:pt idx="1880">
                  <c:v>44720.708333333328</c:v>
                </c:pt>
                <c:pt idx="1881">
                  <c:v>44720.75</c:v>
                </c:pt>
                <c:pt idx="1882">
                  <c:v>44720.791666666672</c:v>
                </c:pt>
                <c:pt idx="1883">
                  <c:v>44720.833333333328</c:v>
                </c:pt>
                <c:pt idx="1884">
                  <c:v>44720.875</c:v>
                </c:pt>
                <c:pt idx="1885">
                  <c:v>44720.916666666672</c:v>
                </c:pt>
                <c:pt idx="1886">
                  <c:v>44720.958333333328</c:v>
                </c:pt>
                <c:pt idx="1887">
                  <c:v>44721</c:v>
                </c:pt>
                <c:pt idx="1888">
                  <c:v>44721.041666666672</c:v>
                </c:pt>
                <c:pt idx="1889">
                  <c:v>44721.083333333328</c:v>
                </c:pt>
                <c:pt idx="1890">
                  <c:v>44721.125</c:v>
                </c:pt>
                <c:pt idx="1891">
                  <c:v>44721.166666666672</c:v>
                </c:pt>
                <c:pt idx="1892">
                  <c:v>44721.208333333328</c:v>
                </c:pt>
                <c:pt idx="1893">
                  <c:v>44721.25</c:v>
                </c:pt>
                <c:pt idx="1894">
                  <c:v>44721.291666666672</c:v>
                </c:pt>
                <c:pt idx="1895">
                  <c:v>44721.333333333328</c:v>
                </c:pt>
                <c:pt idx="1896">
                  <c:v>44721.375</c:v>
                </c:pt>
                <c:pt idx="1897">
                  <c:v>44721.416666666672</c:v>
                </c:pt>
                <c:pt idx="1898">
                  <c:v>44721.458333333328</c:v>
                </c:pt>
                <c:pt idx="1899">
                  <c:v>44721.5</c:v>
                </c:pt>
                <c:pt idx="1900">
                  <c:v>44721.541666666672</c:v>
                </c:pt>
                <c:pt idx="1901">
                  <c:v>44721.583333333328</c:v>
                </c:pt>
                <c:pt idx="1902">
                  <c:v>44721.625</c:v>
                </c:pt>
                <c:pt idx="1903">
                  <c:v>44721.666666666672</c:v>
                </c:pt>
                <c:pt idx="1904">
                  <c:v>44721.708333333328</c:v>
                </c:pt>
                <c:pt idx="1905">
                  <c:v>44721.75</c:v>
                </c:pt>
                <c:pt idx="1906">
                  <c:v>44721.791666666672</c:v>
                </c:pt>
                <c:pt idx="1907">
                  <c:v>44721.833333333328</c:v>
                </c:pt>
                <c:pt idx="1908">
                  <c:v>44721.875</c:v>
                </c:pt>
                <c:pt idx="1909">
                  <c:v>44721.916666666672</c:v>
                </c:pt>
                <c:pt idx="1910">
                  <c:v>44721.958333333328</c:v>
                </c:pt>
                <c:pt idx="1911">
                  <c:v>44722</c:v>
                </c:pt>
                <c:pt idx="1912">
                  <c:v>44722.041666666672</c:v>
                </c:pt>
                <c:pt idx="1913">
                  <c:v>44722.083333333328</c:v>
                </c:pt>
                <c:pt idx="1914">
                  <c:v>44722.125</c:v>
                </c:pt>
                <c:pt idx="1915">
                  <c:v>44722.166666666672</c:v>
                </c:pt>
                <c:pt idx="1916">
                  <c:v>44722.208333333328</c:v>
                </c:pt>
                <c:pt idx="1917">
                  <c:v>44722.25</c:v>
                </c:pt>
                <c:pt idx="1918">
                  <c:v>44722.291666666672</c:v>
                </c:pt>
                <c:pt idx="1919">
                  <c:v>44722.333333333328</c:v>
                </c:pt>
                <c:pt idx="1920">
                  <c:v>44722.375</c:v>
                </c:pt>
                <c:pt idx="1921">
                  <c:v>44722.416666666672</c:v>
                </c:pt>
                <c:pt idx="1922">
                  <c:v>44722.458333333328</c:v>
                </c:pt>
                <c:pt idx="1923">
                  <c:v>44722.5</c:v>
                </c:pt>
                <c:pt idx="1924">
                  <c:v>44722.541666666672</c:v>
                </c:pt>
                <c:pt idx="1925">
                  <c:v>44722.583333333328</c:v>
                </c:pt>
                <c:pt idx="1926">
                  <c:v>44722.625</c:v>
                </c:pt>
                <c:pt idx="1927">
                  <c:v>44722.666666666672</c:v>
                </c:pt>
                <c:pt idx="1928">
                  <c:v>44722.708333333328</c:v>
                </c:pt>
                <c:pt idx="1929">
                  <c:v>44722.75</c:v>
                </c:pt>
                <c:pt idx="1930">
                  <c:v>44722.791666666672</c:v>
                </c:pt>
                <c:pt idx="1931">
                  <c:v>44722.833333333328</c:v>
                </c:pt>
                <c:pt idx="1932">
                  <c:v>44722.875</c:v>
                </c:pt>
                <c:pt idx="1933">
                  <c:v>44722.916666666672</c:v>
                </c:pt>
                <c:pt idx="1934">
                  <c:v>44722.958333333328</c:v>
                </c:pt>
                <c:pt idx="1935">
                  <c:v>44723</c:v>
                </c:pt>
                <c:pt idx="1936">
                  <c:v>44723.041666666672</c:v>
                </c:pt>
                <c:pt idx="1937">
                  <c:v>44723.083333333328</c:v>
                </c:pt>
                <c:pt idx="1938">
                  <c:v>44723.125</c:v>
                </c:pt>
                <c:pt idx="1939">
                  <c:v>44723.166666666672</c:v>
                </c:pt>
                <c:pt idx="1940">
                  <c:v>44723.208333333328</c:v>
                </c:pt>
                <c:pt idx="1941">
                  <c:v>44723.25</c:v>
                </c:pt>
                <c:pt idx="1942">
                  <c:v>44723.291666666672</c:v>
                </c:pt>
                <c:pt idx="1943">
                  <c:v>44723.333333333328</c:v>
                </c:pt>
                <c:pt idx="1944">
                  <c:v>44723.375</c:v>
                </c:pt>
                <c:pt idx="1945">
                  <c:v>44723.416666666672</c:v>
                </c:pt>
                <c:pt idx="1946">
                  <c:v>44723.458333333328</c:v>
                </c:pt>
                <c:pt idx="1947">
                  <c:v>44723.5</c:v>
                </c:pt>
                <c:pt idx="1948">
                  <c:v>44723.541666666672</c:v>
                </c:pt>
                <c:pt idx="1949">
                  <c:v>44723.583333333328</c:v>
                </c:pt>
                <c:pt idx="1950">
                  <c:v>44723.625</c:v>
                </c:pt>
                <c:pt idx="1951">
                  <c:v>44723.666666666672</c:v>
                </c:pt>
                <c:pt idx="1952">
                  <c:v>44723.708333333328</c:v>
                </c:pt>
                <c:pt idx="1953">
                  <c:v>44723.75</c:v>
                </c:pt>
                <c:pt idx="1954">
                  <c:v>44723.791666666672</c:v>
                </c:pt>
                <c:pt idx="1955">
                  <c:v>44723.833333333328</c:v>
                </c:pt>
                <c:pt idx="1956">
                  <c:v>44723.875</c:v>
                </c:pt>
                <c:pt idx="1957">
                  <c:v>44723.916666666672</c:v>
                </c:pt>
                <c:pt idx="1958">
                  <c:v>44723.958333333328</c:v>
                </c:pt>
                <c:pt idx="1959">
                  <c:v>44724</c:v>
                </c:pt>
                <c:pt idx="1960">
                  <c:v>44724.041666666672</c:v>
                </c:pt>
                <c:pt idx="1961">
                  <c:v>44724.083333333328</c:v>
                </c:pt>
                <c:pt idx="1962">
                  <c:v>44724.125</c:v>
                </c:pt>
                <c:pt idx="1963">
                  <c:v>44724.166666666672</c:v>
                </c:pt>
                <c:pt idx="1964">
                  <c:v>44724.208333333328</c:v>
                </c:pt>
                <c:pt idx="1965">
                  <c:v>44724.25</c:v>
                </c:pt>
                <c:pt idx="1966">
                  <c:v>44724.291666666672</c:v>
                </c:pt>
                <c:pt idx="1967">
                  <c:v>44724.333333333328</c:v>
                </c:pt>
                <c:pt idx="1968">
                  <c:v>44724.375</c:v>
                </c:pt>
                <c:pt idx="1969">
                  <c:v>44724.416666666672</c:v>
                </c:pt>
                <c:pt idx="1970">
                  <c:v>44724.458333333328</c:v>
                </c:pt>
                <c:pt idx="1971">
                  <c:v>44724.5</c:v>
                </c:pt>
                <c:pt idx="1972">
                  <c:v>44724.541666666672</c:v>
                </c:pt>
                <c:pt idx="1973">
                  <c:v>44724.583333333328</c:v>
                </c:pt>
                <c:pt idx="1974">
                  <c:v>44724.625</c:v>
                </c:pt>
                <c:pt idx="1975">
                  <c:v>44724.666666666672</c:v>
                </c:pt>
                <c:pt idx="1976">
                  <c:v>44724.708333333328</c:v>
                </c:pt>
                <c:pt idx="1977">
                  <c:v>44724.75</c:v>
                </c:pt>
                <c:pt idx="1978">
                  <c:v>44724.791666666672</c:v>
                </c:pt>
                <c:pt idx="1979">
                  <c:v>44724.833333333328</c:v>
                </c:pt>
                <c:pt idx="1980">
                  <c:v>44724.875</c:v>
                </c:pt>
                <c:pt idx="1981">
                  <c:v>44724.916666666672</c:v>
                </c:pt>
                <c:pt idx="1982">
                  <c:v>44724.958333333328</c:v>
                </c:pt>
                <c:pt idx="1983">
                  <c:v>44725</c:v>
                </c:pt>
                <c:pt idx="1984">
                  <c:v>44725.041666666672</c:v>
                </c:pt>
                <c:pt idx="1985">
                  <c:v>44725.083333333328</c:v>
                </c:pt>
                <c:pt idx="1986">
                  <c:v>44725.125</c:v>
                </c:pt>
                <c:pt idx="1987">
                  <c:v>44725.166666666672</c:v>
                </c:pt>
                <c:pt idx="1988">
                  <c:v>44725.208333333328</c:v>
                </c:pt>
                <c:pt idx="1989">
                  <c:v>44725.25</c:v>
                </c:pt>
                <c:pt idx="1990">
                  <c:v>44725.291666666672</c:v>
                </c:pt>
                <c:pt idx="1991">
                  <c:v>44725.333333333328</c:v>
                </c:pt>
                <c:pt idx="1992">
                  <c:v>44725.375</c:v>
                </c:pt>
                <c:pt idx="1993">
                  <c:v>44725.416666666672</c:v>
                </c:pt>
                <c:pt idx="1994">
                  <c:v>44725.458333333328</c:v>
                </c:pt>
                <c:pt idx="1995">
                  <c:v>44725.5</c:v>
                </c:pt>
                <c:pt idx="1996">
                  <c:v>44725.541666666672</c:v>
                </c:pt>
                <c:pt idx="1997">
                  <c:v>44725.583333333328</c:v>
                </c:pt>
                <c:pt idx="1998">
                  <c:v>44725.625</c:v>
                </c:pt>
                <c:pt idx="1999">
                  <c:v>44725.666666666672</c:v>
                </c:pt>
                <c:pt idx="2000">
                  <c:v>44725.708333333328</c:v>
                </c:pt>
                <c:pt idx="2001">
                  <c:v>44725.75</c:v>
                </c:pt>
                <c:pt idx="2002">
                  <c:v>44725.791666666672</c:v>
                </c:pt>
                <c:pt idx="2003">
                  <c:v>44725.833333333328</c:v>
                </c:pt>
                <c:pt idx="2004">
                  <c:v>44725.875</c:v>
                </c:pt>
                <c:pt idx="2005">
                  <c:v>44725.916666666672</c:v>
                </c:pt>
                <c:pt idx="2006">
                  <c:v>44725.958333333328</c:v>
                </c:pt>
                <c:pt idx="2007">
                  <c:v>44726</c:v>
                </c:pt>
                <c:pt idx="2008">
                  <c:v>44726.041666666672</c:v>
                </c:pt>
                <c:pt idx="2009">
                  <c:v>44726.083333333328</c:v>
                </c:pt>
                <c:pt idx="2010">
                  <c:v>44726.125</c:v>
                </c:pt>
                <c:pt idx="2011">
                  <c:v>44726.166666666672</c:v>
                </c:pt>
                <c:pt idx="2012">
                  <c:v>44726.208333333328</c:v>
                </c:pt>
                <c:pt idx="2013">
                  <c:v>44726.25</c:v>
                </c:pt>
                <c:pt idx="2014">
                  <c:v>44726.291666666672</c:v>
                </c:pt>
                <c:pt idx="2015">
                  <c:v>44726.333333333328</c:v>
                </c:pt>
                <c:pt idx="2016">
                  <c:v>44726.375</c:v>
                </c:pt>
                <c:pt idx="2017">
                  <c:v>44726.416666666672</c:v>
                </c:pt>
                <c:pt idx="2018">
                  <c:v>44726.458333333328</c:v>
                </c:pt>
                <c:pt idx="2019">
                  <c:v>44726.5</c:v>
                </c:pt>
                <c:pt idx="2020">
                  <c:v>44726.541666666672</c:v>
                </c:pt>
                <c:pt idx="2021">
                  <c:v>44726.583333333328</c:v>
                </c:pt>
                <c:pt idx="2022">
                  <c:v>44726.625</c:v>
                </c:pt>
                <c:pt idx="2023">
                  <c:v>44726.666666666672</c:v>
                </c:pt>
                <c:pt idx="2024">
                  <c:v>44726.708333333328</c:v>
                </c:pt>
                <c:pt idx="2025">
                  <c:v>44726.75</c:v>
                </c:pt>
                <c:pt idx="2026">
                  <c:v>44726.791666666672</c:v>
                </c:pt>
                <c:pt idx="2027">
                  <c:v>44726.833333333328</c:v>
                </c:pt>
                <c:pt idx="2028">
                  <c:v>44726.875</c:v>
                </c:pt>
                <c:pt idx="2029">
                  <c:v>44726.916666666672</c:v>
                </c:pt>
                <c:pt idx="2030">
                  <c:v>44726.958333333328</c:v>
                </c:pt>
                <c:pt idx="2031">
                  <c:v>44727</c:v>
                </c:pt>
                <c:pt idx="2032">
                  <c:v>44727.041666666672</c:v>
                </c:pt>
                <c:pt idx="2033">
                  <c:v>44727.083333333328</c:v>
                </c:pt>
                <c:pt idx="2034">
                  <c:v>44727.125</c:v>
                </c:pt>
                <c:pt idx="2035">
                  <c:v>44727.166666666672</c:v>
                </c:pt>
                <c:pt idx="2036">
                  <c:v>44727.208333333328</c:v>
                </c:pt>
                <c:pt idx="2037">
                  <c:v>44727.25</c:v>
                </c:pt>
                <c:pt idx="2038">
                  <c:v>44727.291666666672</c:v>
                </c:pt>
                <c:pt idx="2039">
                  <c:v>44727.333333333328</c:v>
                </c:pt>
                <c:pt idx="2040">
                  <c:v>44727.375</c:v>
                </c:pt>
                <c:pt idx="2041">
                  <c:v>44727.416666666672</c:v>
                </c:pt>
                <c:pt idx="2042">
                  <c:v>44727.458333333328</c:v>
                </c:pt>
                <c:pt idx="2043">
                  <c:v>44727.5</c:v>
                </c:pt>
                <c:pt idx="2044">
                  <c:v>44727.541666666672</c:v>
                </c:pt>
                <c:pt idx="2045">
                  <c:v>44727.583333333328</c:v>
                </c:pt>
                <c:pt idx="2046">
                  <c:v>44727.625</c:v>
                </c:pt>
                <c:pt idx="2047">
                  <c:v>44727.666666666672</c:v>
                </c:pt>
                <c:pt idx="2048">
                  <c:v>44727.708333333328</c:v>
                </c:pt>
                <c:pt idx="2049">
                  <c:v>44727.75</c:v>
                </c:pt>
                <c:pt idx="2050">
                  <c:v>44727.791666666672</c:v>
                </c:pt>
                <c:pt idx="2051">
                  <c:v>44727.833333333328</c:v>
                </c:pt>
                <c:pt idx="2052">
                  <c:v>44727.875</c:v>
                </c:pt>
                <c:pt idx="2053">
                  <c:v>44727.916666666672</c:v>
                </c:pt>
                <c:pt idx="2054">
                  <c:v>44727.958333333328</c:v>
                </c:pt>
                <c:pt idx="2055">
                  <c:v>44728</c:v>
                </c:pt>
                <c:pt idx="2056">
                  <c:v>44728.041666666672</c:v>
                </c:pt>
                <c:pt idx="2057">
                  <c:v>44728.083333333328</c:v>
                </c:pt>
                <c:pt idx="2058">
                  <c:v>44728.125</c:v>
                </c:pt>
                <c:pt idx="2059">
                  <c:v>44728.166666666672</c:v>
                </c:pt>
                <c:pt idx="2060">
                  <c:v>44728.208333333328</c:v>
                </c:pt>
                <c:pt idx="2061">
                  <c:v>44728.25</c:v>
                </c:pt>
                <c:pt idx="2062">
                  <c:v>44728.291666666672</c:v>
                </c:pt>
                <c:pt idx="2063">
                  <c:v>44728.333333333328</c:v>
                </c:pt>
                <c:pt idx="2064">
                  <c:v>44728.375</c:v>
                </c:pt>
                <c:pt idx="2065">
                  <c:v>44728.416666666672</c:v>
                </c:pt>
                <c:pt idx="2066">
                  <c:v>44728.458333333328</c:v>
                </c:pt>
                <c:pt idx="2067">
                  <c:v>44728.5</c:v>
                </c:pt>
                <c:pt idx="2068">
                  <c:v>44728.541666666672</c:v>
                </c:pt>
                <c:pt idx="2069">
                  <c:v>44728.583333333328</c:v>
                </c:pt>
                <c:pt idx="2070">
                  <c:v>44728.625</c:v>
                </c:pt>
                <c:pt idx="2071">
                  <c:v>44728.666666666672</c:v>
                </c:pt>
                <c:pt idx="2072">
                  <c:v>44728.708333333328</c:v>
                </c:pt>
                <c:pt idx="2073">
                  <c:v>44728.75</c:v>
                </c:pt>
                <c:pt idx="2074">
                  <c:v>44728.791666666672</c:v>
                </c:pt>
                <c:pt idx="2075">
                  <c:v>44728.833333333328</c:v>
                </c:pt>
                <c:pt idx="2076">
                  <c:v>44728.875</c:v>
                </c:pt>
                <c:pt idx="2077">
                  <c:v>44728.916666666672</c:v>
                </c:pt>
                <c:pt idx="2078">
                  <c:v>44728.958333333328</c:v>
                </c:pt>
                <c:pt idx="2079">
                  <c:v>44729</c:v>
                </c:pt>
                <c:pt idx="2080">
                  <c:v>44729.041666666672</c:v>
                </c:pt>
                <c:pt idx="2081">
                  <c:v>44729.083333333328</c:v>
                </c:pt>
                <c:pt idx="2082">
                  <c:v>44729.125</c:v>
                </c:pt>
                <c:pt idx="2083">
                  <c:v>44729.166666666672</c:v>
                </c:pt>
                <c:pt idx="2084">
                  <c:v>44729.208333333328</c:v>
                </c:pt>
                <c:pt idx="2085">
                  <c:v>44729.25</c:v>
                </c:pt>
                <c:pt idx="2086">
                  <c:v>44729.291666666672</c:v>
                </c:pt>
                <c:pt idx="2087">
                  <c:v>44729.333333333328</c:v>
                </c:pt>
                <c:pt idx="2088">
                  <c:v>44729.375</c:v>
                </c:pt>
                <c:pt idx="2089">
                  <c:v>44729.416666666672</c:v>
                </c:pt>
                <c:pt idx="2090">
                  <c:v>44729.458333333328</c:v>
                </c:pt>
                <c:pt idx="2091">
                  <c:v>44729.5</c:v>
                </c:pt>
                <c:pt idx="2092">
                  <c:v>44729.541666666672</c:v>
                </c:pt>
                <c:pt idx="2093">
                  <c:v>44729.583333333328</c:v>
                </c:pt>
                <c:pt idx="2094">
                  <c:v>44729.625</c:v>
                </c:pt>
                <c:pt idx="2095">
                  <c:v>44729.666666666672</c:v>
                </c:pt>
                <c:pt idx="2096">
                  <c:v>44729.708333333328</c:v>
                </c:pt>
                <c:pt idx="2097">
                  <c:v>44729.75</c:v>
                </c:pt>
                <c:pt idx="2098">
                  <c:v>44729.791666666672</c:v>
                </c:pt>
                <c:pt idx="2099">
                  <c:v>44729.833333333328</c:v>
                </c:pt>
                <c:pt idx="2100">
                  <c:v>44729.875</c:v>
                </c:pt>
                <c:pt idx="2101">
                  <c:v>44729.916666666672</c:v>
                </c:pt>
                <c:pt idx="2102">
                  <c:v>44729.958333333328</c:v>
                </c:pt>
                <c:pt idx="2103">
                  <c:v>44730</c:v>
                </c:pt>
                <c:pt idx="2104">
                  <c:v>44730.041666666672</c:v>
                </c:pt>
                <c:pt idx="2105">
                  <c:v>44730.083333333328</c:v>
                </c:pt>
                <c:pt idx="2106">
                  <c:v>44730.125</c:v>
                </c:pt>
                <c:pt idx="2107">
                  <c:v>44730.166666666672</c:v>
                </c:pt>
                <c:pt idx="2108">
                  <c:v>44730.208333333328</c:v>
                </c:pt>
                <c:pt idx="2109">
                  <c:v>44730.25</c:v>
                </c:pt>
                <c:pt idx="2110">
                  <c:v>44730.291666666672</c:v>
                </c:pt>
                <c:pt idx="2111">
                  <c:v>44730.333333333328</c:v>
                </c:pt>
                <c:pt idx="2112">
                  <c:v>44730.375</c:v>
                </c:pt>
                <c:pt idx="2113">
                  <c:v>44730.416666666672</c:v>
                </c:pt>
                <c:pt idx="2114">
                  <c:v>44730.458333333328</c:v>
                </c:pt>
                <c:pt idx="2115">
                  <c:v>44730.5</c:v>
                </c:pt>
                <c:pt idx="2116">
                  <c:v>44730.541666666672</c:v>
                </c:pt>
                <c:pt idx="2117">
                  <c:v>44730.583333333328</c:v>
                </c:pt>
                <c:pt idx="2118">
                  <c:v>44730.625</c:v>
                </c:pt>
                <c:pt idx="2119">
                  <c:v>44730.666666666672</c:v>
                </c:pt>
                <c:pt idx="2120">
                  <c:v>44730.708333333328</c:v>
                </c:pt>
                <c:pt idx="2121">
                  <c:v>44730.75</c:v>
                </c:pt>
                <c:pt idx="2122">
                  <c:v>44730.791666666672</c:v>
                </c:pt>
                <c:pt idx="2123">
                  <c:v>44730.833333333328</c:v>
                </c:pt>
                <c:pt idx="2124">
                  <c:v>44730.875</c:v>
                </c:pt>
                <c:pt idx="2125">
                  <c:v>44730.916666666672</c:v>
                </c:pt>
                <c:pt idx="2126">
                  <c:v>44730.958333333328</c:v>
                </c:pt>
                <c:pt idx="2127">
                  <c:v>44731</c:v>
                </c:pt>
                <c:pt idx="2128">
                  <c:v>44731.041666666672</c:v>
                </c:pt>
                <c:pt idx="2129">
                  <c:v>44731.083333333328</c:v>
                </c:pt>
                <c:pt idx="2130">
                  <c:v>44731.125</c:v>
                </c:pt>
                <c:pt idx="2131">
                  <c:v>44731.166666666672</c:v>
                </c:pt>
                <c:pt idx="2132">
                  <c:v>44731.208333333328</c:v>
                </c:pt>
                <c:pt idx="2133">
                  <c:v>44731.25</c:v>
                </c:pt>
                <c:pt idx="2134">
                  <c:v>44731.291666666672</c:v>
                </c:pt>
                <c:pt idx="2135">
                  <c:v>44731.333333333328</c:v>
                </c:pt>
                <c:pt idx="2136">
                  <c:v>44731.375</c:v>
                </c:pt>
                <c:pt idx="2137">
                  <c:v>44731.416666666672</c:v>
                </c:pt>
                <c:pt idx="2138">
                  <c:v>44731.458333333328</c:v>
                </c:pt>
                <c:pt idx="2139">
                  <c:v>44731.5</c:v>
                </c:pt>
                <c:pt idx="2140">
                  <c:v>44731.541666666672</c:v>
                </c:pt>
                <c:pt idx="2141">
                  <c:v>44731.583333333328</c:v>
                </c:pt>
                <c:pt idx="2142">
                  <c:v>44731.625</c:v>
                </c:pt>
                <c:pt idx="2143">
                  <c:v>44731.666666666672</c:v>
                </c:pt>
                <c:pt idx="2144">
                  <c:v>44731.708333333328</c:v>
                </c:pt>
                <c:pt idx="2145">
                  <c:v>44731.75</c:v>
                </c:pt>
                <c:pt idx="2146">
                  <c:v>44731.791666666672</c:v>
                </c:pt>
                <c:pt idx="2147">
                  <c:v>44731.833333333328</c:v>
                </c:pt>
                <c:pt idx="2148">
                  <c:v>44731.875</c:v>
                </c:pt>
                <c:pt idx="2149">
                  <c:v>44731.916666666672</c:v>
                </c:pt>
                <c:pt idx="2150">
                  <c:v>44731.958333333328</c:v>
                </c:pt>
                <c:pt idx="2151">
                  <c:v>44732</c:v>
                </c:pt>
                <c:pt idx="2152">
                  <c:v>44732.041666666672</c:v>
                </c:pt>
                <c:pt idx="2153">
                  <c:v>44732.083333333328</c:v>
                </c:pt>
                <c:pt idx="2154">
                  <c:v>44732.125</c:v>
                </c:pt>
                <c:pt idx="2155">
                  <c:v>44732.166666666672</c:v>
                </c:pt>
                <c:pt idx="2156">
                  <c:v>44732.208333333328</c:v>
                </c:pt>
                <c:pt idx="2157">
                  <c:v>44732.25</c:v>
                </c:pt>
                <c:pt idx="2158">
                  <c:v>44732.291666666672</c:v>
                </c:pt>
                <c:pt idx="2159">
                  <c:v>44732.347187499996</c:v>
                </c:pt>
              </c:numCache>
            </c:numRef>
          </c:xVal>
          <c:yVal>
            <c:numRef>
              <c:f>工作表1!$B$2:$B$2161</c:f>
              <c:numCache>
                <c:formatCode>0.0000_);[Red]\(0.0000\)</c:formatCode>
                <c:ptCount val="2160"/>
                <c:pt idx="0">
                  <c:v>1.0021553644166601</c:v>
                </c:pt>
                <c:pt idx="1">
                  <c:v>1.00128135097872</c:v>
                </c:pt>
                <c:pt idx="2">
                  <c:v>1.0017984227366099</c:v>
                </c:pt>
                <c:pt idx="3">
                  <c:v>1.0019130508788101</c:v>
                </c:pt>
                <c:pt idx="4">
                  <c:v>1.0018698023336601</c:v>
                </c:pt>
                <c:pt idx="5">
                  <c:v>1.0007855174139499</c:v>
                </c:pt>
                <c:pt idx="6">
                  <c:v>1.0010598092437</c:v>
                </c:pt>
                <c:pt idx="7">
                  <c:v>1.00130700918892</c:v>
                </c:pt>
                <c:pt idx="8">
                  <c:v>1.00182673878966</c:v>
                </c:pt>
                <c:pt idx="9">
                  <c:v>1.00145393487026</c:v>
                </c:pt>
                <c:pt idx="10">
                  <c:v>1.0009601412873701</c:v>
                </c:pt>
                <c:pt idx="11">
                  <c:v>1.00274913860694</c:v>
                </c:pt>
                <c:pt idx="12">
                  <c:v>1.00130915522223</c:v>
                </c:pt>
                <c:pt idx="13">
                  <c:v>1.00139346070738</c:v>
                </c:pt>
                <c:pt idx="14">
                  <c:v>1.0018552798809801</c:v>
                </c:pt>
                <c:pt idx="15">
                  <c:v>1.00158961437646</c:v>
                </c:pt>
                <c:pt idx="16">
                  <c:v>1.00206669813571</c:v>
                </c:pt>
                <c:pt idx="17">
                  <c:v>1.0022326874451299</c:v>
                </c:pt>
                <c:pt idx="18">
                  <c:v>1.00235234563764</c:v>
                </c:pt>
                <c:pt idx="19">
                  <c:v>1.00294252063974</c:v>
                </c:pt>
                <c:pt idx="20">
                  <c:v>1.00338243957433</c:v>
                </c:pt>
                <c:pt idx="21">
                  <c:v>1.00291908680965</c:v>
                </c:pt>
                <c:pt idx="22">
                  <c:v>1.0030017578691699</c:v>
                </c:pt>
                <c:pt idx="23">
                  <c:v>1.0035554890009599</c:v>
                </c:pt>
                <c:pt idx="24">
                  <c:v>1.0029627997422601</c:v>
                </c:pt>
                <c:pt idx="25">
                  <c:v>1.0027263503271699</c:v>
                </c:pt>
                <c:pt idx="26">
                  <c:v>1.0035026822123101</c:v>
                </c:pt>
                <c:pt idx="27">
                  <c:v>1.00338560295843</c:v>
                </c:pt>
                <c:pt idx="28">
                  <c:v>1.00342010671154</c:v>
                </c:pt>
                <c:pt idx="29">
                  <c:v>1.00201384489414</c:v>
                </c:pt>
                <c:pt idx="30">
                  <c:v>1.0012046686956999</c:v>
                </c:pt>
                <c:pt idx="31">
                  <c:v>1.0003238039700699</c:v>
                </c:pt>
                <c:pt idx="32">
                  <c:v>1.0002782596594699</c:v>
                </c:pt>
                <c:pt idx="33">
                  <c:v>1.00153997075319</c:v>
                </c:pt>
                <c:pt idx="34">
                  <c:v>1.00078650734436</c:v>
                </c:pt>
                <c:pt idx="35">
                  <c:v>1.0010926745889099</c:v>
                </c:pt>
                <c:pt idx="36">
                  <c:v>1.0011553980771699</c:v>
                </c:pt>
                <c:pt idx="37">
                  <c:v>1.0017823409400399</c:v>
                </c:pt>
                <c:pt idx="38">
                  <c:v>1.0009285553869101</c:v>
                </c:pt>
                <c:pt idx="39">
                  <c:v>1.0012655945797</c:v>
                </c:pt>
                <c:pt idx="40">
                  <c:v>1.0023472307042001</c:v>
                </c:pt>
                <c:pt idx="41">
                  <c:v>1.0038540432776499</c:v>
                </c:pt>
                <c:pt idx="42">
                  <c:v>1.0029183167445901</c:v>
                </c:pt>
                <c:pt idx="43">
                  <c:v>1.00393854055962</c:v>
                </c:pt>
                <c:pt idx="44">
                  <c:v>1.00484226233857</c:v>
                </c:pt>
                <c:pt idx="45">
                  <c:v>1.00461624884933</c:v>
                </c:pt>
                <c:pt idx="46">
                  <c:v>1.0039769361520801</c:v>
                </c:pt>
                <c:pt idx="47">
                  <c:v>1.00435977763712</c:v>
                </c:pt>
                <c:pt idx="48">
                  <c:v>1.0025619076060599</c:v>
                </c:pt>
                <c:pt idx="49">
                  <c:v>1.00284499909878</c:v>
                </c:pt>
                <c:pt idx="50">
                  <c:v>1.00326081562088</c:v>
                </c:pt>
                <c:pt idx="51">
                  <c:v>1.0030275176868</c:v>
                </c:pt>
                <c:pt idx="52">
                  <c:v>1.0036222211718</c:v>
                </c:pt>
                <c:pt idx="53">
                  <c:v>1.0033631131083101</c:v>
                </c:pt>
                <c:pt idx="54">
                  <c:v>1.00371195180849</c:v>
                </c:pt>
                <c:pt idx="55">
                  <c:v>1.00149522251171</c:v>
                </c:pt>
                <c:pt idx="56">
                  <c:v>1.0014017228765999</c:v>
                </c:pt>
                <c:pt idx="57">
                  <c:v>1.0013728863097699</c:v>
                </c:pt>
                <c:pt idx="58">
                  <c:v>0.99991207945678195</c:v>
                </c:pt>
                <c:pt idx="59">
                  <c:v>0.99937846871667402</c:v>
                </c:pt>
                <c:pt idx="60">
                  <c:v>0.99979326253343404</c:v>
                </c:pt>
                <c:pt idx="61">
                  <c:v>0.999364793166714</c:v>
                </c:pt>
                <c:pt idx="62">
                  <c:v>0.99987675179437796</c:v>
                </c:pt>
                <c:pt idx="63">
                  <c:v>0.99924079605962202</c:v>
                </c:pt>
                <c:pt idx="64">
                  <c:v>1.0000158577563201</c:v>
                </c:pt>
                <c:pt idx="65">
                  <c:v>1.0002291285620999</c:v>
                </c:pt>
                <c:pt idx="66">
                  <c:v>0.99987268662039097</c:v>
                </c:pt>
                <c:pt idx="67">
                  <c:v>1.0004483034190299</c:v>
                </c:pt>
                <c:pt idx="68">
                  <c:v>1.0013103155582701</c:v>
                </c:pt>
                <c:pt idx="69">
                  <c:v>0.99997095620791998</c:v>
                </c:pt>
                <c:pt idx="70">
                  <c:v>1.00000539258456</c:v>
                </c:pt>
                <c:pt idx="71">
                  <c:v>1.00042002523525</c:v>
                </c:pt>
                <c:pt idx="72">
                  <c:v>1.00241809680733</c:v>
                </c:pt>
                <c:pt idx="73">
                  <c:v>1.00014208013698</c:v>
                </c:pt>
                <c:pt idx="74">
                  <c:v>1.0006936313458501</c:v>
                </c:pt>
                <c:pt idx="75">
                  <c:v>1.0009268020987401</c:v>
                </c:pt>
                <c:pt idx="76">
                  <c:v>1.00007617335651</c:v>
                </c:pt>
                <c:pt idx="77">
                  <c:v>1.00030918284681</c:v>
                </c:pt>
                <c:pt idx="78">
                  <c:v>1.00073099730646</c:v>
                </c:pt>
                <c:pt idx="79">
                  <c:v>0.99998264753573196</c:v>
                </c:pt>
                <c:pt idx="80">
                  <c:v>0.99953099239698595</c:v>
                </c:pt>
                <c:pt idx="81">
                  <c:v>1.0001145258508799</c:v>
                </c:pt>
                <c:pt idx="82">
                  <c:v>0.99961907616044898</c:v>
                </c:pt>
                <c:pt idx="83">
                  <c:v>1.0001074241144901</c:v>
                </c:pt>
                <c:pt idx="84">
                  <c:v>1.0006791510997901</c:v>
                </c:pt>
                <c:pt idx="85">
                  <c:v>1.00114308626741</c:v>
                </c:pt>
                <c:pt idx="86">
                  <c:v>1.00185800851</c:v>
                </c:pt>
                <c:pt idx="87">
                  <c:v>1.0008657704954</c:v>
                </c:pt>
                <c:pt idx="88">
                  <c:v>1.00102760375181</c:v>
                </c:pt>
                <c:pt idx="89">
                  <c:v>0.99968223898089503</c:v>
                </c:pt>
                <c:pt idx="90">
                  <c:v>1.0003847317473999</c:v>
                </c:pt>
                <c:pt idx="91">
                  <c:v>1.00140070663353</c:v>
                </c:pt>
                <c:pt idx="92">
                  <c:v>0.99984591161430203</c:v>
                </c:pt>
                <c:pt idx="93">
                  <c:v>0.99991226155188595</c:v>
                </c:pt>
                <c:pt idx="94">
                  <c:v>1.00105162474984</c:v>
                </c:pt>
                <c:pt idx="95">
                  <c:v>1.00033548374118</c:v>
                </c:pt>
                <c:pt idx="96">
                  <c:v>0.99996877193648004</c:v>
                </c:pt>
                <c:pt idx="97">
                  <c:v>1.0000012294060601</c:v>
                </c:pt>
                <c:pt idx="98">
                  <c:v>1.00088770025588</c:v>
                </c:pt>
                <c:pt idx="99">
                  <c:v>1.0018529935096101</c:v>
                </c:pt>
                <c:pt idx="100">
                  <c:v>1.00032072673457</c:v>
                </c:pt>
                <c:pt idx="101">
                  <c:v>1.0009714976916899</c:v>
                </c:pt>
                <c:pt idx="102">
                  <c:v>1.0006744991530201</c:v>
                </c:pt>
                <c:pt idx="103">
                  <c:v>1.0017487140006001</c:v>
                </c:pt>
                <c:pt idx="104">
                  <c:v>1.0015692584931299</c:v>
                </c:pt>
                <c:pt idx="105">
                  <c:v>1.0024522165863301</c:v>
                </c:pt>
                <c:pt idx="106">
                  <c:v>1.0011099095209499</c:v>
                </c:pt>
                <c:pt idx="107">
                  <c:v>1.0015551799953499</c:v>
                </c:pt>
                <c:pt idx="108">
                  <c:v>1.0012208836563199</c:v>
                </c:pt>
                <c:pt idx="109">
                  <c:v>1.0003480700881999</c:v>
                </c:pt>
                <c:pt idx="110">
                  <c:v>1.0002419618034799</c:v>
                </c:pt>
                <c:pt idx="111">
                  <c:v>1.0010670099418599</c:v>
                </c:pt>
                <c:pt idx="112">
                  <c:v>1.00228746622317</c:v>
                </c:pt>
                <c:pt idx="113">
                  <c:v>1.0020557203681899</c:v>
                </c:pt>
                <c:pt idx="114">
                  <c:v>1.0019155458395099</c:v>
                </c:pt>
                <c:pt idx="115">
                  <c:v>1.0012089227954299</c:v>
                </c:pt>
                <c:pt idx="116">
                  <c:v>1.0021499972394201</c:v>
                </c:pt>
                <c:pt idx="117">
                  <c:v>1.0007841041049199</c:v>
                </c:pt>
                <c:pt idx="118">
                  <c:v>1.0026324246482201</c:v>
                </c:pt>
                <c:pt idx="119">
                  <c:v>1.00214372953446</c:v>
                </c:pt>
                <c:pt idx="120">
                  <c:v>1.0006762694711899</c:v>
                </c:pt>
                <c:pt idx="121">
                  <c:v>1.00004138715032</c:v>
                </c:pt>
                <c:pt idx="122">
                  <c:v>1.00212834835841</c:v>
                </c:pt>
                <c:pt idx="123">
                  <c:v>1.00129271932793</c:v>
                </c:pt>
                <c:pt idx="124">
                  <c:v>1.0009538045339701</c:v>
                </c:pt>
                <c:pt idx="125">
                  <c:v>0.99994781607393302</c:v>
                </c:pt>
                <c:pt idx="126">
                  <c:v>1.0011512439364001</c:v>
                </c:pt>
                <c:pt idx="127">
                  <c:v>1.00019163147373</c:v>
                </c:pt>
                <c:pt idx="128">
                  <c:v>1.0006000896706999</c:v>
                </c:pt>
                <c:pt idx="129">
                  <c:v>0.999981809969686</c:v>
                </c:pt>
                <c:pt idx="130">
                  <c:v>1.0009080228150999</c:v>
                </c:pt>
                <c:pt idx="131">
                  <c:v>1.0004069631469199</c:v>
                </c:pt>
                <c:pt idx="132">
                  <c:v>0.99942566139687605</c:v>
                </c:pt>
                <c:pt idx="133">
                  <c:v>0.99890196673204101</c:v>
                </c:pt>
                <c:pt idx="134">
                  <c:v>0.99933046623398702</c:v>
                </c:pt>
                <c:pt idx="135">
                  <c:v>0.999152357206468</c:v>
                </c:pt>
                <c:pt idx="136">
                  <c:v>0.99912674674253599</c:v>
                </c:pt>
                <c:pt idx="137">
                  <c:v>1.00090086080567</c:v>
                </c:pt>
                <c:pt idx="138">
                  <c:v>1.0005894359865799</c:v>
                </c:pt>
                <c:pt idx="139">
                  <c:v>0.99980058353374301</c:v>
                </c:pt>
                <c:pt idx="140">
                  <c:v>0.99856498284044404</c:v>
                </c:pt>
                <c:pt idx="141">
                  <c:v>0.99922905567140696</c:v>
                </c:pt>
                <c:pt idx="142">
                  <c:v>0.99901052088064901</c:v>
                </c:pt>
                <c:pt idx="143">
                  <c:v>0.99924227295783596</c:v>
                </c:pt>
                <c:pt idx="144">
                  <c:v>0.99902727879401099</c:v>
                </c:pt>
                <c:pt idx="145">
                  <c:v>0.99884747442538002</c:v>
                </c:pt>
                <c:pt idx="146">
                  <c:v>0.999128505534289</c:v>
                </c:pt>
                <c:pt idx="147">
                  <c:v>1.00245872938534</c:v>
                </c:pt>
                <c:pt idx="148">
                  <c:v>1.0009156065701701</c:v>
                </c:pt>
                <c:pt idx="149">
                  <c:v>1.00005617799178</c:v>
                </c:pt>
                <c:pt idx="150">
                  <c:v>0.99957840163642897</c:v>
                </c:pt>
                <c:pt idx="151">
                  <c:v>0.99930646287722702</c:v>
                </c:pt>
                <c:pt idx="152">
                  <c:v>0.99937742135109997</c:v>
                </c:pt>
                <c:pt idx="153">
                  <c:v>0.99943990138959404</c:v>
                </c:pt>
                <c:pt idx="154">
                  <c:v>0.99858009103395395</c:v>
                </c:pt>
                <c:pt idx="155">
                  <c:v>0.99902806739804095</c:v>
                </c:pt>
                <c:pt idx="156">
                  <c:v>0.99947974414844698</c:v>
                </c:pt>
                <c:pt idx="157">
                  <c:v>0.99890417716582802</c:v>
                </c:pt>
                <c:pt idx="158">
                  <c:v>0.99902126915809997</c:v>
                </c:pt>
                <c:pt idx="159">
                  <c:v>0.99972404691308703</c:v>
                </c:pt>
                <c:pt idx="160">
                  <c:v>0.999704697974933</c:v>
                </c:pt>
                <c:pt idx="161">
                  <c:v>0.99962348069159002</c:v>
                </c:pt>
                <c:pt idx="162">
                  <c:v>0.99992305113401703</c:v>
                </c:pt>
                <c:pt idx="163">
                  <c:v>0.999609847610333</c:v>
                </c:pt>
                <c:pt idx="164">
                  <c:v>1.0005752361084399</c:v>
                </c:pt>
                <c:pt idx="165">
                  <c:v>0.99993927113412795</c:v>
                </c:pt>
                <c:pt idx="166">
                  <c:v>0.99867760892944801</c:v>
                </c:pt>
                <c:pt idx="167">
                  <c:v>0.99841452074722803</c:v>
                </c:pt>
                <c:pt idx="168">
                  <c:v>0.998700964379725</c:v>
                </c:pt>
                <c:pt idx="169">
                  <c:v>0.99916015964141602</c:v>
                </c:pt>
                <c:pt idx="170">
                  <c:v>0.99973173249940706</c:v>
                </c:pt>
                <c:pt idx="171">
                  <c:v>0.99974528517069305</c:v>
                </c:pt>
                <c:pt idx="172">
                  <c:v>1.00040589567097</c:v>
                </c:pt>
                <c:pt idx="173">
                  <c:v>0.99965988406627204</c:v>
                </c:pt>
                <c:pt idx="174">
                  <c:v>0.99990253869546497</c:v>
                </c:pt>
                <c:pt idx="175">
                  <c:v>0.999612252417036</c:v>
                </c:pt>
                <c:pt idx="176">
                  <c:v>0.99958589792639196</c:v>
                </c:pt>
                <c:pt idx="177">
                  <c:v>0.99992151621660297</c:v>
                </c:pt>
                <c:pt idx="178">
                  <c:v>0.99936255472549296</c:v>
                </c:pt>
                <c:pt idx="179">
                  <c:v>0.99873001957474095</c:v>
                </c:pt>
                <c:pt idx="180">
                  <c:v>0.99912860317946395</c:v>
                </c:pt>
                <c:pt idx="181">
                  <c:v>0.99882813121972602</c:v>
                </c:pt>
                <c:pt idx="182">
                  <c:v>1.00023029883422</c:v>
                </c:pt>
                <c:pt idx="183">
                  <c:v>0.99993338122787301</c:v>
                </c:pt>
                <c:pt idx="184">
                  <c:v>0.999968511928776</c:v>
                </c:pt>
                <c:pt idx="185">
                  <c:v>0.999518940290408</c:v>
                </c:pt>
                <c:pt idx="186">
                  <c:v>0.99993006350396396</c:v>
                </c:pt>
                <c:pt idx="187">
                  <c:v>1.0002690510160599</c:v>
                </c:pt>
                <c:pt idx="188">
                  <c:v>1.00008358260143</c:v>
                </c:pt>
                <c:pt idx="189">
                  <c:v>0.99994766524428003</c:v>
                </c:pt>
                <c:pt idx="190">
                  <c:v>0.99946962643929904</c:v>
                </c:pt>
                <c:pt idx="191">
                  <c:v>1.0000904212933399</c:v>
                </c:pt>
                <c:pt idx="192">
                  <c:v>0.99935584931212895</c:v>
                </c:pt>
                <c:pt idx="193">
                  <c:v>0.99999495187510401</c:v>
                </c:pt>
                <c:pt idx="194">
                  <c:v>1.00112149066823</c:v>
                </c:pt>
                <c:pt idx="195">
                  <c:v>1.00009054948014</c:v>
                </c:pt>
                <c:pt idx="196">
                  <c:v>0.99957447951755196</c:v>
                </c:pt>
                <c:pt idx="197">
                  <c:v>1.0008391789207201</c:v>
                </c:pt>
                <c:pt idx="198">
                  <c:v>1.00228977166092</c:v>
                </c:pt>
                <c:pt idx="199">
                  <c:v>1.0015397500931</c:v>
                </c:pt>
                <c:pt idx="200">
                  <c:v>1.0014324518253099</c:v>
                </c:pt>
                <c:pt idx="201">
                  <c:v>1.0001905156836399</c:v>
                </c:pt>
                <c:pt idx="202">
                  <c:v>1.00153408621323</c:v>
                </c:pt>
                <c:pt idx="203">
                  <c:v>1.0015195244383599</c:v>
                </c:pt>
                <c:pt idx="204">
                  <c:v>1.0002999999505999</c:v>
                </c:pt>
                <c:pt idx="205">
                  <c:v>1.00158110115299</c:v>
                </c:pt>
                <c:pt idx="206">
                  <c:v>1.00170045755269</c:v>
                </c:pt>
                <c:pt idx="207">
                  <c:v>1.00127286402653</c:v>
                </c:pt>
                <c:pt idx="208">
                  <c:v>1.00183863013332</c:v>
                </c:pt>
                <c:pt idx="209">
                  <c:v>1.00099197034376</c:v>
                </c:pt>
                <c:pt idx="210">
                  <c:v>1.0002550211397301</c:v>
                </c:pt>
                <c:pt idx="211">
                  <c:v>0.99954447483763997</c:v>
                </c:pt>
                <c:pt idx="212">
                  <c:v>1.0001968388489499</c:v>
                </c:pt>
                <c:pt idx="213">
                  <c:v>1.0006375074145</c:v>
                </c:pt>
                <c:pt idx="214">
                  <c:v>1.00043645895268</c:v>
                </c:pt>
                <c:pt idx="215">
                  <c:v>1.00031650128439</c:v>
                </c:pt>
                <c:pt idx="216">
                  <c:v>1.0013207078419299</c:v>
                </c:pt>
                <c:pt idx="217">
                  <c:v>1.00098894608265</c:v>
                </c:pt>
                <c:pt idx="218">
                  <c:v>1.0011760290838601</c:v>
                </c:pt>
                <c:pt idx="219">
                  <c:v>1.0013141591902699</c:v>
                </c:pt>
                <c:pt idx="220">
                  <c:v>0.99995027430387895</c:v>
                </c:pt>
                <c:pt idx="221">
                  <c:v>1.0016636927656699</c:v>
                </c:pt>
                <c:pt idx="222">
                  <c:v>1.0003897102210499</c:v>
                </c:pt>
                <c:pt idx="223">
                  <c:v>0.99915368745682998</c:v>
                </c:pt>
                <c:pt idx="224">
                  <c:v>0.99982961453614405</c:v>
                </c:pt>
                <c:pt idx="225">
                  <c:v>1.0013784776983601</c:v>
                </c:pt>
                <c:pt idx="226">
                  <c:v>1.00081335667939</c:v>
                </c:pt>
                <c:pt idx="227">
                  <c:v>1.0013612135541201</c:v>
                </c:pt>
                <c:pt idx="228">
                  <c:v>1.0008637726998699</c:v>
                </c:pt>
                <c:pt idx="229">
                  <c:v>1.00103600373677</c:v>
                </c:pt>
                <c:pt idx="230">
                  <c:v>1.00125453639815</c:v>
                </c:pt>
                <c:pt idx="231">
                  <c:v>1.0024098458647599</c:v>
                </c:pt>
                <c:pt idx="232">
                  <c:v>1.0011129475623</c:v>
                </c:pt>
                <c:pt idx="233">
                  <c:v>1.0009550162078</c:v>
                </c:pt>
                <c:pt idx="234">
                  <c:v>1.00115858969603</c:v>
                </c:pt>
                <c:pt idx="235">
                  <c:v>1.00104565165985</c:v>
                </c:pt>
                <c:pt idx="236">
                  <c:v>1.00047076656825</c:v>
                </c:pt>
                <c:pt idx="237">
                  <c:v>1.0009735576193299</c:v>
                </c:pt>
                <c:pt idx="238">
                  <c:v>1.00107828224972</c:v>
                </c:pt>
                <c:pt idx="239">
                  <c:v>0.99979517903971704</c:v>
                </c:pt>
                <c:pt idx="240">
                  <c:v>1.00061704526929</c:v>
                </c:pt>
                <c:pt idx="241">
                  <c:v>1.00174717407549</c:v>
                </c:pt>
                <c:pt idx="242">
                  <c:v>1.001228500734</c:v>
                </c:pt>
                <c:pt idx="243">
                  <c:v>1.0022483039518799</c:v>
                </c:pt>
                <c:pt idx="244">
                  <c:v>1.0010583489026901</c:v>
                </c:pt>
                <c:pt idx="245">
                  <c:v>1.00107116452508</c:v>
                </c:pt>
                <c:pt idx="246">
                  <c:v>1.0011617245128299</c:v>
                </c:pt>
                <c:pt idx="247">
                  <c:v>1.00070407559872</c:v>
                </c:pt>
                <c:pt idx="248">
                  <c:v>1.00121403894804</c:v>
                </c:pt>
                <c:pt idx="249">
                  <c:v>1.00007397277925</c:v>
                </c:pt>
                <c:pt idx="250">
                  <c:v>1.0000869838644</c:v>
                </c:pt>
                <c:pt idx="251">
                  <c:v>1.0014169561655299</c:v>
                </c:pt>
                <c:pt idx="252">
                  <c:v>1.00146255321514</c:v>
                </c:pt>
                <c:pt idx="253">
                  <c:v>1.0015972622882201</c:v>
                </c:pt>
                <c:pt idx="254">
                  <c:v>1.0020146922908999</c:v>
                </c:pt>
                <c:pt idx="255">
                  <c:v>1.0024429783487001</c:v>
                </c:pt>
                <c:pt idx="256">
                  <c:v>1.0011244803935599</c:v>
                </c:pt>
                <c:pt idx="257">
                  <c:v>1.00049328405289</c:v>
                </c:pt>
                <c:pt idx="258">
                  <c:v>1.0006392867155001</c:v>
                </c:pt>
                <c:pt idx="259">
                  <c:v>1.0008085879480499</c:v>
                </c:pt>
                <c:pt idx="260">
                  <c:v>1.0014553459071101</c:v>
                </c:pt>
                <c:pt idx="261">
                  <c:v>1.00203081646115</c:v>
                </c:pt>
                <c:pt idx="262">
                  <c:v>1.0016036678284299</c:v>
                </c:pt>
                <c:pt idx="263">
                  <c:v>1.00225092056839</c:v>
                </c:pt>
                <c:pt idx="264">
                  <c:v>1.0008816808423</c:v>
                </c:pt>
                <c:pt idx="265">
                  <c:v>1.0006452504332699</c:v>
                </c:pt>
                <c:pt idx="266">
                  <c:v>0.99966048293647303</c:v>
                </c:pt>
                <c:pt idx="267">
                  <c:v>1.0017296592484299</c:v>
                </c:pt>
                <c:pt idx="268">
                  <c:v>1.00067572610678</c:v>
                </c:pt>
                <c:pt idx="269">
                  <c:v>1.0009278260457299</c:v>
                </c:pt>
                <c:pt idx="270">
                  <c:v>1.0011397003484499</c:v>
                </c:pt>
                <c:pt idx="271">
                  <c:v>1.0011640649354501</c:v>
                </c:pt>
                <c:pt idx="272">
                  <c:v>1.00134306361091</c:v>
                </c:pt>
                <c:pt idx="273">
                  <c:v>1.00164285463472</c:v>
                </c:pt>
                <c:pt idx="274">
                  <c:v>1.0012403456391501</c:v>
                </c:pt>
                <c:pt idx="275">
                  <c:v>1.00093552591765</c:v>
                </c:pt>
                <c:pt idx="276">
                  <c:v>1.00110677441222</c:v>
                </c:pt>
                <c:pt idx="277">
                  <c:v>1.00065420393626</c:v>
                </c:pt>
                <c:pt idx="278">
                  <c:v>1.00008849053533</c:v>
                </c:pt>
                <c:pt idx="279">
                  <c:v>1.0015887434611701</c:v>
                </c:pt>
                <c:pt idx="280">
                  <c:v>1.00102616679893</c:v>
                </c:pt>
                <c:pt idx="281">
                  <c:v>1.0008458270338101</c:v>
                </c:pt>
                <c:pt idx="282">
                  <c:v>0.99966666008805005</c:v>
                </c:pt>
                <c:pt idx="283">
                  <c:v>1.0000543455011099</c:v>
                </c:pt>
                <c:pt idx="284">
                  <c:v>0.99970280840858405</c:v>
                </c:pt>
                <c:pt idx="285">
                  <c:v>1.0001096319234899</c:v>
                </c:pt>
                <c:pt idx="286">
                  <c:v>0.99938822606238997</c:v>
                </c:pt>
                <c:pt idx="287">
                  <c:v>0.99968519640567299</c:v>
                </c:pt>
                <c:pt idx="288">
                  <c:v>1.0016012883210399</c:v>
                </c:pt>
                <c:pt idx="289">
                  <c:v>1.0013984075048901</c:v>
                </c:pt>
                <c:pt idx="290">
                  <c:v>1.00151204289324</c:v>
                </c:pt>
                <c:pt idx="291">
                  <c:v>1.0021773173579001</c:v>
                </c:pt>
                <c:pt idx="292">
                  <c:v>1.0006051936295399</c:v>
                </c:pt>
                <c:pt idx="293">
                  <c:v>1.0013190257560101</c:v>
                </c:pt>
                <c:pt idx="294">
                  <c:v>1.0006439428082501</c:v>
                </c:pt>
                <c:pt idx="295">
                  <c:v>1.00188722046913</c:v>
                </c:pt>
                <c:pt idx="296">
                  <c:v>1.00108261341739</c:v>
                </c:pt>
                <c:pt idx="297">
                  <c:v>1.00087340306685</c:v>
                </c:pt>
                <c:pt idx="298">
                  <c:v>1.0010943177462299</c:v>
                </c:pt>
                <c:pt idx="299">
                  <c:v>0.99995084678725699</c:v>
                </c:pt>
                <c:pt idx="300">
                  <c:v>1.0003159431750599</c:v>
                </c:pt>
                <c:pt idx="301">
                  <c:v>0.99925150955046604</c:v>
                </c:pt>
                <c:pt idx="302">
                  <c:v>0.99995481618646298</c:v>
                </c:pt>
                <c:pt idx="303">
                  <c:v>1.0008775340771601</c:v>
                </c:pt>
                <c:pt idx="304">
                  <c:v>1.0011344018089201</c:v>
                </c:pt>
                <c:pt idx="305">
                  <c:v>1.00210642525287</c:v>
                </c:pt>
                <c:pt idx="306">
                  <c:v>1.0008022628858</c:v>
                </c:pt>
                <c:pt idx="307">
                  <c:v>1.0008700089264899</c:v>
                </c:pt>
                <c:pt idx="308">
                  <c:v>1.0014030582725599</c:v>
                </c:pt>
                <c:pt idx="309">
                  <c:v>1.00054557505757</c:v>
                </c:pt>
                <c:pt idx="310">
                  <c:v>1.00102488389891</c:v>
                </c:pt>
                <c:pt idx="311">
                  <c:v>1.00133073858204</c:v>
                </c:pt>
                <c:pt idx="312">
                  <c:v>0.99990240022482502</c:v>
                </c:pt>
                <c:pt idx="313">
                  <c:v>0.99888151769233902</c:v>
                </c:pt>
                <c:pt idx="314">
                  <c:v>0.99982922571931299</c:v>
                </c:pt>
                <c:pt idx="315">
                  <c:v>0.99997141662037603</c:v>
                </c:pt>
                <c:pt idx="316">
                  <c:v>1.00247640889997</c:v>
                </c:pt>
                <c:pt idx="317">
                  <c:v>0.99820455860591994</c:v>
                </c:pt>
                <c:pt idx="318">
                  <c:v>0.99760731198625896</c:v>
                </c:pt>
                <c:pt idx="319">
                  <c:v>1.0010012525638401</c:v>
                </c:pt>
                <c:pt idx="320">
                  <c:v>1.0008737335647799</c:v>
                </c:pt>
                <c:pt idx="321">
                  <c:v>1.0004013583405</c:v>
                </c:pt>
                <c:pt idx="322">
                  <c:v>0.999092382288162</c:v>
                </c:pt>
                <c:pt idx="323">
                  <c:v>1.0006846933617799</c:v>
                </c:pt>
                <c:pt idx="324">
                  <c:v>0.99921538300077395</c:v>
                </c:pt>
                <c:pt idx="325">
                  <c:v>0.999573485709356</c:v>
                </c:pt>
                <c:pt idx="326">
                  <c:v>1.0005008242328799</c:v>
                </c:pt>
                <c:pt idx="327">
                  <c:v>0.99966715151768304</c:v>
                </c:pt>
                <c:pt idx="328">
                  <c:v>1.00205834933571</c:v>
                </c:pt>
                <c:pt idx="329">
                  <c:v>1.0004019522166401</c:v>
                </c:pt>
                <c:pt idx="330">
                  <c:v>1.00040127440635</c:v>
                </c:pt>
                <c:pt idx="331">
                  <c:v>0.99989165899195398</c:v>
                </c:pt>
                <c:pt idx="332">
                  <c:v>0.99935425571849101</c:v>
                </c:pt>
                <c:pt idx="333">
                  <c:v>1.00017005983788</c:v>
                </c:pt>
                <c:pt idx="334">
                  <c:v>1.00138586027124</c:v>
                </c:pt>
                <c:pt idx="335">
                  <c:v>1.00101608725837</c:v>
                </c:pt>
                <c:pt idx="336">
                  <c:v>0.99993563896556403</c:v>
                </c:pt>
                <c:pt idx="337">
                  <c:v>0.99930275086476195</c:v>
                </c:pt>
                <c:pt idx="338">
                  <c:v>0.99978680984047297</c:v>
                </c:pt>
                <c:pt idx="339">
                  <c:v>1.00013883067011</c:v>
                </c:pt>
                <c:pt idx="340">
                  <c:v>0.99928076683536704</c:v>
                </c:pt>
                <c:pt idx="341">
                  <c:v>1.0014693556266101</c:v>
                </c:pt>
                <c:pt idx="342">
                  <c:v>1.0005106973492801</c:v>
                </c:pt>
                <c:pt idx="343">
                  <c:v>1.0006928054284701</c:v>
                </c:pt>
                <c:pt idx="344">
                  <c:v>1.0000291821073899</c:v>
                </c:pt>
                <c:pt idx="345">
                  <c:v>0.99939013474558303</c:v>
                </c:pt>
                <c:pt idx="346">
                  <c:v>0.99932796982214001</c:v>
                </c:pt>
                <c:pt idx="347">
                  <c:v>1.0010791566215</c:v>
                </c:pt>
                <c:pt idx="348">
                  <c:v>0.99956866071438299</c:v>
                </c:pt>
                <c:pt idx="349">
                  <c:v>0.99998735084166701</c:v>
                </c:pt>
                <c:pt idx="350">
                  <c:v>0.99839863697561804</c:v>
                </c:pt>
                <c:pt idx="351">
                  <c:v>0.99902014107297399</c:v>
                </c:pt>
                <c:pt idx="352">
                  <c:v>0.99878143968155797</c:v>
                </c:pt>
                <c:pt idx="353">
                  <c:v>0.99896217937820897</c:v>
                </c:pt>
                <c:pt idx="354">
                  <c:v>0.99823406344030496</c:v>
                </c:pt>
                <c:pt idx="355">
                  <c:v>0.99917872394014096</c:v>
                </c:pt>
                <c:pt idx="356">
                  <c:v>0.99894634192623599</c:v>
                </c:pt>
                <c:pt idx="357">
                  <c:v>0.99943886186312902</c:v>
                </c:pt>
                <c:pt idx="358">
                  <c:v>0.99951254141990298</c:v>
                </c:pt>
                <c:pt idx="359">
                  <c:v>0.99944561911644503</c:v>
                </c:pt>
                <c:pt idx="360">
                  <c:v>0.99953286449489498</c:v>
                </c:pt>
                <c:pt idx="361">
                  <c:v>0.99915238930565897</c:v>
                </c:pt>
                <c:pt idx="362">
                  <c:v>0.99998340558499599</c:v>
                </c:pt>
                <c:pt idx="363">
                  <c:v>0.99935526753806503</c:v>
                </c:pt>
                <c:pt idx="364">
                  <c:v>1.0012694890463101</c:v>
                </c:pt>
                <c:pt idx="365">
                  <c:v>0.99978758859203098</c:v>
                </c:pt>
                <c:pt idx="366">
                  <c:v>1.0001204900824401</c:v>
                </c:pt>
                <c:pt idx="367">
                  <c:v>1.0019477257568401</c:v>
                </c:pt>
                <c:pt idx="368">
                  <c:v>1.0001774798068599</c:v>
                </c:pt>
                <c:pt idx="369">
                  <c:v>0.99978638821416899</c:v>
                </c:pt>
                <c:pt idx="370">
                  <c:v>0.99911682145008596</c:v>
                </c:pt>
                <c:pt idx="371">
                  <c:v>0.99892611135707099</c:v>
                </c:pt>
                <c:pt idx="372">
                  <c:v>1.00045071685645</c:v>
                </c:pt>
                <c:pt idx="373">
                  <c:v>1.0006421570533299</c:v>
                </c:pt>
                <c:pt idx="374">
                  <c:v>1.0003108462585399</c:v>
                </c:pt>
                <c:pt idx="375">
                  <c:v>0.99956562423918704</c:v>
                </c:pt>
                <c:pt idx="376">
                  <c:v>1.0001739604986699</c:v>
                </c:pt>
                <c:pt idx="377">
                  <c:v>1.0002003784503699</c:v>
                </c:pt>
                <c:pt idx="378">
                  <c:v>0.99964957932200704</c:v>
                </c:pt>
                <c:pt idx="379">
                  <c:v>1.0001123290276499</c:v>
                </c:pt>
                <c:pt idx="380">
                  <c:v>1.00038742296062</c:v>
                </c:pt>
                <c:pt idx="381">
                  <c:v>1.0002010749223</c:v>
                </c:pt>
                <c:pt idx="382">
                  <c:v>1.00101772247429</c:v>
                </c:pt>
                <c:pt idx="383">
                  <c:v>1.0002534367809599</c:v>
                </c:pt>
                <c:pt idx="384">
                  <c:v>1.0001595102818901</c:v>
                </c:pt>
                <c:pt idx="385">
                  <c:v>1.00012394182871</c:v>
                </c:pt>
                <c:pt idx="386">
                  <c:v>0.99981768346615796</c:v>
                </c:pt>
                <c:pt idx="387">
                  <c:v>1.0001519639491301</c:v>
                </c:pt>
                <c:pt idx="388">
                  <c:v>1.00050114523039</c:v>
                </c:pt>
                <c:pt idx="389">
                  <c:v>1.0003160011961201</c:v>
                </c:pt>
                <c:pt idx="390">
                  <c:v>0.99990633124285599</c:v>
                </c:pt>
                <c:pt idx="391">
                  <c:v>1.0003336797818401</c:v>
                </c:pt>
                <c:pt idx="392">
                  <c:v>1.0002240208031401</c:v>
                </c:pt>
                <c:pt idx="393">
                  <c:v>1.00023420365733</c:v>
                </c:pt>
                <c:pt idx="394">
                  <c:v>0.99988085727936504</c:v>
                </c:pt>
                <c:pt idx="395">
                  <c:v>1.00001243627169</c:v>
                </c:pt>
                <c:pt idx="396">
                  <c:v>1.00025796973304</c:v>
                </c:pt>
                <c:pt idx="397">
                  <c:v>1.00036842477829</c:v>
                </c:pt>
                <c:pt idx="398">
                  <c:v>1.0001217442582599</c:v>
                </c:pt>
                <c:pt idx="399">
                  <c:v>1.0000787892606999</c:v>
                </c:pt>
                <c:pt idx="400">
                  <c:v>1.0001368870479299</c:v>
                </c:pt>
                <c:pt idx="401">
                  <c:v>1.0000744157637</c:v>
                </c:pt>
                <c:pt idx="402">
                  <c:v>1.0000877362599301</c:v>
                </c:pt>
                <c:pt idx="403">
                  <c:v>1.0000813009788501</c:v>
                </c:pt>
                <c:pt idx="404">
                  <c:v>1.00029356823388</c:v>
                </c:pt>
                <c:pt idx="405">
                  <c:v>1.0003220472805401</c:v>
                </c:pt>
                <c:pt idx="406">
                  <c:v>1.0004934788894699</c:v>
                </c:pt>
                <c:pt idx="407">
                  <c:v>1.00006235284123</c:v>
                </c:pt>
                <c:pt idx="408">
                  <c:v>1.0002532394746799</c:v>
                </c:pt>
                <c:pt idx="409">
                  <c:v>1.0002420634197999</c:v>
                </c:pt>
                <c:pt idx="410">
                  <c:v>0.99998162184189698</c:v>
                </c:pt>
                <c:pt idx="411">
                  <c:v>1.0001719713291</c:v>
                </c:pt>
                <c:pt idx="412">
                  <c:v>1.0003562547945399</c:v>
                </c:pt>
                <c:pt idx="413">
                  <c:v>0.99990171829407404</c:v>
                </c:pt>
                <c:pt idx="414">
                  <c:v>1.0001926849170999</c:v>
                </c:pt>
                <c:pt idx="415">
                  <c:v>0.99987907899020201</c:v>
                </c:pt>
                <c:pt idx="416">
                  <c:v>1.0002539819937399</c:v>
                </c:pt>
                <c:pt idx="417">
                  <c:v>1.0003361598866101</c:v>
                </c:pt>
                <c:pt idx="418">
                  <c:v>1.00005873135165</c:v>
                </c:pt>
                <c:pt idx="419">
                  <c:v>1.0002092505887801</c:v>
                </c:pt>
                <c:pt idx="420">
                  <c:v>1.00002658545597</c:v>
                </c:pt>
                <c:pt idx="421">
                  <c:v>0.99988409769686304</c:v>
                </c:pt>
                <c:pt idx="422">
                  <c:v>1.00019104936853</c:v>
                </c:pt>
                <c:pt idx="423">
                  <c:v>1.0003994623569199</c:v>
                </c:pt>
                <c:pt idx="424">
                  <c:v>1.00024113389928</c:v>
                </c:pt>
                <c:pt idx="425">
                  <c:v>1.0001127479285199</c:v>
                </c:pt>
                <c:pt idx="426">
                  <c:v>1.0002425403977899</c:v>
                </c:pt>
                <c:pt idx="427">
                  <c:v>1.00024334491956</c:v>
                </c:pt>
                <c:pt idx="428">
                  <c:v>1.00011750727078</c:v>
                </c:pt>
                <c:pt idx="429">
                  <c:v>1.0003618390144799</c:v>
                </c:pt>
                <c:pt idx="430">
                  <c:v>1.00031175434824</c:v>
                </c:pt>
                <c:pt idx="431">
                  <c:v>1.00026476928556</c:v>
                </c:pt>
                <c:pt idx="432">
                  <c:v>0.999983586879994</c:v>
                </c:pt>
                <c:pt idx="433">
                  <c:v>1.00040034666585</c:v>
                </c:pt>
                <c:pt idx="434">
                  <c:v>1.00039811197975</c:v>
                </c:pt>
                <c:pt idx="435">
                  <c:v>1.00070643495876</c:v>
                </c:pt>
                <c:pt idx="436">
                  <c:v>1.00015621833315</c:v>
                </c:pt>
                <c:pt idx="437">
                  <c:v>1.0003571155828599</c:v>
                </c:pt>
                <c:pt idx="438">
                  <c:v>1.0000289358591901</c:v>
                </c:pt>
                <c:pt idx="439">
                  <c:v>1.0004793109924599</c:v>
                </c:pt>
                <c:pt idx="440">
                  <c:v>1.00028583714264</c:v>
                </c:pt>
                <c:pt idx="441">
                  <c:v>1.0004039059145999</c:v>
                </c:pt>
                <c:pt idx="442">
                  <c:v>1.0001931789899701</c:v>
                </c:pt>
                <c:pt idx="443">
                  <c:v>1.00044702719768</c:v>
                </c:pt>
                <c:pt idx="444">
                  <c:v>1.0001364916345099</c:v>
                </c:pt>
                <c:pt idx="445">
                  <c:v>1.0002617270191501</c:v>
                </c:pt>
                <c:pt idx="446">
                  <c:v>1.0003059335846101</c:v>
                </c:pt>
                <c:pt idx="447">
                  <c:v>1.0004912862691799</c:v>
                </c:pt>
                <c:pt idx="448">
                  <c:v>1.0002946281432701</c:v>
                </c:pt>
                <c:pt idx="449">
                  <c:v>1.0002595349482499</c:v>
                </c:pt>
                <c:pt idx="450">
                  <c:v>1.0005842588020299</c:v>
                </c:pt>
                <c:pt idx="451">
                  <c:v>1.00051090213621</c:v>
                </c:pt>
                <c:pt idx="452">
                  <c:v>1.00081000029667</c:v>
                </c:pt>
                <c:pt idx="453">
                  <c:v>1.00061847592039</c:v>
                </c:pt>
                <c:pt idx="454">
                  <c:v>1.00046723208317</c:v>
                </c:pt>
                <c:pt idx="455">
                  <c:v>1.0003419933045199</c:v>
                </c:pt>
                <c:pt idx="456">
                  <c:v>1.0005576709055699</c:v>
                </c:pt>
                <c:pt idx="457">
                  <c:v>1.00063729665237</c:v>
                </c:pt>
                <c:pt idx="458">
                  <c:v>1.00051560362114</c:v>
                </c:pt>
                <c:pt idx="459">
                  <c:v>1.0003541341446101</c:v>
                </c:pt>
                <c:pt idx="460">
                  <c:v>1.00062802867166</c:v>
                </c:pt>
                <c:pt idx="461">
                  <c:v>1.00028311986489</c:v>
                </c:pt>
                <c:pt idx="462">
                  <c:v>1.0006986990947899</c:v>
                </c:pt>
                <c:pt idx="463">
                  <c:v>1.0005264788107799</c:v>
                </c:pt>
                <c:pt idx="464">
                  <c:v>1.00112912631885</c:v>
                </c:pt>
                <c:pt idx="465">
                  <c:v>1.00082092464964</c:v>
                </c:pt>
                <c:pt idx="466">
                  <c:v>1.00046629641304</c:v>
                </c:pt>
                <c:pt idx="467">
                  <c:v>1.0008038326842199</c:v>
                </c:pt>
                <c:pt idx="468">
                  <c:v>1.00040954930286</c:v>
                </c:pt>
                <c:pt idx="469">
                  <c:v>1.00056232640622</c:v>
                </c:pt>
                <c:pt idx="470">
                  <c:v>1.0001375445077501</c:v>
                </c:pt>
                <c:pt idx="471">
                  <c:v>1.0007319243161299</c:v>
                </c:pt>
                <c:pt idx="472">
                  <c:v>1.00037086306593</c:v>
                </c:pt>
                <c:pt idx="473">
                  <c:v>1.00034851482412</c:v>
                </c:pt>
                <c:pt idx="474">
                  <c:v>1.00052926207774</c:v>
                </c:pt>
                <c:pt idx="475">
                  <c:v>1.0006357805260599</c:v>
                </c:pt>
                <c:pt idx="476">
                  <c:v>1.00068384215825</c:v>
                </c:pt>
                <c:pt idx="477">
                  <c:v>1.0004819944209</c:v>
                </c:pt>
                <c:pt idx="478">
                  <c:v>1.0004083622562601</c:v>
                </c:pt>
                <c:pt idx="479">
                  <c:v>1.0004730614117401</c:v>
                </c:pt>
                <c:pt idx="480">
                  <c:v>1.0003784100699</c:v>
                </c:pt>
                <c:pt idx="481">
                  <c:v>1.0005318761906501</c:v>
                </c:pt>
                <c:pt idx="482">
                  <c:v>0.99982593983323798</c:v>
                </c:pt>
                <c:pt idx="483">
                  <c:v>1.0007618681231401</c:v>
                </c:pt>
                <c:pt idx="484">
                  <c:v>1.00078810627573</c:v>
                </c:pt>
                <c:pt idx="485">
                  <c:v>1.0003580170105699</c:v>
                </c:pt>
                <c:pt idx="486">
                  <c:v>0.99976237071058605</c:v>
                </c:pt>
                <c:pt idx="487">
                  <c:v>1.00044520989227</c:v>
                </c:pt>
                <c:pt idx="488">
                  <c:v>1.00047567137088</c:v>
                </c:pt>
                <c:pt idx="489">
                  <c:v>1.0005084010904699</c:v>
                </c:pt>
                <c:pt idx="490">
                  <c:v>1.0004189850623699</c:v>
                </c:pt>
                <c:pt idx="491">
                  <c:v>1.00018212407268</c:v>
                </c:pt>
                <c:pt idx="492">
                  <c:v>1.0002781562152101</c:v>
                </c:pt>
                <c:pt idx="493">
                  <c:v>1.00020223218382</c:v>
                </c:pt>
                <c:pt idx="494">
                  <c:v>1.00033932905611</c:v>
                </c:pt>
                <c:pt idx="495">
                  <c:v>1.0003229978550801</c:v>
                </c:pt>
                <c:pt idx="496">
                  <c:v>1.00040731895442</c:v>
                </c:pt>
                <c:pt idx="497">
                  <c:v>1.00045896004888</c:v>
                </c:pt>
                <c:pt idx="498">
                  <c:v>1.00017631482944</c:v>
                </c:pt>
                <c:pt idx="499">
                  <c:v>1.0005850995888299</c:v>
                </c:pt>
                <c:pt idx="500">
                  <c:v>1.0001209410851499</c:v>
                </c:pt>
                <c:pt idx="501">
                  <c:v>1.00024853420311</c:v>
                </c:pt>
                <c:pt idx="502">
                  <c:v>1.0004340432615599</c:v>
                </c:pt>
                <c:pt idx="503">
                  <c:v>1.0002739063121899</c:v>
                </c:pt>
                <c:pt idx="504">
                  <c:v>1.00051120279813</c:v>
                </c:pt>
                <c:pt idx="505">
                  <c:v>1.0002458250430399</c:v>
                </c:pt>
                <c:pt idx="506">
                  <c:v>1.00049752349798</c:v>
                </c:pt>
                <c:pt idx="507">
                  <c:v>1.0004371800640599</c:v>
                </c:pt>
                <c:pt idx="508">
                  <c:v>1.00041100392428</c:v>
                </c:pt>
                <c:pt idx="509">
                  <c:v>0.99974176354866295</c:v>
                </c:pt>
                <c:pt idx="510">
                  <c:v>1.00050989004447</c:v>
                </c:pt>
                <c:pt idx="511">
                  <c:v>1.00022096435387</c:v>
                </c:pt>
                <c:pt idx="512">
                  <c:v>1.00060694188265</c:v>
                </c:pt>
                <c:pt idx="513">
                  <c:v>1.0004268170222399</c:v>
                </c:pt>
                <c:pt idx="514">
                  <c:v>1.00042785242268</c:v>
                </c:pt>
                <c:pt idx="515">
                  <c:v>1.00094414990275</c:v>
                </c:pt>
                <c:pt idx="516">
                  <c:v>1.0006634510235299</c:v>
                </c:pt>
                <c:pt idx="517">
                  <c:v>1.00069363441846</c:v>
                </c:pt>
                <c:pt idx="518">
                  <c:v>1.00047420077197</c:v>
                </c:pt>
                <c:pt idx="519">
                  <c:v>1.0004614443654001</c:v>
                </c:pt>
                <c:pt idx="520">
                  <c:v>1.0007085246029701</c:v>
                </c:pt>
                <c:pt idx="521">
                  <c:v>1.0005235138851101</c:v>
                </c:pt>
                <c:pt idx="522">
                  <c:v>1.0004292781022399</c:v>
                </c:pt>
                <c:pt idx="523">
                  <c:v>1.0007189551940801</c:v>
                </c:pt>
                <c:pt idx="524">
                  <c:v>1.00105001342977</c:v>
                </c:pt>
                <c:pt idx="525">
                  <c:v>1.00045652509938</c:v>
                </c:pt>
                <c:pt idx="526">
                  <c:v>1.0007287994215699</c:v>
                </c:pt>
                <c:pt idx="527">
                  <c:v>1.0005259175439001</c:v>
                </c:pt>
                <c:pt idx="528">
                  <c:v>1.00035148629559</c:v>
                </c:pt>
                <c:pt idx="529">
                  <c:v>1.0006411461565901</c:v>
                </c:pt>
                <c:pt idx="530">
                  <c:v>1.00022275705859</c:v>
                </c:pt>
                <c:pt idx="531">
                  <c:v>1.00054822733486</c:v>
                </c:pt>
                <c:pt idx="532">
                  <c:v>1.000537192173</c:v>
                </c:pt>
                <c:pt idx="533">
                  <c:v>1.00070513537338</c:v>
                </c:pt>
                <c:pt idx="534">
                  <c:v>1.0006717926483</c:v>
                </c:pt>
                <c:pt idx="535">
                  <c:v>1.0007223916426899</c:v>
                </c:pt>
                <c:pt idx="536">
                  <c:v>1.0003060284179599</c:v>
                </c:pt>
                <c:pt idx="537">
                  <c:v>1.0008434750094799</c:v>
                </c:pt>
                <c:pt idx="538">
                  <c:v>1.00105291328096</c:v>
                </c:pt>
                <c:pt idx="539">
                  <c:v>1.0011267816457401</c:v>
                </c:pt>
                <c:pt idx="540">
                  <c:v>1.00074124131312</c:v>
                </c:pt>
                <c:pt idx="541">
                  <c:v>1.00069846937145</c:v>
                </c:pt>
                <c:pt idx="542">
                  <c:v>1.00088916070897</c:v>
                </c:pt>
                <c:pt idx="543">
                  <c:v>1.0007908382841599</c:v>
                </c:pt>
                <c:pt idx="544">
                  <c:v>1.00073107445138</c:v>
                </c:pt>
                <c:pt idx="545">
                  <c:v>1.0007909701849</c:v>
                </c:pt>
                <c:pt idx="546">
                  <c:v>1.0004772271882401</c:v>
                </c:pt>
                <c:pt idx="547">
                  <c:v>1.0010073450299299</c:v>
                </c:pt>
                <c:pt idx="548">
                  <c:v>1.00059645605589</c:v>
                </c:pt>
                <c:pt idx="549">
                  <c:v>1.0011957269722001</c:v>
                </c:pt>
                <c:pt idx="550">
                  <c:v>1.00089056195188</c:v>
                </c:pt>
                <c:pt idx="551">
                  <c:v>1.0007477414749499</c:v>
                </c:pt>
                <c:pt idx="552">
                  <c:v>1.0007523110106</c:v>
                </c:pt>
                <c:pt idx="553">
                  <c:v>1.0008272563295699</c:v>
                </c:pt>
                <c:pt idx="554">
                  <c:v>1.0008547216441701</c:v>
                </c:pt>
                <c:pt idx="555">
                  <c:v>1.0008302754212</c:v>
                </c:pt>
                <c:pt idx="556">
                  <c:v>1.00043719107615</c:v>
                </c:pt>
                <c:pt idx="557">
                  <c:v>1.00011786725607</c:v>
                </c:pt>
                <c:pt idx="558">
                  <c:v>1.00078577813748</c:v>
                </c:pt>
                <c:pt idx="559">
                  <c:v>1.0008329442483199</c:v>
                </c:pt>
                <c:pt idx="560">
                  <c:v>1.0010027698941599</c:v>
                </c:pt>
                <c:pt idx="561">
                  <c:v>1.0009719649494</c:v>
                </c:pt>
                <c:pt idx="562">
                  <c:v>1.00083173789804</c:v>
                </c:pt>
                <c:pt idx="563">
                  <c:v>1.0010015320855401</c:v>
                </c:pt>
                <c:pt idx="564">
                  <c:v>1.0010675558089901</c:v>
                </c:pt>
                <c:pt idx="565">
                  <c:v>1.0006636989001301</c:v>
                </c:pt>
                <c:pt idx="566">
                  <c:v>1.0009429534887599</c:v>
                </c:pt>
                <c:pt idx="567">
                  <c:v>1.0006494243692201</c:v>
                </c:pt>
                <c:pt idx="568">
                  <c:v>1.00097411277638</c:v>
                </c:pt>
                <c:pt idx="569">
                  <c:v>1.0011953710247501</c:v>
                </c:pt>
                <c:pt idx="570">
                  <c:v>1.00178172539427</c:v>
                </c:pt>
                <c:pt idx="571">
                  <c:v>1.00154359188632</c:v>
                </c:pt>
                <c:pt idx="572">
                  <c:v>1.00114609843887</c:v>
                </c:pt>
                <c:pt idx="573">
                  <c:v>1.00121695657217</c:v>
                </c:pt>
                <c:pt idx="574">
                  <c:v>1.00087538293239</c:v>
                </c:pt>
                <c:pt idx="575">
                  <c:v>1.0010705906944299</c:v>
                </c:pt>
                <c:pt idx="576">
                  <c:v>1.00120974199571</c:v>
                </c:pt>
                <c:pt idx="577">
                  <c:v>1.0009865359646299</c:v>
                </c:pt>
                <c:pt idx="578">
                  <c:v>1.00142084526074</c:v>
                </c:pt>
                <c:pt idx="579">
                  <c:v>1.00119969479633</c:v>
                </c:pt>
                <c:pt idx="580">
                  <c:v>1.0013687142563601</c:v>
                </c:pt>
                <c:pt idx="581">
                  <c:v>1.00172841274489</c:v>
                </c:pt>
                <c:pt idx="582">
                  <c:v>1.0017457138147501</c:v>
                </c:pt>
                <c:pt idx="583">
                  <c:v>1.0016073050438701</c:v>
                </c:pt>
                <c:pt idx="584">
                  <c:v>1.0012732433293401</c:v>
                </c:pt>
                <c:pt idx="585">
                  <c:v>1.0015256428744099</c:v>
                </c:pt>
                <c:pt idx="586">
                  <c:v>1.0018613745108</c:v>
                </c:pt>
                <c:pt idx="587">
                  <c:v>1.0019096374557499</c:v>
                </c:pt>
                <c:pt idx="588">
                  <c:v>1.0012963162244199</c:v>
                </c:pt>
                <c:pt idx="589">
                  <c:v>1.00199645537528</c:v>
                </c:pt>
                <c:pt idx="590">
                  <c:v>1.0015857475210099</c:v>
                </c:pt>
                <c:pt idx="591">
                  <c:v>1.0015539769606701</c:v>
                </c:pt>
                <c:pt idx="592">
                  <c:v>1.0022421291336701</c:v>
                </c:pt>
                <c:pt idx="593">
                  <c:v>1.00219516918278</c:v>
                </c:pt>
                <c:pt idx="594">
                  <c:v>1.0015576575818601</c:v>
                </c:pt>
                <c:pt idx="595">
                  <c:v>1.0012623027615899</c:v>
                </c:pt>
                <c:pt idx="596">
                  <c:v>1.00107801812626</c:v>
                </c:pt>
                <c:pt idx="597">
                  <c:v>1.00166943965459</c:v>
                </c:pt>
                <c:pt idx="598">
                  <c:v>1.0014844029918899</c:v>
                </c:pt>
                <c:pt idx="599">
                  <c:v>1.00193864454835</c:v>
                </c:pt>
                <c:pt idx="600">
                  <c:v>1.0019720345884</c:v>
                </c:pt>
                <c:pt idx="601">
                  <c:v>1.0019986723865399</c:v>
                </c:pt>
                <c:pt idx="602">
                  <c:v>1.00163892909956</c:v>
                </c:pt>
                <c:pt idx="603">
                  <c:v>1.0018282326211401</c:v>
                </c:pt>
                <c:pt idx="604">
                  <c:v>1.0019765081311101</c:v>
                </c:pt>
                <c:pt idx="605">
                  <c:v>1.0019727688509299</c:v>
                </c:pt>
                <c:pt idx="606">
                  <c:v>1.0019320571963699</c:v>
                </c:pt>
                <c:pt idx="607">
                  <c:v>1.0020070831929699</c:v>
                </c:pt>
                <c:pt idx="608">
                  <c:v>1.0019567729331</c:v>
                </c:pt>
                <c:pt idx="609">
                  <c:v>1.00211448903754</c:v>
                </c:pt>
                <c:pt idx="610">
                  <c:v>1.0017761817648301</c:v>
                </c:pt>
                <c:pt idx="611">
                  <c:v>1.0019106449875199</c:v>
                </c:pt>
                <c:pt idx="612">
                  <c:v>1.00227879562565</c:v>
                </c:pt>
                <c:pt idx="613">
                  <c:v>1.0026163061283599</c:v>
                </c:pt>
                <c:pt idx="614">
                  <c:v>1.0024277059858799</c:v>
                </c:pt>
                <c:pt idx="615">
                  <c:v>1.0012194953095801</c:v>
                </c:pt>
                <c:pt idx="616">
                  <c:v>1.00194975676723</c:v>
                </c:pt>
                <c:pt idx="617">
                  <c:v>1.0012166123977</c:v>
                </c:pt>
                <c:pt idx="618">
                  <c:v>1.00175751809951</c:v>
                </c:pt>
                <c:pt idx="619">
                  <c:v>1.00201452674004</c:v>
                </c:pt>
                <c:pt idx="620">
                  <c:v>1.0023249902371301</c:v>
                </c:pt>
                <c:pt idx="621">
                  <c:v>1.0016117970499201</c:v>
                </c:pt>
                <c:pt idx="622">
                  <c:v>1.00155600273399</c:v>
                </c:pt>
                <c:pt idx="623">
                  <c:v>1.0017947704808901</c:v>
                </c:pt>
                <c:pt idx="624">
                  <c:v>1.0014308731964601</c:v>
                </c:pt>
                <c:pt idx="625">
                  <c:v>1.00176853357249</c:v>
                </c:pt>
                <c:pt idx="626">
                  <c:v>1.0023055944458601</c:v>
                </c:pt>
                <c:pt idx="627">
                  <c:v>1.0022100336994699</c:v>
                </c:pt>
                <c:pt idx="628">
                  <c:v>1.0015174987903801</c:v>
                </c:pt>
                <c:pt idx="629">
                  <c:v>1.0017422838233601</c:v>
                </c:pt>
                <c:pt idx="630">
                  <c:v>1.0019205012568699</c:v>
                </c:pt>
                <c:pt idx="631">
                  <c:v>1.00159817885825</c:v>
                </c:pt>
                <c:pt idx="632">
                  <c:v>1.00164819994579</c:v>
                </c:pt>
                <c:pt idx="633">
                  <c:v>1.00177316530182</c:v>
                </c:pt>
                <c:pt idx="634">
                  <c:v>1.0019811545569299</c:v>
                </c:pt>
                <c:pt idx="635">
                  <c:v>1.0019557089997</c:v>
                </c:pt>
                <c:pt idx="636">
                  <c:v>1.0018048202207701</c:v>
                </c:pt>
                <c:pt idx="637">
                  <c:v>1.00164501739951</c:v>
                </c:pt>
                <c:pt idx="638">
                  <c:v>1.00139751559541</c:v>
                </c:pt>
                <c:pt idx="639">
                  <c:v>1.0017434025004299</c:v>
                </c:pt>
                <c:pt idx="640">
                  <c:v>1.0016246088682501</c:v>
                </c:pt>
                <c:pt idx="641">
                  <c:v>1.0018684891651299</c:v>
                </c:pt>
                <c:pt idx="642">
                  <c:v>1.00183399040969</c:v>
                </c:pt>
                <c:pt idx="643">
                  <c:v>1.00184872407176</c:v>
                </c:pt>
                <c:pt idx="644">
                  <c:v>1.00202125926936</c:v>
                </c:pt>
                <c:pt idx="645">
                  <c:v>1.0015853262159</c:v>
                </c:pt>
                <c:pt idx="646">
                  <c:v>1.00162254890379</c:v>
                </c:pt>
                <c:pt idx="647">
                  <c:v>1.00151933706664</c:v>
                </c:pt>
                <c:pt idx="648">
                  <c:v>1.0019993099993201</c:v>
                </c:pt>
                <c:pt idx="649">
                  <c:v>1.0018234326775901</c:v>
                </c:pt>
                <c:pt idx="650">
                  <c:v>1.0015426754554499</c:v>
                </c:pt>
                <c:pt idx="651">
                  <c:v>1.0022469037995101</c:v>
                </c:pt>
                <c:pt idx="652">
                  <c:v>1.0017538101572501</c:v>
                </c:pt>
                <c:pt idx="653">
                  <c:v>1.0016899571906801</c:v>
                </c:pt>
                <c:pt idx="654">
                  <c:v>1.0017524989959301</c:v>
                </c:pt>
                <c:pt idx="655">
                  <c:v>1.0016051401760999</c:v>
                </c:pt>
                <c:pt idx="656">
                  <c:v>1.00283840012659</c:v>
                </c:pt>
                <c:pt idx="657">
                  <c:v>1.0016724632271301</c:v>
                </c:pt>
                <c:pt idx="658">
                  <c:v>1.0017189608004</c:v>
                </c:pt>
                <c:pt idx="659">
                  <c:v>1.0018050738319499</c:v>
                </c:pt>
                <c:pt idx="660">
                  <c:v>1.0023638757525399</c:v>
                </c:pt>
                <c:pt idx="661">
                  <c:v>1.0022837425797799</c:v>
                </c:pt>
                <c:pt idx="662">
                  <c:v>1.00245787572364</c:v>
                </c:pt>
                <c:pt idx="663">
                  <c:v>1.0022190338110299</c:v>
                </c:pt>
                <c:pt idx="664">
                  <c:v>1.0016418169228001</c:v>
                </c:pt>
                <c:pt idx="665">
                  <c:v>1.0015431060287201</c:v>
                </c:pt>
                <c:pt idx="666">
                  <c:v>1.0016776605489099</c:v>
                </c:pt>
                <c:pt idx="667">
                  <c:v>1.00188291267185</c:v>
                </c:pt>
                <c:pt idx="668">
                  <c:v>1.00190573165744</c:v>
                </c:pt>
                <c:pt idx="669">
                  <c:v>1.0020182388874399</c:v>
                </c:pt>
                <c:pt idx="670">
                  <c:v>1.0022903927712401</c:v>
                </c:pt>
                <c:pt idx="671">
                  <c:v>1.0021794492779199</c:v>
                </c:pt>
                <c:pt idx="672">
                  <c:v>1.00160283375786</c:v>
                </c:pt>
                <c:pt idx="673">
                  <c:v>1.00171815655053</c:v>
                </c:pt>
                <c:pt idx="674">
                  <c:v>1.00175531797476</c:v>
                </c:pt>
                <c:pt idx="675">
                  <c:v>1.00269186158611</c:v>
                </c:pt>
                <c:pt idx="676">
                  <c:v>1.00234513520156</c:v>
                </c:pt>
                <c:pt idx="677">
                  <c:v>1.0027348200641399</c:v>
                </c:pt>
                <c:pt idx="678">
                  <c:v>1.0023783412884699</c:v>
                </c:pt>
                <c:pt idx="679">
                  <c:v>1.00214328743331</c:v>
                </c:pt>
                <c:pt idx="680">
                  <c:v>1.0022127706445501</c:v>
                </c:pt>
                <c:pt idx="681">
                  <c:v>1.00240052836604</c:v>
                </c:pt>
                <c:pt idx="682">
                  <c:v>1.0025146458168701</c:v>
                </c:pt>
                <c:pt idx="683">
                  <c:v>1.0023013849877001</c:v>
                </c:pt>
                <c:pt idx="684">
                  <c:v>1.00284652932639</c:v>
                </c:pt>
                <c:pt idx="685">
                  <c:v>1.00273793837853</c:v>
                </c:pt>
                <c:pt idx="686">
                  <c:v>1.00205815979886</c:v>
                </c:pt>
                <c:pt idx="687">
                  <c:v>1.0016375207849799</c:v>
                </c:pt>
                <c:pt idx="688">
                  <c:v>1.00177711729931</c:v>
                </c:pt>
                <c:pt idx="689">
                  <c:v>1.0027033622835899</c:v>
                </c:pt>
                <c:pt idx="690">
                  <c:v>1.0027406499362399</c:v>
                </c:pt>
                <c:pt idx="691">
                  <c:v>1.0022078862232</c:v>
                </c:pt>
                <c:pt idx="692">
                  <c:v>1.00226053446797</c:v>
                </c:pt>
                <c:pt idx="693">
                  <c:v>1.0022197263870001</c:v>
                </c:pt>
                <c:pt idx="694">
                  <c:v>1.0023823102384499</c:v>
                </c:pt>
                <c:pt idx="695">
                  <c:v>1.00241320126468</c:v>
                </c:pt>
                <c:pt idx="696">
                  <c:v>1.0028321816894099</c:v>
                </c:pt>
                <c:pt idx="697">
                  <c:v>1.00232825304186</c:v>
                </c:pt>
                <c:pt idx="698">
                  <c:v>1.0028670873957599</c:v>
                </c:pt>
                <c:pt idx="699">
                  <c:v>1.0025270778988999</c:v>
                </c:pt>
                <c:pt idx="700">
                  <c:v>1.00157230001532</c:v>
                </c:pt>
                <c:pt idx="701">
                  <c:v>1.00160216501665</c:v>
                </c:pt>
                <c:pt idx="702">
                  <c:v>1.0017958335336701</c:v>
                </c:pt>
                <c:pt idx="703">
                  <c:v>1.0027393124972599</c:v>
                </c:pt>
                <c:pt idx="704">
                  <c:v>1.0028885229506901</c:v>
                </c:pt>
                <c:pt idx="705">
                  <c:v>1.00264654560196</c:v>
                </c:pt>
                <c:pt idx="706">
                  <c:v>1.00296429990872</c:v>
                </c:pt>
                <c:pt idx="707">
                  <c:v>1.0030808659769901</c:v>
                </c:pt>
                <c:pt idx="708">
                  <c:v>1.0029124659577</c:v>
                </c:pt>
                <c:pt idx="709">
                  <c:v>1.0026251621957201</c:v>
                </c:pt>
                <c:pt idx="710">
                  <c:v>1.0031998576011301</c:v>
                </c:pt>
                <c:pt idx="711">
                  <c:v>1.0037077464195501</c:v>
                </c:pt>
                <c:pt idx="712">
                  <c:v>1.0031139130489199</c:v>
                </c:pt>
                <c:pt idx="713">
                  <c:v>1.00223898227529</c:v>
                </c:pt>
                <c:pt idx="714">
                  <c:v>1.0026336071844399</c:v>
                </c:pt>
                <c:pt idx="715">
                  <c:v>1.00196557221889</c:v>
                </c:pt>
                <c:pt idx="716">
                  <c:v>1.0027748499990401</c:v>
                </c:pt>
                <c:pt idx="717">
                  <c:v>1.0028435941449501</c:v>
                </c:pt>
                <c:pt idx="718">
                  <c:v>1.00275654640481</c:v>
                </c:pt>
                <c:pt idx="719">
                  <c:v>1.0021827401729699</c:v>
                </c:pt>
                <c:pt idx="720">
                  <c:v>1.0016385228779201</c:v>
                </c:pt>
                <c:pt idx="721">
                  <c:v>1.00265790929069</c:v>
                </c:pt>
                <c:pt idx="722">
                  <c:v>1.0019945628959399</c:v>
                </c:pt>
                <c:pt idx="723">
                  <c:v>1.0026768806741</c:v>
                </c:pt>
                <c:pt idx="724">
                  <c:v>1.00214800935381</c:v>
                </c:pt>
                <c:pt idx="725">
                  <c:v>1.0023275335772399</c:v>
                </c:pt>
                <c:pt idx="726">
                  <c:v>1.0017372919095999</c:v>
                </c:pt>
                <c:pt idx="727">
                  <c:v>1.00196034197752</c:v>
                </c:pt>
                <c:pt idx="728">
                  <c:v>1.00160827986958</c:v>
                </c:pt>
                <c:pt idx="729">
                  <c:v>1.0019309552114899</c:v>
                </c:pt>
                <c:pt idx="730">
                  <c:v>1.0015260072097101</c:v>
                </c:pt>
                <c:pt idx="731">
                  <c:v>1.00193008430986</c:v>
                </c:pt>
                <c:pt idx="732">
                  <c:v>1.00192656527202</c:v>
                </c:pt>
                <c:pt idx="733">
                  <c:v>1.00230931754909</c:v>
                </c:pt>
                <c:pt idx="734">
                  <c:v>1.0021938184027499</c:v>
                </c:pt>
                <c:pt idx="735">
                  <c:v>1.0024431464555501</c:v>
                </c:pt>
                <c:pt idx="736">
                  <c:v>1.0022108807697201</c:v>
                </c:pt>
                <c:pt idx="737">
                  <c:v>1.00165863583551</c:v>
                </c:pt>
                <c:pt idx="738">
                  <c:v>1.00142531311996</c:v>
                </c:pt>
                <c:pt idx="739">
                  <c:v>1.0017320777566301</c:v>
                </c:pt>
                <c:pt idx="740">
                  <c:v>1.0017638651496501</c:v>
                </c:pt>
                <c:pt idx="741">
                  <c:v>1.0015103283728399</c:v>
                </c:pt>
                <c:pt idx="742">
                  <c:v>1.00148930920537</c:v>
                </c:pt>
                <c:pt idx="743">
                  <c:v>1.00145225932351</c:v>
                </c:pt>
                <c:pt idx="744">
                  <c:v>1.0015343073651</c:v>
                </c:pt>
                <c:pt idx="745">
                  <c:v>1.0016616268648899</c:v>
                </c:pt>
                <c:pt idx="746">
                  <c:v>1.0017193465818199</c:v>
                </c:pt>
                <c:pt idx="747">
                  <c:v>1.0014356754821001</c:v>
                </c:pt>
                <c:pt idx="748">
                  <c:v>1.0011022330344099</c:v>
                </c:pt>
                <c:pt idx="749">
                  <c:v>1.00198590871258</c:v>
                </c:pt>
                <c:pt idx="750">
                  <c:v>1.0018555173869601</c:v>
                </c:pt>
                <c:pt idx="751">
                  <c:v>1.0014754430160699</c:v>
                </c:pt>
                <c:pt idx="752">
                  <c:v>1.00059053342566</c:v>
                </c:pt>
                <c:pt idx="753">
                  <c:v>1.0017860270779</c:v>
                </c:pt>
                <c:pt idx="754">
                  <c:v>1.0007852282693099</c:v>
                </c:pt>
                <c:pt idx="755">
                  <c:v>1.00122281376182</c:v>
                </c:pt>
                <c:pt idx="756">
                  <c:v>1.0017047608674801</c:v>
                </c:pt>
                <c:pt idx="757">
                  <c:v>1.00119664584347</c:v>
                </c:pt>
                <c:pt idx="758">
                  <c:v>1.00115230728986</c:v>
                </c:pt>
                <c:pt idx="759">
                  <c:v>1.00230824370771</c:v>
                </c:pt>
                <c:pt idx="760">
                  <c:v>1.0030408572621701</c:v>
                </c:pt>
                <c:pt idx="761">
                  <c:v>1.0013858271184799</c:v>
                </c:pt>
                <c:pt idx="762">
                  <c:v>1.0029978012729199</c:v>
                </c:pt>
                <c:pt idx="763">
                  <c:v>1.00119118965395</c:v>
                </c:pt>
                <c:pt idx="764">
                  <c:v>1.00174334518972</c:v>
                </c:pt>
                <c:pt idx="765">
                  <c:v>1.00191305331055</c:v>
                </c:pt>
                <c:pt idx="766">
                  <c:v>1.00141774287413</c:v>
                </c:pt>
                <c:pt idx="767">
                  <c:v>1.00116046031716</c:v>
                </c:pt>
                <c:pt idx="768">
                  <c:v>1.0019935142788801</c:v>
                </c:pt>
                <c:pt idx="769">
                  <c:v>1.00178811018545</c:v>
                </c:pt>
                <c:pt idx="770">
                  <c:v>1.00103565063169</c:v>
                </c:pt>
                <c:pt idx="771">
                  <c:v>1.0013280085353</c:v>
                </c:pt>
                <c:pt idx="772">
                  <c:v>1.0021672821394401</c:v>
                </c:pt>
                <c:pt idx="773">
                  <c:v>1.00079791677811</c:v>
                </c:pt>
                <c:pt idx="774">
                  <c:v>1.00097689715352</c:v>
                </c:pt>
                <c:pt idx="775">
                  <c:v>1.00105949704807</c:v>
                </c:pt>
                <c:pt idx="776">
                  <c:v>1.0002347774582401</c:v>
                </c:pt>
                <c:pt idx="777">
                  <c:v>1.00084546673469</c:v>
                </c:pt>
                <c:pt idx="778">
                  <c:v>1.0005574906814301</c:v>
                </c:pt>
                <c:pt idx="779">
                  <c:v>1.00110052502831</c:v>
                </c:pt>
                <c:pt idx="780">
                  <c:v>1.0006465389613</c:v>
                </c:pt>
                <c:pt idx="781">
                  <c:v>1.00055872513625</c:v>
                </c:pt>
                <c:pt idx="782">
                  <c:v>1.0021282082434599</c:v>
                </c:pt>
                <c:pt idx="783">
                  <c:v>1.00190802718871</c:v>
                </c:pt>
                <c:pt idx="784">
                  <c:v>1.00259193923718</c:v>
                </c:pt>
                <c:pt idx="785">
                  <c:v>1.0018964286743499</c:v>
                </c:pt>
                <c:pt idx="786">
                  <c:v>1.0007991682516699</c:v>
                </c:pt>
                <c:pt idx="787">
                  <c:v>1.00240319557178</c:v>
                </c:pt>
                <c:pt idx="788">
                  <c:v>1.0017657209014701</c:v>
                </c:pt>
                <c:pt idx="789">
                  <c:v>1.0020010640883199</c:v>
                </c:pt>
                <c:pt idx="790">
                  <c:v>1.0002962495963399</c:v>
                </c:pt>
                <c:pt idx="791">
                  <c:v>1.0018530355683599</c:v>
                </c:pt>
                <c:pt idx="792">
                  <c:v>1.00144682664261</c:v>
                </c:pt>
                <c:pt idx="793">
                  <c:v>1.00166006528979</c:v>
                </c:pt>
                <c:pt idx="794">
                  <c:v>1.0005612129033801</c:v>
                </c:pt>
                <c:pt idx="795">
                  <c:v>1.00055575166539</c:v>
                </c:pt>
                <c:pt idx="796">
                  <c:v>1.0021062174977799</c:v>
                </c:pt>
                <c:pt idx="797">
                  <c:v>1.0016080832841501</c:v>
                </c:pt>
                <c:pt idx="798">
                  <c:v>1.00072856575421</c:v>
                </c:pt>
                <c:pt idx="799">
                  <c:v>1.00034326596586</c:v>
                </c:pt>
                <c:pt idx="800">
                  <c:v>1.00085526046477</c:v>
                </c:pt>
                <c:pt idx="801">
                  <c:v>1.0009283479165301</c:v>
                </c:pt>
                <c:pt idx="802">
                  <c:v>1.0021459009439899</c:v>
                </c:pt>
                <c:pt idx="803">
                  <c:v>1.00039602088813</c:v>
                </c:pt>
                <c:pt idx="804">
                  <c:v>1.0006309682957699</c:v>
                </c:pt>
                <c:pt idx="805">
                  <c:v>1.0008524502467799</c:v>
                </c:pt>
                <c:pt idx="806">
                  <c:v>1.00137204659471</c:v>
                </c:pt>
                <c:pt idx="807">
                  <c:v>1.00186871604747</c:v>
                </c:pt>
                <c:pt idx="808">
                  <c:v>1.00134898987571</c:v>
                </c:pt>
                <c:pt idx="809">
                  <c:v>1.00133855062656</c:v>
                </c:pt>
                <c:pt idx="810">
                  <c:v>1.0007632144363601</c:v>
                </c:pt>
                <c:pt idx="811">
                  <c:v>1.00027218509011</c:v>
                </c:pt>
                <c:pt idx="812">
                  <c:v>1.0006518420731501</c:v>
                </c:pt>
                <c:pt idx="813">
                  <c:v>1.0013686584297501</c:v>
                </c:pt>
                <c:pt idx="814">
                  <c:v>1.00051351653174</c:v>
                </c:pt>
                <c:pt idx="815">
                  <c:v>1.0012500631752901</c:v>
                </c:pt>
                <c:pt idx="816">
                  <c:v>1.0015896544763601</c:v>
                </c:pt>
                <c:pt idx="817">
                  <c:v>1.00132550657415</c:v>
                </c:pt>
                <c:pt idx="818">
                  <c:v>0.99976233895565403</c:v>
                </c:pt>
                <c:pt idx="819">
                  <c:v>1.0001866035314</c:v>
                </c:pt>
                <c:pt idx="820">
                  <c:v>1.0001532366056201</c:v>
                </c:pt>
                <c:pt idx="821">
                  <c:v>1.0012749185059899</c:v>
                </c:pt>
                <c:pt idx="822">
                  <c:v>1.0016300825361699</c:v>
                </c:pt>
                <c:pt idx="823">
                  <c:v>1.00084457894169</c:v>
                </c:pt>
                <c:pt idx="824">
                  <c:v>1.00042560223218</c:v>
                </c:pt>
                <c:pt idx="825">
                  <c:v>1.0004439250610799</c:v>
                </c:pt>
                <c:pt idx="826">
                  <c:v>1.00133896827478</c:v>
                </c:pt>
                <c:pt idx="827">
                  <c:v>1.0023279703044701</c:v>
                </c:pt>
                <c:pt idx="828">
                  <c:v>1.00158393743661</c:v>
                </c:pt>
                <c:pt idx="829">
                  <c:v>1.00038936672102</c:v>
                </c:pt>
                <c:pt idx="830">
                  <c:v>1.0016830297200501</c:v>
                </c:pt>
                <c:pt idx="831">
                  <c:v>1.0019222642700101</c:v>
                </c:pt>
                <c:pt idx="832">
                  <c:v>1.00238778313351</c:v>
                </c:pt>
                <c:pt idx="833">
                  <c:v>1.0017962998316501</c:v>
                </c:pt>
                <c:pt idx="834">
                  <c:v>1.0010084498014999</c:v>
                </c:pt>
                <c:pt idx="835">
                  <c:v>1.0012715994633801</c:v>
                </c:pt>
                <c:pt idx="836">
                  <c:v>1.00086569494044</c:v>
                </c:pt>
                <c:pt idx="837">
                  <c:v>1.00040916034644</c:v>
                </c:pt>
                <c:pt idx="838">
                  <c:v>0.99968080101422296</c:v>
                </c:pt>
                <c:pt idx="839">
                  <c:v>1.0008137168569899</c:v>
                </c:pt>
                <c:pt idx="840">
                  <c:v>1.0014886184824201</c:v>
                </c:pt>
                <c:pt idx="841">
                  <c:v>1.00093055673547</c:v>
                </c:pt>
                <c:pt idx="842">
                  <c:v>1.0008007453833301</c:v>
                </c:pt>
                <c:pt idx="843">
                  <c:v>0.99974326663653901</c:v>
                </c:pt>
                <c:pt idx="844">
                  <c:v>1.0028064585993599</c:v>
                </c:pt>
                <c:pt idx="845">
                  <c:v>1.00104490395721</c:v>
                </c:pt>
                <c:pt idx="846">
                  <c:v>0.99978779722705202</c:v>
                </c:pt>
                <c:pt idx="847">
                  <c:v>0.99972592595266396</c:v>
                </c:pt>
                <c:pt idx="848">
                  <c:v>0.99944504192630401</c:v>
                </c:pt>
                <c:pt idx="849">
                  <c:v>1.0005451645177901</c:v>
                </c:pt>
                <c:pt idx="850">
                  <c:v>0.99927929963753304</c:v>
                </c:pt>
                <c:pt idx="851">
                  <c:v>1.00047412442249</c:v>
                </c:pt>
                <c:pt idx="852">
                  <c:v>0.99965754681720498</c:v>
                </c:pt>
                <c:pt idx="853">
                  <c:v>1.0010658533514001</c:v>
                </c:pt>
                <c:pt idx="854">
                  <c:v>1.0005103175197001</c:v>
                </c:pt>
                <c:pt idx="855">
                  <c:v>1.00214879401024</c:v>
                </c:pt>
                <c:pt idx="856">
                  <c:v>1.00089902909882</c:v>
                </c:pt>
                <c:pt idx="857">
                  <c:v>1.0007653082299199</c:v>
                </c:pt>
                <c:pt idx="858">
                  <c:v>1.0010599379584499</c:v>
                </c:pt>
                <c:pt idx="859">
                  <c:v>1.00129089891856</c:v>
                </c:pt>
                <c:pt idx="860">
                  <c:v>1.00135317361314</c:v>
                </c:pt>
                <c:pt idx="861">
                  <c:v>1.00167931151273</c:v>
                </c:pt>
                <c:pt idx="862">
                  <c:v>1.0001647173792401</c:v>
                </c:pt>
                <c:pt idx="863">
                  <c:v>0.999621092105343</c:v>
                </c:pt>
                <c:pt idx="864">
                  <c:v>1.00207655744269</c:v>
                </c:pt>
                <c:pt idx="865">
                  <c:v>1.00100253017815</c:v>
                </c:pt>
                <c:pt idx="866">
                  <c:v>1.0006607931121501</c:v>
                </c:pt>
                <c:pt idx="867">
                  <c:v>1.00029344876546</c:v>
                </c:pt>
                <c:pt idx="868">
                  <c:v>1.0010368047581699</c:v>
                </c:pt>
                <c:pt idx="869">
                  <c:v>1.00088380075512</c:v>
                </c:pt>
                <c:pt idx="870">
                  <c:v>1.0003810534089701</c:v>
                </c:pt>
                <c:pt idx="871">
                  <c:v>1.0000398851782399</c:v>
                </c:pt>
                <c:pt idx="872">
                  <c:v>1.0002614065768101</c:v>
                </c:pt>
                <c:pt idx="873">
                  <c:v>1.00081440635157</c:v>
                </c:pt>
                <c:pt idx="874">
                  <c:v>1.0002874522169301</c:v>
                </c:pt>
                <c:pt idx="875">
                  <c:v>1.00079680679403</c:v>
                </c:pt>
                <c:pt idx="876">
                  <c:v>1.00047748493134</c:v>
                </c:pt>
                <c:pt idx="877">
                  <c:v>1.00028787523909</c:v>
                </c:pt>
                <c:pt idx="878">
                  <c:v>1.0020869112614299</c:v>
                </c:pt>
                <c:pt idx="879">
                  <c:v>1.0004303336917</c:v>
                </c:pt>
                <c:pt idx="880">
                  <c:v>1.0017384920294901</c:v>
                </c:pt>
                <c:pt idx="881">
                  <c:v>1.00169747554346</c:v>
                </c:pt>
                <c:pt idx="882">
                  <c:v>1.0016676412796599</c:v>
                </c:pt>
                <c:pt idx="883">
                  <c:v>1.00042659109951</c:v>
                </c:pt>
                <c:pt idx="884">
                  <c:v>1.00069397568084</c:v>
                </c:pt>
                <c:pt idx="885">
                  <c:v>0.99991715598989195</c:v>
                </c:pt>
                <c:pt idx="886">
                  <c:v>0.99948650935124606</c:v>
                </c:pt>
                <c:pt idx="887">
                  <c:v>0.99973116959035702</c:v>
                </c:pt>
                <c:pt idx="888">
                  <c:v>1.0010810248325901</c:v>
                </c:pt>
                <c:pt idx="889">
                  <c:v>0.99938489549926501</c:v>
                </c:pt>
                <c:pt idx="890">
                  <c:v>1.00020916450943</c:v>
                </c:pt>
                <c:pt idx="891">
                  <c:v>0.99924794586639998</c:v>
                </c:pt>
                <c:pt idx="892">
                  <c:v>1.00057132433176</c:v>
                </c:pt>
                <c:pt idx="893">
                  <c:v>1.00040720217679</c:v>
                </c:pt>
                <c:pt idx="894">
                  <c:v>1.00161628279382</c:v>
                </c:pt>
                <c:pt idx="895">
                  <c:v>1.00117391666412</c:v>
                </c:pt>
                <c:pt idx="896">
                  <c:v>1.0014925893328701</c:v>
                </c:pt>
                <c:pt idx="897">
                  <c:v>1.0005997930033499</c:v>
                </c:pt>
                <c:pt idx="898">
                  <c:v>0.99963859439704095</c:v>
                </c:pt>
                <c:pt idx="899">
                  <c:v>0.99966844492427198</c:v>
                </c:pt>
                <c:pt idx="900">
                  <c:v>1.00045481408699</c:v>
                </c:pt>
                <c:pt idx="901">
                  <c:v>0.99982890443625505</c:v>
                </c:pt>
                <c:pt idx="902">
                  <c:v>1.0017508883842501</c:v>
                </c:pt>
                <c:pt idx="903">
                  <c:v>0.999853400944542</c:v>
                </c:pt>
                <c:pt idx="904">
                  <c:v>1.00040804352808</c:v>
                </c:pt>
                <c:pt idx="905">
                  <c:v>0.99900459701909305</c:v>
                </c:pt>
                <c:pt idx="906">
                  <c:v>1.0004484779159899</c:v>
                </c:pt>
                <c:pt idx="907">
                  <c:v>1.0007719469565199</c:v>
                </c:pt>
                <c:pt idx="908">
                  <c:v>0.99948236005565105</c:v>
                </c:pt>
                <c:pt idx="909">
                  <c:v>1.0014925560437999</c:v>
                </c:pt>
                <c:pt idx="910">
                  <c:v>1.00125777567783</c:v>
                </c:pt>
                <c:pt idx="911">
                  <c:v>1.0005404108662299</c:v>
                </c:pt>
                <c:pt idx="912">
                  <c:v>0.99979842490540105</c:v>
                </c:pt>
                <c:pt idx="913">
                  <c:v>0.99941943337207495</c:v>
                </c:pt>
                <c:pt idx="914">
                  <c:v>1.00009993391261</c:v>
                </c:pt>
                <c:pt idx="915">
                  <c:v>0.99997119674361201</c:v>
                </c:pt>
                <c:pt idx="916">
                  <c:v>1.0001300822830499</c:v>
                </c:pt>
                <c:pt idx="917">
                  <c:v>1.0010928954168501</c:v>
                </c:pt>
                <c:pt idx="918">
                  <c:v>0.99890026280283195</c:v>
                </c:pt>
                <c:pt idx="919">
                  <c:v>1.0005640113105501</c:v>
                </c:pt>
                <c:pt idx="920">
                  <c:v>0.999978671566495</c:v>
                </c:pt>
                <c:pt idx="921">
                  <c:v>1.0008876155462001</c:v>
                </c:pt>
                <c:pt idx="922">
                  <c:v>0.99929189656148498</c:v>
                </c:pt>
                <c:pt idx="923">
                  <c:v>1.00065966794378</c:v>
                </c:pt>
                <c:pt idx="924">
                  <c:v>1.0010952022887101</c:v>
                </c:pt>
                <c:pt idx="925">
                  <c:v>1.0012344923837</c:v>
                </c:pt>
                <c:pt idx="926">
                  <c:v>1.00097420259298</c:v>
                </c:pt>
                <c:pt idx="927">
                  <c:v>0.99944047298041905</c:v>
                </c:pt>
                <c:pt idx="928">
                  <c:v>0.99940269942918403</c:v>
                </c:pt>
                <c:pt idx="929">
                  <c:v>1.00070301488393</c:v>
                </c:pt>
                <c:pt idx="930">
                  <c:v>0.99942369998796299</c:v>
                </c:pt>
                <c:pt idx="931">
                  <c:v>0.99984197958464505</c:v>
                </c:pt>
                <c:pt idx="932">
                  <c:v>0.99992621771640899</c:v>
                </c:pt>
                <c:pt idx="933">
                  <c:v>0.99999530383477797</c:v>
                </c:pt>
                <c:pt idx="934">
                  <c:v>1.0013963751936401</c:v>
                </c:pt>
                <c:pt idx="935">
                  <c:v>1.0013341347662199</c:v>
                </c:pt>
                <c:pt idx="936">
                  <c:v>1.0007546278632</c:v>
                </c:pt>
                <c:pt idx="937">
                  <c:v>1.00115430844681</c:v>
                </c:pt>
                <c:pt idx="938">
                  <c:v>1.0005537284288499</c:v>
                </c:pt>
                <c:pt idx="939">
                  <c:v>1.00150088396548</c:v>
                </c:pt>
                <c:pt idx="940">
                  <c:v>1.0007316975210701</c:v>
                </c:pt>
                <c:pt idx="941">
                  <c:v>0.99957137800212204</c:v>
                </c:pt>
                <c:pt idx="942">
                  <c:v>1.00044868420967</c:v>
                </c:pt>
                <c:pt idx="943">
                  <c:v>1.00056466935213</c:v>
                </c:pt>
                <c:pt idx="944">
                  <c:v>1.0004542008031301</c:v>
                </c:pt>
                <c:pt idx="945">
                  <c:v>0.998770522043542</c:v>
                </c:pt>
                <c:pt idx="946">
                  <c:v>1.00109837124742</c:v>
                </c:pt>
                <c:pt idx="947">
                  <c:v>0.99981552625111003</c:v>
                </c:pt>
                <c:pt idx="948">
                  <c:v>0.99928534882027298</c:v>
                </c:pt>
                <c:pt idx="949">
                  <c:v>1.0004743609995801</c:v>
                </c:pt>
                <c:pt idx="950">
                  <c:v>0.99956673924594197</c:v>
                </c:pt>
                <c:pt idx="951">
                  <c:v>1.0001916879916299</c:v>
                </c:pt>
                <c:pt idx="952">
                  <c:v>1.0001238533538599</c:v>
                </c:pt>
                <c:pt idx="953">
                  <c:v>0.999818821519321</c:v>
                </c:pt>
                <c:pt idx="954">
                  <c:v>1.00043605717185</c:v>
                </c:pt>
                <c:pt idx="955">
                  <c:v>0.999650292284608</c:v>
                </c:pt>
                <c:pt idx="956">
                  <c:v>1.0009471880793099</c:v>
                </c:pt>
                <c:pt idx="957">
                  <c:v>0.99998202186947904</c:v>
                </c:pt>
                <c:pt idx="958">
                  <c:v>0.999365045408797</c:v>
                </c:pt>
                <c:pt idx="959">
                  <c:v>1.0009573598452699</c:v>
                </c:pt>
                <c:pt idx="960">
                  <c:v>0.99999713372681398</c:v>
                </c:pt>
                <c:pt idx="961">
                  <c:v>1.0019307259422201</c:v>
                </c:pt>
                <c:pt idx="962">
                  <c:v>0.99966526418013801</c:v>
                </c:pt>
                <c:pt idx="963">
                  <c:v>0.99968689916654496</c:v>
                </c:pt>
                <c:pt idx="964">
                  <c:v>1.0004779558502701</c:v>
                </c:pt>
                <c:pt idx="965">
                  <c:v>0.999894830237256</c:v>
                </c:pt>
                <c:pt idx="966">
                  <c:v>1.0002149911776199</c:v>
                </c:pt>
                <c:pt idx="967">
                  <c:v>1.00100218492711</c:v>
                </c:pt>
                <c:pt idx="968">
                  <c:v>0.99948310145559904</c:v>
                </c:pt>
                <c:pt idx="969">
                  <c:v>0.99946305668636304</c:v>
                </c:pt>
                <c:pt idx="970">
                  <c:v>1.0005727993967899</c:v>
                </c:pt>
                <c:pt idx="971">
                  <c:v>1.00042055997052</c:v>
                </c:pt>
                <c:pt idx="972">
                  <c:v>1.0005957243788799</c:v>
                </c:pt>
                <c:pt idx="973">
                  <c:v>1.0003347358283201</c:v>
                </c:pt>
                <c:pt idx="974">
                  <c:v>1.00164922501243</c:v>
                </c:pt>
                <c:pt idx="975">
                  <c:v>0.99949848837029498</c:v>
                </c:pt>
                <c:pt idx="976">
                  <c:v>1.0003753713219701</c:v>
                </c:pt>
                <c:pt idx="977">
                  <c:v>0.99926563895068699</c:v>
                </c:pt>
                <c:pt idx="978">
                  <c:v>0.99972021507820696</c:v>
                </c:pt>
                <c:pt idx="979">
                  <c:v>1.0003211742070299</c:v>
                </c:pt>
                <c:pt idx="980">
                  <c:v>0.99932794171000205</c:v>
                </c:pt>
                <c:pt idx="981">
                  <c:v>0.99837561557246901</c:v>
                </c:pt>
                <c:pt idx="982">
                  <c:v>1.000530185491</c:v>
                </c:pt>
                <c:pt idx="983">
                  <c:v>0.99937907893562705</c:v>
                </c:pt>
                <c:pt idx="984">
                  <c:v>0.99970524329605703</c:v>
                </c:pt>
                <c:pt idx="985">
                  <c:v>1.0004538340707401</c:v>
                </c:pt>
                <c:pt idx="986">
                  <c:v>1.0001462698215</c:v>
                </c:pt>
                <c:pt idx="987">
                  <c:v>0.99995292348758003</c:v>
                </c:pt>
                <c:pt idx="988">
                  <c:v>1.00012735219779</c:v>
                </c:pt>
                <c:pt idx="989">
                  <c:v>1.00070288079676</c:v>
                </c:pt>
                <c:pt idx="990">
                  <c:v>0.99951889850411502</c:v>
                </c:pt>
                <c:pt idx="991">
                  <c:v>0.99926255125820096</c:v>
                </c:pt>
                <c:pt idx="992">
                  <c:v>1.0005320185721001</c:v>
                </c:pt>
                <c:pt idx="993">
                  <c:v>0.99969596494905</c:v>
                </c:pt>
                <c:pt idx="994">
                  <c:v>0.99980039391071496</c:v>
                </c:pt>
                <c:pt idx="995">
                  <c:v>1.0008088996529001</c:v>
                </c:pt>
                <c:pt idx="996">
                  <c:v>0.99990769115558098</c:v>
                </c:pt>
                <c:pt idx="997">
                  <c:v>0.99898472244837899</c:v>
                </c:pt>
                <c:pt idx="998">
                  <c:v>1.0013999615281199</c:v>
                </c:pt>
                <c:pt idx="999">
                  <c:v>1.0010905062998501</c:v>
                </c:pt>
                <c:pt idx="1000">
                  <c:v>0.99961888959854694</c:v>
                </c:pt>
                <c:pt idx="1001">
                  <c:v>1.0017706785784599</c:v>
                </c:pt>
                <c:pt idx="1002">
                  <c:v>0.99894464934490501</c:v>
                </c:pt>
                <c:pt idx="1003">
                  <c:v>1.0006158190366301</c:v>
                </c:pt>
                <c:pt idx="1004">
                  <c:v>1.0002044109703101</c:v>
                </c:pt>
                <c:pt idx="1005">
                  <c:v>0.99972639854279099</c:v>
                </c:pt>
                <c:pt idx="1006">
                  <c:v>1.00036438905279</c:v>
                </c:pt>
                <c:pt idx="1007">
                  <c:v>0.99997606284796303</c:v>
                </c:pt>
                <c:pt idx="1008">
                  <c:v>1.00110225744628</c:v>
                </c:pt>
                <c:pt idx="1009">
                  <c:v>1.0005825204602199</c:v>
                </c:pt>
                <c:pt idx="1010">
                  <c:v>0.99970972260999902</c:v>
                </c:pt>
                <c:pt idx="1011">
                  <c:v>0.99912691008346399</c:v>
                </c:pt>
                <c:pt idx="1012">
                  <c:v>1.0006885108882</c:v>
                </c:pt>
                <c:pt idx="1013">
                  <c:v>0.99941191486979297</c:v>
                </c:pt>
                <c:pt idx="1014">
                  <c:v>0.99972970900608005</c:v>
                </c:pt>
                <c:pt idx="1015">
                  <c:v>1.0013815464557001</c:v>
                </c:pt>
                <c:pt idx="1016">
                  <c:v>1.0001947339697701</c:v>
                </c:pt>
                <c:pt idx="1017">
                  <c:v>1.0003522805515299</c:v>
                </c:pt>
                <c:pt idx="1018">
                  <c:v>1.0000211268205399</c:v>
                </c:pt>
                <c:pt idx="1019">
                  <c:v>0.99996897476665503</c:v>
                </c:pt>
                <c:pt idx="1020">
                  <c:v>1.00181544319183</c:v>
                </c:pt>
                <c:pt idx="1021">
                  <c:v>0.99997270765338198</c:v>
                </c:pt>
                <c:pt idx="1022">
                  <c:v>1.00024424982553</c:v>
                </c:pt>
                <c:pt idx="1023">
                  <c:v>1.0015293895664501</c:v>
                </c:pt>
                <c:pt idx="1024">
                  <c:v>1.00135675100842</c:v>
                </c:pt>
                <c:pt idx="1025">
                  <c:v>1.0011950635069</c:v>
                </c:pt>
                <c:pt idx="1026">
                  <c:v>1.0013797350281</c:v>
                </c:pt>
                <c:pt idx="1027">
                  <c:v>1.0007564479493201</c:v>
                </c:pt>
                <c:pt idx="1028">
                  <c:v>0.99928115756409497</c:v>
                </c:pt>
                <c:pt idx="1029">
                  <c:v>1.0000168576470201</c:v>
                </c:pt>
                <c:pt idx="1030">
                  <c:v>0.99913818225307904</c:v>
                </c:pt>
                <c:pt idx="1031">
                  <c:v>1.0015932979872899</c:v>
                </c:pt>
                <c:pt idx="1032">
                  <c:v>0.99832810868072797</c:v>
                </c:pt>
                <c:pt idx="1033">
                  <c:v>0.99973317764925795</c:v>
                </c:pt>
                <c:pt idx="1034">
                  <c:v>1.0000570909723401</c:v>
                </c:pt>
                <c:pt idx="1035">
                  <c:v>1.00082188884332</c:v>
                </c:pt>
                <c:pt idx="1036">
                  <c:v>0.99910978802177697</c:v>
                </c:pt>
                <c:pt idx="1037">
                  <c:v>0.99911831321334499</c:v>
                </c:pt>
                <c:pt idx="1038">
                  <c:v>1.00120747354029</c:v>
                </c:pt>
                <c:pt idx="1039">
                  <c:v>1.0013367592673601</c:v>
                </c:pt>
                <c:pt idx="1040">
                  <c:v>1.0013221791384299</c:v>
                </c:pt>
                <c:pt idx="1041">
                  <c:v>0.99848253727838598</c:v>
                </c:pt>
                <c:pt idx="1042">
                  <c:v>0.99818699355069895</c:v>
                </c:pt>
                <c:pt idx="1043">
                  <c:v>1.0003675346351</c:v>
                </c:pt>
                <c:pt idx="1044">
                  <c:v>0.99942695037023699</c:v>
                </c:pt>
                <c:pt idx="1045">
                  <c:v>0.99894313333867801</c:v>
                </c:pt>
                <c:pt idx="1046">
                  <c:v>0.99936545927269405</c:v>
                </c:pt>
                <c:pt idx="1047">
                  <c:v>1.00038188423258</c:v>
                </c:pt>
                <c:pt idx="1048">
                  <c:v>0.99989499578505203</c:v>
                </c:pt>
                <c:pt idx="1049">
                  <c:v>1.00024872688171</c:v>
                </c:pt>
                <c:pt idx="1050">
                  <c:v>0.99974473069933201</c:v>
                </c:pt>
                <c:pt idx="1051">
                  <c:v>1.00137526817119</c:v>
                </c:pt>
                <c:pt idx="1052">
                  <c:v>0.998644643396429</c:v>
                </c:pt>
                <c:pt idx="1053">
                  <c:v>1.0003565801893699</c:v>
                </c:pt>
                <c:pt idx="1054">
                  <c:v>1.00181316342056</c:v>
                </c:pt>
                <c:pt idx="1055">
                  <c:v>1.0007677173793501</c:v>
                </c:pt>
                <c:pt idx="1056">
                  <c:v>0.99944896412894002</c:v>
                </c:pt>
                <c:pt idx="1057">
                  <c:v>1.00092019960462</c:v>
                </c:pt>
                <c:pt idx="1058">
                  <c:v>0.99968509770842595</c:v>
                </c:pt>
                <c:pt idx="1059">
                  <c:v>1.0004122735051399</c:v>
                </c:pt>
                <c:pt idx="1060">
                  <c:v>1.00032648550368</c:v>
                </c:pt>
                <c:pt idx="1061">
                  <c:v>1.00067834025129</c:v>
                </c:pt>
                <c:pt idx="1062">
                  <c:v>1.0005590659238499</c:v>
                </c:pt>
                <c:pt idx="1063">
                  <c:v>1.0008705241942699</c:v>
                </c:pt>
                <c:pt idx="1064">
                  <c:v>0.99855659175658795</c:v>
                </c:pt>
                <c:pt idx="1065">
                  <c:v>1.0008194214089701</c:v>
                </c:pt>
                <c:pt idx="1066">
                  <c:v>1.0020966623756</c:v>
                </c:pt>
                <c:pt idx="1067">
                  <c:v>1.0001742086788099</c:v>
                </c:pt>
                <c:pt idx="1068">
                  <c:v>0.99995603003600397</c:v>
                </c:pt>
                <c:pt idx="1069">
                  <c:v>1.00100310345861</c:v>
                </c:pt>
                <c:pt idx="1070">
                  <c:v>0.99954627748230995</c:v>
                </c:pt>
                <c:pt idx="1071">
                  <c:v>0.99889315065851403</c:v>
                </c:pt>
                <c:pt idx="1072">
                  <c:v>0.99949343759198095</c:v>
                </c:pt>
                <c:pt idx="1073">
                  <c:v>1.00054473285152</c:v>
                </c:pt>
                <c:pt idx="1074">
                  <c:v>0.99937378950094402</c:v>
                </c:pt>
                <c:pt idx="1075">
                  <c:v>0.99914458182145105</c:v>
                </c:pt>
                <c:pt idx="1076">
                  <c:v>1.0011098783244601</c:v>
                </c:pt>
                <c:pt idx="1077">
                  <c:v>0.99988584022614702</c:v>
                </c:pt>
                <c:pt idx="1078">
                  <c:v>1.00061852234485</c:v>
                </c:pt>
                <c:pt idx="1079">
                  <c:v>1.00073875129155</c:v>
                </c:pt>
                <c:pt idx="1080">
                  <c:v>1.00146536643877</c:v>
                </c:pt>
                <c:pt idx="1081">
                  <c:v>0.99912268207555399</c:v>
                </c:pt>
                <c:pt idx="1082">
                  <c:v>0.999893415705013</c:v>
                </c:pt>
                <c:pt idx="1083">
                  <c:v>0.99959088119629502</c:v>
                </c:pt>
                <c:pt idx="1084">
                  <c:v>0.99917813424163104</c:v>
                </c:pt>
                <c:pt idx="1085">
                  <c:v>1.00007761080774</c:v>
                </c:pt>
                <c:pt idx="1086">
                  <c:v>0.99988694248905596</c:v>
                </c:pt>
                <c:pt idx="1087">
                  <c:v>0.99989143555553595</c:v>
                </c:pt>
                <c:pt idx="1088">
                  <c:v>0.999984725393259</c:v>
                </c:pt>
                <c:pt idx="1089">
                  <c:v>0.99928546188608602</c:v>
                </c:pt>
                <c:pt idx="1090">
                  <c:v>1.00030948108937</c:v>
                </c:pt>
                <c:pt idx="1091">
                  <c:v>0.99937855233022499</c:v>
                </c:pt>
                <c:pt idx="1092">
                  <c:v>1.00029676746865</c:v>
                </c:pt>
                <c:pt idx="1093">
                  <c:v>1.00005920717067</c:v>
                </c:pt>
                <c:pt idx="1094">
                  <c:v>0.99962396347515603</c:v>
                </c:pt>
                <c:pt idx="1095">
                  <c:v>0.99953412508435802</c:v>
                </c:pt>
                <c:pt idx="1096">
                  <c:v>1.0015240018687399</c:v>
                </c:pt>
                <c:pt idx="1097">
                  <c:v>0.99965905506993302</c:v>
                </c:pt>
                <c:pt idx="1098">
                  <c:v>1.0000786511017901</c:v>
                </c:pt>
                <c:pt idx="1099">
                  <c:v>1.00093747844338</c:v>
                </c:pt>
                <c:pt idx="1100">
                  <c:v>1.0010784962511301</c:v>
                </c:pt>
                <c:pt idx="1101">
                  <c:v>1.00087782083524</c:v>
                </c:pt>
                <c:pt idx="1102">
                  <c:v>1.0019934477259</c:v>
                </c:pt>
                <c:pt idx="1103">
                  <c:v>1.0008623014190201</c:v>
                </c:pt>
                <c:pt idx="1104">
                  <c:v>1.0008975968695699</c:v>
                </c:pt>
                <c:pt idx="1105">
                  <c:v>1.0000194962459401</c:v>
                </c:pt>
                <c:pt idx="1106">
                  <c:v>0.99988303004980605</c:v>
                </c:pt>
                <c:pt idx="1107">
                  <c:v>0.999071696997204</c:v>
                </c:pt>
                <c:pt idx="1108">
                  <c:v>0.99868538683989405</c:v>
                </c:pt>
                <c:pt idx="1109">
                  <c:v>1.00105249381538</c:v>
                </c:pt>
                <c:pt idx="1110">
                  <c:v>0.99998805735139595</c:v>
                </c:pt>
                <c:pt idx="1111">
                  <c:v>1.00021757631625</c:v>
                </c:pt>
                <c:pt idx="1112">
                  <c:v>0.99981223948151199</c:v>
                </c:pt>
                <c:pt idx="1113">
                  <c:v>0.99942908015084997</c:v>
                </c:pt>
                <c:pt idx="1114">
                  <c:v>0.99717253094833003</c:v>
                </c:pt>
                <c:pt idx="1115">
                  <c:v>0.99876890098155802</c:v>
                </c:pt>
                <c:pt idx="1116">
                  <c:v>0.99711929818039302</c:v>
                </c:pt>
                <c:pt idx="1117">
                  <c:v>0.99475055205922902</c:v>
                </c:pt>
                <c:pt idx="1118">
                  <c:v>0.99686819175056596</c:v>
                </c:pt>
                <c:pt idx="1119">
                  <c:v>0.99513680240816405</c:v>
                </c:pt>
                <c:pt idx="1120">
                  <c:v>0.99166403523803104</c:v>
                </c:pt>
                <c:pt idx="1121">
                  <c:v>0.99557744836736095</c:v>
                </c:pt>
                <c:pt idx="1122">
                  <c:v>0.99714421208634596</c:v>
                </c:pt>
                <c:pt idx="1123">
                  <c:v>0.99858669470432104</c:v>
                </c:pt>
                <c:pt idx="1124">
                  <c:v>0.99767350148843903</c:v>
                </c:pt>
                <c:pt idx="1125">
                  <c:v>0.99882141717914097</c:v>
                </c:pt>
                <c:pt idx="1126">
                  <c:v>0.99699350663694697</c:v>
                </c:pt>
                <c:pt idx="1127">
                  <c:v>0.99565923250927901</c:v>
                </c:pt>
                <c:pt idx="1128">
                  <c:v>0.99529093238849697</c:v>
                </c:pt>
                <c:pt idx="1129">
                  <c:v>0.99533896267230204</c:v>
                </c:pt>
                <c:pt idx="1130">
                  <c:v>0.99539356885377095</c:v>
                </c:pt>
                <c:pt idx="1131">
                  <c:v>0.99488563669163899</c:v>
                </c:pt>
                <c:pt idx="1132">
                  <c:v>0.99427374876226904</c:v>
                </c:pt>
                <c:pt idx="1133">
                  <c:v>0.99766803339712795</c:v>
                </c:pt>
                <c:pt idx="1134">
                  <c:v>0.99766295222928003</c:v>
                </c:pt>
                <c:pt idx="1135">
                  <c:v>0.99732724863789501</c:v>
                </c:pt>
                <c:pt idx="1136">
                  <c:v>0.99585027171140805</c:v>
                </c:pt>
                <c:pt idx="1137">
                  <c:v>0.99761959649859999</c:v>
                </c:pt>
                <c:pt idx="1138">
                  <c:v>0.99747653468706898</c:v>
                </c:pt>
                <c:pt idx="1139">
                  <c:v>0.997113026474305</c:v>
                </c:pt>
                <c:pt idx="1140">
                  <c:v>0.99843927662166199</c:v>
                </c:pt>
                <c:pt idx="1141">
                  <c:v>0.99523335795796797</c:v>
                </c:pt>
                <c:pt idx="1142">
                  <c:v>0.99640055054242604</c:v>
                </c:pt>
                <c:pt idx="1143">
                  <c:v>0.99540941360173796</c:v>
                </c:pt>
                <c:pt idx="1144">
                  <c:v>0.99666824604763604</c:v>
                </c:pt>
                <c:pt idx="1145">
                  <c:v>0.996914658710081</c:v>
                </c:pt>
                <c:pt idx="1146">
                  <c:v>0.99607049032115502</c:v>
                </c:pt>
                <c:pt idx="1147">
                  <c:v>0.99773883504618199</c:v>
                </c:pt>
                <c:pt idx="1148">
                  <c:v>0.99635792782266597</c:v>
                </c:pt>
                <c:pt idx="1149">
                  <c:v>0.99792266788542705</c:v>
                </c:pt>
                <c:pt idx="1150">
                  <c:v>0.99697171139955798</c:v>
                </c:pt>
                <c:pt idx="1151">
                  <c:v>0.99650844609197897</c:v>
                </c:pt>
                <c:pt idx="1152">
                  <c:v>0.99658779141264697</c:v>
                </c:pt>
                <c:pt idx="1153">
                  <c:v>0.99556740939802002</c:v>
                </c:pt>
                <c:pt idx="1154">
                  <c:v>0.99618753579935404</c:v>
                </c:pt>
                <c:pt idx="1155">
                  <c:v>0.99584794202031401</c:v>
                </c:pt>
                <c:pt idx="1156">
                  <c:v>0.99371404822174902</c:v>
                </c:pt>
                <c:pt idx="1157">
                  <c:v>0.992434611123726</c:v>
                </c:pt>
                <c:pt idx="1158">
                  <c:v>0.99078168716946602</c:v>
                </c:pt>
                <c:pt idx="1159">
                  <c:v>0.98751652025712</c:v>
                </c:pt>
                <c:pt idx="1160">
                  <c:v>0.98608635096877795</c:v>
                </c:pt>
                <c:pt idx="1161">
                  <c:v>0.96819014808543802</c:v>
                </c:pt>
                <c:pt idx="1162">
                  <c:v>0.96452931032554201</c:v>
                </c:pt>
                <c:pt idx="1163">
                  <c:v>0.95072163363666096</c:v>
                </c:pt>
                <c:pt idx="1164">
                  <c:v>0.91200591958405897</c:v>
                </c:pt>
                <c:pt idx="1165">
                  <c:v>0.90063649988016903</c:v>
                </c:pt>
                <c:pt idx="1166">
                  <c:v>0.79339282234413</c:v>
                </c:pt>
                <c:pt idx="1167">
                  <c:v>0.78381199295070703</c:v>
                </c:pt>
                <c:pt idx="1168">
                  <c:v>0.80771754938574303</c:v>
                </c:pt>
                <c:pt idx="1169">
                  <c:v>0.76502008351540096</c:v>
                </c:pt>
                <c:pt idx="1170">
                  <c:v>0.76933726561677995</c:v>
                </c:pt>
                <c:pt idx="1171">
                  <c:v>0.84757140640594397</c:v>
                </c:pt>
                <c:pt idx="1172">
                  <c:v>0.89560799687536297</c:v>
                </c:pt>
                <c:pt idx="1173">
                  <c:v>0.93182150320713897</c:v>
                </c:pt>
                <c:pt idx="1174">
                  <c:v>0.90677155677368404</c:v>
                </c:pt>
                <c:pt idx="1175">
                  <c:v>0.91951502655485196</c:v>
                </c:pt>
                <c:pt idx="1176">
                  <c:v>0.90472266136346302</c:v>
                </c:pt>
                <c:pt idx="1177">
                  <c:v>0.90794293609520205</c:v>
                </c:pt>
                <c:pt idx="1178">
                  <c:v>0.91913697180304199</c:v>
                </c:pt>
                <c:pt idx="1179">
                  <c:v>0.92640450045649603</c:v>
                </c:pt>
                <c:pt idx="1180">
                  <c:v>0.93229936259874902</c:v>
                </c:pt>
                <c:pt idx="1181">
                  <c:v>0.91599084853452695</c:v>
                </c:pt>
                <c:pt idx="1182">
                  <c:v>0.90613292684185398</c:v>
                </c:pt>
                <c:pt idx="1183">
                  <c:v>0.90554680133157195</c:v>
                </c:pt>
                <c:pt idx="1184">
                  <c:v>0.916749654587941</c:v>
                </c:pt>
                <c:pt idx="1185">
                  <c:v>0.91845632823543799</c:v>
                </c:pt>
                <c:pt idx="1186">
                  <c:v>0.91192102997962199</c:v>
                </c:pt>
                <c:pt idx="1187">
                  <c:v>0.91169071421666503</c:v>
                </c:pt>
                <c:pt idx="1188">
                  <c:v>0.81586720759706399</c:v>
                </c:pt>
                <c:pt idx="1189">
                  <c:v>0.73411641526930504</c:v>
                </c:pt>
                <c:pt idx="1190">
                  <c:v>0.799918790410582</c:v>
                </c:pt>
                <c:pt idx="1191">
                  <c:v>0.81332538511300601</c:v>
                </c:pt>
                <c:pt idx="1192">
                  <c:v>0.80303650961279505</c:v>
                </c:pt>
                <c:pt idx="1193">
                  <c:v>0.84018309182286199</c:v>
                </c:pt>
                <c:pt idx="1194">
                  <c:v>0.83127122890771299</c:v>
                </c:pt>
                <c:pt idx="1195">
                  <c:v>0.78419669530821301</c:v>
                </c:pt>
                <c:pt idx="1196">
                  <c:v>0.71700260574701002</c:v>
                </c:pt>
                <c:pt idx="1197">
                  <c:v>0.53623824477706405</c:v>
                </c:pt>
                <c:pt idx="1198">
                  <c:v>0.36244811369532398</c:v>
                </c:pt>
                <c:pt idx="1199">
                  <c:v>0.49950569629594099</c:v>
                </c:pt>
                <c:pt idx="1200">
                  <c:v>0.475944198118398</c:v>
                </c:pt>
                <c:pt idx="1201">
                  <c:v>0.49176677492113502</c:v>
                </c:pt>
                <c:pt idx="1202">
                  <c:v>0.43238815731963598</c:v>
                </c:pt>
                <c:pt idx="1203">
                  <c:v>0.30632089889940001</c:v>
                </c:pt>
                <c:pt idx="1204">
                  <c:v>0.44883724194357</c:v>
                </c:pt>
                <c:pt idx="1205">
                  <c:v>0.50511858044588298</c:v>
                </c:pt>
                <c:pt idx="1206">
                  <c:v>0.55248752262530998</c:v>
                </c:pt>
                <c:pt idx="1207">
                  <c:v>0.64206743914136899</c:v>
                </c:pt>
                <c:pt idx="1208">
                  <c:v>0.68046740123125704</c:v>
                </c:pt>
                <c:pt idx="1209">
                  <c:v>0.664295239847285</c:v>
                </c:pt>
                <c:pt idx="1210">
                  <c:v>0.67965231518700198</c:v>
                </c:pt>
                <c:pt idx="1211">
                  <c:v>0.70187527322494703</c:v>
                </c:pt>
                <c:pt idx="1212">
                  <c:v>0.754414170278356</c:v>
                </c:pt>
                <c:pt idx="1213">
                  <c:v>0.779963976260869</c:v>
                </c:pt>
                <c:pt idx="1214">
                  <c:v>0.80113717282881702</c:v>
                </c:pt>
                <c:pt idx="1215">
                  <c:v>0.82377311273683695</c:v>
                </c:pt>
                <c:pt idx="1216">
                  <c:v>0.808634413879739</c:v>
                </c:pt>
                <c:pt idx="1217">
                  <c:v>0.70807479494138303</c:v>
                </c:pt>
                <c:pt idx="1218">
                  <c:v>0.68436727050896196</c:v>
                </c:pt>
                <c:pt idx="1219">
                  <c:v>0.681044011015149</c:v>
                </c:pt>
                <c:pt idx="1220">
                  <c:v>0.60101034899690498</c:v>
                </c:pt>
                <c:pt idx="1221">
                  <c:v>0.59723757707724601</c:v>
                </c:pt>
                <c:pt idx="1222">
                  <c:v>0.61844887367167001</c:v>
                </c:pt>
                <c:pt idx="1223">
                  <c:v>0.633608281225852</c:v>
                </c:pt>
                <c:pt idx="1224">
                  <c:v>0.50987477516652802</c:v>
                </c:pt>
                <c:pt idx="1225">
                  <c:v>0.48951437319060898</c:v>
                </c:pt>
                <c:pt idx="1226">
                  <c:v>0.57192288741997099</c:v>
                </c:pt>
                <c:pt idx="1227">
                  <c:v>0.63286375781919901</c:v>
                </c:pt>
                <c:pt idx="1228">
                  <c:v>0.62145598747991904</c:v>
                </c:pt>
                <c:pt idx="1229">
                  <c:v>0.47153608650789097</c:v>
                </c:pt>
                <c:pt idx="1230">
                  <c:v>0.41304045499103698</c:v>
                </c:pt>
                <c:pt idx="1231">
                  <c:v>0.38167421655046901</c:v>
                </c:pt>
                <c:pt idx="1232">
                  <c:v>0.38284286644134502</c:v>
                </c:pt>
                <c:pt idx="1233">
                  <c:v>0.37992894943740102</c:v>
                </c:pt>
                <c:pt idx="1234">
                  <c:v>0.38658948616534999</c:v>
                </c:pt>
                <c:pt idx="1235">
                  <c:v>0.42003913900479201</c:v>
                </c:pt>
                <c:pt idx="1236">
                  <c:v>0.46603875384055898</c:v>
                </c:pt>
                <c:pt idx="1237">
                  <c:v>0.46387169113486998</c:v>
                </c:pt>
                <c:pt idx="1238">
                  <c:v>0.40858406168503397</c:v>
                </c:pt>
                <c:pt idx="1239">
                  <c:v>0.26314864697562201</c:v>
                </c:pt>
                <c:pt idx="1240">
                  <c:v>0.23760760650180501</c:v>
                </c:pt>
                <c:pt idx="1241">
                  <c:v>0.194165419447971</c:v>
                </c:pt>
                <c:pt idx="1242">
                  <c:v>0.19124296379762601</c:v>
                </c:pt>
                <c:pt idx="1243">
                  <c:v>0.175675665319424</c:v>
                </c:pt>
                <c:pt idx="1244">
                  <c:v>0.17234057803647401</c:v>
                </c:pt>
                <c:pt idx="1245">
                  <c:v>0.178824139247209</c:v>
                </c:pt>
                <c:pt idx="1246">
                  <c:v>0.17132090708513001</c:v>
                </c:pt>
                <c:pt idx="1247">
                  <c:v>0.163731273948373</c:v>
                </c:pt>
                <c:pt idx="1248">
                  <c:v>0.165708199451187</c:v>
                </c:pt>
                <c:pt idx="1249">
                  <c:v>0.16268786256095299</c:v>
                </c:pt>
                <c:pt idx="1250">
                  <c:v>0.179410970811166</c:v>
                </c:pt>
                <c:pt idx="1251">
                  <c:v>0.17403136754269699</c:v>
                </c:pt>
                <c:pt idx="1252">
                  <c:v>0.160931612283185</c:v>
                </c:pt>
                <c:pt idx="1253">
                  <c:v>0.18541312226144899</c:v>
                </c:pt>
                <c:pt idx="1254">
                  <c:v>0.17346488806188801</c:v>
                </c:pt>
                <c:pt idx="1255">
                  <c:v>0.15172687339820201</c:v>
                </c:pt>
                <c:pt idx="1256">
                  <c:v>0.16173432552132799</c:v>
                </c:pt>
                <c:pt idx="1257">
                  <c:v>0.18424534577131499</c:v>
                </c:pt>
                <c:pt idx="1258">
                  <c:v>0.171548311544789</c:v>
                </c:pt>
                <c:pt idx="1259">
                  <c:v>0.156854151053226</c:v>
                </c:pt>
                <c:pt idx="1260">
                  <c:v>0.15172746609892901</c:v>
                </c:pt>
                <c:pt idx="1261">
                  <c:v>0.17411997237468901</c:v>
                </c:pt>
                <c:pt idx="1262">
                  <c:v>0.154001605426485</c:v>
                </c:pt>
                <c:pt idx="1263">
                  <c:v>0.19694504285786299</c:v>
                </c:pt>
                <c:pt idx="1264">
                  <c:v>0.20574912755858499</c:v>
                </c:pt>
                <c:pt idx="1265">
                  <c:v>0.19510905531533801</c:v>
                </c:pt>
                <c:pt idx="1266">
                  <c:v>0.18201176722238899</c:v>
                </c:pt>
                <c:pt idx="1267">
                  <c:v>0.18824312779458999</c:v>
                </c:pt>
                <c:pt idx="1268">
                  <c:v>0.17812780699344399</c:v>
                </c:pt>
                <c:pt idx="1269">
                  <c:v>0.15617572566910401</c:v>
                </c:pt>
                <c:pt idx="1270">
                  <c:v>0.16551237099698099</c:v>
                </c:pt>
                <c:pt idx="1271">
                  <c:v>0.17914950546416999</c:v>
                </c:pt>
                <c:pt idx="1272">
                  <c:v>0.23279134323832601</c:v>
                </c:pt>
                <c:pt idx="1273">
                  <c:v>0.21359453089781599</c:v>
                </c:pt>
                <c:pt idx="1274">
                  <c:v>0.20701647584931701</c:v>
                </c:pt>
                <c:pt idx="1275">
                  <c:v>0.18707707603107199</c:v>
                </c:pt>
                <c:pt idx="1276">
                  <c:v>0.18462578985067299</c:v>
                </c:pt>
                <c:pt idx="1277">
                  <c:v>0.18089026477487799</c:v>
                </c:pt>
                <c:pt idx="1278">
                  <c:v>0.19727835964127199</c:v>
                </c:pt>
                <c:pt idx="1279">
                  <c:v>0.18536064913438099</c:v>
                </c:pt>
                <c:pt idx="1280">
                  <c:v>0.18249783560535901</c:v>
                </c:pt>
                <c:pt idx="1281">
                  <c:v>0.183555209770561</c:v>
                </c:pt>
                <c:pt idx="1282">
                  <c:v>0.18481443842515799</c:v>
                </c:pt>
                <c:pt idx="1283">
                  <c:v>0.182038600396564</c:v>
                </c:pt>
                <c:pt idx="1284">
                  <c:v>0.184934283063485</c:v>
                </c:pt>
                <c:pt idx="1285">
                  <c:v>0.19869773412376401</c:v>
                </c:pt>
                <c:pt idx="1286">
                  <c:v>0.19644225669605</c:v>
                </c:pt>
                <c:pt idx="1287">
                  <c:v>0.20431534374851201</c:v>
                </c:pt>
                <c:pt idx="1288">
                  <c:v>0.251175773336834</c:v>
                </c:pt>
                <c:pt idx="1289">
                  <c:v>0.23089861489487801</c:v>
                </c:pt>
                <c:pt idx="1290">
                  <c:v>0.219278886029451</c:v>
                </c:pt>
                <c:pt idx="1291">
                  <c:v>0.19616086360587701</c:v>
                </c:pt>
                <c:pt idx="1292">
                  <c:v>0.19992181868202499</c:v>
                </c:pt>
                <c:pt idx="1293">
                  <c:v>0.19537579709951799</c:v>
                </c:pt>
                <c:pt idx="1294">
                  <c:v>0.19642063616008501</c:v>
                </c:pt>
                <c:pt idx="1295">
                  <c:v>0.207897775853954</c:v>
                </c:pt>
                <c:pt idx="1296">
                  <c:v>0.204614698545797</c:v>
                </c:pt>
                <c:pt idx="1297">
                  <c:v>0.201586593252568</c:v>
                </c:pt>
                <c:pt idx="1298">
                  <c:v>0.194791745001405</c:v>
                </c:pt>
                <c:pt idx="1299">
                  <c:v>0.19617553329656401</c:v>
                </c:pt>
                <c:pt idx="1300">
                  <c:v>0.17421921054984399</c:v>
                </c:pt>
                <c:pt idx="1301">
                  <c:v>0.17585902814363599</c:v>
                </c:pt>
                <c:pt idx="1302">
                  <c:v>0.181238776223836</c:v>
                </c:pt>
                <c:pt idx="1303">
                  <c:v>0.18237280214648099</c:v>
                </c:pt>
                <c:pt idx="1304">
                  <c:v>0.173373528285231</c:v>
                </c:pt>
                <c:pt idx="1305">
                  <c:v>0.17213383151335601</c:v>
                </c:pt>
                <c:pt idx="1306">
                  <c:v>0.179017239764905</c:v>
                </c:pt>
                <c:pt idx="1307">
                  <c:v>0.17794714014840801</c:v>
                </c:pt>
                <c:pt idx="1308">
                  <c:v>0.17522147344594399</c:v>
                </c:pt>
                <c:pt idx="1309">
                  <c:v>0.17700137438534999</c:v>
                </c:pt>
                <c:pt idx="1310">
                  <c:v>0.176657116721782</c:v>
                </c:pt>
                <c:pt idx="1311">
                  <c:v>0.17976032820121399</c:v>
                </c:pt>
                <c:pt idx="1312">
                  <c:v>0.18486414163089901</c:v>
                </c:pt>
                <c:pt idx="1313">
                  <c:v>0.17757773623416201</c:v>
                </c:pt>
                <c:pt idx="1314">
                  <c:v>0.17664588053635999</c:v>
                </c:pt>
                <c:pt idx="1315">
                  <c:v>0.17577253427051201</c:v>
                </c:pt>
                <c:pt idx="1316">
                  <c:v>0.177281404359976</c:v>
                </c:pt>
                <c:pt idx="1317">
                  <c:v>0.16590641786690399</c:v>
                </c:pt>
                <c:pt idx="1318">
                  <c:v>0.16343396436515001</c:v>
                </c:pt>
                <c:pt idx="1319">
                  <c:v>0.159774699145697</c:v>
                </c:pt>
                <c:pt idx="1320">
                  <c:v>0.125273214967455</c:v>
                </c:pt>
                <c:pt idx="1321">
                  <c:v>0.12791569091490501</c:v>
                </c:pt>
                <c:pt idx="1322">
                  <c:v>0.12802889589755201</c:v>
                </c:pt>
                <c:pt idx="1323">
                  <c:v>0.12825333211262899</c:v>
                </c:pt>
                <c:pt idx="1324">
                  <c:v>0.110123838706667</c:v>
                </c:pt>
                <c:pt idx="1325">
                  <c:v>0.10088836446114501</c:v>
                </c:pt>
                <c:pt idx="1326">
                  <c:v>9.5343663082571098E-2</c:v>
                </c:pt>
                <c:pt idx="1327">
                  <c:v>9.4966040511495098E-2</c:v>
                </c:pt>
                <c:pt idx="1328">
                  <c:v>0.106338218690851</c:v>
                </c:pt>
                <c:pt idx="1329">
                  <c:v>0.117917237653165</c:v>
                </c:pt>
                <c:pt idx="1330">
                  <c:v>0.117779063109771</c:v>
                </c:pt>
                <c:pt idx="1331">
                  <c:v>0.11265061976867299</c:v>
                </c:pt>
                <c:pt idx="1332">
                  <c:v>0.113535639320169</c:v>
                </c:pt>
                <c:pt idx="1333">
                  <c:v>0.12476359208248899</c:v>
                </c:pt>
                <c:pt idx="1334">
                  <c:v>0.12643411676677699</c:v>
                </c:pt>
                <c:pt idx="1335">
                  <c:v>0.128973316853395</c:v>
                </c:pt>
                <c:pt idx="1336">
                  <c:v>0.12861780527958799</c:v>
                </c:pt>
                <c:pt idx="1337">
                  <c:v>0.12537963203667701</c:v>
                </c:pt>
                <c:pt idx="1338">
                  <c:v>0.123202906091087</c:v>
                </c:pt>
                <c:pt idx="1339">
                  <c:v>0.12686462053641101</c:v>
                </c:pt>
                <c:pt idx="1340">
                  <c:v>0.132449878412503</c:v>
                </c:pt>
                <c:pt idx="1341">
                  <c:v>0.13313577206416299</c:v>
                </c:pt>
                <c:pt idx="1342">
                  <c:v>0.14163513658621199</c:v>
                </c:pt>
                <c:pt idx="1343">
                  <c:v>0.12777361462981601</c:v>
                </c:pt>
                <c:pt idx="1344">
                  <c:v>0.12559039551711701</c:v>
                </c:pt>
                <c:pt idx="1345">
                  <c:v>0.124138119908185</c:v>
                </c:pt>
                <c:pt idx="1346">
                  <c:v>0.11708920501152301</c:v>
                </c:pt>
                <c:pt idx="1347">
                  <c:v>0.115891332148211</c:v>
                </c:pt>
                <c:pt idx="1348">
                  <c:v>0.122262950960389</c:v>
                </c:pt>
                <c:pt idx="1349">
                  <c:v>0.120003696539145</c:v>
                </c:pt>
                <c:pt idx="1350">
                  <c:v>0.120508068213571</c:v>
                </c:pt>
                <c:pt idx="1351">
                  <c:v>0.117517215455542</c:v>
                </c:pt>
                <c:pt idx="1352">
                  <c:v>0.115137457482829</c:v>
                </c:pt>
                <c:pt idx="1353">
                  <c:v>0.113846728323793</c:v>
                </c:pt>
                <c:pt idx="1354">
                  <c:v>0.120572914675664</c:v>
                </c:pt>
                <c:pt idx="1355">
                  <c:v>0.126200018819213</c:v>
                </c:pt>
                <c:pt idx="1356">
                  <c:v>0.133210702462883</c:v>
                </c:pt>
                <c:pt idx="1357">
                  <c:v>0.13134075371838699</c:v>
                </c:pt>
                <c:pt idx="1358">
                  <c:v>0.13030853945474999</c:v>
                </c:pt>
                <c:pt idx="1359">
                  <c:v>0.130449376006333</c:v>
                </c:pt>
                <c:pt idx="1360">
                  <c:v>0.129276855723442</c:v>
                </c:pt>
                <c:pt idx="1361">
                  <c:v>0.12985801202764699</c:v>
                </c:pt>
                <c:pt idx="1362">
                  <c:v>0.12828528238055101</c:v>
                </c:pt>
                <c:pt idx="1363">
                  <c:v>0.12804294426854601</c:v>
                </c:pt>
                <c:pt idx="1364">
                  <c:v>0.124790210397107</c:v>
                </c:pt>
                <c:pt idx="1365">
                  <c:v>0.12579974816535799</c:v>
                </c:pt>
                <c:pt idx="1366">
                  <c:v>9.5404635438077603E-2</c:v>
                </c:pt>
                <c:pt idx="1367">
                  <c:v>9.6309401175076706E-2</c:v>
                </c:pt>
                <c:pt idx="1368">
                  <c:v>0.103190274640239</c:v>
                </c:pt>
                <c:pt idx="1369">
                  <c:v>0.30785630917247297</c:v>
                </c:pt>
                <c:pt idx="1370">
                  <c:v>0.30664284973927702</c:v>
                </c:pt>
                <c:pt idx="1371">
                  <c:v>9.0514445690673698E-2</c:v>
                </c:pt>
                <c:pt idx="1372">
                  <c:v>9.2944323799760795E-2</c:v>
                </c:pt>
                <c:pt idx="1373">
                  <c:v>0.111759862337379</c:v>
                </c:pt>
                <c:pt idx="1374">
                  <c:v>0.108195781893548</c:v>
                </c:pt>
                <c:pt idx="1375">
                  <c:v>0.10277998090202101</c:v>
                </c:pt>
                <c:pt idx="1376">
                  <c:v>0.10280152344239001</c:v>
                </c:pt>
                <c:pt idx="1377">
                  <c:v>0.102290380125671</c:v>
                </c:pt>
                <c:pt idx="1378">
                  <c:v>0.10122038826292799</c:v>
                </c:pt>
                <c:pt idx="1379">
                  <c:v>9.6258894593638095E-2</c:v>
                </c:pt>
                <c:pt idx="1380">
                  <c:v>9.8736372119094806E-2</c:v>
                </c:pt>
                <c:pt idx="1381">
                  <c:v>9.4096107688355399E-2</c:v>
                </c:pt>
                <c:pt idx="1382">
                  <c:v>9.0960734483285802E-2</c:v>
                </c:pt>
                <c:pt idx="1383">
                  <c:v>9.0702848468849601E-2</c:v>
                </c:pt>
                <c:pt idx="1384">
                  <c:v>0.11486274516983699</c:v>
                </c:pt>
                <c:pt idx="1385">
                  <c:v>0.11126312907178899</c:v>
                </c:pt>
                <c:pt idx="1386">
                  <c:v>9.5075931340128997E-2</c:v>
                </c:pt>
                <c:pt idx="1387">
                  <c:v>9.5545660130587795E-2</c:v>
                </c:pt>
                <c:pt idx="1388">
                  <c:v>9.2767350869484594E-2</c:v>
                </c:pt>
                <c:pt idx="1389">
                  <c:v>9.1054086546633703E-2</c:v>
                </c:pt>
                <c:pt idx="1390">
                  <c:v>8.9472422837165597E-2</c:v>
                </c:pt>
                <c:pt idx="1391">
                  <c:v>8.8735082676844004E-2</c:v>
                </c:pt>
                <c:pt idx="1392">
                  <c:v>8.8199687425885007E-2</c:v>
                </c:pt>
                <c:pt idx="1393">
                  <c:v>9.0266895311915105E-2</c:v>
                </c:pt>
                <c:pt idx="1394">
                  <c:v>9.0125485226970295E-2</c:v>
                </c:pt>
                <c:pt idx="1395">
                  <c:v>8.9327675858230302E-2</c:v>
                </c:pt>
                <c:pt idx="1396">
                  <c:v>8.8083486206211495E-2</c:v>
                </c:pt>
                <c:pt idx="1397">
                  <c:v>8.6532332867176598E-2</c:v>
                </c:pt>
                <c:pt idx="1398">
                  <c:v>8.7670159849478804E-2</c:v>
                </c:pt>
                <c:pt idx="1399">
                  <c:v>8.79948713241758E-2</c:v>
                </c:pt>
                <c:pt idx="1400">
                  <c:v>8.4923885459973397E-2</c:v>
                </c:pt>
                <c:pt idx="1401">
                  <c:v>9.1439236538344598E-2</c:v>
                </c:pt>
                <c:pt idx="1402">
                  <c:v>8.7951703182724897E-2</c:v>
                </c:pt>
                <c:pt idx="1403">
                  <c:v>7.7614491030136804E-2</c:v>
                </c:pt>
                <c:pt idx="1404">
                  <c:v>8.3488229828231897E-2</c:v>
                </c:pt>
                <c:pt idx="1405">
                  <c:v>8.2492575640747995E-2</c:v>
                </c:pt>
                <c:pt idx="1406">
                  <c:v>7.6013264068064398E-2</c:v>
                </c:pt>
                <c:pt idx="1407">
                  <c:v>7.6356200301409799E-2</c:v>
                </c:pt>
                <c:pt idx="1408">
                  <c:v>7.6993178404528503E-2</c:v>
                </c:pt>
                <c:pt idx="1409">
                  <c:v>7.6134715003550194E-2</c:v>
                </c:pt>
                <c:pt idx="1410">
                  <c:v>8.6245113827826902E-2</c:v>
                </c:pt>
                <c:pt idx="1411">
                  <c:v>8.4481126026016096E-2</c:v>
                </c:pt>
                <c:pt idx="1412">
                  <c:v>7.9197361093979804E-2</c:v>
                </c:pt>
                <c:pt idx="1413">
                  <c:v>8.9287293081350694E-2</c:v>
                </c:pt>
                <c:pt idx="1414">
                  <c:v>8.3928658652980395E-2</c:v>
                </c:pt>
                <c:pt idx="1415">
                  <c:v>8.5083577928931703E-2</c:v>
                </c:pt>
                <c:pt idx="1416">
                  <c:v>7.8087660110583504E-2</c:v>
                </c:pt>
                <c:pt idx="1417">
                  <c:v>7.5642303279390893E-2</c:v>
                </c:pt>
                <c:pt idx="1418">
                  <c:v>8.1281823243416998E-2</c:v>
                </c:pt>
                <c:pt idx="1419">
                  <c:v>7.8740909260821196E-2</c:v>
                </c:pt>
                <c:pt idx="1420">
                  <c:v>7.93044845133236E-2</c:v>
                </c:pt>
                <c:pt idx="1421">
                  <c:v>6.61304906484078E-2</c:v>
                </c:pt>
                <c:pt idx="1422">
                  <c:v>6.2801233472328993E-2</c:v>
                </c:pt>
                <c:pt idx="1423">
                  <c:v>6.2266813908025999E-2</c:v>
                </c:pt>
                <c:pt idx="1424">
                  <c:v>6.2640954678624294E-2</c:v>
                </c:pt>
                <c:pt idx="1425">
                  <c:v>6.4086527703530197E-2</c:v>
                </c:pt>
                <c:pt idx="1426">
                  <c:v>6.7505922691165801E-2</c:v>
                </c:pt>
                <c:pt idx="1427">
                  <c:v>6.6837620244068599E-2</c:v>
                </c:pt>
                <c:pt idx="1428">
                  <c:v>6.6466995610317103E-2</c:v>
                </c:pt>
                <c:pt idx="1429">
                  <c:v>6.6926475125770005E-2</c:v>
                </c:pt>
                <c:pt idx="1430">
                  <c:v>6.6265189834482693E-2</c:v>
                </c:pt>
                <c:pt idx="1431">
                  <c:v>6.3341117946531703E-2</c:v>
                </c:pt>
                <c:pt idx="1432">
                  <c:v>6.14919769430365E-2</c:v>
                </c:pt>
                <c:pt idx="1433">
                  <c:v>6.1046454636908602E-2</c:v>
                </c:pt>
                <c:pt idx="1434">
                  <c:v>6.0027898835549799E-2</c:v>
                </c:pt>
                <c:pt idx="1435">
                  <c:v>5.9258827959522697E-2</c:v>
                </c:pt>
                <c:pt idx="1436">
                  <c:v>5.7587678657430398E-2</c:v>
                </c:pt>
                <c:pt idx="1437">
                  <c:v>5.8775767001957899E-2</c:v>
                </c:pt>
                <c:pt idx="1438">
                  <c:v>6.1048426412098698E-2</c:v>
                </c:pt>
                <c:pt idx="1439">
                  <c:v>5.9696930137283402E-2</c:v>
                </c:pt>
                <c:pt idx="1440">
                  <c:v>5.8890455793278403E-2</c:v>
                </c:pt>
                <c:pt idx="1441">
                  <c:v>5.9399449933578201E-2</c:v>
                </c:pt>
                <c:pt idx="1442">
                  <c:v>5.78426260489961E-2</c:v>
                </c:pt>
                <c:pt idx="1443">
                  <c:v>6.16631124139893E-2</c:v>
                </c:pt>
                <c:pt idx="1444">
                  <c:v>6.1698592509336098E-2</c:v>
                </c:pt>
                <c:pt idx="1445">
                  <c:v>5.6614287778029501E-2</c:v>
                </c:pt>
                <c:pt idx="1446">
                  <c:v>5.5278526162284E-2</c:v>
                </c:pt>
                <c:pt idx="1447">
                  <c:v>5.0863889552497002E-2</c:v>
                </c:pt>
                <c:pt idx="1448">
                  <c:v>5.3789547858421403E-2</c:v>
                </c:pt>
                <c:pt idx="1449">
                  <c:v>5.4086054399683801E-2</c:v>
                </c:pt>
                <c:pt idx="1450">
                  <c:v>5.5150989605402698E-2</c:v>
                </c:pt>
                <c:pt idx="1451">
                  <c:v>5.4321676287955797E-2</c:v>
                </c:pt>
                <c:pt idx="1452">
                  <c:v>5.2666027925849401E-2</c:v>
                </c:pt>
                <c:pt idx="1453">
                  <c:v>5.6539967240739598E-2</c:v>
                </c:pt>
                <c:pt idx="1454">
                  <c:v>5.6482338183883499E-2</c:v>
                </c:pt>
                <c:pt idx="1455">
                  <c:v>5.7880539906320701E-2</c:v>
                </c:pt>
                <c:pt idx="1456">
                  <c:v>5.7726901266099903E-2</c:v>
                </c:pt>
                <c:pt idx="1457">
                  <c:v>5.716692976894E-2</c:v>
                </c:pt>
                <c:pt idx="1458">
                  <c:v>5.6459038667661499E-2</c:v>
                </c:pt>
                <c:pt idx="1459">
                  <c:v>6.4054705853730395E-2</c:v>
                </c:pt>
                <c:pt idx="1460">
                  <c:v>5.8389194908230101E-2</c:v>
                </c:pt>
                <c:pt idx="1461">
                  <c:v>6.7410106071759096E-2</c:v>
                </c:pt>
                <c:pt idx="1462">
                  <c:v>6.6705604102851396E-2</c:v>
                </c:pt>
                <c:pt idx="1463">
                  <c:v>6.4622806449743303E-2</c:v>
                </c:pt>
                <c:pt idx="1464">
                  <c:v>6.4187309024436895E-2</c:v>
                </c:pt>
                <c:pt idx="1465">
                  <c:v>5.8085888521579199E-2</c:v>
                </c:pt>
                <c:pt idx="1466">
                  <c:v>5.6828906464518103E-2</c:v>
                </c:pt>
                <c:pt idx="1467">
                  <c:v>5.6773583995570399E-2</c:v>
                </c:pt>
                <c:pt idx="1468">
                  <c:v>6.3433844454803795E-2</c:v>
                </c:pt>
                <c:pt idx="1469">
                  <c:v>5.2201111150047302E-2</c:v>
                </c:pt>
                <c:pt idx="1470">
                  <c:v>5.26000514231647E-2</c:v>
                </c:pt>
                <c:pt idx="1471">
                  <c:v>5.2081385715360501E-2</c:v>
                </c:pt>
                <c:pt idx="1472">
                  <c:v>5.92754722410644E-2</c:v>
                </c:pt>
                <c:pt idx="1473">
                  <c:v>5.92619065046689E-2</c:v>
                </c:pt>
                <c:pt idx="1474">
                  <c:v>6.2145812518418303E-2</c:v>
                </c:pt>
                <c:pt idx="1475">
                  <c:v>6.2965588868167097E-2</c:v>
                </c:pt>
                <c:pt idx="1476">
                  <c:v>7.1224571217259697E-2</c:v>
                </c:pt>
                <c:pt idx="1477">
                  <c:v>7.3316963317461001E-2</c:v>
                </c:pt>
                <c:pt idx="1478">
                  <c:v>6.4289877632833795E-2</c:v>
                </c:pt>
                <c:pt idx="1479">
                  <c:v>6.5245831151510295E-2</c:v>
                </c:pt>
                <c:pt idx="1480">
                  <c:v>6.7290565603085301E-2</c:v>
                </c:pt>
                <c:pt idx="1481">
                  <c:v>6.9178681610872594E-2</c:v>
                </c:pt>
                <c:pt idx="1482">
                  <c:v>6.5902058591526397E-2</c:v>
                </c:pt>
                <c:pt idx="1483">
                  <c:v>7.5638900803146905E-2</c:v>
                </c:pt>
                <c:pt idx="1484">
                  <c:v>7.6091899747817507E-2</c:v>
                </c:pt>
                <c:pt idx="1485">
                  <c:v>8.01752960057667E-2</c:v>
                </c:pt>
                <c:pt idx="1486">
                  <c:v>8.0432872283035597E-2</c:v>
                </c:pt>
                <c:pt idx="1487">
                  <c:v>7.3093802437891903E-2</c:v>
                </c:pt>
                <c:pt idx="1488">
                  <c:v>7.3952741259631902E-2</c:v>
                </c:pt>
                <c:pt idx="1489">
                  <c:v>6.8269275670065896E-2</c:v>
                </c:pt>
                <c:pt idx="1490">
                  <c:v>6.7506144177226196E-2</c:v>
                </c:pt>
                <c:pt idx="1491">
                  <c:v>6.9672146042664501E-2</c:v>
                </c:pt>
                <c:pt idx="1492">
                  <c:v>7.0019474621995106E-2</c:v>
                </c:pt>
                <c:pt idx="1493">
                  <c:v>6.3078286743986398E-2</c:v>
                </c:pt>
                <c:pt idx="1494">
                  <c:v>6.6438986333488201E-2</c:v>
                </c:pt>
                <c:pt idx="1495">
                  <c:v>6.6977969299559598E-2</c:v>
                </c:pt>
                <c:pt idx="1496">
                  <c:v>7.4725776522851006E-2</c:v>
                </c:pt>
                <c:pt idx="1497">
                  <c:v>7.3428540867005496E-2</c:v>
                </c:pt>
                <c:pt idx="1498">
                  <c:v>6.7332184041026893E-2</c:v>
                </c:pt>
                <c:pt idx="1499">
                  <c:v>6.6188975315745704E-2</c:v>
                </c:pt>
                <c:pt idx="1500">
                  <c:v>6.6269527282747098E-2</c:v>
                </c:pt>
                <c:pt idx="1501">
                  <c:v>7.0390631712098695E-2</c:v>
                </c:pt>
                <c:pt idx="1502">
                  <c:v>7.1370365353882706E-2</c:v>
                </c:pt>
                <c:pt idx="1503">
                  <c:v>6.9720074238178206E-2</c:v>
                </c:pt>
                <c:pt idx="1504">
                  <c:v>6.47850935887479E-2</c:v>
                </c:pt>
                <c:pt idx="1505">
                  <c:v>6.4807890795729003E-2</c:v>
                </c:pt>
                <c:pt idx="1506">
                  <c:v>6.4051107949274794E-2</c:v>
                </c:pt>
                <c:pt idx="1507">
                  <c:v>6.4327448247615895E-2</c:v>
                </c:pt>
                <c:pt idx="1508">
                  <c:v>6.4897647325090194E-2</c:v>
                </c:pt>
                <c:pt idx="1509">
                  <c:v>6.6974265491573398E-2</c:v>
                </c:pt>
                <c:pt idx="1510">
                  <c:v>9.2499002236804101E-2</c:v>
                </c:pt>
                <c:pt idx="1511">
                  <c:v>8.4732679905294303E-2</c:v>
                </c:pt>
                <c:pt idx="1512">
                  <c:v>7.6815389128688294E-2</c:v>
                </c:pt>
                <c:pt idx="1513">
                  <c:v>6.5313908208681201E-2</c:v>
                </c:pt>
                <c:pt idx="1514">
                  <c:v>6.5979813433575604E-2</c:v>
                </c:pt>
                <c:pt idx="1515">
                  <c:v>6.7773795749146104E-2</c:v>
                </c:pt>
                <c:pt idx="1516">
                  <c:v>6.2219152537780098E-2</c:v>
                </c:pt>
                <c:pt idx="1517">
                  <c:v>6.8190431345316202E-2</c:v>
                </c:pt>
                <c:pt idx="1518">
                  <c:v>7.0542625908508502E-2</c:v>
                </c:pt>
                <c:pt idx="1519">
                  <c:v>6.9578811781479594E-2</c:v>
                </c:pt>
                <c:pt idx="1520">
                  <c:v>6.9261250712011502E-2</c:v>
                </c:pt>
                <c:pt idx="1521">
                  <c:v>6.4192900846651704E-2</c:v>
                </c:pt>
                <c:pt idx="1522">
                  <c:v>6.8734738489522301E-2</c:v>
                </c:pt>
                <c:pt idx="1523">
                  <c:v>6.8587051427556098E-2</c:v>
                </c:pt>
                <c:pt idx="1524">
                  <c:v>6.5133708408086799E-2</c:v>
                </c:pt>
                <c:pt idx="1525">
                  <c:v>6.5688210460789195E-2</c:v>
                </c:pt>
                <c:pt idx="1526">
                  <c:v>7.0003188419696494E-2</c:v>
                </c:pt>
                <c:pt idx="1527">
                  <c:v>6.9634947686552207E-2</c:v>
                </c:pt>
                <c:pt idx="1528">
                  <c:v>6.9364866785089394E-2</c:v>
                </c:pt>
                <c:pt idx="1529">
                  <c:v>0.319943575211937</c:v>
                </c:pt>
                <c:pt idx="1530">
                  <c:v>7.1159857994728806E-2</c:v>
                </c:pt>
                <c:pt idx="1531">
                  <c:v>0.32000399174830302</c:v>
                </c:pt>
                <c:pt idx="1532">
                  <c:v>6.8423194291713493E-2</c:v>
                </c:pt>
                <c:pt idx="1533">
                  <c:v>7.0831978074700305E-2</c:v>
                </c:pt>
                <c:pt idx="1534">
                  <c:v>7.1071251075978406E-2</c:v>
                </c:pt>
                <c:pt idx="1535">
                  <c:v>0.105095083491354</c:v>
                </c:pt>
                <c:pt idx="1536">
                  <c:v>0.10366995606356801</c:v>
                </c:pt>
                <c:pt idx="1537">
                  <c:v>6.9061273428611097E-2</c:v>
                </c:pt>
                <c:pt idx="1538">
                  <c:v>7.0457803634267804E-2</c:v>
                </c:pt>
                <c:pt idx="1539">
                  <c:v>7.4952116714730399E-2</c:v>
                </c:pt>
                <c:pt idx="1540">
                  <c:v>8.0389131525516799E-2</c:v>
                </c:pt>
                <c:pt idx="1541">
                  <c:v>9.1368376607683099E-2</c:v>
                </c:pt>
                <c:pt idx="1542">
                  <c:v>8.8996173963662301E-2</c:v>
                </c:pt>
                <c:pt idx="1543">
                  <c:v>8.7659721249541897E-2</c:v>
                </c:pt>
                <c:pt idx="1544">
                  <c:v>8.6405065701072398E-2</c:v>
                </c:pt>
                <c:pt idx="1545">
                  <c:v>8.7659528470798401E-2</c:v>
                </c:pt>
                <c:pt idx="1546">
                  <c:v>9.6447335679751597E-2</c:v>
                </c:pt>
                <c:pt idx="1547">
                  <c:v>8.9538497377176104E-2</c:v>
                </c:pt>
                <c:pt idx="1548">
                  <c:v>8.8441441331115797E-2</c:v>
                </c:pt>
                <c:pt idx="1549">
                  <c:v>9.2581413404674698E-2</c:v>
                </c:pt>
                <c:pt idx="1550">
                  <c:v>9.4630957356358694E-2</c:v>
                </c:pt>
                <c:pt idx="1551">
                  <c:v>8.7309130595886894E-2</c:v>
                </c:pt>
                <c:pt idx="1552">
                  <c:v>8.8772105633011605E-2</c:v>
                </c:pt>
                <c:pt idx="1553">
                  <c:v>9.6568070784125604E-2</c:v>
                </c:pt>
                <c:pt idx="1554">
                  <c:v>0.100888956737062</c:v>
                </c:pt>
                <c:pt idx="1555">
                  <c:v>9.8154930535851601E-2</c:v>
                </c:pt>
                <c:pt idx="1556">
                  <c:v>9.8004103234572898E-2</c:v>
                </c:pt>
                <c:pt idx="1557">
                  <c:v>9.6355931819439897E-2</c:v>
                </c:pt>
                <c:pt idx="1558">
                  <c:v>9.5346575325588698E-2</c:v>
                </c:pt>
                <c:pt idx="1559">
                  <c:v>8.7446247975360006E-2</c:v>
                </c:pt>
                <c:pt idx="1560">
                  <c:v>8.9635697892981703E-2</c:v>
                </c:pt>
                <c:pt idx="1561">
                  <c:v>8.7418138323456698E-2</c:v>
                </c:pt>
                <c:pt idx="1562">
                  <c:v>8.76417574607182E-2</c:v>
                </c:pt>
                <c:pt idx="1563">
                  <c:v>8.7057036124520107E-2</c:v>
                </c:pt>
                <c:pt idx="1564">
                  <c:v>7.9720342367195607E-2</c:v>
                </c:pt>
                <c:pt idx="1565">
                  <c:v>7.9304258296885893E-2</c:v>
                </c:pt>
                <c:pt idx="1566">
                  <c:v>7.8793065777088903E-2</c:v>
                </c:pt>
                <c:pt idx="1567">
                  <c:v>7.4653763701202205E-2</c:v>
                </c:pt>
                <c:pt idx="1568">
                  <c:v>5.6332653113021901E-2</c:v>
                </c:pt>
                <c:pt idx="1569">
                  <c:v>5.6646152964764003E-2</c:v>
                </c:pt>
                <c:pt idx="1570">
                  <c:v>0.53426473058384605</c:v>
                </c:pt>
                <c:pt idx="1571">
                  <c:v>7.4497611194416197E-2</c:v>
                </c:pt>
                <c:pt idx="1572">
                  <c:v>6.63196157371993E-2</c:v>
                </c:pt>
                <c:pt idx="1573">
                  <c:v>6.9240973624976998E-2</c:v>
                </c:pt>
                <c:pt idx="1574">
                  <c:v>6.3918584426293806E-2</c:v>
                </c:pt>
                <c:pt idx="1575">
                  <c:v>6.2172028009232098E-2</c:v>
                </c:pt>
                <c:pt idx="1576">
                  <c:v>6.2242599011162199E-2</c:v>
                </c:pt>
                <c:pt idx="1577">
                  <c:v>5.4468111947687699E-2</c:v>
                </c:pt>
                <c:pt idx="1578">
                  <c:v>5.5035657814530098E-2</c:v>
                </c:pt>
                <c:pt idx="1579">
                  <c:v>5.4055484130328499E-2</c:v>
                </c:pt>
                <c:pt idx="1580">
                  <c:v>3.7140873769647302E-2</c:v>
                </c:pt>
                <c:pt idx="1581">
                  <c:v>4.2205732822766198E-2</c:v>
                </c:pt>
                <c:pt idx="1582">
                  <c:v>4.32033533044833E-2</c:v>
                </c:pt>
                <c:pt idx="1583">
                  <c:v>3.7448791901896997E-2</c:v>
                </c:pt>
                <c:pt idx="1584">
                  <c:v>3.56549740445051E-2</c:v>
                </c:pt>
                <c:pt idx="1585">
                  <c:v>3.6479285690805698E-2</c:v>
                </c:pt>
                <c:pt idx="1586">
                  <c:v>3.6411052146508999E-2</c:v>
                </c:pt>
                <c:pt idx="1587">
                  <c:v>3.3456124806495097E-2</c:v>
                </c:pt>
                <c:pt idx="1588">
                  <c:v>3.5297024228718103E-2</c:v>
                </c:pt>
                <c:pt idx="1589">
                  <c:v>3.4984233569758397E-2</c:v>
                </c:pt>
                <c:pt idx="1590">
                  <c:v>3.3926099166693598E-2</c:v>
                </c:pt>
                <c:pt idx="1591">
                  <c:v>3.4826382735308199E-2</c:v>
                </c:pt>
                <c:pt idx="1592">
                  <c:v>3.4132830200848702E-2</c:v>
                </c:pt>
                <c:pt idx="1593">
                  <c:v>3.4522481306967598E-2</c:v>
                </c:pt>
                <c:pt idx="1594">
                  <c:v>3.5627991856668498E-2</c:v>
                </c:pt>
                <c:pt idx="1595">
                  <c:v>3.5919616084053897E-2</c:v>
                </c:pt>
                <c:pt idx="1596">
                  <c:v>3.3889942446775602E-2</c:v>
                </c:pt>
                <c:pt idx="1597">
                  <c:v>3.4392041338698401E-2</c:v>
                </c:pt>
                <c:pt idx="1598">
                  <c:v>3.4802327972190503E-2</c:v>
                </c:pt>
                <c:pt idx="1599">
                  <c:v>3.6107741441611697E-2</c:v>
                </c:pt>
                <c:pt idx="1600">
                  <c:v>3.63865978810025E-2</c:v>
                </c:pt>
                <c:pt idx="1601">
                  <c:v>3.6859483695056698E-2</c:v>
                </c:pt>
                <c:pt idx="1602">
                  <c:v>3.5777021091286498E-2</c:v>
                </c:pt>
                <c:pt idx="1603">
                  <c:v>4.0163197496552699E-2</c:v>
                </c:pt>
                <c:pt idx="1604">
                  <c:v>4.0430939133065197E-2</c:v>
                </c:pt>
                <c:pt idx="1605">
                  <c:v>3.95248671024351E-2</c:v>
                </c:pt>
                <c:pt idx="1606">
                  <c:v>3.9050167285010803E-2</c:v>
                </c:pt>
                <c:pt idx="1607">
                  <c:v>3.7651225983731697E-2</c:v>
                </c:pt>
                <c:pt idx="1608">
                  <c:v>3.6183955627720997E-2</c:v>
                </c:pt>
                <c:pt idx="1609">
                  <c:v>3.4982207083767702E-2</c:v>
                </c:pt>
                <c:pt idx="1610">
                  <c:v>3.06762055786961E-2</c:v>
                </c:pt>
                <c:pt idx="1611">
                  <c:v>2.8716301152535099E-2</c:v>
                </c:pt>
                <c:pt idx="1612">
                  <c:v>2.8813405389674598E-2</c:v>
                </c:pt>
                <c:pt idx="1613">
                  <c:v>2.613712037338E-2</c:v>
                </c:pt>
                <c:pt idx="1614">
                  <c:v>2.1990137028418101E-2</c:v>
                </c:pt>
                <c:pt idx="1615">
                  <c:v>2.7290575814941698E-2</c:v>
                </c:pt>
                <c:pt idx="1616">
                  <c:v>2.7348761432927499E-2</c:v>
                </c:pt>
                <c:pt idx="1617">
                  <c:v>2.3132051749914E-2</c:v>
                </c:pt>
                <c:pt idx="1618">
                  <c:v>2.3394660105242899E-2</c:v>
                </c:pt>
                <c:pt idx="1619">
                  <c:v>2.2926158118984401E-2</c:v>
                </c:pt>
                <c:pt idx="1620">
                  <c:v>2.2873721308872701E-2</c:v>
                </c:pt>
                <c:pt idx="1621">
                  <c:v>2.6050604620687201E-2</c:v>
                </c:pt>
                <c:pt idx="1622">
                  <c:v>2.8785720636904599E-2</c:v>
                </c:pt>
                <c:pt idx="1623">
                  <c:v>2.8716672450380301E-2</c:v>
                </c:pt>
                <c:pt idx="1624">
                  <c:v>2.353663450498E-2</c:v>
                </c:pt>
                <c:pt idx="1625">
                  <c:v>2.3663266548704199E-2</c:v>
                </c:pt>
                <c:pt idx="1626">
                  <c:v>2.50363304527721E-2</c:v>
                </c:pt>
                <c:pt idx="1627">
                  <c:v>2.71729970062702E-2</c:v>
                </c:pt>
                <c:pt idx="1628">
                  <c:v>2.74482334733262E-2</c:v>
                </c:pt>
                <c:pt idx="1629">
                  <c:v>2.6959853149265901E-2</c:v>
                </c:pt>
                <c:pt idx="1630">
                  <c:v>2.7240736681310398E-2</c:v>
                </c:pt>
                <c:pt idx="1631">
                  <c:v>2.7580313810754601E-2</c:v>
                </c:pt>
                <c:pt idx="1632">
                  <c:v>2.7585849207959E-2</c:v>
                </c:pt>
                <c:pt idx="1633">
                  <c:v>2.4947334754436199E-2</c:v>
                </c:pt>
                <c:pt idx="1634">
                  <c:v>2.7722842276356099E-2</c:v>
                </c:pt>
                <c:pt idx="1635">
                  <c:v>2.7606790908415401E-2</c:v>
                </c:pt>
                <c:pt idx="1636">
                  <c:v>2.5575931661466302E-2</c:v>
                </c:pt>
                <c:pt idx="1637">
                  <c:v>2.6505887642318999E-2</c:v>
                </c:pt>
                <c:pt idx="1638">
                  <c:v>2.5190544951635599E-2</c:v>
                </c:pt>
                <c:pt idx="1639">
                  <c:v>3.0918488469522502E-2</c:v>
                </c:pt>
                <c:pt idx="1640">
                  <c:v>3.0934146255391901E-2</c:v>
                </c:pt>
                <c:pt idx="1641">
                  <c:v>2.4705916453105801E-2</c:v>
                </c:pt>
                <c:pt idx="1642">
                  <c:v>2.4576317702849699E-2</c:v>
                </c:pt>
                <c:pt idx="1643">
                  <c:v>2.5125548548671901E-2</c:v>
                </c:pt>
                <c:pt idx="1644">
                  <c:v>2.6571773890999E-2</c:v>
                </c:pt>
                <c:pt idx="1645">
                  <c:v>2.6744667571509999E-2</c:v>
                </c:pt>
                <c:pt idx="1646">
                  <c:v>2.6768035415625301E-2</c:v>
                </c:pt>
                <c:pt idx="1647">
                  <c:v>2.6552615390731001E-2</c:v>
                </c:pt>
                <c:pt idx="1648">
                  <c:v>2.8410500034744102E-2</c:v>
                </c:pt>
                <c:pt idx="1649">
                  <c:v>2.83944232621011E-2</c:v>
                </c:pt>
                <c:pt idx="1650">
                  <c:v>2.8713904792097601E-2</c:v>
                </c:pt>
                <c:pt idx="1651">
                  <c:v>3.06276941893972E-2</c:v>
                </c:pt>
                <c:pt idx="1652">
                  <c:v>3.10820772791701E-2</c:v>
                </c:pt>
                <c:pt idx="1653">
                  <c:v>3.05933379057459E-2</c:v>
                </c:pt>
                <c:pt idx="1654">
                  <c:v>3.0748594436168002E-2</c:v>
                </c:pt>
                <c:pt idx="1655">
                  <c:v>3.2712934879856798E-2</c:v>
                </c:pt>
                <c:pt idx="1656">
                  <c:v>2.96015521320145E-2</c:v>
                </c:pt>
                <c:pt idx="1657">
                  <c:v>2.7064034704581599E-2</c:v>
                </c:pt>
                <c:pt idx="1658">
                  <c:v>2.6672577873689599E-2</c:v>
                </c:pt>
                <c:pt idx="1659">
                  <c:v>2.6147864012539799E-2</c:v>
                </c:pt>
                <c:pt idx="1660">
                  <c:v>2.6447625728458001E-2</c:v>
                </c:pt>
                <c:pt idx="1661">
                  <c:v>2.5989119041062599E-2</c:v>
                </c:pt>
                <c:pt idx="1662">
                  <c:v>2.60736416637301E-2</c:v>
                </c:pt>
                <c:pt idx="1663">
                  <c:v>2.6752890709735001E-2</c:v>
                </c:pt>
                <c:pt idx="1664">
                  <c:v>2.6600730356498799E-2</c:v>
                </c:pt>
                <c:pt idx="1665">
                  <c:v>2.6409120430438901E-2</c:v>
                </c:pt>
                <c:pt idx="1666">
                  <c:v>2.6154101829914001E-2</c:v>
                </c:pt>
                <c:pt idx="1667">
                  <c:v>2.6120264508875599E-2</c:v>
                </c:pt>
                <c:pt idx="1668">
                  <c:v>2.56304874359366E-2</c:v>
                </c:pt>
                <c:pt idx="1669">
                  <c:v>2.5428342242607201E-2</c:v>
                </c:pt>
                <c:pt idx="1670">
                  <c:v>2.5112987072672802E-2</c:v>
                </c:pt>
                <c:pt idx="1671">
                  <c:v>2.4731732115632302E-2</c:v>
                </c:pt>
                <c:pt idx="1672">
                  <c:v>2.4231375759703199E-2</c:v>
                </c:pt>
                <c:pt idx="1673">
                  <c:v>2.4123758612371302E-2</c:v>
                </c:pt>
                <c:pt idx="1674">
                  <c:v>2.4085539981366502E-2</c:v>
                </c:pt>
                <c:pt idx="1675">
                  <c:v>2.34660148519058E-2</c:v>
                </c:pt>
                <c:pt idx="1676">
                  <c:v>2.3981080481772998E-2</c:v>
                </c:pt>
                <c:pt idx="1677">
                  <c:v>2.3825695841789798E-2</c:v>
                </c:pt>
                <c:pt idx="1678">
                  <c:v>2.50130727670307E-2</c:v>
                </c:pt>
                <c:pt idx="1679">
                  <c:v>2.5074448971518299E-2</c:v>
                </c:pt>
                <c:pt idx="1680">
                  <c:v>2.4075979755964198E-2</c:v>
                </c:pt>
                <c:pt idx="1681">
                  <c:v>2.4016878986648501E-2</c:v>
                </c:pt>
                <c:pt idx="1682">
                  <c:v>2.3787972175146301E-2</c:v>
                </c:pt>
                <c:pt idx="1683">
                  <c:v>2.3161996022717402E-2</c:v>
                </c:pt>
                <c:pt idx="1684">
                  <c:v>2.2776396488413599E-2</c:v>
                </c:pt>
                <c:pt idx="1685">
                  <c:v>2.27134238771209E-2</c:v>
                </c:pt>
                <c:pt idx="1686">
                  <c:v>2.1053084927543701E-2</c:v>
                </c:pt>
                <c:pt idx="1687">
                  <c:v>2.12025452383801E-2</c:v>
                </c:pt>
                <c:pt idx="1688">
                  <c:v>2.11341716275594E-2</c:v>
                </c:pt>
                <c:pt idx="1689">
                  <c:v>2.09098959487794E-2</c:v>
                </c:pt>
                <c:pt idx="1690">
                  <c:v>2.0879991940751599E-2</c:v>
                </c:pt>
                <c:pt idx="1691">
                  <c:v>2.0982889219157998E-2</c:v>
                </c:pt>
                <c:pt idx="1692">
                  <c:v>2.1219580506975401E-2</c:v>
                </c:pt>
                <c:pt idx="1693">
                  <c:v>2.1694570100997599E-2</c:v>
                </c:pt>
                <c:pt idx="1694">
                  <c:v>2.1438775521699101E-2</c:v>
                </c:pt>
                <c:pt idx="1695">
                  <c:v>2.1542103307203599E-2</c:v>
                </c:pt>
                <c:pt idx="1696">
                  <c:v>2.15107175705203E-2</c:v>
                </c:pt>
                <c:pt idx="1697">
                  <c:v>2.1015456154279698E-2</c:v>
                </c:pt>
                <c:pt idx="1698">
                  <c:v>2.1031356190685E-2</c:v>
                </c:pt>
                <c:pt idx="1699">
                  <c:v>2.0346945488503701E-2</c:v>
                </c:pt>
                <c:pt idx="1700">
                  <c:v>1.8635455025369601E-2</c:v>
                </c:pt>
                <c:pt idx="1701">
                  <c:v>1.8403982995779899E-2</c:v>
                </c:pt>
                <c:pt idx="1702">
                  <c:v>1.7986209853565499E-2</c:v>
                </c:pt>
                <c:pt idx="1703">
                  <c:v>1.78668252740696E-2</c:v>
                </c:pt>
                <c:pt idx="1704">
                  <c:v>1.95698510830443E-2</c:v>
                </c:pt>
                <c:pt idx="1705">
                  <c:v>1.83034371527931E-2</c:v>
                </c:pt>
                <c:pt idx="1706">
                  <c:v>1.7982600243946101E-2</c:v>
                </c:pt>
                <c:pt idx="1707">
                  <c:v>1.7979330371074201E-2</c:v>
                </c:pt>
                <c:pt idx="1708">
                  <c:v>1.80370565308084E-2</c:v>
                </c:pt>
                <c:pt idx="1709">
                  <c:v>1.7607505827761601E-2</c:v>
                </c:pt>
                <c:pt idx="1710">
                  <c:v>1.6426789137181898E-2</c:v>
                </c:pt>
                <c:pt idx="1711">
                  <c:v>1.5856031369888599E-2</c:v>
                </c:pt>
                <c:pt idx="1712">
                  <c:v>1.55276624289297E-2</c:v>
                </c:pt>
                <c:pt idx="1713">
                  <c:v>1.5842423929402501E-2</c:v>
                </c:pt>
                <c:pt idx="1714">
                  <c:v>1.5630616965105201E-2</c:v>
                </c:pt>
                <c:pt idx="1715">
                  <c:v>1.51896472220736E-2</c:v>
                </c:pt>
                <c:pt idx="1716">
                  <c:v>1.52504505286334E-2</c:v>
                </c:pt>
                <c:pt idx="1717">
                  <c:v>1.6068119564556602E-2</c:v>
                </c:pt>
                <c:pt idx="1718">
                  <c:v>1.60585789234877E-2</c:v>
                </c:pt>
                <c:pt idx="1719">
                  <c:v>1.5775851922129401E-2</c:v>
                </c:pt>
                <c:pt idx="1720">
                  <c:v>1.5823970862673099E-2</c:v>
                </c:pt>
                <c:pt idx="1721">
                  <c:v>1.5505884292516901E-2</c:v>
                </c:pt>
                <c:pt idx="1722">
                  <c:v>1.51004183376496E-2</c:v>
                </c:pt>
                <c:pt idx="1723">
                  <c:v>1.5147920207677801E-2</c:v>
                </c:pt>
                <c:pt idx="1724">
                  <c:v>1.53452521805773E-2</c:v>
                </c:pt>
                <c:pt idx="1725">
                  <c:v>1.59496300500327E-2</c:v>
                </c:pt>
                <c:pt idx="1726">
                  <c:v>1.5740654533817899E-2</c:v>
                </c:pt>
                <c:pt idx="1727">
                  <c:v>1.56654544479377E-2</c:v>
                </c:pt>
                <c:pt idx="1728">
                  <c:v>1.5510229588412101E-2</c:v>
                </c:pt>
                <c:pt idx="1729">
                  <c:v>1.54686889282799E-2</c:v>
                </c:pt>
                <c:pt idx="1730">
                  <c:v>1.5857818844144798E-2</c:v>
                </c:pt>
                <c:pt idx="1731">
                  <c:v>1.5661937482487402E-2</c:v>
                </c:pt>
                <c:pt idx="1732">
                  <c:v>1.5514172240270701E-2</c:v>
                </c:pt>
                <c:pt idx="1733">
                  <c:v>1.5680617555908299E-2</c:v>
                </c:pt>
                <c:pt idx="1734">
                  <c:v>1.6600481536347099E-2</c:v>
                </c:pt>
                <c:pt idx="1735">
                  <c:v>2.04429088623952E-2</c:v>
                </c:pt>
                <c:pt idx="1736">
                  <c:v>1.9402743905269301E-2</c:v>
                </c:pt>
                <c:pt idx="1737">
                  <c:v>1.91169312577955E-2</c:v>
                </c:pt>
                <c:pt idx="1738">
                  <c:v>1.8705403105349402E-2</c:v>
                </c:pt>
                <c:pt idx="1739">
                  <c:v>1.87212739271315E-2</c:v>
                </c:pt>
                <c:pt idx="1740">
                  <c:v>1.85067077313892E-2</c:v>
                </c:pt>
                <c:pt idx="1741">
                  <c:v>1.8549239070220699E-2</c:v>
                </c:pt>
                <c:pt idx="1742">
                  <c:v>1.9940003817098199E-2</c:v>
                </c:pt>
                <c:pt idx="1743">
                  <c:v>1.9333505167649499E-2</c:v>
                </c:pt>
                <c:pt idx="1744">
                  <c:v>2.0100163288408E-2</c:v>
                </c:pt>
                <c:pt idx="1745">
                  <c:v>1.9850603802661199E-2</c:v>
                </c:pt>
                <c:pt idx="1746">
                  <c:v>1.9967823942844399E-2</c:v>
                </c:pt>
                <c:pt idx="1747">
                  <c:v>2.0672565021437599E-2</c:v>
                </c:pt>
                <c:pt idx="1748">
                  <c:v>2.1049375662031501E-2</c:v>
                </c:pt>
                <c:pt idx="1749">
                  <c:v>2.0633101210646401E-2</c:v>
                </c:pt>
                <c:pt idx="1750">
                  <c:v>2.0099560401870002E-2</c:v>
                </c:pt>
                <c:pt idx="1751">
                  <c:v>2.02467686554915E-2</c:v>
                </c:pt>
                <c:pt idx="1752">
                  <c:v>1.91278286649527E-2</c:v>
                </c:pt>
                <c:pt idx="1753">
                  <c:v>1.8683826496823399E-2</c:v>
                </c:pt>
                <c:pt idx="1754">
                  <c:v>1.8678254196862299E-2</c:v>
                </c:pt>
                <c:pt idx="1755">
                  <c:v>1.92951002519899E-2</c:v>
                </c:pt>
                <c:pt idx="1756">
                  <c:v>1.9541434030463E-2</c:v>
                </c:pt>
                <c:pt idx="1757">
                  <c:v>1.8749182450251801E-2</c:v>
                </c:pt>
                <c:pt idx="1758">
                  <c:v>2.0836946550287599E-2</c:v>
                </c:pt>
                <c:pt idx="1759">
                  <c:v>2.0977415494294001E-2</c:v>
                </c:pt>
                <c:pt idx="1760">
                  <c:v>1.9058374295191E-2</c:v>
                </c:pt>
                <c:pt idx="1761">
                  <c:v>1.9135566220469299E-2</c:v>
                </c:pt>
                <c:pt idx="1762">
                  <c:v>1.8407656463004001E-2</c:v>
                </c:pt>
                <c:pt idx="1763">
                  <c:v>1.8511884732656799E-2</c:v>
                </c:pt>
                <c:pt idx="1764">
                  <c:v>1.9272823870197998E-2</c:v>
                </c:pt>
                <c:pt idx="1765">
                  <c:v>1.9375979990478E-2</c:v>
                </c:pt>
                <c:pt idx="1766">
                  <c:v>1.9334866866966002E-2</c:v>
                </c:pt>
                <c:pt idx="1767">
                  <c:v>1.9145690473714699E-2</c:v>
                </c:pt>
                <c:pt idx="1768">
                  <c:v>1.8723455314293699E-2</c:v>
                </c:pt>
                <c:pt idx="1769">
                  <c:v>1.8664330156529099E-2</c:v>
                </c:pt>
                <c:pt idx="1770">
                  <c:v>1.8656939670798799E-2</c:v>
                </c:pt>
                <c:pt idx="1771">
                  <c:v>1.8728127564527599E-2</c:v>
                </c:pt>
                <c:pt idx="1772">
                  <c:v>1.8652307118617501E-2</c:v>
                </c:pt>
                <c:pt idx="1773">
                  <c:v>1.8521626801289898E-2</c:v>
                </c:pt>
                <c:pt idx="1774">
                  <c:v>1.8478908747392199E-2</c:v>
                </c:pt>
                <c:pt idx="1775">
                  <c:v>1.8411421297032101E-2</c:v>
                </c:pt>
                <c:pt idx="1776">
                  <c:v>1.8416463474076401E-2</c:v>
                </c:pt>
                <c:pt idx="1777">
                  <c:v>1.8226491196349202E-2</c:v>
                </c:pt>
                <c:pt idx="1778">
                  <c:v>1.8683339807303901E-2</c:v>
                </c:pt>
                <c:pt idx="1779">
                  <c:v>1.8500798919296201E-2</c:v>
                </c:pt>
                <c:pt idx="1780">
                  <c:v>1.81395696241568E-2</c:v>
                </c:pt>
                <c:pt idx="1781">
                  <c:v>1.83351787659028E-2</c:v>
                </c:pt>
                <c:pt idx="1782">
                  <c:v>1.8272188316626799E-2</c:v>
                </c:pt>
                <c:pt idx="1783">
                  <c:v>1.8243283708829001E-2</c:v>
                </c:pt>
                <c:pt idx="1784">
                  <c:v>1.80941774885407E-2</c:v>
                </c:pt>
                <c:pt idx="1785">
                  <c:v>1.8105068007386701E-2</c:v>
                </c:pt>
                <c:pt idx="1786">
                  <c:v>1.8107892602557699E-2</c:v>
                </c:pt>
                <c:pt idx="1787">
                  <c:v>1.7973420842828599E-2</c:v>
                </c:pt>
                <c:pt idx="1788">
                  <c:v>1.7784499445651299E-2</c:v>
                </c:pt>
                <c:pt idx="1789">
                  <c:v>1.7708289499081299E-2</c:v>
                </c:pt>
                <c:pt idx="1790">
                  <c:v>1.8234236386068099E-2</c:v>
                </c:pt>
                <c:pt idx="1791">
                  <c:v>1.81543469847078E-2</c:v>
                </c:pt>
                <c:pt idx="1792">
                  <c:v>1.6508601633635399E-2</c:v>
                </c:pt>
                <c:pt idx="1793">
                  <c:v>1.6988934575729701E-2</c:v>
                </c:pt>
                <c:pt idx="1794">
                  <c:v>1.6351962960868702E-2</c:v>
                </c:pt>
                <c:pt idx="1795">
                  <c:v>1.6156248662694699E-2</c:v>
                </c:pt>
                <c:pt idx="1796">
                  <c:v>1.65372492974248E-2</c:v>
                </c:pt>
                <c:pt idx="1797">
                  <c:v>1.6305518536806601E-2</c:v>
                </c:pt>
                <c:pt idx="1798">
                  <c:v>1.62621901721774E-2</c:v>
                </c:pt>
                <c:pt idx="1799">
                  <c:v>1.6317732453689001E-2</c:v>
                </c:pt>
                <c:pt idx="1800">
                  <c:v>1.7171539864341799E-2</c:v>
                </c:pt>
                <c:pt idx="1801">
                  <c:v>1.7203107567972799E-2</c:v>
                </c:pt>
                <c:pt idx="1802">
                  <c:v>1.5812098150370001E-2</c:v>
                </c:pt>
                <c:pt idx="1803">
                  <c:v>1.5741580266884801E-2</c:v>
                </c:pt>
                <c:pt idx="1804">
                  <c:v>1.66665078219678E-2</c:v>
                </c:pt>
                <c:pt idx="1805">
                  <c:v>1.7098877450180901E-2</c:v>
                </c:pt>
                <c:pt idx="1806">
                  <c:v>1.7122228608017199E-2</c:v>
                </c:pt>
                <c:pt idx="1807">
                  <c:v>1.6761130652817102E-2</c:v>
                </c:pt>
                <c:pt idx="1808">
                  <c:v>1.6607068611702702E-2</c:v>
                </c:pt>
                <c:pt idx="1809">
                  <c:v>1.6592857704291301E-2</c:v>
                </c:pt>
                <c:pt idx="1810">
                  <c:v>1.6038688988841698E-2</c:v>
                </c:pt>
                <c:pt idx="1811">
                  <c:v>1.6069902710904901E-2</c:v>
                </c:pt>
                <c:pt idx="1812">
                  <c:v>1.61125463203163E-2</c:v>
                </c:pt>
                <c:pt idx="1813">
                  <c:v>1.6066552525146001E-2</c:v>
                </c:pt>
                <c:pt idx="1814">
                  <c:v>1.58962334468148E-2</c:v>
                </c:pt>
                <c:pt idx="1815">
                  <c:v>1.5956447729355699E-2</c:v>
                </c:pt>
                <c:pt idx="1816">
                  <c:v>1.6096270559383001E-2</c:v>
                </c:pt>
                <c:pt idx="1817">
                  <c:v>1.5997584822617698E-2</c:v>
                </c:pt>
                <c:pt idx="1818">
                  <c:v>1.6050989031358199E-2</c:v>
                </c:pt>
                <c:pt idx="1819">
                  <c:v>1.60748291298577E-2</c:v>
                </c:pt>
                <c:pt idx="1820">
                  <c:v>1.60597672167039E-2</c:v>
                </c:pt>
                <c:pt idx="1821">
                  <c:v>1.61376461570387E-2</c:v>
                </c:pt>
                <c:pt idx="1822">
                  <c:v>1.6355635211184199E-2</c:v>
                </c:pt>
                <c:pt idx="1823">
                  <c:v>1.63226063767252E-2</c:v>
                </c:pt>
                <c:pt idx="1824">
                  <c:v>1.65116059073897E-2</c:v>
                </c:pt>
                <c:pt idx="1825">
                  <c:v>1.6471193176326001E-2</c:v>
                </c:pt>
                <c:pt idx="1826">
                  <c:v>1.7244503400202098E-2</c:v>
                </c:pt>
                <c:pt idx="1827">
                  <c:v>1.6137971636249599E-2</c:v>
                </c:pt>
                <c:pt idx="1828">
                  <c:v>1.61555133502959E-2</c:v>
                </c:pt>
                <c:pt idx="1829">
                  <c:v>1.6380408594034699E-2</c:v>
                </c:pt>
                <c:pt idx="1830">
                  <c:v>1.6093968391630499E-2</c:v>
                </c:pt>
                <c:pt idx="1831">
                  <c:v>1.57010759790456E-2</c:v>
                </c:pt>
                <c:pt idx="1832">
                  <c:v>1.5964081002083599E-2</c:v>
                </c:pt>
                <c:pt idx="1833">
                  <c:v>1.6077983314003699E-2</c:v>
                </c:pt>
                <c:pt idx="1834">
                  <c:v>1.6138108670763301E-2</c:v>
                </c:pt>
                <c:pt idx="1835">
                  <c:v>1.5910174572950998E-2</c:v>
                </c:pt>
                <c:pt idx="1836">
                  <c:v>1.5892980784822999E-2</c:v>
                </c:pt>
                <c:pt idx="1837">
                  <c:v>1.5942925517474602E-2</c:v>
                </c:pt>
                <c:pt idx="1838">
                  <c:v>1.5800916707190998E-2</c:v>
                </c:pt>
                <c:pt idx="1839">
                  <c:v>1.5144350565211901E-2</c:v>
                </c:pt>
                <c:pt idx="1840">
                  <c:v>1.4781788823047501E-2</c:v>
                </c:pt>
                <c:pt idx="1841">
                  <c:v>1.4767171076272E-2</c:v>
                </c:pt>
                <c:pt idx="1842">
                  <c:v>1.4760173337973401E-2</c:v>
                </c:pt>
                <c:pt idx="1843">
                  <c:v>1.55048287769081E-2</c:v>
                </c:pt>
                <c:pt idx="1844">
                  <c:v>1.5719685548291801E-2</c:v>
                </c:pt>
                <c:pt idx="1845">
                  <c:v>1.5573291775231E-2</c:v>
                </c:pt>
                <c:pt idx="1846">
                  <c:v>1.53353371184451E-2</c:v>
                </c:pt>
                <c:pt idx="1847">
                  <c:v>1.47346884508614E-2</c:v>
                </c:pt>
                <c:pt idx="1848">
                  <c:v>1.46890577980272E-2</c:v>
                </c:pt>
                <c:pt idx="1849">
                  <c:v>1.4729866380616401E-2</c:v>
                </c:pt>
                <c:pt idx="1850">
                  <c:v>1.44844226432553E-2</c:v>
                </c:pt>
                <c:pt idx="1851">
                  <c:v>1.44856208344297E-2</c:v>
                </c:pt>
                <c:pt idx="1852">
                  <c:v>1.4570103789767599E-2</c:v>
                </c:pt>
                <c:pt idx="1853">
                  <c:v>1.45619848302674E-2</c:v>
                </c:pt>
                <c:pt idx="1854">
                  <c:v>1.45159249284126E-2</c:v>
                </c:pt>
                <c:pt idx="1855">
                  <c:v>1.44773844006986E-2</c:v>
                </c:pt>
                <c:pt idx="1856">
                  <c:v>1.4457184810753801E-2</c:v>
                </c:pt>
                <c:pt idx="1857">
                  <c:v>1.4485186567609099E-2</c:v>
                </c:pt>
                <c:pt idx="1858">
                  <c:v>1.45717307729988E-2</c:v>
                </c:pt>
                <c:pt idx="1859">
                  <c:v>1.4442410885698E-2</c:v>
                </c:pt>
                <c:pt idx="1860">
                  <c:v>1.43991208712601E-2</c:v>
                </c:pt>
                <c:pt idx="1861">
                  <c:v>1.3963660139737001E-2</c:v>
                </c:pt>
                <c:pt idx="1862">
                  <c:v>1.34306931648491E-2</c:v>
                </c:pt>
                <c:pt idx="1863">
                  <c:v>1.3339504277924699E-2</c:v>
                </c:pt>
                <c:pt idx="1864">
                  <c:v>1.28462217138249E-2</c:v>
                </c:pt>
                <c:pt idx="1865">
                  <c:v>1.28076303252578E-2</c:v>
                </c:pt>
                <c:pt idx="1866">
                  <c:v>1.22369484387457E-2</c:v>
                </c:pt>
                <c:pt idx="1867">
                  <c:v>1.2179517660152499E-2</c:v>
                </c:pt>
                <c:pt idx="1868">
                  <c:v>1.1964891889214201E-2</c:v>
                </c:pt>
                <c:pt idx="1869">
                  <c:v>1.2224573851383E-2</c:v>
                </c:pt>
                <c:pt idx="1870">
                  <c:v>1.2269694074486E-2</c:v>
                </c:pt>
                <c:pt idx="1871">
                  <c:v>1.2265787865409101E-2</c:v>
                </c:pt>
                <c:pt idx="1872">
                  <c:v>1.2316490532001199E-2</c:v>
                </c:pt>
                <c:pt idx="1873">
                  <c:v>1.23686277016915E-2</c:v>
                </c:pt>
                <c:pt idx="1874">
                  <c:v>1.23882087836158E-2</c:v>
                </c:pt>
                <c:pt idx="1875">
                  <c:v>1.2164185400682899E-2</c:v>
                </c:pt>
                <c:pt idx="1876">
                  <c:v>1.2192573309340799E-2</c:v>
                </c:pt>
                <c:pt idx="1877">
                  <c:v>1.1994145127672899E-2</c:v>
                </c:pt>
                <c:pt idx="1878">
                  <c:v>1.20810714583934E-2</c:v>
                </c:pt>
                <c:pt idx="1879">
                  <c:v>1.18894567642365E-2</c:v>
                </c:pt>
                <c:pt idx="1880">
                  <c:v>1.1559035067311599E-2</c:v>
                </c:pt>
                <c:pt idx="1881">
                  <c:v>1.1119161138316701E-2</c:v>
                </c:pt>
                <c:pt idx="1882">
                  <c:v>1.1125015010413301E-2</c:v>
                </c:pt>
                <c:pt idx="1883">
                  <c:v>1.0687332154941E-2</c:v>
                </c:pt>
                <c:pt idx="1884">
                  <c:v>1.0589466696346399E-2</c:v>
                </c:pt>
                <c:pt idx="1885">
                  <c:v>1.0443444218349701E-2</c:v>
                </c:pt>
                <c:pt idx="1886">
                  <c:v>9.7964127273195908E-3</c:v>
                </c:pt>
                <c:pt idx="1887">
                  <c:v>9.3786621030417603E-3</c:v>
                </c:pt>
                <c:pt idx="1888">
                  <c:v>9.6700888962656193E-3</c:v>
                </c:pt>
                <c:pt idx="1889">
                  <c:v>1.03224047865529E-2</c:v>
                </c:pt>
                <c:pt idx="1890">
                  <c:v>1.1386451370303601E-2</c:v>
                </c:pt>
                <c:pt idx="1891">
                  <c:v>1.1237494896637701E-2</c:v>
                </c:pt>
                <c:pt idx="1892">
                  <c:v>1.1249983136643899E-2</c:v>
                </c:pt>
                <c:pt idx="1893">
                  <c:v>1.07699496563685E-2</c:v>
                </c:pt>
                <c:pt idx="1894">
                  <c:v>1.09930480374254E-2</c:v>
                </c:pt>
                <c:pt idx="1895">
                  <c:v>1.0903489626929899E-2</c:v>
                </c:pt>
                <c:pt idx="1896">
                  <c:v>1.06554676252859E-2</c:v>
                </c:pt>
                <c:pt idx="1897">
                  <c:v>1.0575344983118601E-2</c:v>
                </c:pt>
                <c:pt idx="1898">
                  <c:v>1.0505802980175401E-2</c:v>
                </c:pt>
                <c:pt idx="1899">
                  <c:v>1.02043604074913E-2</c:v>
                </c:pt>
                <c:pt idx="1900">
                  <c:v>1.0134322588971499E-2</c:v>
                </c:pt>
                <c:pt idx="1901">
                  <c:v>1.0374873149978699E-2</c:v>
                </c:pt>
                <c:pt idx="1902">
                  <c:v>1.05135262395401E-2</c:v>
                </c:pt>
                <c:pt idx="1903">
                  <c:v>1.02411170804138E-2</c:v>
                </c:pt>
                <c:pt idx="1904">
                  <c:v>1.0267587713246099E-2</c:v>
                </c:pt>
                <c:pt idx="1905">
                  <c:v>1.0169245988714101E-2</c:v>
                </c:pt>
                <c:pt idx="1906">
                  <c:v>1.02093118034004E-2</c:v>
                </c:pt>
                <c:pt idx="1907">
                  <c:v>1.1222674509596501E-2</c:v>
                </c:pt>
                <c:pt idx="1908">
                  <c:v>1.15091613249043E-2</c:v>
                </c:pt>
                <c:pt idx="1909">
                  <c:v>1.1682061171935799E-2</c:v>
                </c:pt>
                <c:pt idx="1910">
                  <c:v>1.1465778536710901E-2</c:v>
                </c:pt>
                <c:pt idx="1911">
                  <c:v>1.14618029865777E-2</c:v>
                </c:pt>
                <c:pt idx="1912">
                  <c:v>1.13552135019474E-2</c:v>
                </c:pt>
                <c:pt idx="1913">
                  <c:v>1.13946588765947E-2</c:v>
                </c:pt>
                <c:pt idx="1914">
                  <c:v>1.10143296476665E-2</c:v>
                </c:pt>
                <c:pt idx="1915">
                  <c:v>1.0740441575337999E-2</c:v>
                </c:pt>
                <c:pt idx="1916">
                  <c:v>1.07452397519951E-2</c:v>
                </c:pt>
                <c:pt idx="1917">
                  <c:v>1.07550416049091E-2</c:v>
                </c:pt>
                <c:pt idx="1918">
                  <c:v>1.0900968007750301E-2</c:v>
                </c:pt>
                <c:pt idx="1919">
                  <c:v>1.08443764585164E-2</c:v>
                </c:pt>
                <c:pt idx="1920">
                  <c:v>1.0706521141613501E-2</c:v>
                </c:pt>
                <c:pt idx="1921">
                  <c:v>1.06687306351978E-2</c:v>
                </c:pt>
                <c:pt idx="1922">
                  <c:v>1.07313551655471E-2</c:v>
                </c:pt>
                <c:pt idx="1923">
                  <c:v>1.0325626494307299E-2</c:v>
                </c:pt>
                <c:pt idx="1924">
                  <c:v>1.00980782376222E-2</c:v>
                </c:pt>
                <c:pt idx="1925">
                  <c:v>1.0120122384269899E-2</c:v>
                </c:pt>
                <c:pt idx="1926">
                  <c:v>9.9588038103023604E-3</c:v>
                </c:pt>
                <c:pt idx="1927">
                  <c:v>9.6614487465909796E-3</c:v>
                </c:pt>
                <c:pt idx="1928">
                  <c:v>9.7246869018447202E-3</c:v>
                </c:pt>
                <c:pt idx="1929">
                  <c:v>9.74052108826386E-3</c:v>
                </c:pt>
                <c:pt idx="1930">
                  <c:v>9.7666341903684794E-3</c:v>
                </c:pt>
                <c:pt idx="1931">
                  <c:v>9.8862492708285208E-3</c:v>
                </c:pt>
                <c:pt idx="1932">
                  <c:v>9.8761839414810496E-3</c:v>
                </c:pt>
                <c:pt idx="1933">
                  <c:v>9.7605769118911008E-3</c:v>
                </c:pt>
                <c:pt idx="1934">
                  <c:v>9.6989135602505803E-3</c:v>
                </c:pt>
                <c:pt idx="1935">
                  <c:v>9.7248160650840292E-3</c:v>
                </c:pt>
                <c:pt idx="1936">
                  <c:v>9.7741493060792706E-3</c:v>
                </c:pt>
                <c:pt idx="1937">
                  <c:v>9.8943867821983892E-3</c:v>
                </c:pt>
                <c:pt idx="1938">
                  <c:v>9.9128391304113793E-3</c:v>
                </c:pt>
                <c:pt idx="1939">
                  <c:v>9.9573113953711993E-3</c:v>
                </c:pt>
                <c:pt idx="1940">
                  <c:v>9.9126959559959898E-3</c:v>
                </c:pt>
                <c:pt idx="1941">
                  <c:v>9.8125278001574799E-3</c:v>
                </c:pt>
                <c:pt idx="1942">
                  <c:v>9.8471610105217797E-3</c:v>
                </c:pt>
                <c:pt idx="1943">
                  <c:v>9.6093498684806308E-3</c:v>
                </c:pt>
                <c:pt idx="1944">
                  <c:v>9.3213194046221099E-3</c:v>
                </c:pt>
                <c:pt idx="1945">
                  <c:v>9.2674898667686502E-3</c:v>
                </c:pt>
                <c:pt idx="1946">
                  <c:v>9.0258346766782099E-3</c:v>
                </c:pt>
                <c:pt idx="1947">
                  <c:v>8.9760973890378407E-3</c:v>
                </c:pt>
                <c:pt idx="1948">
                  <c:v>9.0133746317289098E-3</c:v>
                </c:pt>
                <c:pt idx="1949">
                  <c:v>8.9115251133265704E-3</c:v>
                </c:pt>
                <c:pt idx="1950">
                  <c:v>8.6799428469587908E-3</c:v>
                </c:pt>
                <c:pt idx="1951">
                  <c:v>8.7466621198389206E-3</c:v>
                </c:pt>
                <c:pt idx="1952">
                  <c:v>8.7452459689161804E-3</c:v>
                </c:pt>
                <c:pt idx="1953">
                  <c:v>8.84708585796397E-3</c:v>
                </c:pt>
                <c:pt idx="1954">
                  <c:v>8.8615356885277993E-3</c:v>
                </c:pt>
                <c:pt idx="1955">
                  <c:v>8.8316731714783697E-3</c:v>
                </c:pt>
                <c:pt idx="1956">
                  <c:v>8.8415185855751401E-3</c:v>
                </c:pt>
                <c:pt idx="1957">
                  <c:v>8.8323030701534296E-3</c:v>
                </c:pt>
                <c:pt idx="1958">
                  <c:v>8.7204477024819104E-3</c:v>
                </c:pt>
                <c:pt idx="1959">
                  <c:v>8.6611557165818306E-3</c:v>
                </c:pt>
                <c:pt idx="1960">
                  <c:v>8.5317536643043906E-3</c:v>
                </c:pt>
                <c:pt idx="1961">
                  <c:v>8.1539191469037105E-3</c:v>
                </c:pt>
                <c:pt idx="1962">
                  <c:v>8.2335927941841799E-3</c:v>
                </c:pt>
                <c:pt idx="1963">
                  <c:v>8.1255308614623899E-3</c:v>
                </c:pt>
                <c:pt idx="1964">
                  <c:v>8.3316987424264001E-3</c:v>
                </c:pt>
                <c:pt idx="1965">
                  <c:v>8.4731583800998402E-3</c:v>
                </c:pt>
                <c:pt idx="1966">
                  <c:v>8.3959009460891996E-3</c:v>
                </c:pt>
                <c:pt idx="1967">
                  <c:v>8.4369544244417508E-3</c:v>
                </c:pt>
                <c:pt idx="1968">
                  <c:v>8.3718900252204107E-3</c:v>
                </c:pt>
                <c:pt idx="1969">
                  <c:v>8.2797730512192604E-3</c:v>
                </c:pt>
                <c:pt idx="1970">
                  <c:v>8.2836747969627506E-3</c:v>
                </c:pt>
                <c:pt idx="1971">
                  <c:v>8.4126964069224496E-3</c:v>
                </c:pt>
                <c:pt idx="1972">
                  <c:v>1.02682487507646E-2</c:v>
                </c:pt>
                <c:pt idx="1973">
                  <c:v>1.07558746601307E-2</c:v>
                </c:pt>
                <c:pt idx="1974">
                  <c:v>1.0230760802039E-2</c:v>
                </c:pt>
                <c:pt idx="1975">
                  <c:v>9.9158328157817801E-3</c:v>
                </c:pt>
                <c:pt idx="1976">
                  <c:v>9.8485530483497404E-3</c:v>
                </c:pt>
                <c:pt idx="1977">
                  <c:v>9.6386457123866006E-3</c:v>
                </c:pt>
                <c:pt idx="1978">
                  <c:v>9.5873411114639796E-3</c:v>
                </c:pt>
                <c:pt idx="1979">
                  <c:v>9.6038749319030704E-3</c:v>
                </c:pt>
                <c:pt idx="1980">
                  <c:v>9.5901900596536398E-3</c:v>
                </c:pt>
                <c:pt idx="1981">
                  <c:v>9.3891651923823094E-3</c:v>
                </c:pt>
                <c:pt idx="1982">
                  <c:v>9.8221031530589496E-3</c:v>
                </c:pt>
                <c:pt idx="1983">
                  <c:v>9.3693175892423809E-3</c:v>
                </c:pt>
                <c:pt idx="1984">
                  <c:v>9.0902228288559095E-3</c:v>
                </c:pt>
                <c:pt idx="1985">
                  <c:v>9.1049052439109001E-3</c:v>
                </c:pt>
                <c:pt idx="1986">
                  <c:v>8.8356776205326497E-3</c:v>
                </c:pt>
                <c:pt idx="1987">
                  <c:v>8.98811826497844E-3</c:v>
                </c:pt>
                <c:pt idx="1988">
                  <c:v>8.8417206709683806E-3</c:v>
                </c:pt>
                <c:pt idx="1989">
                  <c:v>8.7697674391391707E-3</c:v>
                </c:pt>
                <c:pt idx="1990">
                  <c:v>8.6152071419057698E-3</c:v>
                </c:pt>
                <c:pt idx="1991">
                  <c:v>8.3642457048093092E-3</c:v>
                </c:pt>
                <c:pt idx="1992">
                  <c:v>8.4166609256122599E-3</c:v>
                </c:pt>
                <c:pt idx="1993">
                  <c:v>8.4641761120574904E-3</c:v>
                </c:pt>
                <c:pt idx="1994">
                  <c:v>8.2467232614787701E-3</c:v>
                </c:pt>
                <c:pt idx="1995">
                  <c:v>8.2916703899678697E-3</c:v>
                </c:pt>
                <c:pt idx="1996">
                  <c:v>8.3786532374304501E-3</c:v>
                </c:pt>
                <c:pt idx="1997">
                  <c:v>8.40781160577171E-3</c:v>
                </c:pt>
                <c:pt idx="1998">
                  <c:v>8.56310053887324E-3</c:v>
                </c:pt>
                <c:pt idx="1999">
                  <c:v>8.67885675506622E-3</c:v>
                </c:pt>
                <c:pt idx="2000">
                  <c:v>8.6236637391166396E-3</c:v>
                </c:pt>
                <c:pt idx="2001">
                  <c:v>8.6969637614856092E-3</c:v>
                </c:pt>
                <c:pt idx="2002">
                  <c:v>8.6107051120848498E-3</c:v>
                </c:pt>
                <c:pt idx="2003">
                  <c:v>8.5813380569823502E-3</c:v>
                </c:pt>
                <c:pt idx="2004">
                  <c:v>8.4309879394325604E-3</c:v>
                </c:pt>
                <c:pt idx="2005">
                  <c:v>8.2840174056681495E-3</c:v>
                </c:pt>
                <c:pt idx="2006">
                  <c:v>8.3783974765290394E-3</c:v>
                </c:pt>
                <c:pt idx="2007">
                  <c:v>8.2599017009120299E-3</c:v>
                </c:pt>
                <c:pt idx="2008">
                  <c:v>7.8925157930665804E-3</c:v>
                </c:pt>
                <c:pt idx="2009">
                  <c:v>7.98242050919226E-3</c:v>
                </c:pt>
                <c:pt idx="2010">
                  <c:v>8.1256506726291901E-3</c:v>
                </c:pt>
                <c:pt idx="2011">
                  <c:v>8.0973661431952299E-3</c:v>
                </c:pt>
                <c:pt idx="2012">
                  <c:v>8.3296605728827803E-3</c:v>
                </c:pt>
                <c:pt idx="2013">
                  <c:v>8.3514146067088894E-3</c:v>
                </c:pt>
                <c:pt idx="2014">
                  <c:v>8.6845068890823093E-3</c:v>
                </c:pt>
                <c:pt idx="2015">
                  <c:v>8.5788815375130098E-3</c:v>
                </c:pt>
                <c:pt idx="2016">
                  <c:v>8.4201286148289697E-3</c:v>
                </c:pt>
                <c:pt idx="2017">
                  <c:v>8.30505957661265E-3</c:v>
                </c:pt>
                <c:pt idx="2018">
                  <c:v>8.1696382727231894E-3</c:v>
                </c:pt>
                <c:pt idx="2019">
                  <c:v>8.2112580703793108E-3</c:v>
                </c:pt>
                <c:pt idx="2020">
                  <c:v>8.2109872458916797E-3</c:v>
                </c:pt>
                <c:pt idx="2021">
                  <c:v>8.2312299651893309E-3</c:v>
                </c:pt>
                <c:pt idx="2022">
                  <c:v>8.2734366170323093E-3</c:v>
                </c:pt>
                <c:pt idx="2023">
                  <c:v>8.1903008319732899E-3</c:v>
                </c:pt>
                <c:pt idx="2024">
                  <c:v>8.1397416469096099E-3</c:v>
                </c:pt>
                <c:pt idx="2025">
                  <c:v>8.1173462588399904E-3</c:v>
                </c:pt>
                <c:pt idx="2026">
                  <c:v>8.0688122047166393E-3</c:v>
                </c:pt>
                <c:pt idx="2027">
                  <c:v>8.0049423070355993E-3</c:v>
                </c:pt>
                <c:pt idx="2028">
                  <c:v>7.9305702451654102E-3</c:v>
                </c:pt>
                <c:pt idx="2029">
                  <c:v>7.9899743664671001E-3</c:v>
                </c:pt>
                <c:pt idx="2030">
                  <c:v>8.0988760231632401E-3</c:v>
                </c:pt>
                <c:pt idx="2031">
                  <c:v>8.0598837973944702E-3</c:v>
                </c:pt>
                <c:pt idx="2032">
                  <c:v>8.1520375714328498E-3</c:v>
                </c:pt>
                <c:pt idx="2033">
                  <c:v>8.0695017848583604E-3</c:v>
                </c:pt>
                <c:pt idx="2034">
                  <c:v>7.9233909258897908E-3</c:v>
                </c:pt>
                <c:pt idx="2035">
                  <c:v>7.8075944200499698E-3</c:v>
                </c:pt>
                <c:pt idx="2036">
                  <c:v>7.7748536107356001E-3</c:v>
                </c:pt>
                <c:pt idx="2037">
                  <c:v>7.7454275897730499E-3</c:v>
                </c:pt>
                <c:pt idx="2038">
                  <c:v>7.6754720584943604E-3</c:v>
                </c:pt>
                <c:pt idx="2039">
                  <c:v>7.20779644330867E-3</c:v>
                </c:pt>
                <c:pt idx="2040">
                  <c:v>7.0797033234140201E-3</c:v>
                </c:pt>
                <c:pt idx="2041">
                  <c:v>7.22825317217346E-3</c:v>
                </c:pt>
                <c:pt idx="2042">
                  <c:v>7.33682271582643E-3</c:v>
                </c:pt>
                <c:pt idx="2043">
                  <c:v>7.31523693496331E-3</c:v>
                </c:pt>
                <c:pt idx="2044">
                  <c:v>7.3591082722427202E-3</c:v>
                </c:pt>
                <c:pt idx="2045">
                  <c:v>7.3020462587845203E-3</c:v>
                </c:pt>
                <c:pt idx="2046">
                  <c:v>7.2456113637086204E-3</c:v>
                </c:pt>
                <c:pt idx="2047">
                  <c:v>7.0587074159501597E-3</c:v>
                </c:pt>
                <c:pt idx="2048">
                  <c:v>7.0870522418042502E-3</c:v>
                </c:pt>
                <c:pt idx="2049">
                  <c:v>7.22419196906163E-3</c:v>
                </c:pt>
                <c:pt idx="2050">
                  <c:v>7.2479486840462204E-3</c:v>
                </c:pt>
                <c:pt idx="2051">
                  <c:v>7.2785107473162802E-3</c:v>
                </c:pt>
                <c:pt idx="2052">
                  <c:v>7.5912441747619302E-3</c:v>
                </c:pt>
                <c:pt idx="2053">
                  <c:v>7.5402242538912603E-3</c:v>
                </c:pt>
                <c:pt idx="2054">
                  <c:v>7.7888207336661904E-3</c:v>
                </c:pt>
                <c:pt idx="2055">
                  <c:v>7.81092997673639E-3</c:v>
                </c:pt>
                <c:pt idx="2056">
                  <c:v>7.9225934801726693E-3</c:v>
                </c:pt>
                <c:pt idx="2057">
                  <c:v>7.8257866873307907E-3</c:v>
                </c:pt>
                <c:pt idx="2058">
                  <c:v>7.72729936908858E-3</c:v>
                </c:pt>
                <c:pt idx="2059">
                  <c:v>7.7266615192987699E-3</c:v>
                </c:pt>
                <c:pt idx="2060">
                  <c:v>7.6233235893334497E-3</c:v>
                </c:pt>
                <c:pt idx="2061">
                  <c:v>7.5193898615818497E-3</c:v>
                </c:pt>
                <c:pt idx="2062">
                  <c:v>7.4957734155963202E-3</c:v>
                </c:pt>
                <c:pt idx="2063">
                  <c:v>7.5067172581559996E-3</c:v>
                </c:pt>
                <c:pt idx="2064">
                  <c:v>7.2946160524796303E-3</c:v>
                </c:pt>
                <c:pt idx="2065">
                  <c:v>7.2195711919142503E-3</c:v>
                </c:pt>
                <c:pt idx="2066">
                  <c:v>7.1952306269979401E-3</c:v>
                </c:pt>
                <c:pt idx="2067">
                  <c:v>7.2702340041424498E-3</c:v>
                </c:pt>
                <c:pt idx="2068">
                  <c:v>7.1837884327597403E-3</c:v>
                </c:pt>
                <c:pt idx="2069">
                  <c:v>7.1503202688232397E-3</c:v>
                </c:pt>
                <c:pt idx="2070">
                  <c:v>7.2104641501400998E-3</c:v>
                </c:pt>
                <c:pt idx="2071">
                  <c:v>7.2442388408882801E-3</c:v>
                </c:pt>
                <c:pt idx="2072">
                  <c:v>7.2149990652113603E-3</c:v>
                </c:pt>
                <c:pt idx="2073">
                  <c:v>7.1985170872947103E-3</c:v>
                </c:pt>
                <c:pt idx="2074">
                  <c:v>7.1412622707591597E-3</c:v>
                </c:pt>
                <c:pt idx="2075">
                  <c:v>7.1317953731825402E-3</c:v>
                </c:pt>
                <c:pt idx="2076">
                  <c:v>7.1521429777759099E-3</c:v>
                </c:pt>
                <c:pt idx="2077">
                  <c:v>7.09904494612313E-3</c:v>
                </c:pt>
                <c:pt idx="2078">
                  <c:v>6.9287095021020699E-3</c:v>
                </c:pt>
                <c:pt idx="2079">
                  <c:v>6.9214876736304696E-3</c:v>
                </c:pt>
                <c:pt idx="2080">
                  <c:v>7.11336961781933E-3</c:v>
                </c:pt>
                <c:pt idx="2081">
                  <c:v>7.0920699856421498E-3</c:v>
                </c:pt>
                <c:pt idx="2082">
                  <c:v>7.0346776285597403E-3</c:v>
                </c:pt>
                <c:pt idx="2083">
                  <c:v>7.04952513678827E-3</c:v>
                </c:pt>
                <c:pt idx="2084">
                  <c:v>7.1453303002163102E-3</c:v>
                </c:pt>
                <c:pt idx="2085">
                  <c:v>7.1684076519074498E-3</c:v>
                </c:pt>
                <c:pt idx="2086">
                  <c:v>7.2319661012190698E-3</c:v>
                </c:pt>
                <c:pt idx="2087">
                  <c:v>7.4591910212491903E-3</c:v>
                </c:pt>
                <c:pt idx="2088">
                  <c:v>7.4035312636027799E-3</c:v>
                </c:pt>
                <c:pt idx="2089">
                  <c:v>7.5393546482373699E-3</c:v>
                </c:pt>
                <c:pt idx="2090">
                  <c:v>7.4528704118544103E-3</c:v>
                </c:pt>
                <c:pt idx="2091">
                  <c:v>7.3270867218522898E-3</c:v>
                </c:pt>
                <c:pt idx="2092">
                  <c:v>7.4261092923382102E-3</c:v>
                </c:pt>
                <c:pt idx="2093">
                  <c:v>7.3585056609127104E-3</c:v>
                </c:pt>
                <c:pt idx="2094">
                  <c:v>7.3333156284575004E-3</c:v>
                </c:pt>
                <c:pt idx="2095">
                  <c:v>7.3030349415417004E-3</c:v>
                </c:pt>
                <c:pt idx="2096">
                  <c:v>7.3493577700275998E-3</c:v>
                </c:pt>
                <c:pt idx="2097">
                  <c:v>7.3462094505936104E-3</c:v>
                </c:pt>
                <c:pt idx="2098">
                  <c:v>7.3674800664424696E-3</c:v>
                </c:pt>
                <c:pt idx="2099">
                  <c:v>7.40096504913609E-3</c:v>
                </c:pt>
                <c:pt idx="2100">
                  <c:v>7.3100216636221302E-3</c:v>
                </c:pt>
                <c:pt idx="2101">
                  <c:v>7.2977735474310697E-3</c:v>
                </c:pt>
                <c:pt idx="2102">
                  <c:v>7.2893564975316802E-3</c:v>
                </c:pt>
                <c:pt idx="2103">
                  <c:v>7.3382801794221802E-3</c:v>
                </c:pt>
                <c:pt idx="2104">
                  <c:v>7.3054868136191798E-3</c:v>
                </c:pt>
                <c:pt idx="2105">
                  <c:v>7.2745706574247103E-3</c:v>
                </c:pt>
                <c:pt idx="2106">
                  <c:v>7.2044222680879202E-3</c:v>
                </c:pt>
                <c:pt idx="2107">
                  <c:v>7.2399368120983796E-3</c:v>
                </c:pt>
                <c:pt idx="2108">
                  <c:v>7.2215871634496E-3</c:v>
                </c:pt>
                <c:pt idx="2109">
                  <c:v>7.0170050061614097E-3</c:v>
                </c:pt>
                <c:pt idx="2110">
                  <c:v>6.8086004652824703E-3</c:v>
                </c:pt>
                <c:pt idx="2111">
                  <c:v>6.7580464884636898E-3</c:v>
                </c:pt>
                <c:pt idx="2112">
                  <c:v>6.7358626520730696E-3</c:v>
                </c:pt>
                <c:pt idx="2113">
                  <c:v>6.8267855388267004E-3</c:v>
                </c:pt>
                <c:pt idx="2114">
                  <c:v>6.7911881945667699E-3</c:v>
                </c:pt>
                <c:pt idx="2115">
                  <c:v>6.74692784451937E-3</c:v>
                </c:pt>
                <c:pt idx="2116">
                  <c:v>6.6865621719312202E-3</c:v>
                </c:pt>
                <c:pt idx="2117">
                  <c:v>6.6913054621998399E-3</c:v>
                </c:pt>
                <c:pt idx="2118">
                  <c:v>6.6782087864981502E-3</c:v>
                </c:pt>
                <c:pt idx="2119">
                  <c:v>6.6702183629126803E-3</c:v>
                </c:pt>
                <c:pt idx="2120">
                  <c:v>6.58235783761792E-3</c:v>
                </c:pt>
                <c:pt idx="2121">
                  <c:v>6.5892713912554801E-3</c:v>
                </c:pt>
                <c:pt idx="2122">
                  <c:v>6.4205975688689304E-3</c:v>
                </c:pt>
                <c:pt idx="2123">
                  <c:v>6.2637527555257297E-3</c:v>
                </c:pt>
                <c:pt idx="2124">
                  <c:v>6.40416184449712E-3</c:v>
                </c:pt>
                <c:pt idx="2125">
                  <c:v>6.5534178736532597E-3</c:v>
                </c:pt>
                <c:pt idx="2126">
                  <c:v>6.54014252512637E-3</c:v>
                </c:pt>
                <c:pt idx="2127">
                  <c:v>6.5326725556892002E-3</c:v>
                </c:pt>
                <c:pt idx="2128">
                  <c:v>6.4188423318499704E-3</c:v>
                </c:pt>
                <c:pt idx="2129">
                  <c:v>6.3781116354513804E-3</c:v>
                </c:pt>
                <c:pt idx="2130">
                  <c:v>6.4357738334040399E-3</c:v>
                </c:pt>
                <c:pt idx="2131">
                  <c:v>6.4325554403686404E-3</c:v>
                </c:pt>
                <c:pt idx="2132">
                  <c:v>6.3440854244155801E-3</c:v>
                </c:pt>
                <c:pt idx="2133">
                  <c:v>6.3563108094194199E-3</c:v>
                </c:pt>
                <c:pt idx="2134">
                  <c:v>6.3686960858519602E-3</c:v>
                </c:pt>
                <c:pt idx="2135">
                  <c:v>6.4304334105112796E-3</c:v>
                </c:pt>
                <c:pt idx="2136">
                  <c:v>6.5213116987907702E-3</c:v>
                </c:pt>
                <c:pt idx="2137">
                  <c:v>6.6539004052042104E-3</c:v>
                </c:pt>
                <c:pt idx="2138">
                  <c:v>6.6402933069935602E-3</c:v>
                </c:pt>
                <c:pt idx="2139">
                  <c:v>6.7374040869777703E-3</c:v>
                </c:pt>
                <c:pt idx="2140">
                  <c:v>6.7045100617108399E-3</c:v>
                </c:pt>
                <c:pt idx="2141">
                  <c:v>6.6603739424348999E-3</c:v>
                </c:pt>
                <c:pt idx="2142">
                  <c:v>6.7078443029202402E-3</c:v>
                </c:pt>
                <c:pt idx="2143">
                  <c:v>6.6805631858096199E-3</c:v>
                </c:pt>
                <c:pt idx="2144">
                  <c:v>6.7145837796585301E-3</c:v>
                </c:pt>
                <c:pt idx="2145">
                  <c:v>6.9088296850558801E-3</c:v>
                </c:pt>
                <c:pt idx="2146">
                  <c:v>8.4851200755373495E-3</c:v>
                </c:pt>
                <c:pt idx="2147">
                  <c:v>8.2528782928424603E-3</c:v>
                </c:pt>
                <c:pt idx="2148">
                  <c:v>8.2989327466480994E-3</c:v>
                </c:pt>
                <c:pt idx="2149">
                  <c:v>8.1713808113605506E-3</c:v>
                </c:pt>
                <c:pt idx="2150">
                  <c:v>8.1070648410253507E-3</c:v>
                </c:pt>
                <c:pt idx="2151">
                  <c:v>7.8233160278605891E-3</c:v>
                </c:pt>
                <c:pt idx="2152">
                  <c:v>7.7470924413327097E-3</c:v>
                </c:pt>
                <c:pt idx="2153">
                  <c:v>7.8128566543872093E-3</c:v>
                </c:pt>
                <c:pt idx="2154">
                  <c:v>8.2575512193976304E-3</c:v>
                </c:pt>
                <c:pt idx="2155">
                  <c:v>8.0127739305279905E-3</c:v>
                </c:pt>
                <c:pt idx="2156">
                  <c:v>7.9098158934731797E-3</c:v>
                </c:pt>
                <c:pt idx="2157">
                  <c:v>7.8912826354827995E-3</c:v>
                </c:pt>
                <c:pt idx="2158">
                  <c:v>7.7821049632335803E-3</c:v>
                </c:pt>
                <c:pt idx="2159">
                  <c:v>7.9815467091108507E-3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6C-4182-B8D0-065339162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54048"/>
        <c:axId val="83155584"/>
      </c:scatterChart>
      <c:valAx>
        <c:axId val="83154048"/>
        <c:scaling>
          <c:orientation val="minMax"/>
          <c:max val="44712.959999999999"/>
          <c:min val="44686"/>
        </c:scaling>
        <c:delete val="0"/>
        <c:axPos val="b"/>
        <c:majorGridlines/>
        <c:numFmt formatCode="yyyy\.m\.d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zh-TW"/>
          </a:p>
        </c:txPr>
        <c:crossAx val="83155584"/>
        <c:crosses val="autoZero"/>
        <c:crossBetween val="midCat"/>
        <c:majorUnit val="7"/>
      </c:valAx>
      <c:valAx>
        <c:axId val="831555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TW"/>
                  <a:t>美元</a:t>
                </a:r>
              </a:p>
            </c:rich>
          </c:tx>
          <c:layout>
            <c:manualLayout>
              <c:xMode val="edge"/>
              <c:yMode val="edge"/>
              <c:x val="0"/>
              <c:y val="2.8812401957666659E-2"/>
            </c:manualLayout>
          </c:layout>
          <c:overlay val="0"/>
        </c:title>
        <c:numFmt formatCode="#,##0.00_ " sourceLinked="0"/>
        <c:majorTickMark val="out"/>
        <c:minorTickMark val="none"/>
        <c:tickLblPos val="nextTo"/>
        <c:crossAx val="83154048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aseline="0">
          <a:latin typeface="微軟正黑體" panose="020B0604030504040204" pitchFamily="34" charset="-120"/>
          <a:ea typeface="微軟正黑體" panose="020B0604030504040204" pitchFamily="34" charset="-120"/>
          <a:cs typeface="Times New Roman" panose="02020603050405020304" pitchFamily="18" charset="0"/>
        </a:defRPr>
      </a:pPr>
      <a:endParaRPr lang="zh-TW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308390284617686E-2"/>
          <c:y val="1.5268066117871803E-2"/>
          <c:w val="0.92594240348439416"/>
          <c:h val="0.76525596912183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0E7-4CD3-A855-47EE81724209}"/>
              </c:ext>
            </c:extLst>
          </c:dPt>
          <c:dLbls>
            <c:dLbl>
              <c:idx val="0"/>
              <c:spPr>
                <a:noFill/>
              </c:spPr>
              <c:txPr>
                <a:bodyPr/>
                <a:lstStyle/>
                <a:p>
                  <a:pPr>
                    <a:defRPr sz="1000" b="0"/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0E7-4CD3-A855-47EE81724209}"/>
                </c:ext>
              </c:extLst>
            </c:dLbl>
            <c:dLbl>
              <c:idx val="1"/>
              <c:spPr>
                <a:noFill/>
              </c:spPr>
              <c:txPr>
                <a:bodyPr/>
                <a:lstStyle/>
                <a:p>
                  <a:pPr>
                    <a:defRPr sz="1000" b="0"/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0E7-4CD3-A855-47EE8172420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E7-4CD3-A855-47EE81724209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工作表1!$B$2:$B$4</c:f>
              <c:numCache>
                <c:formatCode>#,##0_ </c:formatCode>
                <c:ptCount val="3"/>
                <c:pt idx="0">
                  <c:v>482</c:v>
                </c:pt>
                <c:pt idx="1">
                  <c:v>505</c:v>
                </c:pt>
                <c:pt idx="2">
                  <c:v>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E7-4CD3-A855-47EE817242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28576"/>
        <c:axId val="11706368"/>
      </c:barChart>
      <c:catAx>
        <c:axId val="1272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06368"/>
        <c:crosses val="autoZero"/>
        <c:auto val="1"/>
        <c:lblAlgn val="ctr"/>
        <c:lblOffset val="100"/>
        <c:noMultiLvlLbl val="0"/>
      </c:catAx>
      <c:valAx>
        <c:axId val="11706368"/>
        <c:scaling>
          <c:orientation val="minMax"/>
          <c:max val="535"/>
        </c:scaling>
        <c:delete val="1"/>
        <c:axPos val="l"/>
        <c:numFmt formatCode="#,##0_ " sourceLinked="1"/>
        <c:majorTickMark val="out"/>
        <c:minorTickMark val="none"/>
        <c:tickLblPos val="nextTo"/>
        <c:crossAx val="12728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+mn-lt"/>
        </a:defRPr>
      </a:pPr>
      <a:endParaRPr lang="zh-TW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308390284617686E-2"/>
          <c:y val="1.5268066117871803E-2"/>
          <c:w val="0.92594240348439416"/>
          <c:h val="0.76525596912183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0E7-4CD3-A855-47EE8172420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E7-4CD3-A855-47EE8172420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E7-4CD3-A855-47EE8172420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0E7-4CD3-A855-47EE8172420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0E7-4CD3-A855-47EE8172420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E7-4CD3-A855-47EE81724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工作表1!$B$2:$B$4</c:f>
              <c:numCache>
                <c:formatCode>#,##0_ </c:formatCode>
                <c:ptCount val="3"/>
                <c:pt idx="0">
                  <c:v>161</c:v>
                </c:pt>
                <c:pt idx="1">
                  <c:v>175</c:v>
                </c:pt>
                <c:pt idx="2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E7-4CD3-A855-47EE817242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28576"/>
        <c:axId val="11706368"/>
      </c:barChart>
      <c:catAx>
        <c:axId val="1272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706368"/>
        <c:crosses val="autoZero"/>
        <c:auto val="1"/>
        <c:lblAlgn val="ctr"/>
        <c:lblOffset val="100"/>
        <c:noMultiLvlLbl val="0"/>
      </c:catAx>
      <c:valAx>
        <c:axId val="11706368"/>
        <c:scaling>
          <c:orientation val="minMax"/>
          <c:max val="190"/>
          <c:min val="140"/>
        </c:scaling>
        <c:delete val="1"/>
        <c:axPos val="l"/>
        <c:numFmt formatCode="#,##0_ " sourceLinked="1"/>
        <c:majorTickMark val="out"/>
        <c:minorTickMark val="none"/>
        <c:tickLblPos val="nextTo"/>
        <c:crossAx val="12728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>
          <a:latin typeface="+mn-lt"/>
        </a:defRPr>
      </a:pPr>
      <a:endParaRPr lang="zh-TW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308390284617686E-2"/>
          <c:y val="1.5268066117871803E-2"/>
          <c:w val="0.92594240348439416"/>
          <c:h val="0.76525596912183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58-4010-814D-AE13B750075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58-4010-814D-AE13B750075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58-4010-814D-AE13B750075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58-4010-814D-AE13B750075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058-4010-814D-AE13B75007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58-4010-814D-AE13B7500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工作表1!$A$2:$A$4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工作表1!$B$2:$B$4</c:f>
              <c:numCache>
                <c:formatCode>#,##0_ </c:formatCode>
                <c:ptCount val="3"/>
                <c:pt idx="0">
                  <c:v>498</c:v>
                </c:pt>
                <c:pt idx="1">
                  <c:v>868</c:v>
                </c:pt>
                <c:pt idx="2">
                  <c:v>1807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58-4010-814D-AE13B75007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28576"/>
        <c:axId val="11706368"/>
      </c:barChart>
      <c:catAx>
        <c:axId val="1272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706368"/>
        <c:crosses val="autoZero"/>
        <c:auto val="1"/>
        <c:lblAlgn val="ctr"/>
        <c:lblOffset val="100"/>
        <c:noMultiLvlLbl val="0"/>
      </c:catAx>
      <c:valAx>
        <c:axId val="11706368"/>
        <c:scaling>
          <c:orientation val="minMax"/>
          <c:max val="1900"/>
        </c:scaling>
        <c:delete val="1"/>
        <c:axPos val="l"/>
        <c:numFmt formatCode="#,##0_ " sourceLinked="1"/>
        <c:majorTickMark val="out"/>
        <c:minorTickMark val="none"/>
        <c:tickLblPos val="nextTo"/>
        <c:crossAx val="12728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>
          <a:latin typeface="+mn-lt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2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5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5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12700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0.07161</cdr:y>
    </cdr:from>
    <cdr:to>
      <cdr:x>0.05233</cdr:x>
      <cdr:y>0.13455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0" y="315149"/>
          <a:ext cx="574250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美元</a:t>
          </a:r>
        </a:p>
      </cdr:txBody>
    </cdr:sp>
  </cdr:relSizeAnchor>
  <cdr:relSizeAnchor xmlns:cdr="http://schemas.openxmlformats.org/drawingml/2006/chartDrawing">
    <cdr:from>
      <cdr:x>0.53394</cdr:x>
      <cdr:y>0.21377</cdr:y>
    </cdr:from>
    <cdr:to>
      <cdr:x>0.56019</cdr:x>
      <cdr:y>0.27921</cdr:y>
    </cdr:to>
    <cdr:sp macro="" textlink="">
      <cdr:nvSpPr>
        <cdr:cNvPr id="3" name="橢圓 2"/>
        <cdr:cNvSpPr/>
      </cdr:nvSpPr>
      <cdr:spPr>
        <a:xfrm xmlns:a="http://schemas.openxmlformats.org/drawingml/2006/main">
          <a:off x="5858817" y="940776"/>
          <a:ext cx="288036" cy="287993"/>
        </a:xfrm>
        <a:prstGeom xmlns:a="http://schemas.openxmlformats.org/drawingml/2006/main" prst="ellipse">
          <a:avLst/>
        </a:prstGeom>
        <a:gradFill xmlns:a="http://schemas.openxmlformats.org/drawingml/2006/main" flip="none" rotWithShape="1">
          <a:gsLst>
            <a:gs pos="0">
              <a:schemeClr val="accent1">
                <a:alpha val="30000"/>
              </a:schemeClr>
            </a:gs>
            <a:gs pos="77000">
              <a:schemeClr val="accent1">
                <a:lumMod val="40000"/>
                <a:lumOff val="60000"/>
                <a:alpha val="30000"/>
              </a:schemeClr>
            </a:gs>
          </a:gsLst>
          <a:path path="circle">
            <a:fillToRect l="50000" t="50000" r="50000" b="50000"/>
          </a:path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0.33089</cdr:x>
      <cdr:y>0.0642</cdr:y>
    </cdr:from>
    <cdr:to>
      <cdr:x>0.52961</cdr:x>
      <cdr:y>0.23204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3630806" y="282517"/>
          <a:ext cx="2180492" cy="738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en-US" altLang="zh-TW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en-US" sz="1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月</a:t>
          </a:r>
          <a:endParaRPr lang="en-US" altLang="zh-TW" sz="1400" b="1" dirty="0" smtClean="0">
            <a:solidFill>
              <a:schemeClr val="accent1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zh-TW" altLang="en-US" sz="1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美國虛擬資產</a:t>
          </a:r>
          <a:r>
            <a:rPr lang="zh-TW" altLang="en-US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交易平台</a:t>
          </a:r>
          <a:r>
            <a:rPr lang="en-US" altLang="zh-TW" sz="1400" b="1" dirty="0" err="1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Coinbase</a:t>
          </a:r>
          <a:r>
            <a:rPr lang="zh-TW" altLang="en-US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股票掛牌上市</a:t>
          </a:r>
        </a:p>
      </cdr:txBody>
    </cdr:sp>
  </cdr:relSizeAnchor>
  <cdr:relSizeAnchor xmlns:cdr="http://schemas.openxmlformats.org/drawingml/2006/chartDrawing">
    <cdr:from>
      <cdr:x>0.65598</cdr:x>
      <cdr:y>0.5</cdr:y>
    </cdr:from>
    <cdr:to>
      <cdr:x>0.78785</cdr:x>
      <cdr:y>0.7168</cdr:y>
    </cdr:to>
    <cdr:sp macro="" textlink="">
      <cdr:nvSpPr>
        <cdr:cNvPr id="6" name="文字方塊 5"/>
        <cdr:cNvSpPr txBox="1"/>
      </cdr:nvSpPr>
      <cdr:spPr>
        <a:xfrm xmlns:a="http://schemas.openxmlformats.org/drawingml/2006/main">
          <a:off x="7197937" y="2200440"/>
          <a:ext cx="1446983" cy="954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en-US" altLang="zh-TW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1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月</a:t>
          </a:r>
          <a:endParaRPr lang="en-US" altLang="zh-TW" sz="1400" b="1" dirty="0" smtClean="0">
            <a:solidFill>
              <a:schemeClr val="accent1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zh-TW" altLang="en-US" sz="1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薩爾瓦多將</a:t>
          </a:r>
          <a:r>
            <a:rPr lang="zh-TW" altLang="en-US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比特</a:t>
          </a:r>
          <a:r>
            <a:rPr lang="zh-TW" altLang="en-US" sz="1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幣正式定</a:t>
          </a:r>
          <a:r>
            <a:rPr lang="zh-TW" altLang="en-US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為該</a:t>
          </a:r>
          <a:r>
            <a:rPr lang="zh-TW" altLang="en-US" sz="1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國法定貨幣</a:t>
          </a:r>
          <a:endParaRPr lang="zh-TW" altLang="en-US" sz="1400" b="1" dirty="0">
            <a:solidFill>
              <a:schemeClr val="accent1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0.46749</cdr:x>
      <cdr:y>0.57779</cdr:y>
    </cdr:from>
    <cdr:to>
      <cdr:x>0.63217</cdr:x>
      <cdr:y>0.80211</cdr:y>
    </cdr:to>
    <cdr:sp macro="" textlink="">
      <cdr:nvSpPr>
        <cdr:cNvPr id="7" name="文字方塊 6"/>
        <cdr:cNvSpPr txBox="1"/>
      </cdr:nvSpPr>
      <cdr:spPr>
        <a:xfrm xmlns:a="http://schemas.openxmlformats.org/drawingml/2006/main">
          <a:off x="5129683" y="2542803"/>
          <a:ext cx="1807029" cy="9872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en-US" altLang="zh-TW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5</a:t>
          </a:r>
          <a:r>
            <a:rPr lang="zh-TW" altLang="en-US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月</a:t>
          </a:r>
          <a:endParaRPr lang="en-US" altLang="zh-TW" sz="1400" b="1" dirty="0" smtClean="0">
            <a:solidFill>
              <a:schemeClr val="accent2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zh-TW" altLang="en-US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中國大陸</a:t>
          </a:r>
          <a:r>
            <a:rPr lang="zh-TW" altLang="en-US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發布「關於防範虛擬貨幣交易炒作風險的公告」</a:t>
          </a:r>
        </a:p>
      </cdr:txBody>
    </cdr:sp>
  </cdr:relSizeAnchor>
  <cdr:relSizeAnchor xmlns:cdr="http://schemas.openxmlformats.org/drawingml/2006/chartDrawing">
    <cdr:from>
      <cdr:x>0.56288</cdr:x>
      <cdr:y>0.36762</cdr:y>
    </cdr:from>
    <cdr:to>
      <cdr:x>0.58913</cdr:x>
      <cdr:y>0.43306</cdr:y>
    </cdr:to>
    <cdr:sp macro="" textlink="">
      <cdr:nvSpPr>
        <cdr:cNvPr id="9" name="橢圓 8"/>
        <cdr:cNvSpPr/>
      </cdr:nvSpPr>
      <cdr:spPr>
        <a:xfrm xmlns:a="http://schemas.openxmlformats.org/drawingml/2006/main">
          <a:off x="6176369" y="1617851"/>
          <a:ext cx="288000" cy="288000"/>
        </a:xfrm>
        <a:prstGeom xmlns:a="http://schemas.openxmlformats.org/drawingml/2006/main" prst="ellipse">
          <a:avLst/>
        </a:prstGeom>
        <a:gradFill xmlns:a="http://schemas.openxmlformats.org/drawingml/2006/main" flip="none" rotWithShape="1">
          <a:gsLst>
            <a:gs pos="0">
              <a:schemeClr val="accent2">
                <a:alpha val="30000"/>
              </a:schemeClr>
            </a:gs>
            <a:gs pos="77000">
              <a:schemeClr val="accent2">
                <a:lumMod val="40000"/>
                <a:lumOff val="60000"/>
                <a:alpha val="30000"/>
              </a:schemeClr>
            </a:gs>
          </a:gsLst>
          <a:path path="circle">
            <a:fillToRect l="50000" t="50000" r="50000" b="50000"/>
          </a:path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0.57906</cdr:x>
      <cdr:y>0.06621</cdr:y>
    </cdr:from>
    <cdr:to>
      <cdr:x>0.73107</cdr:x>
      <cdr:y>0.23406</cdr:y>
    </cdr:to>
    <cdr:sp macro="" textlink="">
      <cdr:nvSpPr>
        <cdr:cNvPr id="12" name="文字方塊 11"/>
        <cdr:cNvSpPr txBox="1"/>
      </cdr:nvSpPr>
      <cdr:spPr>
        <a:xfrm xmlns:a="http://schemas.openxmlformats.org/drawingml/2006/main">
          <a:off x="6353908" y="291403"/>
          <a:ext cx="1668027" cy="738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en-US" altLang="zh-TW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10</a:t>
          </a:r>
          <a:r>
            <a:rPr lang="zh-TW" altLang="en-US" sz="1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月</a:t>
          </a:r>
          <a:endParaRPr lang="en-US" altLang="zh-TW" sz="1400" b="1" dirty="0" smtClean="0">
            <a:solidFill>
              <a:schemeClr val="accent1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zh-TW" altLang="en-US" sz="1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美國</a:t>
          </a:r>
          <a:r>
            <a:rPr lang="zh-TW" altLang="en-US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批准比特幣期貨</a:t>
          </a:r>
          <a:r>
            <a:rPr lang="en-US" altLang="zh-TW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ETF</a:t>
          </a:r>
          <a:r>
            <a:rPr lang="zh-TW" altLang="en-US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掛牌上市</a:t>
          </a:r>
        </a:p>
      </cdr:txBody>
    </cdr:sp>
  </cdr:relSizeAnchor>
  <cdr:relSizeAnchor xmlns:cdr="http://schemas.openxmlformats.org/drawingml/2006/chartDrawing">
    <cdr:from>
      <cdr:x>0.51587</cdr:x>
      <cdr:y>0.18792</cdr:y>
    </cdr:from>
    <cdr:to>
      <cdr:x>0.53778</cdr:x>
      <cdr:y>0.22335</cdr:y>
    </cdr:to>
    <cdr:cxnSp macro="">
      <cdr:nvCxnSpPr>
        <cdr:cNvPr id="17" name="直線接點 16"/>
        <cdr:cNvCxnSpPr>
          <a:endCxn xmlns:a="http://schemas.openxmlformats.org/drawingml/2006/main" id="3" idx="1"/>
        </cdr:cNvCxnSpPr>
      </cdr:nvCxnSpPr>
      <cdr:spPr>
        <a:xfrm xmlns:a="http://schemas.openxmlformats.org/drawingml/2006/main">
          <a:off x="5660538" y="827013"/>
          <a:ext cx="240414" cy="15592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0.72472</cdr:x>
      <cdr:y>0.17483</cdr:y>
    </cdr:from>
    <cdr:to>
      <cdr:x>0.75096</cdr:x>
      <cdr:y>0.24027</cdr:y>
    </cdr:to>
    <cdr:sp macro="" textlink="">
      <cdr:nvSpPr>
        <cdr:cNvPr id="20" name="橢圓 19"/>
        <cdr:cNvSpPr/>
      </cdr:nvSpPr>
      <cdr:spPr>
        <a:xfrm xmlns:a="http://schemas.openxmlformats.org/drawingml/2006/main">
          <a:off x="7952173" y="769384"/>
          <a:ext cx="288000" cy="288000"/>
        </a:xfrm>
        <a:prstGeom xmlns:a="http://schemas.openxmlformats.org/drawingml/2006/main" prst="ellipse">
          <a:avLst/>
        </a:prstGeom>
        <a:gradFill xmlns:a="http://schemas.openxmlformats.org/drawingml/2006/main" flip="none" rotWithShape="1">
          <a:gsLst>
            <a:gs pos="0">
              <a:schemeClr val="accent1">
                <a:alpha val="30000"/>
              </a:schemeClr>
            </a:gs>
            <a:gs pos="77000">
              <a:schemeClr val="accent1">
                <a:lumMod val="40000"/>
                <a:lumOff val="60000"/>
                <a:alpha val="30000"/>
              </a:schemeClr>
            </a:gs>
          </a:gsLst>
          <a:path path="circle">
            <a:fillToRect l="50000" t="50000" r="50000" b="50000"/>
          </a:path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0.68198</cdr:x>
      <cdr:y>0.37763</cdr:y>
    </cdr:from>
    <cdr:to>
      <cdr:x>0.70823</cdr:x>
      <cdr:y>0.44307</cdr:y>
    </cdr:to>
    <cdr:sp macro="" textlink="">
      <cdr:nvSpPr>
        <cdr:cNvPr id="21" name="橢圓 20"/>
        <cdr:cNvSpPr/>
      </cdr:nvSpPr>
      <cdr:spPr>
        <a:xfrm xmlns:a="http://schemas.openxmlformats.org/drawingml/2006/main">
          <a:off x="7483226" y="1661905"/>
          <a:ext cx="288000" cy="288000"/>
        </a:xfrm>
        <a:prstGeom xmlns:a="http://schemas.openxmlformats.org/drawingml/2006/main" prst="ellipse">
          <a:avLst/>
        </a:prstGeom>
        <a:gradFill xmlns:a="http://schemas.openxmlformats.org/drawingml/2006/main" flip="none" rotWithShape="1">
          <a:gsLst>
            <a:gs pos="0">
              <a:schemeClr val="accent1">
                <a:alpha val="30000"/>
              </a:schemeClr>
            </a:gs>
            <a:gs pos="77000">
              <a:schemeClr val="accent1">
                <a:lumMod val="40000"/>
                <a:lumOff val="60000"/>
                <a:alpha val="30000"/>
              </a:schemeClr>
            </a:gs>
          </a:gsLst>
          <a:path path="circle">
            <a:fillToRect l="50000" t="50000" r="50000" b="50000"/>
          </a:path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0.70269</cdr:x>
      <cdr:y>0.18107</cdr:y>
    </cdr:from>
    <cdr:to>
      <cdr:x>0.72472</cdr:x>
      <cdr:y>0.20755</cdr:y>
    </cdr:to>
    <cdr:cxnSp macro="">
      <cdr:nvCxnSpPr>
        <cdr:cNvPr id="22" name="直線接點 21"/>
        <cdr:cNvCxnSpPr>
          <a:endCxn xmlns:a="http://schemas.openxmlformats.org/drawingml/2006/main" id="20" idx="2"/>
        </cdr:cNvCxnSpPr>
      </cdr:nvCxnSpPr>
      <cdr:spPr>
        <a:xfrm xmlns:a="http://schemas.openxmlformats.org/drawingml/2006/main">
          <a:off x="7710435" y="796853"/>
          <a:ext cx="241738" cy="11653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0.6951</cdr:x>
      <cdr:y>0.44307</cdr:y>
    </cdr:from>
    <cdr:to>
      <cdr:x>0.70543</cdr:x>
      <cdr:y>0.5</cdr:y>
    </cdr:to>
    <cdr:cxnSp macro="">
      <cdr:nvCxnSpPr>
        <cdr:cNvPr id="29" name="直線接點 28"/>
        <cdr:cNvCxnSpPr>
          <a:endCxn xmlns:a="http://schemas.openxmlformats.org/drawingml/2006/main" id="21" idx="4"/>
        </cdr:cNvCxnSpPr>
      </cdr:nvCxnSpPr>
      <cdr:spPr>
        <a:xfrm xmlns:a="http://schemas.openxmlformats.org/drawingml/2006/main" flipH="1" flipV="1">
          <a:off x="7627226" y="1949905"/>
          <a:ext cx="113354" cy="25053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0.54426</cdr:x>
      <cdr:y>0.42348</cdr:y>
    </cdr:from>
    <cdr:to>
      <cdr:x>0.56672</cdr:x>
      <cdr:y>0.57835</cdr:y>
    </cdr:to>
    <cdr:cxnSp macro="">
      <cdr:nvCxnSpPr>
        <cdr:cNvPr id="41" name="直線接點 40"/>
        <cdr:cNvCxnSpPr>
          <a:stCxn xmlns:a="http://schemas.openxmlformats.org/drawingml/2006/main" id="9" idx="3"/>
        </cdr:cNvCxnSpPr>
      </cdr:nvCxnSpPr>
      <cdr:spPr>
        <a:xfrm xmlns:a="http://schemas.openxmlformats.org/drawingml/2006/main" flipH="1">
          <a:off x="5972070" y="1863674"/>
          <a:ext cx="246476" cy="68159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0.79545</cdr:x>
      <cdr:y>0.13708</cdr:y>
    </cdr:from>
    <cdr:to>
      <cdr:x>1</cdr:x>
      <cdr:y>0.30493</cdr:y>
    </cdr:to>
    <cdr:sp macro="" textlink="">
      <cdr:nvSpPr>
        <cdr:cNvPr id="63" name="文字方塊 62"/>
        <cdr:cNvSpPr txBox="1"/>
      </cdr:nvSpPr>
      <cdr:spPr>
        <a:xfrm xmlns:a="http://schemas.openxmlformats.org/drawingml/2006/main">
          <a:off x="8728352" y="603290"/>
          <a:ext cx="2244448" cy="738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0" rtlCol="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en-US" altLang="zh-TW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11</a:t>
          </a:r>
          <a:r>
            <a:rPr lang="zh-TW" altLang="en-US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月</a:t>
          </a:r>
          <a:endParaRPr lang="en-US" altLang="zh-TW" sz="1400" b="1" dirty="0" smtClean="0">
            <a:solidFill>
              <a:schemeClr val="accent2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zh-TW" altLang="en-US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美國啟動縮減購債</a:t>
          </a:r>
          <a:r>
            <a:rPr lang="en-US" altLang="zh-TW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(Taper)</a:t>
          </a:r>
          <a:r>
            <a:rPr lang="zh-TW" altLang="en-US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及發布</a:t>
          </a:r>
          <a:r>
            <a:rPr lang="zh-TW" altLang="en-US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穩定幣監管方向的</a:t>
          </a:r>
          <a:r>
            <a:rPr lang="zh-TW" altLang="en-US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報告</a:t>
          </a:r>
          <a:endParaRPr lang="zh-TW" altLang="en-US" sz="1400" b="1" dirty="0">
            <a:solidFill>
              <a:schemeClr val="accent2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0.74809</cdr:x>
      <cdr:y>0.18837</cdr:y>
    </cdr:from>
    <cdr:to>
      <cdr:x>0.77433</cdr:x>
      <cdr:y>0.25382</cdr:y>
    </cdr:to>
    <cdr:sp macro="" textlink="">
      <cdr:nvSpPr>
        <cdr:cNvPr id="64" name="橢圓 63"/>
        <cdr:cNvSpPr/>
      </cdr:nvSpPr>
      <cdr:spPr>
        <a:xfrm xmlns:a="http://schemas.openxmlformats.org/drawingml/2006/main">
          <a:off x="8208607" y="829013"/>
          <a:ext cx="288000" cy="288000"/>
        </a:xfrm>
        <a:prstGeom xmlns:a="http://schemas.openxmlformats.org/drawingml/2006/main" prst="ellipse">
          <a:avLst/>
        </a:prstGeom>
        <a:gradFill xmlns:a="http://schemas.openxmlformats.org/drawingml/2006/main" flip="none" rotWithShape="1">
          <a:gsLst>
            <a:gs pos="0">
              <a:schemeClr val="accent2">
                <a:alpha val="30000"/>
              </a:schemeClr>
            </a:gs>
            <a:gs pos="77000">
              <a:schemeClr val="accent2">
                <a:lumMod val="40000"/>
                <a:lumOff val="60000"/>
                <a:alpha val="30000"/>
              </a:schemeClr>
            </a:gs>
          </a:gsLst>
          <a:path path="circle">
            <a:fillToRect l="50000" t="50000" r="50000" b="50000"/>
          </a:path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0.77433</cdr:x>
      <cdr:y>0.21767</cdr:y>
    </cdr:from>
    <cdr:to>
      <cdr:x>0.79545</cdr:x>
      <cdr:y>0.2211</cdr:y>
    </cdr:to>
    <cdr:cxnSp macro="">
      <cdr:nvCxnSpPr>
        <cdr:cNvPr id="72" name="直線接點 71"/>
        <cdr:cNvCxnSpPr>
          <a:stCxn xmlns:a="http://schemas.openxmlformats.org/drawingml/2006/main" id="64" idx="6"/>
        </cdr:cNvCxnSpPr>
      </cdr:nvCxnSpPr>
      <cdr:spPr>
        <a:xfrm xmlns:a="http://schemas.openxmlformats.org/drawingml/2006/main" flipV="1">
          <a:off x="8496568" y="957933"/>
          <a:ext cx="231784" cy="150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0.93921</cdr:x>
      <cdr:y>0.54639</cdr:y>
    </cdr:from>
    <cdr:to>
      <cdr:x>0.96546</cdr:x>
      <cdr:y>0.61183</cdr:y>
    </cdr:to>
    <cdr:sp macro="" textlink="">
      <cdr:nvSpPr>
        <cdr:cNvPr id="23" name="橢圓 22"/>
        <cdr:cNvSpPr/>
      </cdr:nvSpPr>
      <cdr:spPr>
        <a:xfrm xmlns:a="http://schemas.openxmlformats.org/drawingml/2006/main">
          <a:off x="10305763" y="2404596"/>
          <a:ext cx="288000" cy="288000"/>
        </a:xfrm>
        <a:prstGeom xmlns:a="http://schemas.openxmlformats.org/drawingml/2006/main" prst="ellipse">
          <a:avLst/>
        </a:prstGeom>
        <a:gradFill xmlns:a="http://schemas.openxmlformats.org/drawingml/2006/main" flip="none" rotWithShape="1">
          <a:gsLst>
            <a:gs pos="0">
              <a:schemeClr val="accent2">
                <a:alpha val="30000"/>
              </a:schemeClr>
            </a:gs>
            <a:gs pos="77000">
              <a:schemeClr val="accent2">
                <a:lumMod val="40000"/>
                <a:lumOff val="60000"/>
                <a:alpha val="30000"/>
              </a:schemeClr>
            </a:gs>
          </a:gsLst>
          <a:path path="circle">
            <a:fillToRect l="50000" t="50000" r="50000" b="50000"/>
          </a:path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0.79891</cdr:x>
      <cdr:y>0.54864</cdr:y>
    </cdr:from>
    <cdr:to>
      <cdr:x>0.91725</cdr:x>
      <cdr:y>0.71648</cdr:y>
    </cdr:to>
    <cdr:sp macro="" textlink="">
      <cdr:nvSpPr>
        <cdr:cNvPr id="24" name="文字方塊 23"/>
        <cdr:cNvSpPr txBox="1"/>
      </cdr:nvSpPr>
      <cdr:spPr>
        <a:xfrm xmlns:a="http://schemas.openxmlformats.org/drawingml/2006/main">
          <a:off x="8766234" y="2414492"/>
          <a:ext cx="1298555" cy="738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0" rtlCol="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en-US" altLang="zh-TW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5</a:t>
          </a:r>
          <a:r>
            <a:rPr lang="zh-TW" altLang="en-US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月</a:t>
          </a:r>
          <a:endParaRPr lang="en-US" altLang="zh-TW" sz="1400" b="1" dirty="0" smtClean="0">
            <a:solidFill>
              <a:schemeClr val="accent2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zh-TW" altLang="en-US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美元</a:t>
          </a:r>
          <a:r>
            <a:rPr lang="zh-TW" altLang="en-US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穩定幣</a:t>
          </a:r>
          <a:r>
            <a:rPr lang="en-US" altLang="zh-TW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UST</a:t>
          </a:r>
          <a:r>
            <a:rPr lang="zh-TW" altLang="en-US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的價格大幅滑落</a:t>
          </a:r>
        </a:p>
      </cdr:txBody>
    </cdr:sp>
  </cdr:relSizeAnchor>
  <cdr:relSizeAnchor xmlns:cdr="http://schemas.openxmlformats.org/drawingml/2006/chartDrawing">
    <cdr:from>
      <cdr:x>0.91725</cdr:x>
      <cdr:y>0.60225</cdr:y>
    </cdr:from>
    <cdr:to>
      <cdr:x>0.94305</cdr:x>
      <cdr:y>0.63256</cdr:y>
    </cdr:to>
    <cdr:cxnSp macro="">
      <cdr:nvCxnSpPr>
        <cdr:cNvPr id="25" name="直線接點 24"/>
        <cdr:cNvCxnSpPr>
          <a:stCxn xmlns:a="http://schemas.openxmlformats.org/drawingml/2006/main" id="23" idx="3"/>
          <a:endCxn xmlns:a="http://schemas.openxmlformats.org/drawingml/2006/main" id="24" idx="3"/>
        </cdr:cNvCxnSpPr>
      </cdr:nvCxnSpPr>
      <cdr:spPr>
        <a:xfrm xmlns:a="http://schemas.openxmlformats.org/drawingml/2006/main" flipH="1">
          <a:off x="10064789" y="2650419"/>
          <a:ext cx="283151" cy="13340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0.96884</cdr:x>
      <cdr:y>0.58995</cdr:y>
    </cdr:from>
    <cdr:to>
      <cdr:x>0.99509</cdr:x>
      <cdr:y>0.65539</cdr:y>
    </cdr:to>
    <cdr:sp macro="" textlink="">
      <cdr:nvSpPr>
        <cdr:cNvPr id="26" name="橢圓 25"/>
        <cdr:cNvSpPr/>
      </cdr:nvSpPr>
      <cdr:spPr>
        <a:xfrm xmlns:a="http://schemas.openxmlformats.org/drawingml/2006/main">
          <a:off x="10630899" y="2596289"/>
          <a:ext cx="288000" cy="288000"/>
        </a:xfrm>
        <a:prstGeom xmlns:a="http://schemas.openxmlformats.org/drawingml/2006/main" prst="ellipse">
          <a:avLst/>
        </a:prstGeom>
        <a:gradFill xmlns:a="http://schemas.openxmlformats.org/drawingml/2006/main" flip="none" rotWithShape="1">
          <a:gsLst>
            <a:gs pos="0">
              <a:schemeClr val="accent2">
                <a:alpha val="30000"/>
              </a:schemeClr>
            </a:gs>
            <a:gs pos="77000">
              <a:schemeClr val="accent2">
                <a:lumMod val="40000"/>
                <a:lumOff val="60000"/>
                <a:alpha val="30000"/>
              </a:schemeClr>
            </a:gs>
          </a:gsLst>
          <a:path path="circle">
            <a:fillToRect l="50000" t="50000" r="50000" b="50000"/>
          </a:path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0.93987</cdr:x>
      <cdr:y>0.64581</cdr:y>
    </cdr:from>
    <cdr:to>
      <cdr:x>0.97268</cdr:x>
      <cdr:y>0.71535</cdr:y>
    </cdr:to>
    <cdr:cxnSp macro="">
      <cdr:nvCxnSpPr>
        <cdr:cNvPr id="27" name="直線接點 26"/>
        <cdr:cNvCxnSpPr>
          <a:stCxn xmlns:a="http://schemas.openxmlformats.org/drawingml/2006/main" id="26" idx="3"/>
        </cdr:cNvCxnSpPr>
      </cdr:nvCxnSpPr>
      <cdr:spPr>
        <a:xfrm xmlns:a="http://schemas.openxmlformats.org/drawingml/2006/main" flipH="1">
          <a:off x="10312958" y="2842112"/>
          <a:ext cx="360118" cy="3060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0.85657</cdr:x>
      <cdr:y>0.70475</cdr:y>
    </cdr:from>
    <cdr:to>
      <cdr:x>1</cdr:x>
      <cdr:y>0.92155</cdr:y>
    </cdr:to>
    <cdr:sp macro="" textlink="">
      <cdr:nvSpPr>
        <cdr:cNvPr id="28" name="文字方塊 27"/>
        <cdr:cNvSpPr txBox="1"/>
      </cdr:nvSpPr>
      <cdr:spPr>
        <a:xfrm xmlns:a="http://schemas.openxmlformats.org/drawingml/2006/main">
          <a:off x="9398985" y="3101519"/>
          <a:ext cx="1573815" cy="954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0" rtlCol="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en-US" altLang="zh-TW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6</a:t>
          </a:r>
          <a:r>
            <a:rPr lang="zh-TW" altLang="en-US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月</a:t>
          </a:r>
          <a:endParaRPr lang="en-US" altLang="zh-TW" sz="1400" b="1" dirty="0" smtClean="0">
            <a:solidFill>
              <a:schemeClr val="accent2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zh-TW" altLang="en-US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美國虛擬資產</a:t>
          </a:r>
          <a:r>
            <a:rPr lang="zh-TW" altLang="en-US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借貸平台</a:t>
          </a:r>
          <a:r>
            <a:rPr lang="en-US" altLang="zh-TW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Celsius</a:t>
          </a:r>
          <a:r>
            <a:rPr lang="zh-TW" altLang="en-US" sz="1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無預警凍結用戶</a:t>
          </a:r>
          <a:r>
            <a:rPr lang="zh-TW" altLang="en-US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資金</a:t>
          </a:r>
          <a:endParaRPr lang="zh-TW" altLang="en-US" sz="1400" b="1" dirty="0">
            <a:solidFill>
              <a:schemeClr val="accent2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0.12435</cdr:x>
      <cdr:y>0.79373</cdr:y>
    </cdr:from>
    <cdr:to>
      <cdr:x>0.1506</cdr:x>
      <cdr:y>0.85917</cdr:y>
    </cdr:to>
    <cdr:sp macro="" textlink="">
      <cdr:nvSpPr>
        <cdr:cNvPr id="30" name="橢圓 29"/>
        <cdr:cNvSpPr/>
      </cdr:nvSpPr>
      <cdr:spPr>
        <a:xfrm xmlns:a="http://schemas.openxmlformats.org/drawingml/2006/main">
          <a:off x="1364455" y="3493116"/>
          <a:ext cx="288036" cy="287993"/>
        </a:xfrm>
        <a:prstGeom xmlns:a="http://schemas.openxmlformats.org/drawingml/2006/main" prst="ellipse">
          <a:avLst/>
        </a:prstGeom>
        <a:gradFill xmlns:a="http://schemas.openxmlformats.org/drawingml/2006/main" flip="none" rotWithShape="1">
          <a:gsLst>
            <a:gs pos="0">
              <a:schemeClr val="accent1">
                <a:alpha val="30000"/>
              </a:schemeClr>
            </a:gs>
            <a:gs pos="77000">
              <a:schemeClr val="accent1">
                <a:lumMod val="40000"/>
                <a:lumOff val="60000"/>
                <a:alpha val="30000"/>
              </a:schemeClr>
            </a:gs>
          </a:gsLst>
          <a:path path="circle">
            <a:fillToRect l="50000" t="50000" r="50000" b="50000"/>
          </a:path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0.15001</cdr:x>
      <cdr:y>0.83904</cdr:y>
    </cdr:from>
    <cdr:to>
      <cdr:x>0.17438</cdr:x>
      <cdr:y>0.85864</cdr:y>
    </cdr:to>
    <cdr:cxnSp macro="">
      <cdr:nvCxnSpPr>
        <cdr:cNvPr id="31" name="直線接點 30"/>
        <cdr:cNvCxnSpPr/>
      </cdr:nvCxnSpPr>
      <cdr:spPr>
        <a:xfrm xmlns:a="http://schemas.openxmlformats.org/drawingml/2006/main" flipH="1" flipV="1">
          <a:off x="1646065" y="3692506"/>
          <a:ext cx="267420" cy="8626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0.16493</cdr:x>
      <cdr:y>0.82775</cdr:y>
    </cdr:from>
    <cdr:to>
      <cdr:x>0.46204</cdr:x>
      <cdr:y>0.89768</cdr:y>
    </cdr:to>
    <cdr:sp macro="" textlink="">
      <cdr:nvSpPr>
        <cdr:cNvPr id="32" name="文字方塊 31"/>
        <cdr:cNvSpPr txBox="1"/>
      </cdr:nvSpPr>
      <cdr:spPr>
        <a:xfrm xmlns:a="http://schemas.openxmlformats.org/drawingml/2006/main">
          <a:off x="1809768" y="3642814"/>
          <a:ext cx="3260135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en-US" altLang="zh-TW" sz="1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1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1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</a:t>
          </a:r>
          <a:r>
            <a:rPr lang="zh-TW" altLang="en-US" sz="1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月美國</a:t>
          </a:r>
          <a:r>
            <a:rPr lang="en-US" altLang="zh-TW" sz="1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Fed</a:t>
          </a:r>
          <a:r>
            <a:rPr lang="zh-TW" altLang="en-US" sz="14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因應疫情緊急降息</a:t>
          </a:r>
          <a:endParaRPr lang="zh-TW" altLang="en-US" sz="1400" b="1" dirty="0">
            <a:solidFill>
              <a:schemeClr val="accent1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0.88442</cdr:x>
      <cdr:y>0.41716</cdr:y>
    </cdr:from>
    <cdr:to>
      <cdr:x>0.91067</cdr:x>
      <cdr:y>0.4826</cdr:y>
    </cdr:to>
    <cdr:sp macro="" textlink="">
      <cdr:nvSpPr>
        <cdr:cNvPr id="33" name="橢圓 32"/>
        <cdr:cNvSpPr/>
      </cdr:nvSpPr>
      <cdr:spPr>
        <a:xfrm xmlns:a="http://schemas.openxmlformats.org/drawingml/2006/main">
          <a:off x="9704516" y="1835869"/>
          <a:ext cx="288036" cy="287994"/>
        </a:xfrm>
        <a:prstGeom xmlns:a="http://schemas.openxmlformats.org/drawingml/2006/main" prst="ellipse">
          <a:avLst/>
        </a:prstGeom>
        <a:gradFill xmlns:a="http://schemas.openxmlformats.org/drawingml/2006/main" flip="none" rotWithShape="1">
          <a:gsLst>
            <a:gs pos="0">
              <a:schemeClr val="accent2">
                <a:alpha val="30000"/>
              </a:schemeClr>
            </a:gs>
            <a:gs pos="77000">
              <a:schemeClr val="accent2">
                <a:lumMod val="40000"/>
                <a:lumOff val="60000"/>
                <a:alpha val="30000"/>
              </a:schemeClr>
            </a:gs>
          </a:gsLst>
          <a:path path="circle">
            <a:fillToRect l="50000" t="50000" r="50000" b="50000"/>
          </a:path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0.88979</cdr:x>
      <cdr:y>0.3686</cdr:y>
    </cdr:from>
    <cdr:to>
      <cdr:x>0.89327</cdr:x>
      <cdr:y>0.41907</cdr:y>
    </cdr:to>
    <cdr:cxnSp macro="">
      <cdr:nvCxnSpPr>
        <cdr:cNvPr id="34" name="直線接點 33"/>
        <cdr:cNvCxnSpPr/>
      </cdr:nvCxnSpPr>
      <cdr:spPr>
        <a:xfrm xmlns:a="http://schemas.openxmlformats.org/drawingml/2006/main" flipH="1" flipV="1">
          <a:off x="9763522" y="1622167"/>
          <a:ext cx="38132" cy="2221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0.79545</cdr:x>
      <cdr:y>0.30555</cdr:y>
    </cdr:from>
    <cdr:to>
      <cdr:x>1</cdr:x>
      <cdr:y>0.37549</cdr:y>
    </cdr:to>
    <cdr:sp macro="" textlink="">
      <cdr:nvSpPr>
        <cdr:cNvPr id="35" name="文字方塊 34"/>
        <cdr:cNvSpPr txBox="1"/>
      </cdr:nvSpPr>
      <cdr:spPr>
        <a:xfrm xmlns:a="http://schemas.openxmlformats.org/drawingml/2006/main">
          <a:off x="8728352" y="1344690"/>
          <a:ext cx="2244448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0" rtlCol="0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en-US" altLang="zh-TW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</a:t>
          </a:r>
          <a:r>
            <a:rPr lang="zh-TW" altLang="en-US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月美國</a:t>
          </a:r>
          <a:r>
            <a:rPr lang="en-US" altLang="zh-TW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Fed</a:t>
          </a:r>
          <a:r>
            <a:rPr lang="zh-TW" altLang="en-US" sz="1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升息</a:t>
          </a:r>
          <a:endParaRPr lang="zh-TW" altLang="en-US" sz="1400" b="1" dirty="0">
            <a:solidFill>
              <a:schemeClr val="accent2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0.03431</cdr:y>
    </cdr:from>
    <cdr:to>
      <cdr:x>0.13595</cdr:x>
      <cdr:y>0.12044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0" y="73558"/>
          <a:ext cx="461665" cy="184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億美元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6/28/2022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02655F36-1263-7545-A88C-436A854AF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0" b="-117"/>
          <a:stretch/>
        </p:blipFill>
        <p:spPr>
          <a:xfrm>
            <a:off x="6742632" y="36000"/>
            <a:ext cx="5449368" cy="68377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289450"/>
            <a:ext cx="5479075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91312" y="4045224"/>
            <a:ext cx="5349667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cxnSp>
        <p:nvCxnSpPr>
          <p:cNvPr id="10" name="Straight Connector 3"/>
          <p:cNvCxnSpPr/>
          <p:nvPr userDrawn="1"/>
        </p:nvCxnSpPr>
        <p:spPr>
          <a:xfrm>
            <a:off x="0" y="36000"/>
            <a:ext cx="12192000" cy="0"/>
          </a:xfrm>
          <a:prstGeom prst="line">
            <a:avLst/>
          </a:prstGeom>
          <a:ln w="857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37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33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cxnSp>
        <p:nvCxnSpPr>
          <p:cNvPr id="7" name="Straight Connector 3"/>
          <p:cNvCxnSpPr/>
          <p:nvPr userDrawn="1"/>
        </p:nvCxnSpPr>
        <p:spPr>
          <a:xfrm>
            <a:off x="0" y="36000"/>
            <a:ext cx="12192000" cy="0"/>
          </a:xfrm>
          <a:prstGeom prst="line">
            <a:avLst/>
          </a:prstGeom>
          <a:ln w="857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 bwMode="white">
          <a:xfrm>
            <a:off x="11397871" y="6297411"/>
            <a:ext cx="604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FAA0BA-B70C-48EA-8656-1C94D8B8EF8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513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Font typeface="微軟正黑體" panose="020B0604030504040204" pitchFamily="34" charset="-120"/>
        <a:buChar char="◆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57.svg"/><Relationship Id="rId112" Type="http://schemas.openxmlformats.org/officeDocument/2006/relationships/image" Target="../media/image103.svg"/><Relationship Id="rId47" Type="http://schemas.openxmlformats.org/officeDocument/2006/relationships/image" Target="../media/image213.svg"/><Relationship Id="rId116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37" Type="http://schemas.openxmlformats.org/officeDocument/2006/relationships/image" Target="NULL"/><Relationship Id="rId115" Type="http://schemas.openxmlformats.org/officeDocument/2006/relationships/image" Target="../media/image17.png"/><Relationship Id="rId114" Type="http://schemas.openxmlformats.org/officeDocument/2006/relationships/image" Target="../media/image16.png"/><Relationship Id="rId113" Type="http://schemas.openxmlformats.org/officeDocument/2006/relationships/image" Target="../media/image15.png"/><Relationship Id="rId69" Type="http://schemas.openxmlformats.org/officeDocument/2006/relationships/image" Target="../media/image87.svg"/></Relationships>
</file>

<file path=ppt/slides/_rels/slide1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42.svg"/><Relationship Id="rId33" Type="http://schemas.openxmlformats.org/officeDocument/2006/relationships/image" Target="../media/image4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3.png"/><Relationship Id="rId3" Type="http://schemas.openxmlformats.org/officeDocument/2006/relationships/image" Target="../media/image22.png"/><Relationship Id="rId17" Type="http://schemas.openxmlformats.org/officeDocument/2006/relationships/image" Target="NULL"/><Relationship Id="rId38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36.svg"/><Relationship Id="rId57" Type="http://schemas.openxmlformats.org/officeDocument/2006/relationships/image" Target="../media/image75.svg"/></Relationships>
</file>

<file path=ppt/slides/_rels/slide14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9.svg"/><Relationship Id="rId63" Type="http://schemas.openxmlformats.org/officeDocument/2006/relationships/image" Target="../media/image81.svg"/><Relationship Id="rId68" Type="http://schemas.openxmlformats.org/officeDocument/2006/relationships/image" Target="../media/image31.png"/><Relationship Id="rId6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6" Type="http://schemas.openxmlformats.org/officeDocument/2006/relationships/image" Target="../media/image29.jpeg"/><Relationship Id="rId31" Type="http://schemas.openxmlformats.org/officeDocument/2006/relationships/image" Target="../media/image49.svg"/><Relationship Id="rId65" Type="http://schemas.openxmlformats.org/officeDocument/2006/relationships/image" Target="../media/image28.png"/><Relationship Id="rId22" Type="http://schemas.openxmlformats.org/officeDocument/2006/relationships/image" Target="../media/image26.png"/><Relationship Id="rId64" Type="http://schemas.openxmlformats.org/officeDocument/2006/relationships/image" Target="../media/image27.png"/><Relationship Id="rId6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4" Type="http://schemas.openxmlformats.org/officeDocument/2006/relationships/image" Target="../media/image34.png"/><Relationship Id="rId33" Type="http://schemas.openxmlformats.org/officeDocument/2006/relationships/image" Target="../media/image4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180.svg"/><Relationship Id="rId35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293139" y="1880206"/>
            <a:ext cx="6176818" cy="2488493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數位</a:t>
            </a:r>
            <a:r>
              <a:rPr lang="zh-TW" altLang="en-US" sz="4800" dirty="0"/>
              <a:t>轉型的央行貨幣​</a:t>
            </a:r>
          </a:p>
        </p:txBody>
      </p:sp>
      <p:sp>
        <p:nvSpPr>
          <p:cNvPr id="7" name="矩形 6"/>
          <p:cNvSpPr/>
          <p:nvPr/>
        </p:nvSpPr>
        <p:spPr bwMode="gray">
          <a:xfrm>
            <a:off x="62647" y="173143"/>
            <a:ext cx="6653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財金</a:t>
            </a:r>
            <a:r>
              <a:rPr lang="zh-TW" altLang="en-US" sz="2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en-US" altLang="zh-TW" sz="24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4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年度金融</a:t>
            </a:r>
            <a:r>
              <a:rPr lang="zh-TW" altLang="en-US" sz="24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資訊系統</a:t>
            </a:r>
            <a:r>
              <a:rPr lang="zh-TW" altLang="en-US" sz="24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年會專題演講</a:t>
            </a:r>
            <a:endParaRPr lang="zh-TW" altLang="en-US" sz="20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309302" y="4986420"/>
            <a:ext cx="6160655" cy="17526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中央銀行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總裁   楊金龍 ​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111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年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月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29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日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1116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二、</a:t>
            </a:r>
            <a:r>
              <a:rPr lang="en-US" altLang="zh-TW" dirty="0" smtClean="0"/>
              <a:t>CBDC</a:t>
            </a:r>
            <a:r>
              <a:rPr lang="zh-TW" altLang="en-US" dirty="0"/>
              <a:t>發展重點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09599" y="1332834"/>
            <a:ext cx="2953110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二</a:t>
            </a:r>
            <a:r>
              <a:rPr lang="en-US" altLang="zh-TW" sz="2400" b="1" dirty="0" smtClean="0"/>
              <a:t>)CBDC</a:t>
            </a:r>
            <a:r>
              <a:rPr lang="zh-TW" altLang="en-US" sz="2400" b="1" dirty="0" smtClean="0"/>
              <a:t>潛在效益</a:t>
            </a:r>
            <a:endParaRPr lang="zh-TW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304659" y="1967251"/>
            <a:ext cx="2195349" cy="21092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98000" tIns="198000" rIns="198000" bIns="198000" rtlCol="0" anchor="ctr" anchorCtr="0"/>
          <a:lstStyle/>
          <a:p>
            <a:pPr marL="360363" indent="-360363" algn="just"/>
            <a:r>
              <a:rPr lang="en-US" altLang="zh-TW" sz="2800" b="1" dirty="0" smtClean="0">
                <a:solidFill>
                  <a:schemeClr val="bg1"/>
                </a:solidFill>
                <a:latin typeface="+mn-ea"/>
              </a:rPr>
              <a:t>1.	</a:t>
            </a:r>
            <a:r>
              <a:rPr lang="zh-TW" altLang="en-US" sz="2800" b="1" dirty="0" smtClean="0">
                <a:solidFill>
                  <a:schemeClr val="bg1"/>
                </a:solidFill>
                <a:latin typeface="+mn-ea"/>
              </a:rPr>
              <a:t>讓</a:t>
            </a:r>
            <a:r>
              <a:rPr lang="zh-TW" altLang="en-US" sz="2800" b="1" dirty="0">
                <a:solidFill>
                  <a:schemeClr val="bg1"/>
                </a:solidFill>
                <a:latin typeface="+mn-ea"/>
              </a:rPr>
              <a:t>大眾獲取安全的數位貨幣</a:t>
            </a:r>
          </a:p>
        </p:txBody>
      </p:sp>
      <p:sp>
        <p:nvSpPr>
          <p:cNvPr id="16" name="矩形 15"/>
          <p:cNvSpPr/>
          <p:nvPr/>
        </p:nvSpPr>
        <p:spPr>
          <a:xfrm>
            <a:off x="2500007" y="1967251"/>
            <a:ext cx="3472775" cy="21092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98000" rIns="198000" rtlCol="0" anchor="ctr"/>
          <a:lstStyle/>
          <a:p>
            <a:pPr algn="just"/>
            <a:r>
              <a:rPr lang="zh-TW" altLang="en-US" sz="2000" b="1" dirty="0" smtClean="0"/>
              <a:t>我國已發展多元電子支付方式，現金仍普羅大眾使用；大眾可能希望有</a:t>
            </a:r>
            <a:r>
              <a:rPr lang="en-US" altLang="zh-TW" sz="2000" b="1" dirty="0" smtClean="0"/>
              <a:t>CBDC</a:t>
            </a:r>
            <a:r>
              <a:rPr lang="zh-TW" altLang="en-US" sz="2000" b="1" dirty="0" smtClean="0"/>
              <a:t>的選項，以滿足</a:t>
            </a:r>
            <a:r>
              <a:rPr lang="zh-TW" altLang="en-US" sz="2000" b="1" dirty="0"/>
              <a:t>未來現金</a:t>
            </a:r>
            <a:r>
              <a:rPr lang="zh-TW" altLang="en-US" sz="2000" b="1" dirty="0" smtClean="0"/>
              <a:t>數位化</a:t>
            </a:r>
            <a:r>
              <a:rPr lang="zh-TW" altLang="en-US" sz="2000" b="1" dirty="0"/>
              <a:t>的需求。</a:t>
            </a:r>
            <a:endParaRPr lang="en-US" altLang="zh-TW" sz="2000" b="1" dirty="0" smtClean="0"/>
          </a:p>
        </p:txBody>
      </p:sp>
      <p:sp>
        <p:nvSpPr>
          <p:cNvPr id="34" name="矩形 33"/>
          <p:cNvSpPr/>
          <p:nvPr/>
        </p:nvSpPr>
        <p:spPr>
          <a:xfrm>
            <a:off x="6188014" y="1967251"/>
            <a:ext cx="2195349" cy="21092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98000" tIns="198000" rIns="198000" bIns="198000" rtlCol="0" anchor="ctr" anchorCtr="0"/>
          <a:lstStyle/>
          <a:p>
            <a:pPr marL="360363" indent="-360363" algn="just"/>
            <a:r>
              <a:rPr lang="en-US" altLang="zh-TW" sz="2800" b="1" dirty="0" smtClean="0">
                <a:solidFill>
                  <a:schemeClr val="bg1"/>
                </a:solidFill>
                <a:latin typeface="+mn-ea"/>
              </a:rPr>
              <a:t>3.	</a:t>
            </a:r>
            <a:r>
              <a:rPr lang="zh-TW" altLang="en-US" sz="2800" b="1" dirty="0">
                <a:solidFill>
                  <a:schemeClr val="bg1"/>
                </a:solidFill>
                <a:latin typeface="+mn-ea"/>
              </a:rPr>
              <a:t>深化普惠金融</a:t>
            </a:r>
            <a:endParaRPr lang="en-US" altLang="zh-TW" sz="2800" b="1" dirty="0" smtClean="0">
              <a:solidFill>
                <a:schemeClr val="bg1"/>
              </a:solidFill>
              <a:latin typeface="+mn-ea"/>
            </a:endParaRPr>
          </a:p>
          <a:p>
            <a:pPr marL="360363" indent="-360363" algn="just"/>
            <a:endParaRPr lang="zh-TW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383362" y="1967251"/>
            <a:ext cx="3472775" cy="21092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98000" rIns="198000" rtlCol="0" anchor="ctr"/>
          <a:lstStyle/>
          <a:p>
            <a:pPr algn="just"/>
            <a:r>
              <a:rPr lang="en-US" altLang="zh-TW" sz="2000" b="1" dirty="0" smtClean="0"/>
              <a:t>CBDC</a:t>
            </a:r>
            <a:r>
              <a:rPr lang="zh-TW" altLang="en-US" sz="2000" b="1" dirty="0" smtClean="0"/>
              <a:t>不是銀行存款，只要想取得數位支付者，都可以開立</a:t>
            </a:r>
            <a:r>
              <a:rPr lang="en-US" altLang="zh-TW" sz="2000" b="1" dirty="0" smtClean="0"/>
              <a:t>CBDC</a:t>
            </a:r>
            <a:r>
              <a:rPr lang="zh-TW" altLang="en-US" sz="2000" b="1" dirty="0" smtClean="0"/>
              <a:t>錢包，讓金融服務也能普惠到經濟</a:t>
            </a:r>
            <a:r>
              <a:rPr lang="zh-TW" altLang="en-US" sz="2000" b="1" dirty="0"/>
              <a:t>弱勢者</a:t>
            </a:r>
            <a:r>
              <a:rPr lang="zh-TW" altLang="en-US" sz="2000" b="1" dirty="0" smtClean="0"/>
              <a:t>。</a:t>
            </a:r>
            <a:endParaRPr lang="zh-TW" altLang="en-US" sz="2000" b="1" dirty="0"/>
          </a:p>
        </p:txBody>
      </p:sp>
      <p:sp>
        <p:nvSpPr>
          <p:cNvPr id="36" name="矩形 35"/>
          <p:cNvSpPr/>
          <p:nvPr/>
        </p:nvSpPr>
        <p:spPr>
          <a:xfrm>
            <a:off x="304659" y="4272051"/>
            <a:ext cx="2195349" cy="21092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98000" tIns="198000" rIns="198000" bIns="198000" rtlCol="0" anchor="ctr" anchorCtr="0"/>
          <a:lstStyle/>
          <a:p>
            <a:pPr marL="360363" indent="-360363" algn="just"/>
            <a:r>
              <a:rPr lang="en-US" altLang="zh-TW" sz="2800" b="1" dirty="0" smtClean="0">
                <a:solidFill>
                  <a:schemeClr val="bg1"/>
                </a:solidFill>
                <a:latin typeface="+mn-ea"/>
              </a:rPr>
              <a:t>2.	</a:t>
            </a:r>
            <a:r>
              <a:rPr lang="zh-TW" altLang="en-US" sz="2800" b="1" dirty="0" smtClean="0">
                <a:solidFill>
                  <a:schemeClr val="bg1"/>
                </a:solidFill>
                <a:latin typeface="+mn-ea"/>
              </a:rPr>
              <a:t>滿足</a:t>
            </a:r>
            <a:r>
              <a:rPr lang="zh-TW" altLang="en-US" sz="2800" b="1" dirty="0">
                <a:solidFill>
                  <a:schemeClr val="bg1"/>
                </a:solidFill>
                <a:latin typeface="+mn-ea"/>
              </a:rPr>
              <a:t>未來支付服務的需求</a:t>
            </a:r>
          </a:p>
        </p:txBody>
      </p:sp>
      <p:sp>
        <p:nvSpPr>
          <p:cNvPr id="37" name="矩形 36"/>
          <p:cNvSpPr/>
          <p:nvPr/>
        </p:nvSpPr>
        <p:spPr>
          <a:xfrm>
            <a:off x="2500007" y="4272051"/>
            <a:ext cx="3472775" cy="21092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98000" rIns="198000" rtlCol="0" anchor="ctr"/>
          <a:lstStyle/>
          <a:p>
            <a:pPr algn="just"/>
            <a:r>
              <a:rPr lang="en-US" altLang="zh-TW" sz="2000" b="1" dirty="0" smtClean="0"/>
              <a:t>CBDC</a:t>
            </a:r>
            <a:r>
              <a:rPr lang="zh-TW" altLang="en-US" sz="2000" b="1" dirty="0" smtClean="0"/>
              <a:t>是一種可程式化貨幣，透過智能合約依條件自動執行交易，並延伸到多樣場域，滿足數位經濟持續演進中對效率與創新</a:t>
            </a:r>
            <a:r>
              <a:rPr lang="zh-TW" altLang="en-US" sz="2000" b="1" dirty="0"/>
              <a:t>的要求。</a:t>
            </a:r>
          </a:p>
        </p:txBody>
      </p:sp>
      <p:sp>
        <p:nvSpPr>
          <p:cNvPr id="38" name="矩形 37"/>
          <p:cNvSpPr/>
          <p:nvPr/>
        </p:nvSpPr>
        <p:spPr>
          <a:xfrm>
            <a:off x="6188014" y="4272051"/>
            <a:ext cx="2195349" cy="21092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98000" tIns="198000" rIns="198000" bIns="198000" rtlCol="0" anchor="ctr" anchorCtr="0"/>
          <a:lstStyle/>
          <a:p>
            <a:pPr marL="360363" indent="-360363" algn="just"/>
            <a:r>
              <a:rPr lang="en-US" altLang="zh-TW" sz="2800" b="1" dirty="0">
                <a:solidFill>
                  <a:schemeClr val="bg1"/>
                </a:solidFill>
                <a:latin typeface="+mn-ea"/>
              </a:rPr>
              <a:t>4</a:t>
            </a:r>
            <a:r>
              <a:rPr lang="en-US" altLang="zh-TW" sz="2800" b="1" dirty="0" smtClean="0">
                <a:solidFill>
                  <a:schemeClr val="bg1"/>
                </a:solidFill>
                <a:latin typeface="+mn-ea"/>
              </a:rPr>
              <a:t>.	</a:t>
            </a:r>
            <a:r>
              <a:rPr lang="zh-TW" altLang="en-US" sz="2800" b="1" dirty="0" smtClean="0">
                <a:solidFill>
                  <a:schemeClr val="bg1"/>
                </a:solidFill>
                <a:latin typeface="+mn-ea"/>
              </a:rPr>
              <a:t>改進</a:t>
            </a:r>
            <a:r>
              <a:rPr lang="zh-TW" altLang="en-US" sz="2800" b="1" dirty="0">
                <a:solidFill>
                  <a:schemeClr val="bg1"/>
                </a:solidFill>
                <a:latin typeface="+mn-ea"/>
              </a:rPr>
              <a:t>跨境支付的可能性</a:t>
            </a:r>
          </a:p>
        </p:txBody>
      </p:sp>
      <p:sp>
        <p:nvSpPr>
          <p:cNvPr id="39" name="矩形 38"/>
          <p:cNvSpPr/>
          <p:nvPr/>
        </p:nvSpPr>
        <p:spPr>
          <a:xfrm>
            <a:off x="8383362" y="4272051"/>
            <a:ext cx="3472775" cy="2109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98000" rIns="198000" rtlCol="0" anchor="ctr"/>
          <a:lstStyle/>
          <a:p>
            <a:pPr algn="just"/>
            <a:r>
              <a:rPr lang="en-US" altLang="zh-TW" sz="2000" b="1" dirty="0" smtClean="0"/>
              <a:t>CBDC</a:t>
            </a:r>
            <a:r>
              <a:rPr lang="zh-TW" altLang="en-US" sz="2000" b="1" dirty="0" smtClean="0"/>
              <a:t>可望能改善目前銀行體系在跨境支付上的不效率，但須國際協調並研議共通的規格標準、基礎設施及法律架構等需長時間規劃的議題。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72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二、</a:t>
            </a:r>
            <a:r>
              <a:rPr lang="en-US" altLang="zh-TW" dirty="0" smtClean="0"/>
              <a:t>CBDC</a:t>
            </a:r>
            <a:r>
              <a:rPr lang="zh-TW" altLang="en-US" dirty="0"/>
              <a:t>發展重點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09599" y="1332834"/>
            <a:ext cx="4429126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三</a:t>
            </a:r>
            <a:r>
              <a:rPr lang="en-US" altLang="zh-TW" sz="2400" b="1" dirty="0" smtClean="0"/>
              <a:t>)CBDC</a:t>
            </a:r>
            <a:r>
              <a:rPr lang="zh-TW" altLang="en-US" sz="2400" b="1" dirty="0" smtClean="0"/>
              <a:t>潛在風險與政策因應</a:t>
            </a:r>
            <a:endParaRPr lang="zh-TW" altLang="en-US" b="1" dirty="0"/>
          </a:p>
        </p:txBody>
      </p:sp>
      <p:pic>
        <p:nvPicPr>
          <p:cNvPr id="11" name="圖形 46" descr="盾牌勾號 以實心填滿">
            <a:extLst>
              <a:ext uri="{FF2B5EF4-FFF2-40B4-BE49-F238E27FC236}">
                <a16:creationId xmlns:a16="http://schemas.microsoft.com/office/drawing/2014/main" id="{0C271C89-C346-4202-920F-E8F40E25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112"/>
              </a:ext>
            </a:extLst>
          </a:blip>
          <a:stretch>
            <a:fillRect/>
          </a:stretch>
        </p:blipFill>
        <p:spPr>
          <a:xfrm>
            <a:off x="580710" y="3317508"/>
            <a:ext cx="839388" cy="839388"/>
          </a:xfrm>
          <a:prstGeom prst="rect">
            <a:avLst/>
          </a:prstGeom>
        </p:spPr>
      </p:pic>
      <p:pic>
        <p:nvPicPr>
          <p:cNvPr id="14" name="圖形 2" descr="鎖定 以實心填滿">
            <a:extLst>
              <a:ext uri="{FF2B5EF4-FFF2-40B4-BE49-F238E27FC236}">
                <a16:creationId xmlns:a16="http://schemas.microsoft.com/office/drawing/2014/main" id="{3502D67A-E2A5-4F33-A16C-957FB9497F68}"/>
              </a:ext>
            </a:extLst>
          </p:cNvPr>
          <p:cNvPicPr>
            <a:picLocks noChangeAspect="1"/>
          </p:cNvPicPr>
          <p:nvPr/>
        </p:nvPicPr>
        <p:blipFill>
          <a:blip r:embed="rId1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34588" y="5782679"/>
            <a:ext cx="914400" cy="914400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1526663" y="262501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金融中介功能</a:t>
            </a:r>
            <a:endParaRPr lang="en-US" altLang="zh-TW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526663" y="346741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金融穩定</a:t>
            </a:r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526663" y="430980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</a:rPr>
              <a:t>貨幣政策執行</a:t>
            </a:r>
            <a:endParaRPr lang="en-US" altLang="zh-TW" sz="28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526663" y="515219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</a:rPr>
              <a:t>隱私保護與金融犯罪預防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圖形 21" descr="警察男性 以實心填滿">
            <a:extLst>
              <a:ext uri="{FF2B5EF4-FFF2-40B4-BE49-F238E27FC236}">
                <a16:creationId xmlns:a16="http://schemas.microsoft.com/office/drawing/2014/main" id="{615456D8-D4BE-B876-C95C-667CE30234B2}"/>
              </a:ext>
            </a:extLst>
          </p:cNvPr>
          <p:cNvPicPr>
            <a:picLocks noChangeAspect="1"/>
          </p:cNvPicPr>
          <p:nvPr/>
        </p:nvPicPr>
        <p:blipFill>
          <a:blip r:embed="rId1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80710" y="4973934"/>
            <a:ext cx="822156" cy="822156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1526663" y="5994591"/>
            <a:ext cx="4521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系統營運的安全性與強韌性</a:t>
            </a:r>
            <a:endParaRPr lang="en-US" altLang="zh-TW" sz="2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" name="圖形 36" descr="運動場 以實心填滿">
            <a:extLst>
              <a:ext uri="{FF2B5EF4-FFF2-40B4-BE49-F238E27FC236}">
                <a16:creationId xmlns:a16="http://schemas.microsoft.com/office/drawing/2014/main" id="{EE4C441E-98F9-478C-874A-67F18B337C35}"/>
              </a:ext>
            </a:extLst>
          </p:cNvPr>
          <p:cNvPicPr>
            <a:picLocks noChangeAspect="1"/>
          </p:cNvPicPr>
          <p:nvPr/>
        </p:nvPicPr>
        <p:blipFill>
          <a:blip r:embed="rId1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69"/>
              </a:ext>
            </a:extLst>
          </a:blip>
          <a:stretch>
            <a:fillRect/>
          </a:stretch>
        </p:blipFill>
        <p:spPr>
          <a:xfrm>
            <a:off x="534588" y="2416282"/>
            <a:ext cx="914400" cy="91440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6266210" y="2533992"/>
            <a:ext cx="5525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/>
              <a:t>CBDC</a:t>
            </a:r>
            <a:r>
              <a:rPr lang="zh-TW" altLang="en-US" sz="2000" b="1" dirty="0"/>
              <a:t>採傳統貨幣發行雙層式架構，讓銀行繼續</a:t>
            </a:r>
            <a:r>
              <a:rPr lang="zh-TW" altLang="en-US" sz="2000" b="1" dirty="0" smtClean="0"/>
              <a:t>發揮扮演金融中介的角色</a:t>
            </a:r>
            <a:endParaRPr lang="zh-TW" altLang="en-US" sz="2000" b="1" dirty="0"/>
          </a:p>
        </p:txBody>
      </p:sp>
      <p:sp>
        <p:nvSpPr>
          <p:cNvPr id="37" name="矩形 36"/>
          <p:cNvSpPr/>
          <p:nvPr/>
        </p:nvSpPr>
        <p:spPr>
          <a:xfrm>
            <a:off x="6266204" y="3376059"/>
            <a:ext cx="5525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/>
              <a:t>CBDC</a:t>
            </a:r>
            <a:r>
              <a:rPr lang="zh-TW" altLang="en-US" sz="2000" b="1" dirty="0"/>
              <a:t>設定交易及</a:t>
            </a:r>
            <a:r>
              <a:rPr lang="zh-TW" altLang="en-US" sz="2000" b="1" dirty="0" smtClean="0"/>
              <a:t>持有之上限</a:t>
            </a:r>
            <a:r>
              <a:rPr lang="zh-TW" altLang="en-US" sz="2000" b="1" dirty="0"/>
              <a:t>，避免銀行存款大量流失，</a:t>
            </a:r>
            <a:r>
              <a:rPr lang="zh-TW" altLang="en-US" sz="2000" b="1" dirty="0" smtClean="0"/>
              <a:t>影響金融穩定</a:t>
            </a:r>
            <a:endParaRPr lang="zh-TW" altLang="en-US" sz="2000" b="1" dirty="0"/>
          </a:p>
        </p:txBody>
      </p:sp>
      <p:sp>
        <p:nvSpPr>
          <p:cNvPr id="38" name="矩形 37"/>
          <p:cNvSpPr/>
          <p:nvPr/>
        </p:nvSpPr>
        <p:spPr>
          <a:xfrm>
            <a:off x="6266204" y="4218126"/>
            <a:ext cx="5525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/>
              <a:t>CBDC</a:t>
            </a:r>
            <a:r>
              <a:rPr lang="zh-TW" altLang="en-US" sz="2000" b="1" dirty="0"/>
              <a:t>計</a:t>
            </a:r>
            <a:r>
              <a:rPr lang="zh-TW" altLang="en-US" sz="2000" b="1" dirty="0" smtClean="0"/>
              <a:t>息對貨幣政策執行有廣泛影響；為避免造成衝擊，實施</a:t>
            </a:r>
            <a:r>
              <a:rPr lang="zh-TW" altLang="en-US" sz="2000" b="1" dirty="0"/>
              <a:t>初期可視同數位</a:t>
            </a:r>
            <a:r>
              <a:rPr lang="zh-TW" altLang="en-US" sz="2000" b="1" dirty="0" smtClean="0"/>
              <a:t>現金，不予計息</a:t>
            </a:r>
            <a:endParaRPr lang="zh-TW" altLang="en-US" sz="2000" b="1" dirty="0"/>
          </a:p>
        </p:txBody>
      </p:sp>
      <p:sp>
        <p:nvSpPr>
          <p:cNvPr id="40" name="矩形 39"/>
          <p:cNvSpPr/>
          <p:nvPr/>
        </p:nvSpPr>
        <p:spPr>
          <a:xfrm>
            <a:off x="6266129" y="5060193"/>
            <a:ext cx="5525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/>
              <a:t>透過中介機構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如金融機構</a:t>
            </a:r>
            <a:r>
              <a:rPr lang="en-US" altLang="zh-TW" sz="2000" b="1" dirty="0"/>
              <a:t>)</a:t>
            </a:r>
            <a:r>
              <a:rPr lang="zh-TW" altLang="en-US" sz="2000" b="1" dirty="0"/>
              <a:t>現行</a:t>
            </a:r>
            <a:r>
              <a:rPr lang="zh-TW" altLang="en-US" sz="2000" b="1" dirty="0" smtClean="0"/>
              <a:t>機制，保護隱私並遵循反洗錢、反資恐等規範</a:t>
            </a:r>
            <a:endParaRPr lang="zh-TW" altLang="en-US" sz="2000" b="1" dirty="0"/>
          </a:p>
        </p:txBody>
      </p:sp>
      <p:sp>
        <p:nvSpPr>
          <p:cNvPr id="41" name="矩形 40"/>
          <p:cNvSpPr/>
          <p:nvPr/>
        </p:nvSpPr>
        <p:spPr>
          <a:xfrm>
            <a:off x="6266210" y="5902258"/>
            <a:ext cx="5525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/>
              <a:t>加強資安防護措施，並</a:t>
            </a:r>
            <a:r>
              <a:rPr lang="zh-TW" altLang="en-US" sz="2000" b="1" dirty="0"/>
              <a:t>持續研究離線支付</a:t>
            </a:r>
            <a:r>
              <a:rPr lang="zh-TW" altLang="en-US" sz="2000" b="1" dirty="0" smtClean="0"/>
              <a:t>選項的可行性</a:t>
            </a:r>
            <a:endParaRPr lang="zh-TW" altLang="en-US" sz="2000" b="1" dirty="0"/>
          </a:p>
        </p:txBody>
      </p:sp>
      <p:pic>
        <p:nvPicPr>
          <p:cNvPr id="42" name="圖形 20" descr="金錢 以實心填滿">
            <a:extLst>
              <a:ext uri="{FF2B5EF4-FFF2-40B4-BE49-F238E27FC236}">
                <a16:creationId xmlns:a16="http://schemas.microsoft.com/office/drawing/2014/main" id="{C272E9C4-D10F-4D44-80F8-0C3B5BB8898C}"/>
              </a:ext>
            </a:extLst>
          </p:cNvPr>
          <p:cNvPicPr>
            <a:picLocks noChangeAspect="1"/>
          </p:cNvPicPr>
          <p:nvPr/>
        </p:nvPicPr>
        <p:blipFill>
          <a:blip r:embed="rId1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>
            <a:off x="580710" y="4147956"/>
            <a:ext cx="839388" cy="839388"/>
          </a:xfrm>
          <a:prstGeom prst="rect">
            <a:avLst/>
          </a:prstGeom>
        </p:spPr>
      </p:pic>
      <p:cxnSp>
        <p:nvCxnSpPr>
          <p:cNvPr id="50" name="直線接點 49"/>
          <p:cNvCxnSpPr>
            <a:stCxn id="19" idx="3"/>
            <a:endCxn id="37" idx="1"/>
          </p:cNvCxnSpPr>
          <p:nvPr/>
        </p:nvCxnSpPr>
        <p:spPr>
          <a:xfrm>
            <a:off x="3147620" y="3729021"/>
            <a:ext cx="3118584" cy="981"/>
          </a:xfrm>
          <a:prstGeom prst="line">
            <a:avLst/>
          </a:prstGeom>
          <a:ln w="28575">
            <a:solidFill>
              <a:schemeClr val="accent6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直線接點 52"/>
          <p:cNvCxnSpPr>
            <a:stCxn id="20" idx="3"/>
            <a:endCxn id="38" idx="1"/>
          </p:cNvCxnSpPr>
          <p:nvPr/>
        </p:nvCxnSpPr>
        <p:spPr>
          <a:xfrm>
            <a:off x="3865765" y="4571415"/>
            <a:ext cx="2400439" cy="654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線接點 55"/>
          <p:cNvCxnSpPr>
            <a:stCxn id="21" idx="3"/>
            <a:endCxn id="40" idx="1"/>
          </p:cNvCxnSpPr>
          <p:nvPr/>
        </p:nvCxnSpPr>
        <p:spPr>
          <a:xfrm>
            <a:off x="5661128" y="5413809"/>
            <a:ext cx="605001" cy="327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線接點 58"/>
          <p:cNvCxnSpPr>
            <a:stCxn id="23" idx="3"/>
            <a:endCxn id="41" idx="1"/>
          </p:cNvCxnSpPr>
          <p:nvPr/>
        </p:nvCxnSpPr>
        <p:spPr>
          <a:xfrm>
            <a:off x="6048263" y="6256201"/>
            <a:ext cx="217947" cy="0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18" idx="3"/>
            <a:endCxn id="35" idx="1"/>
          </p:cNvCxnSpPr>
          <p:nvPr/>
        </p:nvCxnSpPr>
        <p:spPr>
          <a:xfrm>
            <a:off x="3865765" y="2886627"/>
            <a:ext cx="2400445" cy="1308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1500785" y="1886494"/>
            <a:ext cx="1667986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潛在風險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748811" y="1886494"/>
            <a:ext cx="1667986" cy="57888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政策因應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5176" y="274638"/>
            <a:ext cx="11926824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三、本行</a:t>
            </a:r>
            <a:r>
              <a:rPr lang="zh-TW" altLang="en-US" dirty="0" smtClean="0"/>
              <a:t>現階段試驗</a:t>
            </a:r>
            <a:r>
              <a:rPr lang="en-US" altLang="zh-TW" dirty="0" smtClean="0"/>
              <a:t>CBDC</a:t>
            </a:r>
            <a:r>
              <a:rPr lang="zh-TW" altLang="en-US" dirty="0" smtClean="0"/>
              <a:t>的結果與</a:t>
            </a:r>
            <a:r>
              <a:rPr lang="zh-TW" altLang="en-US" dirty="0"/>
              <a:t>下一階段的</a:t>
            </a:r>
            <a:r>
              <a:rPr lang="zh-TW" altLang="en-US" dirty="0" smtClean="0"/>
              <a:t>規劃​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09599" y="1332834"/>
            <a:ext cx="4216401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一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我國進度</a:t>
            </a:r>
            <a:r>
              <a:rPr lang="zh-TW" altLang="en-US" sz="2400" b="1" dirty="0"/>
              <a:t>與國際腳步一致</a:t>
            </a:r>
            <a:endParaRPr lang="zh-TW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3745312" y="2720767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/>
              <a:t>第</a:t>
            </a:r>
            <a:r>
              <a:rPr lang="en-US" altLang="zh-TW" sz="2400" b="1" dirty="0" smtClean="0"/>
              <a:t>1</a:t>
            </a:r>
            <a:r>
              <a:rPr lang="zh-TW" altLang="en-US" sz="2400" b="1" dirty="0" smtClean="0"/>
              <a:t>階段</a:t>
            </a:r>
            <a:endParaRPr lang="zh-TW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5032582" y="5171810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/>
              <a:t>第</a:t>
            </a:r>
            <a:r>
              <a:rPr lang="en-US" altLang="zh-TW" sz="2400" b="1" dirty="0"/>
              <a:t>2</a:t>
            </a:r>
            <a:r>
              <a:rPr lang="zh-TW" altLang="en-US" sz="2400" b="1" dirty="0" smtClean="0"/>
              <a:t>階段</a:t>
            </a:r>
            <a:endParaRPr lang="en-US" altLang="zh-TW" sz="2400" b="1" dirty="0"/>
          </a:p>
        </p:txBody>
      </p:sp>
      <p:sp>
        <p:nvSpPr>
          <p:cNvPr id="14" name="矩形 13"/>
          <p:cNvSpPr/>
          <p:nvPr/>
        </p:nvSpPr>
        <p:spPr>
          <a:xfrm>
            <a:off x="3748462" y="3073042"/>
            <a:ext cx="47644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批發型</a:t>
            </a:r>
            <a:r>
              <a:rPr lang="en-US" altLang="zh-TW" sz="2800" b="1" dirty="0"/>
              <a:t>CBDC</a:t>
            </a:r>
            <a:r>
              <a:rPr lang="zh-TW" altLang="en-US" sz="2800" b="1" dirty="0"/>
              <a:t>可行性技術</a:t>
            </a:r>
            <a:r>
              <a:rPr lang="zh-TW" altLang="en-US" sz="2800" b="1" dirty="0" smtClean="0"/>
              <a:t>研究</a:t>
            </a:r>
          </a:p>
          <a:p>
            <a:r>
              <a:rPr lang="en-US" altLang="zh-TW" sz="2000" b="1" dirty="0" smtClean="0"/>
              <a:t>(2019.6~2020.6)</a:t>
            </a:r>
            <a:endParaRPr lang="zh-TW" altLang="en-US" sz="1600" b="1" dirty="0"/>
          </a:p>
        </p:txBody>
      </p:sp>
      <p:sp>
        <p:nvSpPr>
          <p:cNvPr id="16" name="矩形 15"/>
          <p:cNvSpPr/>
          <p:nvPr/>
        </p:nvSpPr>
        <p:spPr>
          <a:xfrm>
            <a:off x="5029432" y="5508420"/>
            <a:ext cx="36872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通用型</a:t>
            </a:r>
            <a:r>
              <a:rPr lang="en-US" altLang="zh-TW" sz="2800" b="1" dirty="0"/>
              <a:t>CBDC</a:t>
            </a:r>
            <a:r>
              <a:rPr lang="zh-TW" altLang="en-US" sz="2800" b="1" dirty="0"/>
              <a:t>試驗計畫</a:t>
            </a:r>
            <a:endParaRPr lang="en-US" altLang="zh-TW" sz="2800" b="1" dirty="0"/>
          </a:p>
          <a:p>
            <a:r>
              <a:rPr lang="en-US" altLang="zh-TW" sz="2000" b="1" dirty="0" smtClean="0"/>
              <a:t>(</a:t>
            </a:r>
            <a:r>
              <a:rPr lang="zh-TW" altLang="en-US" sz="2000" b="1" dirty="0" smtClean="0"/>
              <a:t>預計</a:t>
            </a:r>
            <a:r>
              <a:rPr lang="en-US" altLang="zh-TW" sz="2000" b="1" dirty="0" smtClean="0"/>
              <a:t>2020.9~2022.9)</a:t>
            </a:r>
            <a:endParaRPr lang="zh-TW" altLang="en-US" sz="2000" b="1" dirty="0"/>
          </a:p>
        </p:txBody>
      </p:sp>
      <p:pic>
        <p:nvPicPr>
          <p:cNvPr id="32" name="圖形 3" descr="警告 以實心填滿">
            <a:extLst>
              <a:ext uri="{FF2B5EF4-FFF2-40B4-BE49-F238E27FC236}">
                <a16:creationId xmlns:a16="http://schemas.microsoft.com/office/drawing/2014/main" id="{C4D06F92-6275-41E5-BC8E-9A3D0900D7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>
            <a:off x="4082310" y="3975974"/>
            <a:ext cx="596502" cy="571814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4654123" y="3904039"/>
            <a:ext cx="6344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</a:rPr>
              <a:t>結果發現：</a:t>
            </a:r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</a:rPr>
              <a:t>DLT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</a:rPr>
              <a:t>運作效能尚無法滿足支付交易高頻、大量且需即時清算的要求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562400" y="2075724"/>
            <a:ext cx="4128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/>
              <a:t>本行</a:t>
            </a:r>
            <a:r>
              <a:rPr lang="en-US" altLang="zh-TW" sz="2000" b="1" dirty="0" smtClean="0"/>
              <a:t>2019</a:t>
            </a:r>
            <a:r>
              <a:rPr lang="zh-TW" altLang="en-US" sz="2000" b="1" dirty="0" smtClean="0"/>
              <a:t>年規劃的兩種研究計畫：</a:t>
            </a:r>
            <a:endParaRPr lang="zh-TW" altLang="en-US" sz="1600" b="1" dirty="0"/>
          </a:p>
        </p:txBody>
      </p:sp>
      <p:sp>
        <p:nvSpPr>
          <p:cNvPr id="22" name="圓角矩形 21"/>
          <p:cNvSpPr/>
          <p:nvPr/>
        </p:nvSpPr>
        <p:spPr>
          <a:xfrm>
            <a:off x="1305824" y="2561995"/>
            <a:ext cx="2146450" cy="147494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459326" y="2546244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altLang="zh-TW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83127" y="344406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</a:rPr>
              <a:t>技術研究</a:t>
            </a:r>
            <a:endParaRPr lang="en-US" altLang="zh-TW" sz="3200" b="1" dirty="0">
              <a:solidFill>
                <a:schemeClr val="bg1"/>
              </a:solidFill>
            </a:endParaRPr>
          </a:p>
        </p:txBody>
      </p:sp>
      <p:cxnSp>
        <p:nvCxnSpPr>
          <p:cNvPr id="27" name="直線接點 26"/>
          <p:cNvCxnSpPr/>
          <p:nvPr/>
        </p:nvCxnSpPr>
        <p:spPr>
          <a:xfrm>
            <a:off x="1562400" y="3425120"/>
            <a:ext cx="16209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圓角矩形 27"/>
          <p:cNvSpPr/>
          <p:nvPr/>
        </p:nvSpPr>
        <p:spPr>
          <a:xfrm>
            <a:off x="2672087" y="5009092"/>
            <a:ext cx="2146450" cy="14749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2825589" y="4993341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altLang="zh-TW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49390" y="589115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</a:rPr>
              <a:t>試驗計畫</a:t>
            </a:r>
            <a:endParaRPr lang="en-US" altLang="zh-TW" sz="3200" b="1" dirty="0">
              <a:solidFill>
                <a:schemeClr val="bg1"/>
              </a:solidFill>
            </a:endParaRPr>
          </a:p>
        </p:txBody>
      </p:sp>
      <p:cxnSp>
        <p:nvCxnSpPr>
          <p:cNvPr id="31" name="直線接點 30"/>
          <p:cNvCxnSpPr/>
          <p:nvPr/>
        </p:nvCxnSpPr>
        <p:spPr>
          <a:xfrm>
            <a:off x="2928663" y="5872217"/>
            <a:ext cx="16209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圖形 17" descr="箭號: 直線 以實心填滿">
            <a:extLst>
              <a:ext uri="{FF2B5EF4-FFF2-40B4-BE49-F238E27FC236}">
                <a16:creationId xmlns:a16="http://schemas.microsoft.com/office/drawing/2014/main" id="{AC4923F1-B840-49B7-824A-59C7136A8618}"/>
              </a:ext>
            </a:extLst>
          </p:cNvPr>
          <p:cNvPicPr>
            <a:picLocks noChangeAspect="1"/>
          </p:cNvPicPr>
          <p:nvPr/>
        </p:nvPicPr>
        <p:blipFill>
          <a:blip r:embed="rId4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 rot="14132787">
            <a:off x="2516470" y="3808570"/>
            <a:ext cx="1333772" cy="13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837826"/>
            <a:ext cx="11564964" cy="502990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>
                <a:latin typeface="+mn-ea"/>
              </a:rPr>
              <a:t>12</a:t>
            </a:fld>
            <a:endParaRPr lang="zh-TW" altLang="en-US">
              <a:latin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210601" y="3548176"/>
            <a:ext cx="588360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88" algn="just" fontAlgn="auto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</a:pPr>
            <a:r>
              <a:rPr kumimoji="0" lang="zh-TW" altLang="en-US" sz="2400" b="1" dirty="0" smtClean="0">
                <a:solidFill>
                  <a:schemeClr val="bg1"/>
                </a:solidFill>
                <a:latin typeface="+mn-ea"/>
              </a:rPr>
              <a:t>讓</a:t>
            </a:r>
            <a:r>
              <a:rPr kumimoji="0" lang="zh-TW" altLang="en-US" sz="2400" b="1" dirty="0">
                <a:solidFill>
                  <a:schemeClr val="bg1"/>
                </a:solidFill>
                <a:latin typeface="+mn-ea"/>
              </a:rPr>
              <a:t>與會者</a:t>
            </a:r>
            <a:r>
              <a:rPr kumimoji="0" lang="zh-TW" altLang="en-US" sz="2400" b="1" dirty="0" smtClean="0">
                <a:solidFill>
                  <a:schemeClr val="bg1"/>
                </a:solidFill>
                <a:latin typeface="+mn-ea"/>
              </a:rPr>
              <a:t>瞭解第</a:t>
            </a:r>
            <a:r>
              <a:rPr kumimoji="0" lang="en-US" altLang="zh-TW" sz="2400" b="1" dirty="0" smtClean="0">
                <a:solidFill>
                  <a:schemeClr val="bg1"/>
                </a:solidFill>
                <a:latin typeface="+mn-ea"/>
              </a:rPr>
              <a:t>2</a:t>
            </a:r>
            <a:r>
              <a:rPr kumimoji="0" lang="zh-TW" altLang="en-US" sz="2400" b="1" dirty="0" smtClean="0">
                <a:solidFill>
                  <a:schemeClr val="bg1"/>
                </a:solidFill>
                <a:latin typeface="+mn-ea"/>
              </a:rPr>
              <a:t>階段規劃的試驗場景</a:t>
            </a:r>
            <a:endParaRPr kumimoji="0" lang="zh-TW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560979" y="4843234"/>
            <a:ext cx="6021421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88" algn="just" fontAlgn="auto">
              <a:lnSpc>
                <a:spcPts val="2200"/>
              </a:lnSpc>
              <a:spcBef>
                <a:spcPts val="1800"/>
              </a:spcBef>
              <a:spcAft>
                <a:spcPts val="0"/>
              </a:spcAft>
            </a:pPr>
            <a:r>
              <a:rPr kumimoji="0" lang="zh-TW" altLang="en-US" sz="2400" b="1" dirty="0" smtClean="0">
                <a:solidFill>
                  <a:schemeClr val="bg1"/>
                </a:solidFill>
                <a:latin typeface="+mn-ea"/>
              </a:rPr>
              <a:t>讓</a:t>
            </a:r>
            <a:r>
              <a:rPr kumimoji="0" lang="zh-TW" altLang="en-US" sz="2400" b="1" dirty="0">
                <a:solidFill>
                  <a:schemeClr val="bg1"/>
                </a:solidFill>
                <a:latin typeface="+mn-ea"/>
              </a:rPr>
              <a:t>與會者體驗</a:t>
            </a:r>
            <a:r>
              <a:rPr kumimoji="0" lang="en-US" altLang="zh-TW" sz="2400" b="1" dirty="0">
                <a:solidFill>
                  <a:schemeClr val="bg1"/>
                </a:solidFill>
                <a:latin typeface="+mn-ea"/>
              </a:rPr>
              <a:t>CBDC</a:t>
            </a:r>
            <a:r>
              <a:rPr kumimoji="0" lang="zh-TW" altLang="en-US" sz="2400" b="1" dirty="0">
                <a:solidFill>
                  <a:schemeClr val="bg1"/>
                </a:solidFill>
                <a:latin typeface="+mn-ea"/>
              </a:rPr>
              <a:t>在零售</a:t>
            </a:r>
            <a:r>
              <a:rPr kumimoji="0" lang="zh-TW" altLang="en-US" sz="2400" b="1" dirty="0" smtClean="0">
                <a:solidFill>
                  <a:schemeClr val="bg1"/>
                </a:solidFill>
                <a:latin typeface="+mn-ea"/>
              </a:rPr>
              <a:t>支付場景的展示</a:t>
            </a:r>
            <a:endParaRPr kumimoji="0" lang="zh-TW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183509" y="5792627"/>
            <a:ext cx="5029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88" algn="just">
              <a:spcBef>
                <a:spcPts val="1800"/>
              </a:spcBef>
            </a:pPr>
            <a:r>
              <a:rPr kumimoji="0" lang="zh-TW" altLang="en-US" sz="2400" b="1" dirty="0" smtClean="0">
                <a:solidFill>
                  <a:schemeClr val="bg1"/>
                </a:solidFill>
                <a:latin typeface="+mn-ea"/>
              </a:rPr>
              <a:t>以</a:t>
            </a:r>
            <a:r>
              <a:rPr kumimoji="0" lang="zh-TW" altLang="en-US" sz="2400" b="1" dirty="0">
                <a:solidFill>
                  <a:schemeClr val="bg1"/>
                </a:solidFill>
                <a:latin typeface="+mn-ea"/>
              </a:rPr>
              <a:t>積極</a:t>
            </a:r>
            <a:r>
              <a:rPr kumimoji="0" lang="zh-TW" altLang="en-US" sz="2400" b="1" dirty="0" smtClean="0">
                <a:solidFill>
                  <a:schemeClr val="bg1"/>
                </a:solidFill>
                <a:latin typeface="+mn-ea"/>
              </a:rPr>
              <a:t>開放的態度</a:t>
            </a:r>
            <a:r>
              <a:rPr kumimoji="0" lang="zh-TW" altLang="en-US" sz="2400" b="1" dirty="0">
                <a:solidFill>
                  <a:schemeClr val="bg1"/>
                </a:solidFill>
                <a:latin typeface="+mn-ea"/>
              </a:rPr>
              <a:t>、廣納各界</a:t>
            </a:r>
            <a:r>
              <a:rPr lang="zh-TW" altLang="en-US" sz="2400" b="1" dirty="0">
                <a:solidFill>
                  <a:schemeClr val="bg1"/>
                </a:solidFill>
                <a:latin typeface="+mn-ea"/>
              </a:rPr>
              <a:t>意見，做為下一階段規劃的</a:t>
            </a:r>
            <a:r>
              <a:rPr lang="zh-TW" altLang="en-US" sz="2400" b="1" dirty="0" smtClean="0">
                <a:solidFill>
                  <a:schemeClr val="bg1"/>
                </a:solidFill>
                <a:latin typeface="+mn-ea"/>
              </a:rPr>
              <a:t>參考</a:t>
            </a:r>
            <a:endParaRPr kumimoji="0" lang="en-US" altLang="zh-TW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5" name="圖形 11" descr="聊天 以實心填滿">
            <a:extLst>
              <a:ext uri="{FF2B5EF4-FFF2-40B4-BE49-F238E27FC236}">
                <a16:creationId xmlns:a16="http://schemas.microsoft.com/office/drawing/2014/main" id="{AB6EDC06-C883-93A6-34D2-CA2EF1E7EF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43209" y="5750925"/>
            <a:ext cx="914400" cy="914400"/>
          </a:xfrm>
          <a:prstGeom prst="rect">
            <a:avLst/>
          </a:prstGeom>
        </p:spPr>
      </p:pic>
      <p:pic>
        <p:nvPicPr>
          <p:cNvPr id="66" name="圖形 22" descr="電子商務 以實心填滿">
            <a:extLst>
              <a:ext uri="{FF2B5EF4-FFF2-40B4-BE49-F238E27FC236}">
                <a16:creationId xmlns:a16="http://schemas.microsoft.com/office/drawing/2014/main" id="{A5513990-2E1C-4A4B-B524-EE5F41C438FC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rot="20700000">
            <a:off x="4847265" y="4617763"/>
            <a:ext cx="731983" cy="731983"/>
          </a:xfrm>
          <a:prstGeom prst="rect">
            <a:avLst/>
          </a:prstGeom>
        </p:spPr>
      </p:pic>
      <p:pic>
        <p:nvPicPr>
          <p:cNvPr id="67" name="圖形 30" descr="商店 以實心填滿">
            <a:extLst>
              <a:ext uri="{FF2B5EF4-FFF2-40B4-BE49-F238E27FC236}">
                <a16:creationId xmlns:a16="http://schemas.microsoft.com/office/drawing/2014/main" id="{38B7A6A1-A824-43D1-B4AD-7E4FABA56955}"/>
              </a:ext>
            </a:extLst>
          </p:cNvPr>
          <p:cNvPicPr>
            <a:picLocks noChangeAspect="1"/>
          </p:cNvPicPr>
          <p:nvPr/>
        </p:nvPicPr>
        <p:blipFill>
          <a:blip r:embed="rId3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4452089" y="3314975"/>
            <a:ext cx="731983" cy="731983"/>
          </a:xfrm>
          <a:prstGeom prst="rect">
            <a:avLst/>
          </a:prstGeom>
        </p:spPr>
      </p:pic>
      <p:sp>
        <p:nvSpPr>
          <p:cNvPr id="69" name="矩形 68"/>
          <p:cNvSpPr/>
          <p:nvPr/>
        </p:nvSpPr>
        <p:spPr>
          <a:xfrm>
            <a:off x="609600" y="1332834"/>
            <a:ext cx="4808706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b="1" dirty="0" smtClean="0"/>
              <a:t>(</a:t>
            </a:r>
            <a:r>
              <a:rPr lang="zh-TW" altLang="en-US" sz="2400" b="1" dirty="0"/>
              <a:t>二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目前試驗結果展示及未來規劃</a:t>
            </a:r>
            <a:endParaRPr lang="zh-TW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4864609" y="2143784"/>
            <a:ext cx="5952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TW" sz="2400" b="1" dirty="0">
                <a:solidFill>
                  <a:srgbClr val="FFFF00"/>
                </a:solidFill>
                <a:latin typeface="+mj-ea"/>
                <a:ea typeface="+mj-ea"/>
              </a:rPr>
              <a:t>CBDC</a:t>
            </a:r>
            <a:r>
              <a:rPr lang="zh-TW" altLang="en-US" sz="2400" b="1" dirty="0">
                <a:solidFill>
                  <a:srgbClr val="FFFF00"/>
                </a:solidFill>
                <a:latin typeface="+mj-ea"/>
                <a:ea typeface="+mj-ea"/>
              </a:rPr>
              <a:t>試驗計畫結果展示目的</a:t>
            </a: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65176" y="274638"/>
            <a:ext cx="11926824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三、本行</a:t>
            </a:r>
            <a:r>
              <a:rPr lang="zh-TW" altLang="en-US" dirty="0" smtClean="0"/>
              <a:t>現階段試驗</a:t>
            </a:r>
            <a:r>
              <a:rPr lang="en-US" altLang="zh-TW" dirty="0" smtClean="0"/>
              <a:t>CBDC</a:t>
            </a:r>
            <a:r>
              <a:rPr lang="zh-TW" altLang="en-US" dirty="0" smtClean="0"/>
              <a:t>的結果與</a:t>
            </a:r>
            <a:r>
              <a:rPr lang="zh-TW" altLang="en-US" dirty="0"/>
              <a:t>下一階段的</a:t>
            </a:r>
            <a:r>
              <a:rPr lang="zh-TW" altLang="en-US" dirty="0" smtClean="0"/>
              <a:t>規劃​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53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橢圓 59"/>
          <p:cNvSpPr/>
          <p:nvPr/>
        </p:nvSpPr>
        <p:spPr>
          <a:xfrm>
            <a:off x="9154319" y="3222235"/>
            <a:ext cx="2870639" cy="2870639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0" y="1908102"/>
            <a:ext cx="12192000" cy="1124680"/>
          </a:xfrm>
          <a:prstGeom prst="rect">
            <a:avLst/>
          </a:prstGeom>
          <a:gradFill>
            <a:gsLst>
              <a:gs pos="0">
                <a:schemeClr val="bg1"/>
              </a:gs>
              <a:gs pos="66000">
                <a:schemeClr val="bg1"/>
              </a:gs>
              <a:gs pos="100000">
                <a:schemeClr val="accent5">
                  <a:hueOff val="-9933876"/>
                  <a:satOff val="39811"/>
                  <a:lumOff val="8628"/>
                  <a:tint val="15000"/>
                  <a:satMod val="35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6444198" y="4311947"/>
            <a:ext cx="734271" cy="734271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2979305" y="4311947"/>
            <a:ext cx="734271" cy="734271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4151967" y="3734873"/>
            <a:ext cx="1888418" cy="1888418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332568" y="5631219"/>
            <a:ext cx="150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</a:rPr>
              <a:t>CBDC</a:t>
            </a:r>
          </a:p>
          <a:p>
            <a:pPr algn="ctr"/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</a:rPr>
              <a:t>雛型平台</a:t>
            </a:r>
            <a:endParaRPr lang="en-US" altLang="zh-TW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圖形 11" descr="銀行 以實心填滿">
            <a:extLst>
              <a:ext uri="{FF2B5EF4-FFF2-40B4-BE49-F238E27FC236}">
                <a16:creationId xmlns:a16="http://schemas.microsoft.com/office/drawing/2014/main" id="{CC00CE20-D8EE-4882-8664-FD2FDC5FB6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739875" y="3177361"/>
            <a:ext cx="914400" cy="914400"/>
          </a:xfrm>
          <a:prstGeom prst="rect">
            <a:avLst/>
          </a:prstGeom>
        </p:spPr>
      </p:pic>
      <p:pic>
        <p:nvPicPr>
          <p:cNvPr id="10" name="圖形 33" descr="建築物 以實心填滿">
            <a:extLst>
              <a:ext uri="{FF2B5EF4-FFF2-40B4-BE49-F238E27FC236}">
                <a16:creationId xmlns:a16="http://schemas.microsoft.com/office/drawing/2014/main" id="{4632C369-EBF5-41DB-88E9-FB075F4433B8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739875" y="4167980"/>
            <a:ext cx="914400" cy="914400"/>
          </a:xfrm>
          <a:prstGeom prst="rect">
            <a:avLst/>
          </a:prstGeom>
        </p:spPr>
      </p:pic>
      <p:pic>
        <p:nvPicPr>
          <p:cNvPr id="11" name="圖形 16" descr="一群男人 以實心填滿">
            <a:extLst>
              <a:ext uri="{FF2B5EF4-FFF2-40B4-BE49-F238E27FC236}">
                <a16:creationId xmlns:a16="http://schemas.microsoft.com/office/drawing/2014/main" id="{010D9FA3-4FA5-4BA0-8E20-3C8C61A83ADF}"/>
              </a:ext>
            </a:extLst>
          </p:cNvPr>
          <p:cNvPicPr>
            <a:picLocks noChangeAspect="1"/>
          </p:cNvPicPr>
          <p:nvPr/>
        </p:nvPicPr>
        <p:blipFill>
          <a:blip r:embed="rId6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739875" y="5158599"/>
            <a:ext cx="914400" cy="9144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83639" y="3338370"/>
            <a:ext cx="1402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/>
              <a:t>央行</a:t>
            </a:r>
            <a:r>
              <a:rPr lang="en-US" altLang="zh-TW" sz="2000" b="1" dirty="0" smtClean="0"/>
              <a:t>CBDC</a:t>
            </a:r>
          </a:p>
          <a:p>
            <a:pPr algn="ctr"/>
            <a:r>
              <a:rPr lang="zh-TW" altLang="en-US" sz="2000" b="1" dirty="0" smtClean="0"/>
              <a:t>工作小組</a:t>
            </a:r>
            <a:endParaRPr lang="en-US" altLang="zh-TW" sz="2000" b="1" dirty="0"/>
          </a:p>
        </p:txBody>
      </p:sp>
      <p:sp>
        <p:nvSpPr>
          <p:cNvPr id="13" name="矩形 12"/>
          <p:cNvSpPr/>
          <p:nvPr/>
        </p:nvSpPr>
        <p:spPr>
          <a:xfrm>
            <a:off x="1679819" y="4476556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/>
              <a:t>財金公司</a:t>
            </a:r>
            <a:endParaRPr lang="en-US" altLang="zh-TW" sz="2000" b="1" dirty="0"/>
          </a:p>
        </p:txBody>
      </p:sp>
      <p:sp>
        <p:nvSpPr>
          <p:cNvPr id="14" name="矩形 13"/>
          <p:cNvSpPr/>
          <p:nvPr/>
        </p:nvSpPr>
        <p:spPr>
          <a:xfrm>
            <a:off x="1639810" y="5308235"/>
            <a:ext cx="1290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/>
              <a:t>外部技術團隊</a:t>
            </a:r>
            <a:endParaRPr lang="en-US" altLang="zh-TW" sz="2000" b="1" dirty="0"/>
          </a:p>
        </p:txBody>
      </p:sp>
      <p:sp>
        <p:nvSpPr>
          <p:cNvPr id="16" name="矩形 15"/>
          <p:cNvSpPr/>
          <p:nvPr/>
        </p:nvSpPr>
        <p:spPr>
          <a:xfrm>
            <a:off x="6925054" y="33399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/>
              <a:t>中國信託</a:t>
            </a:r>
            <a:endParaRPr lang="en-US" altLang="zh-TW" sz="2000" b="1" dirty="0"/>
          </a:p>
        </p:txBody>
      </p:sp>
      <p:sp>
        <p:nvSpPr>
          <p:cNvPr id="17" name="矩形 16"/>
          <p:cNvSpPr/>
          <p:nvPr/>
        </p:nvSpPr>
        <p:spPr>
          <a:xfrm>
            <a:off x="7178469" y="381240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/>
              <a:t>華南銀行</a:t>
            </a:r>
            <a:endParaRPr lang="en-US" altLang="zh-TW" sz="2000" b="1" dirty="0"/>
          </a:p>
        </p:txBody>
      </p:sp>
      <p:sp>
        <p:nvSpPr>
          <p:cNvPr id="18" name="矩形 17"/>
          <p:cNvSpPr/>
          <p:nvPr/>
        </p:nvSpPr>
        <p:spPr>
          <a:xfrm>
            <a:off x="7338126" y="428484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/>
              <a:t>上海商銀</a:t>
            </a:r>
            <a:endParaRPr lang="en-US" altLang="zh-TW" sz="2000" b="1" dirty="0"/>
          </a:p>
        </p:txBody>
      </p:sp>
      <p:sp>
        <p:nvSpPr>
          <p:cNvPr id="19" name="矩形 18"/>
          <p:cNvSpPr/>
          <p:nvPr/>
        </p:nvSpPr>
        <p:spPr>
          <a:xfrm>
            <a:off x="7297157" y="4757291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/>
              <a:t>國泰世華</a:t>
            </a:r>
            <a:endParaRPr lang="en-US" altLang="zh-TW" sz="2000" b="1" dirty="0"/>
          </a:p>
        </p:txBody>
      </p:sp>
      <p:sp>
        <p:nvSpPr>
          <p:cNvPr id="20" name="矩形 19"/>
          <p:cNvSpPr/>
          <p:nvPr/>
        </p:nvSpPr>
        <p:spPr>
          <a:xfrm>
            <a:off x="6985417" y="522973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/>
              <a:t>台新銀行</a:t>
            </a:r>
            <a:endParaRPr lang="en-US" altLang="zh-TW" sz="2000" b="1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6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3359" y="3236442"/>
            <a:ext cx="1710964" cy="2425736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44" y="4114641"/>
            <a:ext cx="1042760" cy="1042760"/>
          </a:xfrm>
          <a:prstGeom prst="rect">
            <a:avLst/>
          </a:prstGeom>
        </p:spPr>
      </p:pic>
      <p:cxnSp>
        <p:nvCxnSpPr>
          <p:cNvPr id="30" name="直線單箭頭接點 29"/>
          <p:cNvCxnSpPr>
            <a:stCxn id="29" idx="6"/>
            <a:endCxn id="24" idx="2"/>
          </p:cNvCxnSpPr>
          <p:nvPr/>
        </p:nvCxnSpPr>
        <p:spPr>
          <a:xfrm flipV="1">
            <a:off x="3713576" y="4679082"/>
            <a:ext cx="438391" cy="1"/>
          </a:xfrm>
          <a:prstGeom prst="straightConnector1">
            <a:avLst/>
          </a:prstGeom>
          <a:ln w="762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圖片 36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65" y="4282785"/>
            <a:ext cx="674561" cy="674561"/>
          </a:xfrm>
          <a:prstGeom prst="rect">
            <a:avLst/>
          </a:prstGeom>
        </p:spPr>
      </p:pic>
      <p:cxnSp>
        <p:nvCxnSpPr>
          <p:cNvPr id="38" name="直線單箭頭接點 37"/>
          <p:cNvCxnSpPr>
            <a:stCxn id="34" idx="2"/>
            <a:endCxn id="24" idx="6"/>
          </p:cNvCxnSpPr>
          <p:nvPr/>
        </p:nvCxnSpPr>
        <p:spPr>
          <a:xfrm flipH="1" flipV="1">
            <a:off x="6040385" y="4679082"/>
            <a:ext cx="403813" cy="1"/>
          </a:xfrm>
          <a:prstGeom prst="straightConnector1">
            <a:avLst/>
          </a:prstGeom>
          <a:ln w="762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378331" y="2101557"/>
            <a:ext cx="1106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/>
              <a:t>第</a:t>
            </a:r>
            <a:r>
              <a:rPr lang="en-US" altLang="zh-TW" sz="2000" b="1" dirty="0"/>
              <a:t>2</a:t>
            </a:r>
            <a:r>
              <a:rPr lang="zh-TW" altLang="en-US" sz="2000" b="1" dirty="0" smtClean="0"/>
              <a:t>階段</a:t>
            </a:r>
            <a:endParaRPr lang="en-US" altLang="zh-TW" sz="2000" b="1" dirty="0"/>
          </a:p>
        </p:txBody>
      </p:sp>
      <p:sp>
        <p:nvSpPr>
          <p:cNvPr id="43" name="矩形 42"/>
          <p:cNvSpPr/>
          <p:nvPr/>
        </p:nvSpPr>
        <p:spPr>
          <a:xfrm>
            <a:off x="1375181" y="2438167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/>
              <a:t>通用型</a:t>
            </a:r>
            <a:r>
              <a:rPr lang="en-US" altLang="zh-TW" sz="2400" b="1" dirty="0"/>
              <a:t>CBDC</a:t>
            </a:r>
            <a:r>
              <a:rPr lang="zh-TW" altLang="en-US" sz="2400" b="1" dirty="0"/>
              <a:t>試驗</a:t>
            </a:r>
            <a:r>
              <a:rPr lang="zh-TW" altLang="en-US" sz="2400" b="1" dirty="0" smtClean="0"/>
              <a:t>計畫</a:t>
            </a:r>
            <a:endParaRPr lang="en-US" altLang="zh-TW" sz="2400" b="1" dirty="0"/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>
          <a:blip r:embed="rId6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5" y="2122075"/>
            <a:ext cx="693222" cy="693222"/>
          </a:xfrm>
          <a:prstGeom prst="rect">
            <a:avLst/>
          </a:prstGeom>
        </p:spPr>
      </p:pic>
      <p:grpSp>
        <p:nvGrpSpPr>
          <p:cNvPr id="57" name="群組 56"/>
          <p:cNvGrpSpPr/>
          <p:nvPr/>
        </p:nvGrpSpPr>
        <p:grpSpPr>
          <a:xfrm>
            <a:off x="9003081" y="3078770"/>
            <a:ext cx="3214463" cy="2937351"/>
            <a:chOff x="8787589" y="3523245"/>
            <a:chExt cx="3214463" cy="293735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6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87589" y="3523245"/>
              <a:ext cx="3214463" cy="2937351"/>
            </a:xfrm>
            <a:prstGeom prst="rect">
              <a:avLst/>
            </a:prstGeom>
          </p:spPr>
        </p:pic>
        <p:sp>
          <p:nvSpPr>
            <p:cNvPr id="51" name="弧形 50"/>
            <p:cNvSpPr/>
            <p:nvPr/>
          </p:nvSpPr>
          <p:spPr>
            <a:xfrm rot="423643">
              <a:off x="10720449" y="5332393"/>
              <a:ext cx="630935" cy="692559"/>
            </a:xfrm>
            <a:prstGeom prst="arc">
              <a:avLst>
                <a:gd name="adj1" fmla="val 10158935"/>
                <a:gd name="adj2" fmla="val 19723267"/>
              </a:avLst>
            </a:prstGeom>
            <a:ln w="63500">
              <a:gradFill flip="none" rotWithShape="1">
                <a:gsLst>
                  <a:gs pos="0">
                    <a:schemeClr val="accent5">
                      <a:lumMod val="0"/>
                      <a:lumOff val="100000"/>
                      <a:alpha val="0"/>
                    </a:schemeClr>
                  </a:gs>
                  <a:gs pos="16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/>
                  </a:gs>
                </a:gsLst>
                <a:lin ang="0" scaled="1"/>
                <a:tileRect/>
              </a:gradFill>
              <a:headEnd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9827564" y="6062109"/>
            <a:ext cx="162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零售試驗場景</a:t>
            </a:r>
            <a:endParaRPr lang="zh-TW" altLang="en-US" b="1" dirty="0"/>
          </a:p>
        </p:txBody>
      </p:sp>
      <p:cxnSp>
        <p:nvCxnSpPr>
          <p:cNvPr id="47" name="直線單箭頭接點 46"/>
          <p:cNvCxnSpPr/>
          <p:nvPr/>
        </p:nvCxnSpPr>
        <p:spPr>
          <a:xfrm>
            <a:off x="8135642" y="5429789"/>
            <a:ext cx="651947" cy="0"/>
          </a:xfrm>
          <a:prstGeom prst="straightConnector1">
            <a:avLst/>
          </a:prstGeom>
          <a:ln w="762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>
            <a:off x="8461615" y="4957346"/>
            <a:ext cx="651947" cy="0"/>
          </a:xfrm>
          <a:prstGeom prst="straightConnector1">
            <a:avLst/>
          </a:prstGeom>
          <a:ln w="762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>
            <a:off x="8507746" y="4484904"/>
            <a:ext cx="651947" cy="0"/>
          </a:xfrm>
          <a:prstGeom prst="straightConnector1">
            <a:avLst/>
          </a:prstGeom>
          <a:ln w="762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>
            <a:off x="8389057" y="4012462"/>
            <a:ext cx="651947" cy="0"/>
          </a:xfrm>
          <a:prstGeom prst="straightConnector1">
            <a:avLst/>
          </a:prstGeom>
          <a:ln w="762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8120497" y="3540020"/>
            <a:ext cx="651947" cy="0"/>
          </a:xfrm>
          <a:prstGeom prst="straightConnector1">
            <a:avLst/>
          </a:prstGeom>
          <a:ln w="762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圓角矩形圖說文字 60"/>
          <p:cNvSpPr/>
          <p:nvPr/>
        </p:nvSpPr>
        <p:spPr>
          <a:xfrm>
            <a:off x="6444198" y="5732750"/>
            <a:ext cx="2554147" cy="959768"/>
          </a:xfrm>
          <a:prstGeom prst="wedgeRoundRectCallout">
            <a:avLst>
              <a:gd name="adj1" fmla="val 13334"/>
              <a:gd name="adj2" fmla="val -66220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介接</a:t>
            </a:r>
            <a:r>
              <a:rPr lang="en-US" altLang="zh-TW" b="1" dirty="0" smtClean="0"/>
              <a:t>CBDC</a:t>
            </a:r>
            <a:r>
              <a:rPr lang="zh-TW" altLang="en-US" b="1" dirty="0" smtClean="0"/>
              <a:t>雛型平台，向零售試驗場景提供</a:t>
            </a:r>
            <a:r>
              <a:rPr lang="en-US" altLang="zh-TW" b="1" dirty="0" smtClean="0"/>
              <a:t>CBDC</a:t>
            </a:r>
            <a:r>
              <a:rPr lang="zh-TW" altLang="en-US" b="1" dirty="0" smtClean="0"/>
              <a:t>相關服務</a:t>
            </a:r>
            <a:endParaRPr lang="zh-TW" altLang="en-US" b="1" dirty="0"/>
          </a:p>
        </p:txBody>
      </p:sp>
      <p:sp>
        <p:nvSpPr>
          <p:cNvPr id="40" name="矩形 39"/>
          <p:cNvSpPr/>
          <p:nvPr/>
        </p:nvSpPr>
        <p:spPr>
          <a:xfrm>
            <a:off x="609599" y="1332834"/>
            <a:ext cx="2135175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試驗結果展示</a:t>
            </a:r>
            <a:endParaRPr lang="zh-TW" altLang="en-US" b="1" dirty="0"/>
          </a:p>
        </p:txBody>
      </p:sp>
      <p:sp>
        <p:nvSpPr>
          <p:cNvPr id="46" name="標題 1"/>
          <p:cNvSpPr>
            <a:spLocks noGrp="1"/>
          </p:cNvSpPr>
          <p:nvPr>
            <p:ph type="title"/>
          </p:nvPr>
        </p:nvSpPr>
        <p:spPr>
          <a:xfrm>
            <a:off x="265176" y="274638"/>
            <a:ext cx="11926824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三、本行</a:t>
            </a:r>
            <a:r>
              <a:rPr lang="zh-TW" altLang="en-US" dirty="0" smtClean="0"/>
              <a:t>現階段試驗</a:t>
            </a:r>
            <a:r>
              <a:rPr lang="en-US" altLang="zh-TW" dirty="0" smtClean="0"/>
              <a:t>CBDC</a:t>
            </a:r>
            <a:r>
              <a:rPr lang="zh-TW" altLang="en-US" dirty="0" smtClean="0"/>
              <a:t>的結果與</a:t>
            </a:r>
            <a:r>
              <a:rPr lang="zh-TW" altLang="en-US" dirty="0"/>
              <a:t>下一階段的</a:t>
            </a:r>
            <a:r>
              <a:rPr lang="zh-TW" altLang="en-US" dirty="0" smtClean="0"/>
              <a:t>規劃​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15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>
                <a:latin typeface="+mn-ea"/>
              </a:rPr>
              <a:t>14</a:t>
            </a:fld>
            <a:endParaRPr lang="zh-TW" altLang="en-US">
              <a:latin typeface="+mn-ea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09599" y="1332834"/>
            <a:ext cx="2135175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試驗結果展示</a:t>
            </a:r>
            <a:endParaRPr lang="zh-TW" altLang="en-US" b="1" dirty="0"/>
          </a:p>
        </p:txBody>
      </p:sp>
      <p:sp>
        <p:nvSpPr>
          <p:cNvPr id="73" name="矩形 72"/>
          <p:cNvSpPr/>
          <p:nvPr/>
        </p:nvSpPr>
        <p:spPr>
          <a:xfrm>
            <a:off x="2744774" y="1332834"/>
            <a:ext cx="5378095" cy="4389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bg1"/>
                </a:solidFill>
                <a:latin typeface="+mn-ea"/>
              </a:rPr>
              <a:t>讓與會者瞭解第</a:t>
            </a:r>
            <a:r>
              <a:rPr lang="en-US" altLang="zh-TW" sz="24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zh-TW" altLang="en-US" sz="2400" b="1" dirty="0">
                <a:solidFill>
                  <a:schemeClr val="bg1"/>
                </a:solidFill>
                <a:latin typeface="+mn-ea"/>
              </a:rPr>
              <a:t>階段規劃的試驗場景</a:t>
            </a:r>
          </a:p>
        </p:txBody>
      </p:sp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265176" y="274638"/>
            <a:ext cx="11926824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三、本行</a:t>
            </a:r>
            <a:r>
              <a:rPr lang="zh-TW" altLang="en-US" dirty="0" smtClean="0"/>
              <a:t>現階段試驗</a:t>
            </a:r>
            <a:r>
              <a:rPr lang="en-US" altLang="zh-TW" dirty="0" smtClean="0"/>
              <a:t>CBDC</a:t>
            </a:r>
            <a:r>
              <a:rPr lang="zh-TW" altLang="en-US" dirty="0" smtClean="0"/>
              <a:t>的結果與</a:t>
            </a:r>
            <a:r>
              <a:rPr lang="zh-TW" altLang="en-US" dirty="0"/>
              <a:t>下一階段的</a:t>
            </a:r>
            <a:r>
              <a:rPr lang="zh-TW" altLang="en-US" dirty="0" smtClean="0"/>
              <a:t>規劃​</a:t>
            </a:r>
            <a:endParaRPr lang="zh-TW" altLang="en-US" dirty="0"/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A902AF38-21C1-E743-BE62-A58D6F20C305}"/>
              </a:ext>
            </a:extLst>
          </p:cNvPr>
          <p:cNvGrpSpPr/>
          <p:nvPr/>
        </p:nvGrpSpPr>
        <p:grpSpPr>
          <a:xfrm>
            <a:off x="1718661" y="1988415"/>
            <a:ext cx="8754677" cy="4674121"/>
            <a:chOff x="389323" y="1589828"/>
            <a:chExt cx="8754677" cy="4674121"/>
          </a:xfrm>
        </p:grpSpPr>
        <p:grpSp>
          <p:nvGrpSpPr>
            <p:cNvPr id="29" name="群組 28"/>
            <p:cNvGrpSpPr/>
            <p:nvPr/>
          </p:nvGrpSpPr>
          <p:grpSpPr>
            <a:xfrm>
              <a:off x="1289944" y="1589828"/>
              <a:ext cx="2968238" cy="1349900"/>
              <a:chOff x="392063" y="1664397"/>
              <a:chExt cx="2968238" cy="1232702"/>
            </a:xfrm>
          </p:grpSpPr>
          <p:sp>
            <p:nvSpPr>
              <p:cNvPr id="48" name="圓角矩形 47"/>
              <p:cNvSpPr/>
              <p:nvPr/>
            </p:nvSpPr>
            <p:spPr>
              <a:xfrm>
                <a:off x="392063" y="1885211"/>
                <a:ext cx="2968238" cy="1011888"/>
              </a:xfrm>
              <a:prstGeom prst="roundRect">
                <a:avLst>
                  <a:gd name="adj" fmla="val 11561"/>
                </a:avLst>
              </a:prstGeom>
              <a:noFill/>
              <a:ln w="38100">
                <a:gradFill>
                  <a:gsLst>
                    <a:gs pos="0">
                      <a:srgbClr val="FFC000"/>
                    </a:gs>
                    <a:gs pos="100000">
                      <a:srgbClr val="FF6699"/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+mn-ea"/>
                </a:endParaRPr>
              </a:p>
            </p:txBody>
          </p:sp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41BCE847-C2CC-4BCC-B2ED-17D8EE3A6B51}"/>
                  </a:ext>
                </a:extLst>
              </p:cNvPr>
              <p:cNvSpPr txBox="1"/>
              <p:nvPr/>
            </p:nvSpPr>
            <p:spPr>
              <a:xfrm>
                <a:off x="946053" y="1664397"/>
                <a:ext cx="1860258" cy="421583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31000">
                    <a:srgbClr val="FF6699"/>
                  </a:gs>
                </a:gsLst>
                <a:lin ang="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2400" b="1" kern="100" dirty="0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</a:rPr>
                  <a:t>開立錢包</a:t>
                </a: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517555" y="2187429"/>
                <a:ext cx="2717254" cy="64642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457200" fontAlgn="auto">
                  <a:spcAft>
                    <a:spcPts val="0"/>
                  </a:spcAft>
                </a:pPr>
                <a:r>
                  <a:rPr kumimoji="0" lang="zh-TW" altLang="en-US" sz="2000" b="1" kern="900" dirty="0" smtClean="0">
                    <a:solidFill>
                      <a:srgbClr val="FF6699"/>
                    </a:solidFill>
                    <a:latin typeface="+mn-ea"/>
                    <a:cs typeface="Arial" panose="020B0604020202020204" pitchFamily="34" charset="0"/>
                  </a:rPr>
                  <a:t>本國人及外國人均可透過</a:t>
                </a:r>
                <a:r>
                  <a:rPr kumimoji="0" lang="en-US" altLang="zh-TW" sz="2000" b="1" kern="900" dirty="0">
                    <a:solidFill>
                      <a:srgbClr val="FF6699"/>
                    </a:solidFill>
                    <a:latin typeface="+mn-ea"/>
                    <a:cs typeface="Arial" panose="020B0604020202020204" pitchFamily="34" charset="0"/>
                  </a:rPr>
                  <a:t>APP</a:t>
                </a:r>
                <a:r>
                  <a:rPr kumimoji="0" lang="zh-TW" altLang="en-US" sz="2000" b="1" kern="900" dirty="0">
                    <a:solidFill>
                      <a:srgbClr val="FF6699"/>
                    </a:solidFill>
                    <a:latin typeface="+mn-ea"/>
                    <a:cs typeface="Arial" panose="020B0604020202020204" pitchFamily="34" charset="0"/>
                  </a:rPr>
                  <a:t>開立錢包</a:t>
                </a: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389323" y="3237949"/>
              <a:ext cx="4246414" cy="2593808"/>
              <a:chOff x="341614" y="3782120"/>
              <a:chExt cx="3787555" cy="2217039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341614" y="4074882"/>
                <a:ext cx="3787555" cy="1746025"/>
              </a:xfrm>
              <a:prstGeom prst="roundRect">
                <a:avLst>
                  <a:gd name="adj" fmla="val 7154"/>
                </a:avLst>
              </a:prstGeom>
              <a:noFill/>
              <a:ln w="38100">
                <a:gradFill>
                  <a:gsLst>
                    <a:gs pos="0">
                      <a:srgbClr val="44D6BA"/>
                    </a:gs>
                    <a:gs pos="100000">
                      <a:srgbClr val="9BBB58"/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+mn-ea"/>
                </a:endParaRPr>
              </a:p>
            </p:txBody>
          </p:sp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41BCE847-C2CC-4BCC-B2ED-17D8EE3A6B51}"/>
                  </a:ext>
                </a:extLst>
              </p:cNvPr>
              <p:cNvSpPr txBox="1"/>
              <p:nvPr/>
            </p:nvSpPr>
            <p:spPr>
              <a:xfrm>
                <a:off x="1093602" y="3782120"/>
                <a:ext cx="2209884" cy="394605"/>
              </a:xfrm>
              <a:prstGeom prst="rect">
                <a:avLst/>
              </a:prstGeom>
              <a:gradFill flip="none" rotWithShape="1">
                <a:gsLst>
                  <a:gs pos="0">
                    <a:srgbClr val="48DBBE"/>
                  </a:gs>
                  <a:gs pos="31000">
                    <a:srgbClr val="16A086"/>
                  </a:gs>
                </a:gsLst>
                <a:lin ang="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2400" b="1" kern="100" dirty="0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</a:rPr>
                  <a:t>兌換及提領</a:t>
                </a: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381675" y="4398818"/>
                <a:ext cx="3633740" cy="1600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2300" lvl="1" defTabSz="457200" fontAlgn="auto">
                  <a:spcAft>
                    <a:spcPts val="0"/>
                  </a:spcAft>
                  <a:buSzPct val="87000"/>
                </a:pPr>
                <a:r>
                  <a:rPr lang="en-US" altLang="zh-TW" sz="2000" b="1" dirty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1.</a:t>
                </a:r>
                <a:r>
                  <a:rPr lang="zh-TW" altLang="en-US" sz="2000" b="1" dirty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帳戶存款與</a:t>
                </a:r>
                <a:r>
                  <a:rPr lang="en-US" altLang="zh-TW" sz="2000" b="1" dirty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CBDC</a:t>
                </a:r>
                <a:r>
                  <a:rPr lang="zh-TW" altLang="en-US" sz="2000" b="1" dirty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間之兌換</a:t>
                </a:r>
                <a:endParaRPr lang="en-US" altLang="zh-TW" sz="2000" b="1" dirty="0">
                  <a:solidFill>
                    <a:srgbClr val="16A086"/>
                  </a:solidFill>
                  <a:latin typeface="+mn-ea"/>
                  <a:cs typeface="Arial" panose="020B0604020202020204" pitchFamily="34" charset="0"/>
                </a:endParaRPr>
              </a:p>
              <a:p>
                <a:pPr marL="222300" lvl="1" defTabSz="457200" fontAlgn="auto">
                  <a:spcAft>
                    <a:spcPts val="0"/>
                  </a:spcAft>
                  <a:buSzPct val="87000"/>
                </a:pPr>
                <a:r>
                  <a:rPr lang="en-US" altLang="zh-TW" sz="2000" b="1" dirty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2.</a:t>
                </a:r>
                <a:r>
                  <a:rPr lang="zh-TW" altLang="en-US" sz="2000" b="1" dirty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現金與</a:t>
                </a:r>
                <a:r>
                  <a:rPr lang="en-US" altLang="zh-TW" sz="2000" b="1" dirty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CBDC</a:t>
                </a:r>
                <a:r>
                  <a:rPr lang="zh-TW" altLang="en-US" sz="2000" b="1" dirty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間之兌換</a:t>
                </a:r>
                <a:endParaRPr kumimoji="0" lang="en-US" altLang="zh-TW" sz="2000" b="1" kern="900" dirty="0">
                  <a:solidFill>
                    <a:srgbClr val="16A086"/>
                  </a:solidFill>
                  <a:latin typeface="+mn-ea"/>
                  <a:cs typeface="Arial" panose="020B0604020202020204" pitchFamily="34" charset="0"/>
                </a:endParaRPr>
              </a:p>
              <a:p>
                <a:pPr marL="787400" lvl="1" indent="-342900" defTabSz="457200" fontAlgn="auto">
                  <a:spcAft>
                    <a:spcPts val="0"/>
                  </a:spcAft>
                  <a:buSzPct val="85000"/>
                  <a:buFont typeface="Wingdings" panose="05000000000000000000" pitchFamily="2" charset="2"/>
                  <a:buChar char="l"/>
                </a:pPr>
                <a:r>
                  <a:rPr kumimoji="0" lang="en-US" altLang="zh-TW" b="1" kern="900" dirty="0" smtClean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CBDC</a:t>
                </a:r>
                <a:r>
                  <a:rPr lang="zh-TW" altLang="en-US" b="1" kern="900" dirty="0" smtClean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兌換成現鈔於</a:t>
                </a:r>
                <a:r>
                  <a:rPr kumimoji="0" lang="en-US" altLang="zh-TW" b="1" kern="900" dirty="0" smtClean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ATM</a:t>
                </a:r>
                <a:r>
                  <a:rPr kumimoji="0" lang="zh-TW" altLang="en-US" b="1" kern="900" dirty="0" smtClean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提領</a:t>
                </a:r>
                <a:endParaRPr kumimoji="0" lang="en-US" altLang="zh-TW" b="1" kern="900" dirty="0">
                  <a:solidFill>
                    <a:srgbClr val="16A086"/>
                  </a:solidFill>
                  <a:latin typeface="+mn-ea"/>
                  <a:cs typeface="Arial" panose="020B0604020202020204" pitchFamily="34" charset="0"/>
                </a:endParaRPr>
              </a:p>
              <a:p>
                <a:pPr marL="787400" lvl="1" indent="-342900" defTabSz="457200" fontAlgn="auto">
                  <a:spcAft>
                    <a:spcPts val="0"/>
                  </a:spcAft>
                  <a:buSzPct val="85000"/>
                  <a:buFont typeface="Wingdings" panose="05000000000000000000" pitchFamily="2" charset="2"/>
                  <a:buChar char="l"/>
                </a:pPr>
                <a:r>
                  <a:rPr kumimoji="0" lang="zh-TW" altLang="en-US" b="1" kern="900" dirty="0" smtClean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現鈔</a:t>
                </a:r>
                <a:r>
                  <a:rPr kumimoji="0" lang="en-US" altLang="zh-TW" b="1" kern="900" dirty="0" smtClean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(</a:t>
                </a:r>
                <a:r>
                  <a:rPr kumimoji="0" lang="zh-TW" altLang="en-US" b="1" kern="900" dirty="0" smtClean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包括外幣</a:t>
                </a:r>
                <a:r>
                  <a:rPr kumimoji="0" lang="en-US" altLang="zh-TW" b="1" kern="900" dirty="0" smtClean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)</a:t>
                </a:r>
                <a:r>
                  <a:rPr kumimoji="0" lang="zh-TW" altLang="en-US" b="1" kern="900" dirty="0" smtClean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存入</a:t>
                </a:r>
                <a:r>
                  <a:rPr kumimoji="0" lang="en-US" altLang="zh-TW" b="1" kern="900" dirty="0" smtClean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ATM</a:t>
                </a:r>
                <a:r>
                  <a:rPr kumimoji="0" lang="zh-TW" altLang="en-US" b="1" kern="900" dirty="0" smtClean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以兌換</a:t>
                </a:r>
                <a:r>
                  <a:rPr kumimoji="0" lang="en-US" altLang="zh-TW" b="1" kern="900" dirty="0">
                    <a:solidFill>
                      <a:srgbClr val="16A086"/>
                    </a:solidFill>
                    <a:latin typeface="+mn-ea"/>
                    <a:cs typeface="Arial" panose="020B0604020202020204" pitchFamily="34" charset="0"/>
                  </a:rPr>
                  <a:t>CBDC</a:t>
                </a:r>
              </a:p>
              <a:p>
                <a:pPr marL="565150" lvl="1" indent="-120650" defTabSz="457200" fontAlgn="auto">
                  <a:lnSpc>
                    <a:spcPts val="1400"/>
                  </a:lnSpc>
                  <a:spcBef>
                    <a:spcPts val="1200"/>
                  </a:spcBef>
                  <a:spcAft>
                    <a:spcPts val="0"/>
                  </a:spcAft>
                  <a:buSzPct val="87000"/>
                  <a:buFont typeface="Arial" panose="020B0604020202020204" pitchFamily="34" charset="0"/>
                  <a:buChar char="•"/>
                </a:pPr>
                <a:endParaRPr lang="en-US" altLang="zh-TW" sz="2000" b="1" dirty="0">
                  <a:solidFill>
                    <a:srgbClr val="16A086"/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4112081" y="2048372"/>
              <a:ext cx="3714137" cy="1819887"/>
              <a:chOff x="5525727" y="2153712"/>
              <a:chExt cx="3714137" cy="1621060"/>
            </a:xfrm>
          </p:grpSpPr>
          <p:sp>
            <p:nvSpPr>
              <p:cNvPr id="42" name="圓角矩形 41"/>
              <p:cNvSpPr/>
              <p:nvPr/>
            </p:nvSpPr>
            <p:spPr>
              <a:xfrm>
                <a:off x="5525727" y="2410486"/>
                <a:ext cx="3524283" cy="1364286"/>
              </a:xfrm>
              <a:prstGeom prst="roundRect">
                <a:avLst/>
              </a:prstGeom>
              <a:noFill/>
              <a:ln w="25400" cap="flat" cmpd="sng" algn="ctr">
                <a:gradFill>
                  <a:gsLst>
                    <a:gs pos="0">
                      <a:srgbClr val="C69BE9"/>
                    </a:gs>
                    <a:gs pos="100000">
                      <a:srgbClr val="3282BE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1BCE847-C2CC-4BCC-B2ED-17D8EE3A6B51}"/>
                  </a:ext>
                </a:extLst>
              </p:cNvPr>
              <p:cNvSpPr txBox="1"/>
              <p:nvPr/>
            </p:nvSpPr>
            <p:spPr>
              <a:xfrm>
                <a:off x="6228184" y="2153712"/>
                <a:ext cx="1860258" cy="411227"/>
              </a:xfrm>
              <a:prstGeom prst="rect">
                <a:avLst/>
              </a:prstGeom>
              <a:gradFill flip="none" rotWithShape="1">
                <a:gsLst>
                  <a:gs pos="27000">
                    <a:srgbClr val="C69BE9"/>
                  </a:gs>
                  <a:gs pos="66000">
                    <a:srgbClr val="7030A0"/>
                  </a:gs>
                </a:gsLst>
                <a:lin ang="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2400" b="1" kern="100" dirty="0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</a:rPr>
                  <a:t>消費支付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599124" y="2749349"/>
                <a:ext cx="3640740" cy="630548"/>
              </a:xfrm>
              <a:prstGeom prst="rect">
                <a:avLst/>
              </a:prstGeom>
              <a:ln>
                <a:noFill/>
              </a:ln>
            </p:spPr>
            <p:txBody>
              <a:bodyPr wrap="square" anchor="b">
                <a:spAutoFit/>
              </a:bodyPr>
              <a:lstStyle/>
              <a:p>
                <a:pPr marL="222300" lvl="1" defTabSz="457200" fontAlgn="auto">
                  <a:spcAft>
                    <a:spcPts val="0"/>
                  </a:spcAft>
                  <a:buSzPct val="87000"/>
                </a:pPr>
                <a:r>
                  <a:rPr lang="en-US" altLang="zh-TW" sz="2000" b="1" dirty="0">
                    <a:solidFill>
                      <a:srgbClr val="8C53B8"/>
                    </a:solidFill>
                    <a:latin typeface="+mn-ea"/>
                    <a:cs typeface="Arial" panose="020B0604020202020204" pitchFamily="34" charset="0"/>
                  </a:rPr>
                  <a:t>1.CBDC</a:t>
                </a:r>
                <a:r>
                  <a:rPr lang="zh-TW" altLang="en-US" sz="2000" b="1" dirty="0">
                    <a:solidFill>
                      <a:srgbClr val="8C53B8"/>
                    </a:solidFill>
                    <a:latin typeface="+mn-ea"/>
                    <a:cs typeface="Arial" panose="020B0604020202020204" pitchFamily="34" charset="0"/>
                  </a:rPr>
                  <a:t>購物</a:t>
                </a:r>
              </a:p>
              <a:p>
                <a:pPr marL="222300" lvl="1" defTabSz="457200" fontAlgn="auto">
                  <a:spcAft>
                    <a:spcPts val="0"/>
                  </a:spcAft>
                  <a:buSzPct val="87000"/>
                </a:pPr>
                <a:r>
                  <a:rPr lang="en-US" altLang="zh-TW" sz="2000" b="1" dirty="0">
                    <a:solidFill>
                      <a:srgbClr val="8C53B8"/>
                    </a:solidFill>
                    <a:latin typeface="+mn-ea"/>
                    <a:cs typeface="Arial" panose="020B0604020202020204" pitchFamily="34" charset="0"/>
                  </a:rPr>
                  <a:t>2.</a:t>
                </a:r>
                <a:r>
                  <a:rPr lang="zh-TW" altLang="en-US" sz="2000" b="1" dirty="0">
                    <a:solidFill>
                      <a:srgbClr val="8C53B8"/>
                    </a:solidFill>
                    <a:latin typeface="+mn-ea"/>
                    <a:cs typeface="Arial" panose="020B0604020202020204" pitchFamily="34" charset="0"/>
                  </a:rPr>
                  <a:t>具使用期限之數位券</a:t>
                </a:r>
                <a:endParaRPr lang="en-US" altLang="zh-TW" sz="2000" b="1" dirty="0">
                  <a:solidFill>
                    <a:srgbClr val="8C53B8"/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6243571" y="3661519"/>
              <a:ext cx="2900429" cy="1668269"/>
              <a:chOff x="4586058" y="3544526"/>
              <a:chExt cx="2900429" cy="1540658"/>
            </a:xfrm>
          </p:grpSpPr>
          <p:sp>
            <p:nvSpPr>
              <p:cNvPr id="39" name="圓角矩形 38"/>
              <p:cNvSpPr/>
              <p:nvPr/>
            </p:nvSpPr>
            <p:spPr>
              <a:xfrm>
                <a:off x="4586058" y="3735452"/>
                <a:ext cx="2824816" cy="1349732"/>
              </a:xfrm>
              <a:prstGeom prst="roundRect">
                <a:avLst/>
              </a:prstGeom>
              <a:noFill/>
              <a:ln w="25400" cap="flat" cmpd="sng" algn="ctr">
                <a:gradFill>
                  <a:gsLst>
                    <a:gs pos="0">
                      <a:srgbClr val="28608C">
                        <a:lumMod val="60000"/>
                        <a:lumOff val="40000"/>
                      </a:srgbClr>
                    </a:gs>
                    <a:gs pos="100000">
                      <a:srgbClr val="3282BE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41BCE847-C2CC-4BCC-B2ED-17D8EE3A6B51}"/>
                  </a:ext>
                </a:extLst>
              </p:cNvPr>
              <p:cNvSpPr txBox="1"/>
              <p:nvPr/>
            </p:nvSpPr>
            <p:spPr>
              <a:xfrm>
                <a:off x="4938742" y="3544526"/>
                <a:ext cx="2080217" cy="426351"/>
              </a:xfrm>
              <a:prstGeom prst="rect">
                <a:avLst/>
              </a:prstGeom>
              <a:gradFill flip="none" rotWithShape="1">
                <a:gsLst>
                  <a:gs pos="4000">
                    <a:srgbClr val="99CCFF"/>
                  </a:gs>
                  <a:gs pos="66000">
                    <a:srgbClr val="0070C0"/>
                  </a:gs>
                </a:gsLst>
                <a:lin ang="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2400" b="1" kern="100" dirty="0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</a:rPr>
                  <a:t>轉帳</a:t>
                </a:r>
                <a:r>
                  <a:rPr lang="en-US" altLang="zh-TW" sz="2400" b="1" kern="100" dirty="0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</a:rPr>
                  <a:t>/</a:t>
                </a:r>
                <a:r>
                  <a:rPr lang="zh-TW" altLang="en-US" sz="2400" b="1" kern="100" dirty="0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</a:rPr>
                  <a:t>繳費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2B201C6-D455-421F-A36A-3C619DB10B4E}"/>
                  </a:ext>
                </a:extLst>
              </p:cNvPr>
              <p:cNvSpPr/>
              <p:nvPr/>
            </p:nvSpPr>
            <p:spPr>
              <a:xfrm>
                <a:off x="5017376" y="4059045"/>
                <a:ext cx="2469111" cy="653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 fontAlgn="auto">
                  <a:spcAft>
                    <a:spcPts val="0"/>
                  </a:spcAft>
                </a:pPr>
                <a:r>
                  <a:rPr kumimoji="0" lang="en-US" altLang="zh-TW" sz="2000" b="1" kern="900" dirty="0">
                    <a:solidFill>
                      <a:srgbClr val="1F83CD"/>
                    </a:solidFill>
                    <a:latin typeface="+mn-ea"/>
                    <a:cs typeface="Arial" panose="020B0604020202020204" pitchFamily="34" charset="0"/>
                  </a:rPr>
                  <a:t>1.P2P</a:t>
                </a:r>
                <a:r>
                  <a:rPr kumimoji="0" lang="zh-TW" altLang="en-US" sz="2000" b="1" kern="900" dirty="0">
                    <a:solidFill>
                      <a:srgbClr val="1F83CD"/>
                    </a:solidFill>
                    <a:latin typeface="+mn-ea"/>
                    <a:cs typeface="Arial" panose="020B0604020202020204" pitchFamily="34" charset="0"/>
                  </a:rPr>
                  <a:t>轉帳</a:t>
                </a:r>
                <a:endParaRPr kumimoji="0" lang="en-US" altLang="zh-TW" sz="2000" b="1" kern="900" dirty="0">
                  <a:solidFill>
                    <a:srgbClr val="1F83CD"/>
                  </a:solidFill>
                  <a:latin typeface="+mn-ea"/>
                  <a:cs typeface="Arial" panose="020B0604020202020204" pitchFamily="34" charset="0"/>
                </a:endParaRPr>
              </a:p>
              <a:p>
                <a:pPr defTabSz="457200" fontAlgn="auto">
                  <a:spcAft>
                    <a:spcPts val="0"/>
                  </a:spcAft>
                </a:pPr>
                <a:r>
                  <a:rPr kumimoji="0" lang="en-US" altLang="zh-TW" sz="2000" b="1" kern="900" dirty="0">
                    <a:solidFill>
                      <a:srgbClr val="1F83CD"/>
                    </a:solidFill>
                    <a:latin typeface="+mn-ea"/>
                    <a:cs typeface="Arial" panose="020B0604020202020204" pitchFamily="34" charset="0"/>
                  </a:rPr>
                  <a:t>2.</a:t>
                </a:r>
                <a:r>
                  <a:rPr kumimoji="0" lang="zh-TW" altLang="en-US" sz="2000" b="1" kern="900" dirty="0">
                    <a:solidFill>
                      <a:srgbClr val="1F83CD"/>
                    </a:solidFill>
                    <a:latin typeface="+mn-ea"/>
                    <a:cs typeface="Arial" panose="020B0604020202020204" pitchFamily="34" charset="0"/>
                  </a:rPr>
                  <a:t>掃碼繳費</a:t>
                </a:r>
              </a:p>
            </p:txBody>
          </p:sp>
        </p:grpSp>
        <p:grpSp>
          <p:nvGrpSpPr>
            <p:cNvPr id="34" name="群組 33"/>
            <p:cNvGrpSpPr/>
            <p:nvPr/>
          </p:nvGrpSpPr>
          <p:grpSpPr>
            <a:xfrm>
              <a:off x="4258181" y="5077548"/>
              <a:ext cx="3096344" cy="1186401"/>
              <a:chOff x="539553" y="4863266"/>
              <a:chExt cx="3096344" cy="1069397"/>
            </a:xfrm>
          </p:grpSpPr>
          <p:sp>
            <p:nvSpPr>
              <p:cNvPr id="35" name="圓角矩形 34"/>
              <p:cNvSpPr/>
              <p:nvPr/>
            </p:nvSpPr>
            <p:spPr>
              <a:xfrm>
                <a:off x="539553" y="5013176"/>
                <a:ext cx="3096344" cy="919487"/>
              </a:xfrm>
              <a:prstGeom prst="roundRect">
                <a:avLst>
                  <a:gd name="adj" fmla="val 11561"/>
                </a:avLst>
              </a:prstGeom>
              <a:noFill/>
              <a:ln w="38100">
                <a:gradFill>
                  <a:gsLst>
                    <a:gs pos="0">
                      <a:srgbClr val="002060"/>
                    </a:gs>
                    <a:gs pos="100000">
                      <a:srgbClr val="FF6699"/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+mn-ea"/>
                </a:endParaRPr>
              </a:p>
            </p:txBody>
          </p:sp>
          <p:grpSp>
            <p:nvGrpSpPr>
              <p:cNvPr id="36" name="群組 35"/>
              <p:cNvGrpSpPr/>
              <p:nvPr/>
            </p:nvGrpSpPr>
            <p:grpSpPr>
              <a:xfrm>
                <a:off x="1130642" y="4863266"/>
                <a:ext cx="2481229" cy="884790"/>
                <a:chOff x="1157596" y="4852189"/>
                <a:chExt cx="2481229" cy="884790"/>
              </a:xfrm>
            </p:grpSpPr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41BCE847-C2CC-4BCC-B2ED-17D8EE3A6B51}"/>
                    </a:ext>
                  </a:extLst>
                </p:cNvPr>
                <p:cNvSpPr txBox="1"/>
                <p:nvPr/>
              </p:nvSpPr>
              <p:spPr>
                <a:xfrm>
                  <a:off x="1157596" y="4852189"/>
                  <a:ext cx="1860258" cy="416135"/>
                </a:xfrm>
                <a:prstGeom prst="rect">
                  <a:avLst/>
                </a:prstGeom>
                <a:gradFill flip="none" rotWithShape="1">
                  <a:gsLst>
                    <a:gs pos="11000">
                      <a:srgbClr val="062161"/>
                    </a:gs>
                    <a:gs pos="53000">
                      <a:srgbClr val="E45F93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TW" altLang="en-US" sz="2400" b="1" kern="100" dirty="0">
                      <a:solidFill>
                        <a:schemeClr val="bg1"/>
                      </a:solidFill>
                      <a:latin typeface="+mn-ea"/>
                      <a:cs typeface="Times New Roman" panose="02020603050405020304" pitchFamily="18" charset="0"/>
                    </a:rPr>
                    <a:t>移工匯款</a:t>
                  </a:r>
                </a:p>
              </p:txBody>
            </p:sp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05BC1A78-6F18-4992-8DA1-E2C2B04FE497}"/>
                    </a:ext>
                  </a:extLst>
                </p:cNvPr>
                <p:cNvSpPr/>
                <p:nvPr/>
              </p:nvSpPr>
              <p:spPr>
                <a:xfrm>
                  <a:off x="1459657" y="5376328"/>
                  <a:ext cx="2179168" cy="36065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457200" fontAlgn="auto">
                    <a:spcBef>
                      <a:spcPts val="1800"/>
                    </a:spcBef>
                    <a:spcAft>
                      <a:spcPts val="0"/>
                    </a:spcAft>
                  </a:pPr>
                  <a:r>
                    <a:rPr kumimoji="0" lang="zh-TW" altLang="zh-TW" sz="2000" b="1" kern="900" dirty="0" smtClean="0">
                      <a:solidFill>
                        <a:srgbClr val="155D8E"/>
                      </a:solidFill>
                      <a:latin typeface="+mn-ea"/>
                      <a:cs typeface="Arial" panose="020B0604020202020204" pitchFamily="34" charset="0"/>
                    </a:rPr>
                    <a:t>匯款</a:t>
                  </a:r>
                  <a:endParaRPr kumimoji="0" lang="zh-TW" altLang="en-US" sz="2000" b="1" kern="900" dirty="0">
                    <a:solidFill>
                      <a:srgbClr val="155D8E"/>
                    </a:solidFill>
                    <a:latin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355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-110" b="13284"/>
          <a:stretch/>
        </p:blipFill>
        <p:spPr>
          <a:xfrm>
            <a:off x="1247775" y="3412402"/>
            <a:ext cx="9164877" cy="329608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>
                <a:latin typeface="+mn-ea"/>
              </a:rPr>
              <a:t>15</a:t>
            </a:fld>
            <a:endParaRPr lang="zh-TW" altLang="en-US" dirty="0"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2932367-71D6-46F9-98F6-9DA3A4E4175E}"/>
              </a:ext>
            </a:extLst>
          </p:cNvPr>
          <p:cNvSpPr/>
          <p:nvPr/>
        </p:nvSpPr>
        <p:spPr>
          <a:xfrm>
            <a:off x="1827786" y="1900962"/>
            <a:ext cx="3128400" cy="852143"/>
          </a:xfrm>
          <a:prstGeom prst="rect">
            <a:avLst/>
          </a:prstGeom>
          <a:solidFill>
            <a:srgbClr val="6C9F72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kern="0" spc="300" dirty="0">
                <a:solidFill>
                  <a:schemeClr val="bg1"/>
                </a:solidFill>
                <a:latin typeface="+mn-ea"/>
              </a:rPr>
              <a:t>銀行展區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2932367-71D6-46F9-98F6-9DA3A4E4175E}"/>
              </a:ext>
            </a:extLst>
          </p:cNvPr>
          <p:cNvSpPr/>
          <p:nvPr/>
        </p:nvSpPr>
        <p:spPr>
          <a:xfrm>
            <a:off x="7284309" y="1900961"/>
            <a:ext cx="3128343" cy="852143"/>
          </a:xfrm>
          <a:prstGeom prst="rect">
            <a:avLst/>
          </a:prstGeom>
          <a:solidFill>
            <a:srgbClr val="4CACDE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kern="0" spc="300" dirty="0">
                <a:solidFill>
                  <a:schemeClr val="bg1"/>
                </a:solidFill>
                <a:latin typeface="+mn-ea"/>
              </a:rPr>
              <a:t>特店展區</a:t>
            </a:r>
          </a:p>
        </p:txBody>
      </p:sp>
      <p:sp>
        <p:nvSpPr>
          <p:cNvPr id="35" name="矩形 34"/>
          <p:cNvSpPr/>
          <p:nvPr/>
        </p:nvSpPr>
        <p:spPr>
          <a:xfrm>
            <a:off x="609599" y="1332834"/>
            <a:ext cx="2113281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試驗結果展示</a:t>
            </a:r>
            <a:endParaRPr lang="zh-TW" altLang="en-US" b="1" dirty="0"/>
          </a:p>
        </p:txBody>
      </p:sp>
      <p:sp>
        <p:nvSpPr>
          <p:cNvPr id="36" name="矩形 35"/>
          <p:cNvSpPr/>
          <p:nvPr/>
        </p:nvSpPr>
        <p:spPr>
          <a:xfrm>
            <a:off x="2721435" y="1333765"/>
            <a:ext cx="6016527" cy="4389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bg1"/>
                </a:solidFill>
                <a:latin typeface="+mn-ea"/>
              </a:rPr>
              <a:t>讓與會者體驗</a:t>
            </a:r>
            <a:r>
              <a:rPr lang="en-US" altLang="zh-TW" sz="2400" b="1" dirty="0">
                <a:solidFill>
                  <a:schemeClr val="bg1"/>
                </a:solidFill>
                <a:latin typeface="+mn-ea"/>
              </a:rPr>
              <a:t>CBDC</a:t>
            </a:r>
            <a:r>
              <a:rPr lang="zh-TW" altLang="en-US" sz="2400" b="1" dirty="0">
                <a:solidFill>
                  <a:schemeClr val="bg1"/>
                </a:solidFill>
                <a:latin typeface="+mn-ea"/>
              </a:rPr>
              <a:t>在零售支付場景的展示</a:t>
            </a:r>
          </a:p>
        </p:txBody>
      </p:sp>
      <p:grpSp>
        <p:nvGrpSpPr>
          <p:cNvPr id="54" name="群組 53"/>
          <p:cNvGrpSpPr/>
          <p:nvPr/>
        </p:nvGrpSpPr>
        <p:grpSpPr>
          <a:xfrm>
            <a:off x="1950348" y="3447550"/>
            <a:ext cx="7900554" cy="3162096"/>
            <a:chOff x="818284" y="2334721"/>
            <a:chExt cx="7714157" cy="3544280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55" name="群組 54"/>
            <p:cNvGrpSpPr/>
            <p:nvPr/>
          </p:nvGrpSpPr>
          <p:grpSpPr>
            <a:xfrm>
              <a:off x="818284" y="2348712"/>
              <a:ext cx="7714157" cy="3530289"/>
              <a:chOff x="818284" y="2348712"/>
              <a:chExt cx="7714157" cy="3530289"/>
            </a:xfrm>
            <a:grpFill/>
          </p:grpSpPr>
          <p:sp>
            <p:nvSpPr>
              <p:cNvPr id="57" name="矩形 56"/>
              <p:cNvSpPr/>
              <p:nvPr/>
            </p:nvSpPr>
            <p:spPr bwMode="auto">
              <a:xfrm>
                <a:off x="818284" y="2348880"/>
                <a:ext cx="432048" cy="2046125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 bwMode="auto">
              <a:xfrm>
                <a:off x="1043608" y="2348880"/>
                <a:ext cx="7272808" cy="414923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  <p:sp>
            <p:nvSpPr>
              <p:cNvPr id="59" name="向下箭號 58"/>
              <p:cNvSpPr/>
              <p:nvPr/>
            </p:nvSpPr>
            <p:spPr bwMode="auto">
              <a:xfrm>
                <a:off x="7774560" y="2348712"/>
                <a:ext cx="757881" cy="3530289"/>
              </a:xfrm>
              <a:prstGeom prst="downArrow">
                <a:avLst>
                  <a:gd name="adj1" fmla="val 50000"/>
                  <a:gd name="adj2" fmla="val 41720"/>
                </a:avLst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</p:grpSp>
        <p:sp>
          <p:nvSpPr>
            <p:cNvPr id="56" name="文字方塊 55"/>
            <p:cNvSpPr txBox="1"/>
            <p:nvPr/>
          </p:nvSpPr>
          <p:spPr>
            <a:xfrm>
              <a:off x="4603252" y="2334721"/>
              <a:ext cx="2458778" cy="448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i="1" spc="300" dirty="0" smtClean="0">
                  <a:solidFill>
                    <a:schemeClr val="bg1"/>
                  </a:solidFill>
                  <a:latin typeface="+mn-ea"/>
                </a:rPr>
                <a:t>展示區體驗動線</a:t>
              </a:r>
              <a:endParaRPr lang="zh-TW" altLang="en-US" sz="2000" b="1" i="1" spc="3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1428843" y="2635430"/>
            <a:ext cx="309022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36000" rIns="3600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展示</a:t>
            </a:r>
            <a:r>
              <a:rPr lang="zh-TW" altLang="en-US" sz="20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開立錢包、兌換</a:t>
            </a:r>
            <a:r>
              <a:rPr lang="zh-TW" altLang="en-US" sz="20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及</a:t>
            </a:r>
            <a: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/>
            </a:r>
            <a:br>
              <a:rPr lang="en-US" altLang="zh-TW" sz="20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</a:br>
            <a:r>
              <a:rPr lang="zh-TW" altLang="en-US" sz="2000" b="1" dirty="0" smtClean="0">
                <a:solidFill>
                  <a:schemeClr val="accent3">
                    <a:lumMod val="50000"/>
                  </a:schemeClr>
                </a:solidFill>
                <a:latin typeface="+mn-ea"/>
              </a:rPr>
              <a:t>提領</a:t>
            </a:r>
            <a:r>
              <a:rPr lang="zh-TW" altLang="en-US" sz="20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、轉帳、移工匯款</a:t>
            </a:r>
          </a:p>
        </p:txBody>
      </p:sp>
      <p:sp>
        <p:nvSpPr>
          <p:cNvPr id="61" name="矩形 60"/>
          <p:cNvSpPr/>
          <p:nvPr/>
        </p:nvSpPr>
        <p:spPr>
          <a:xfrm>
            <a:off x="7700868" y="2635430"/>
            <a:ext cx="312834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" rIns="3600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展示購物、繳費及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自動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販</a:t>
            </a:r>
            <a:r>
              <a:rPr lang="en-US" altLang="zh-TW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/>
            </a:r>
            <a:br>
              <a:rPr lang="en-US" altLang="zh-TW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</a:b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rPr>
              <a:t>賣機等交易</a:t>
            </a:r>
            <a:endParaRPr lang="en-US" altLang="zh-TW" sz="2000" b="1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709251" y="3589588"/>
            <a:ext cx="1107996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 dirty="0"/>
              <a:t>上海商銀</a:t>
            </a:r>
            <a:endParaRPr lang="en-US" altLang="zh-TW" b="1" dirty="0"/>
          </a:p>
        </p:txBody>
      </p:sp>
      <p:sp>
        <p:nvSpPr>
          <p:cNvPr id="41" name="矩形 40"/>
          <p:cNvSpPr/>
          <p:nvPr/>
        </p:nvSpPr>
        <p:spPr>
          <a:xfrm>
            <a:off x="3495535" y="3589588"/>
            <a:ext cx="1107996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 dirty="0"/>
              <a:t>台新銀行</a:t>
            </a:r>
            <a:endParaRPr lang="en-US" altLang="zh-TW" b="1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8081570" y="3589588"/>
            <a:ext cx="693579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+mn-ea"/>
              </a:rPr>
              <a:t>7-11</a:t>
            </a:r>
            <a:endParaRPr lang="zh-TW" altLang="en-US" b="1" dirty="0">
              <a:latin typeface="+mn-ea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9460277" y="3774254"/>
            <a:ext cx="675422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寶</a:t>
            </a:r>
            <a:r>
              <a:rPr lang="zh-TW" altLang="en-US" b="1" dirty="0">
                <a:latin typeface="+mn-ea"/>
              </a:rPr>
              <a:t>雅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9460277" y="4311901"/>
            <a:ext cx="658973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全聯</a:t>
            </a:r>
            <a:endParaRPr lang="zh-TW" altLang="en-US" b="1" dirty="0">
              <a:latin typeface="+mn-ea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9460277" y="5367196"/>
            <a:ext cx="678125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兄弟</a:t>
            </a:r>
            <a:endParaRPr lang="zh-TW" altLang="en-US" b="1" dirty="0">
              <a:latin typeface="+mn-ea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9460277" y="5846668"/>
            <a:ext cx="1337944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台灣大車隊</a:t>
            </a:r>
            <a:endParaRPr lang="zh-TW" altLang="en-US" b="1" dirty="0">
              <a:latin typeface="+mn-ea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8303439" y="4711612"/>
            <a:ext cx="900320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+mn-ea"/>
              </a:rPr>
              <a:t>路</a:t>
            </a:r>
            <a:r>
              <a:rPr lang="zh-TW" altLang="en-US" b="1" dirty="0" smtClean="0">
                <a:latin typeface="+mn-ea"/>
              </a:rPr>
              <a:t>易</a:t>
            </a:r>
            <a:r>
              <a:rPr lang="zh-TW" altLang="en-US" b="1" dirty="0">
                <a:latin typeface="+mn-ea"/>
              </a:rPr>
              <a:t>莎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8384153" y="5203055"/>
            <a:ext cx="707618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TW" altLang="en-US" b="1" dirty="0" smtClean="0">
                <a:latin typeface="+mn-ea"/>
              </a:rPr>
              <a:t>全家</a:t>
            </a:r>
            <a:endParaRPr lang="zh-TW" altLang="en-US" b="1" dirty="0">
              <a:latin typeface="+mn-ea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6825283" y="4057452"/>
            <a:ext cx="1371214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自動販賣機</a:t>
            </a:r>
            <a:endParaRPr lang="zh-TW" altLang="en-US" b="1" dirty="0">
              <a:latin typeface="+mn-ea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8303439" y="4021937"/>
            <a:ext cx="900320" cy="646331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導盲犬</a:t>
            </a:r>
            <a:endParaRPr lang="en-US" altLang="zh-TW" b="1" dirty="0" smtClean="0">
              <a:latin typeface="+mn-ea"/>
            </a:endParaRPr>
          </a:p>
          <a:p>
            <a:r>
              <a:rPr lang="zh-TW" altLang="en-US" b="1" dirty="0" smtClean="0">
                <a:latin typeface="+mn-ea"/>
              </a:rPr>
              <a:t>協會</a:t>
            </a:r>
            <a:endParaRPr lang="zh-TW" altLang="en-US" b="1" dirty="0">
              <a:latin typeface="+mn-ea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9460277" y="4849548"/>
            <a:ext cx="1368934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自動</a:t>
            </a:r>
            <a:r>
              <a:rPr lang="zh-TW" altLang="en-US" b="1" dirty="0">
                <a:latin typeface="+mn-ea"/>
              </a:rPr>
              <a:t>販賣機</a:t>
            </a:r>
          </a:p>
        </p:txBody>
      </p:sp>
      <p:sp>
        <p:nvSpPr>
          <p:cNvPr id="33" name="＞形箭號 32"/>
          <p:cNvSpPr/>
          <p:nvPr/>
        </p:nvSpPr>
        <p:spPr bwMode="auto">
          <a:xfrm rot="16200000">
            <a:off x="1416615" y="4701837"/>
            <a:ext cx="1522504" cy="442800"/>
          </a:xfrm>
          <a:prstGeom prst="chevron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09759" y="4388446"/>
            <a:ext cx="646331" cy="646331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/>
              <a:t>中國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信託</a:t>
            </a:r>
            <a:endParaRPr lang="en-US" altLang="zh-TW" b="1" dirty="0"/>
          </a:p>
        </p:txBody>
      </p:sp>
      <p:sp>
        <p:nvSpPr>
          <p:cNvPr id="38" name="矩形 37"/>
          <p:cNvSpPr/>
          <p:nvPr/>
        </p:nvSpPr>
        <p:spPr>
          <a:xfrm>
            <a:off x="2300155" y="4303841"/>
            <a:ext cx="646331" cy="646331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/>
              <a:t>華南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銀行</a:t>
            </a:r>
            <a:endParaRPr lang="en-US" altLang="zh-TW" b="1" dirty="0"/>
          </a:p>
        </p:txBody>
      </p:sp>
      <p:sp>
        <p:nvSpPr>
          <p:cNvPr id="40" name="矩形 39"/>
          <p:cNvSpPr/>
          <p:nvPr/>
        </p:nvSpPr>
        <p:spPr>
          <a:xfrm>
            <a:off x="2283990" y="3589588"/>
            <a:ext cx="1107996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 dirty="0"/>
              <a:t>國泰世華</a:t>
            </a:r>
            <a:endParaRPr lang="en-US" altLang="zh-TW" b="1" dirty="0"/>
          </a:p>
        </p:txBody>
      </p:sp>
      <p:sp>
        <p:nvSpPr>
          <p:cNvPr id="34" name="＞形箭號 33"/>
          <p:cNvSpPr/>
          <p:nvPr/>
        </p:nvSpPr>
        <p:spPr bwMode="auto">
          <a:xfrm rot="16200000">
            <a:off x="1986401" y="5569193"/>
            <a:ext cx="401263" cy="442800"/>
          </a:xfrm>
          <a:prstGeom prst="chevron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42" name="＞形箭號 41"/>
          <p:cNvSpPr/>
          <p:nvPr/>
        </p:nvSpPr>
        <p:spPr bwMode="auto">
          <a:xfrm rot="16200000">
            <a:off x="1986402" y="5884209"/>
            <a:ext cx="401263" cy="442800"/>
          </a:xfrm>
          <a:prstGeom prst="chevron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2" name="標題 1"/>
          <p:cNvSpPr>
            <a:spLocks noGrp="1"/>
          </p:cNvSpPr>
          <p:nvPr>
            <p:ph type="title"/>
          </p:nvPr>
        </p:nvSpPr>
        <p:spPr>
          <a:xfrm>
            <a:off x="265176" y="274638"/>
            <a:ext cx="11926824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三、本行</a:t>
            </a:r>
            <a:r>
              <a:rPr lang="zh-TW" altLang="en-US" dirty="0" smtClean="0"/>
              <a:t>現階段試驗</a:t>
            </a:r>
            <a:r>
              <a:rPr lang="en-US" altLang="zh-TW" dirty="0" smtClean="0"/>
              <a:t>CBDC</a:t>
            </a:r>
            <a:r>
              <a:rPr lang="zh-TW" altLang="en-US" dirty="0" smtClean="0"/>
              <a:t>的結果與</a:t>
            </a:r>
            <a:r>
              <a:rPr lang="zh-TW" altLang="en-US" dirty="0"/>
              <a:t>下一階段的</a:t>
            </a:r>
            <a:r>
              <a:rPr lang="zh-TW" altLang="en-US" dirty="0" smtClean="0"/>
              <a:t>規劃​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0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>
            <a:off x="2083372" y="1332834"/>
            <a:ext cx="8510050" cy="4389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bg1"/>
                </a:solidFill>
                <a:latin typeface="+mn-ea"/>
              </a:rPr>
              <a:t>以積極開放的態度、廣納各界意見，做為下一階段規劃的參考</a:t>
            </a:r>
          </a:p>
        </p:txBody>
      </p:sp>
      <p:sp>
        <p:nvSpPr>
          <p:cNvPr id="106" name="向右箭號 105"/>
          <p:cNvSpPr/>
          <p:nvPr/>
        </p:nvSpPr>
        <p:spPr bwMode="auto">
          <a:xfrm>
            <a:off x="68216" y="6204620"/>
            <a:ext cx="11435635" cy="771964"/>
          </a:xfrm>
          <a:prstGeom prst="stripedRightArrow">
            <a:avLst>
              <a:gd name="adj1" fmla="val 68735"/>
              <a:gd name="adj2" fmla="val 47397"/>
            </a:avLst>
          </a:prstGeom>
          <a:gradFill flip="none" rotWithShape="1">
            <a:gsLst>
              <a:gs pos="0">
                <a:srgbClr val="CC0099"/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9" name="橢圓 68"/>
          <p:cNvSpPr/>
          <p:nvPr/>
        </p:nvSpPr>
        <p:spPr>
          <a:xfrm>
            <a:off x="3449825" y="1866513"/>
            <a:ext cx="1822601" cy="1822601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6AF17C62-EE2C-475F-9312-D2257E96CA54}"/>
              </a:ext>
            </a:extLst>
          </p:cNvPr>
          <p:cNvSpPr/>
          <p:nvPr/>
        </p:nvSpPr>
        <p:spPr>
          <a:xfrm>
            <a:off x="7524591" y="2117472"/>
            <a:ext cx="345124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just" defTabSz="457200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b="1" kern="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發展</a:t>
            </a:r>
            <a:r>
              <a:rPr lang="en-US" altLang="zh-TW" b="1" kern="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CBDC</a:t>
            </a:r>
            <a:r>
              <a:rPr lang="zh-TW" altLang="en-US" b="1" kern="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需政府機構、使用者、金融機構、技術與基礎設施提供者及學術界</a:t>
            </a:r>
            <a:r>
              <a:rPr lang="zh-TW" altLang="en-US" b="1" kern="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等的參與</a:t>
            </a:r>
            <a:r>
              <a:rPr lang="zh-TW" altLang="en-US" b="1" kern="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及支持</a:t>
            </a:r>
            <a:r>
              <a:rPr lang="zh-TW" altLang="en-US" b="1" kern="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。</a:t>
            </a:r>
            <a:endParaRPr lang="en-US" altLang="zh-TW" b="1" kern="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858F8B0B-B316-49A8-BFD8-9B824A34CE6A}"/>
              </a:ext>
            </a:extLst>
          </p:cNvPr>
          <p:cNvSpPr/>
          <p:nvPr/>
        </p:nvSpPr>
        <p:spPr>
          <a:xfrm>
            <a:off x="7732683" y="3345438"/>
            <a:ext cx="3710617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just" defTabSz="457200">
              <a:lnSpc>
                <a:spcPts val="2000"/>
              </a:lnSpc>
              <a:buFont typeface="+mj-lt"/>
              <a:buAutoNum type="arabicPeriod" startAt="2"/>
              <a:defRPr/>
            </a:pPr>
            <a:r>
              <a:rPr kumimoji="0" lang="zh-TW" altLang="en-US" b="1" kern="0" dirty="0">
                <a:solidFill>
                  <a:schemeClr val="accent6">
                    <a:lumMod val="50000"/>
                  </a:schemeClr>
                </a:solidFill>
                <a:latin typeface="+mn-ea"/>
                <a:cs typeface="Meiryo UI" panose="020B0604030504040204" pitchFamily="34" charset="-128"/>
              </a:rPr>
              <a:t>在系統建置部分，除符合交易量能需求外，還需在系統完整性、作業健全性及強韌性方面，進行大量的技術</a:t>
            </a:r>
            <a:r>
              <a:rPr kumimoji="0" lang="zh-TW" altLang="en-US" b="1" kern="0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Meiryo UI" panose="020B0604030504040204" pitchFamily="34" charset="-128"/>
              </a:rPr>
              <a:t>開發與評估工作</a:t>
            </a:r>
            <a:r>
              <a:rPr kumimoji="0" lang="zh-TW" altLang="en-US" b="1" kern="0" dirty="0">
                <a:solidFill>
                  <a:schemeClr val="accent6">
                    <a:lumMod val="50000"/>
                  </a:schemeClr>
                </a:solidFill>
                <a:latin typeface="+mn-ea"/>
                <a:cs typeface="Meiryo UI" panose="020B0604030504040204" pitchFamily="34" charset="-128"/>
              </a:rPr>
              <a:t>。</a:t>
            </a:r>
            <a:endParaRPr kumimoji="0" lang="en-US" altLang="zh-TW" b="1" kern="0" dirty="0">
              <a:solidFill>
                <a:schemeClr val="accent6">
                  <a:lumMod val="50000"/>
                </a:schemeClr>
              </a:solidFill>
              <a:latin typeface="+mn-ea"/>
              <a:cs typeface="Meiryo UI" panose="020B0604030504040204" pitchFamily="34" charset="-128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FDDFA602-EBD6-4CC7-8D42-86CF82919C3C}"/>
              </a:ext>
            </a:extLst>
          </p:cNvPr>
          <p:cNvSpPr/>
          <p:nvPr/>
        </p:nvSpPr>
        <p:spPr>
          <a:xfrm>
            <a:off x="7961867" y="4573404"/>
            <a:ext cx="38260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just" defTabSz="457200">
              <a:lnSpc>
                <a:spcPts val="2000"/>
              </a:lnSpc>
              <a:buFont typeface="+mj-lt"/>
              <a:buAutoNum type="arabicPeriod" startAt="3"/>
              <a:defRPr/>
            </a:pPr>
            <a:r>
              <a:rPr lang="zh-TW" altLang="en-US" b="1" kern="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在完成意見</a:t>
            </a:r>
            <a:r>
              <a:rPr lang="zh-TW" altLang="en-US" b="1" kern="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調查與系統建置</a:t>
            </a:r>
            <a:r>
              <a:rPr lang="zh-TW" altLang="en-US" b="1" kern="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評估過程中，須研議法律架構，賦予</a:t>
            </a:r>
            <a:r>
              <a:rPr lang="en-US" altLang="zh-TW" b="1" kern="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CBDC</a:t>
            </a:r>
            <a:r>
              <a:rPr lang="zh-TW" altLang="en-US" b="1" kern="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法償貨幣的明確法源，並</a:t>
            </a:r>
            <a:r>
              <a:rPr lang="zh-TW" altLang="en-US" b="1" kern="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制定反洗錢、反資恐、</a:t>
            </a:r>
            <a:r>
              <a:rPr lang="zh-TW" altLang="en-US" b="1" kern="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隱私</a:t>
            </a:r>
            <a:r>
              <a:rPr lang="zh-TW" altLang="en-US" b="1" kern="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保護、資</a:t>
            </a:r>
            <a:r>
              <a:rPr lang="zh-TW" altLang="en-US" b="1" kern="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安防護及爭議責任歸屬等規範，以增強市場對</a:t>
            </a:r>
            <a:r>
              <a:rPr lang="en-US" altLang="zh-TW" b="1" kern="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CBDC</a:t>
            </a:r>
            <a:r>
              <a:rPr lang="zh-TW" altLang="en-US" b="1" kern="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的信任。</a:t>
            </a:r>
            <a:endParaRPr lang="en-US" altLang="zh-TW" b="1" kern="0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>
                <a:latin typeface="+mn-ea"/>
              </a:rPr>
              <a:t>16</a:t>
            </a:fld>
            <a:endParaRPr lang="zh-TW" altLang="en-US">
              <a:latin typeface="+mn-ea"/>
            </a:endParaRPr>
          </a:p>
        </p:txBody>
      </p:sp>
      <p:sp>
        <p:nvSpPr>
          <p:cNvPr id="46" name="圓角矩形 45"/>
          <p:cNvSpPr/>
          <p:nvPr/>
        </p:nvSpPr>
        <p:spPr>
          <a:xfrm>
            <a:off x="387165" y="2195189"/>
            <a:ext cx="2146450" cy="147494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540667" y="2179438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altLang="zh-TW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64468" y="307725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</a:rPr>
              <a:t>技術研究</a:t>
            </a:r>
            <a:endParaRPr lang="en-US" altLang="zh-TW" sz="3200" b="1" dirty="0">
              <a:solidFill>
                <a:schemeClr val="bg1"/>
              </a:solidFill>
            </a:endParaRPr>
          </a:p>
        </p:txBody>
      </p:sp>
      <p:cxnSp>
        <p:nvCxnSpPr>
          <p:cNvPr id="49" name="直線接點 48"/>
          <p:cNvCxnSpPr/>
          <p:nvPr/>
        </p:nvCxnSpPr>
        <p:spPr>
          <a:xfrm>
            <a:off x="643741" y="3058314"/>
            <a:ext cx="16209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609599" y="1332834"/>
            <a:ext cx="1473201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未來規劃</a:t>
            </a:r>
            <a:endParaRPr lang="zh-TW" altLang="en-US" b="1" dirty="0"/>
          </a:p>
        </p:txBody>
      </p:sp>
      <p:grpSp>
        <p:nvGrpSpPr>
          <p:cNvPr id="81" name="群組 80"/>
          <p:cNvGrpSpPr/>
          <p:nvPr/>
        </p:nvGrpSpPr>
        <p:grpSpPr>
          <a:xfrm rot="20673954">
            <a:off x="5224551" y="1707168"/>
            <a:ext cx="2252513" cy="2253600"/>
            <a:chOff x="1802881" y="238554"/>
            <a:chExt cx="1956234" cy="1956234"/>
          </a:xfrm>
        </p:grpSpPr>
        <p:sp>
          <p:nvSpPr>
            <p:cNvPr id="91" name="圖案 90"/>
            <p:cNvSpPr/>
            <p:nvPr/>
          </p:nvSpPr>
          <p:spPr>
            <a:xfrm>
              <a:off x="1802881" y="238554"/>
              <a:ext cx="1956234" cy="1956234"/>
            </a:xfrm>
            <a:prstGeom prst="gear9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圖案 4"/>
            <p:cNvSpPr txBox="1"/>
            <p:nvPr/>
          </p:nvSpPr>
          <p:spPr>
            <a:xfrm>
              <a:off x="2196171" y="696792"/>
              <a:ext cx="1169654" cy="10055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180975" lvl="0" indent="-180975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600" kern="1200" dirty="0"/>
            </a:p>
          </p:txBody>
        </p:sp>
      </p:grpSp>
      <p:sp>
        <p:nvSpPr>
          <p:cNvPr id="78" name="矩形 77"/>
          <p:cNvSpPr/>
          <p:nvPr/>
        </p:nvSpPr>
        <p:spPr>
          <a:xfrm>
            <a:off x="5546249" y="1978037"/>
            <a:ext cx="16019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altLang="zh-TW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zh-TW" altLang="en-US" sz="2000" b="1" dirty="0">
                <a:solidFill>
                  <a:schemeClr val="bg1"/>
                </a:solidFill>
                <a:latin typeface="+mn-ea"/>
              </a:rPr>
              <a:t>廣泛溝通，以獲得社會大眾的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支持</a:t>
            </a:r>
            <a:endParaRPr lang="zh-TW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1409779" y="4065425"/>
            <a:ext cx="2146450" cy="14749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1563281" y="4049674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altLang="zh-TW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587082" y="494749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</a:rPr>
              <a:t>試驗計畫</a:t>
            </a:r>
            <a:endParaRPr lang="en-US" altLang="zh-TW" sz="3200" b="1" dirty="0">
              <a:solidFill>
                <a:schemeClr val="bg1"/>
              </a:solidFill>
            </a:endParaRPr>
          </a:p>
        </p:txBody>
      </p:sp>
      <p:cxnSp>
        <p:nvCxnSpPr>
          <p:cNvPr id="45" name="直線接點 44"/>
          <p:cNvCxnSpPr/>
          <p:nvPr/>
        </p:nvCxnSpPr>
        <p:spPr>
          <a:xfrm>
            <a:off x="1666355" y="4928550"/>
            <a:ext cx="16209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圖形 17" descr="箭號: 直線 以實心填滿">
            <a:extLst>
              <a:ext uri="{FF2B5EF4-FFF2-40B4-BE49-F238E27FC236}">
                <a16:creationId xmlns:a16="http://schemas.microsoft.com/office/drawing/2014/main" id="{AC4923F1-B840-49B7-824A-59C7136A86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 rot="13406823">
            <a:off x="1273479" y="3415327"/>
            <a:ext cx="914400" cy="914400"/>
          </a:xfrm>
          <a:prstGeom prst="rect">
            <a:avLst/>
          </a:prstGeom>
        </p:spPr>
      </p:pic>
      <p:pic>
        <p:nvPicPr>
          <p:cNvPr id="66" name="圖形 17" descr="箭號: 直線 以實心填滿">
            <a:extLst>
              <a:ext uri="{FF2B5EF4-FFF2-40B4-BE49-F238E27FC236}">
                <a16:creationId xmlns:a16="http://schemas.microsoft.com/office/drawing/2014/main" id="{AC4923F1-B840-49B7-824A-59C7136A86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 rot="8067461">
            <a:off x="2648136" y="3158920"/>
            <a:ext cx="1247345" cy="1247345"/>
          </a:xfrm>
          <a:prstGeom prst="rect">
            <a:avLst/>
          </a:prstGeom>
        </p:spPr>
      </p:pic>
      <p:pic>
        <p:nvPicPr>
          <p:cNvPr id="67" name="圖形 13" descr="集體討論 以實心填滿">
            <a:extLst>
              <a:ext uri="{FF2B5EF4-FFF2-40B4-BE49-F238E27FC236}">
                <a16:creationId xmlns:a16="http://schemas.microsoft.com/office/drawing/2014/main" id="{0D54A8C1-4B86-43C3-B879-5F8CD8CAAC20}"/>
              </a:ext>
            </a:extLst>
          </p:cNvPr>
          <p:cNvPicPr>
            <a:picLocks noChangeAspect="1"/>
          </p:cNvPicPr>
          <p:nvPr/>
        </p:nvPicPr>
        <p:blipFill>
          <a:blip r:embed="rId3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601661" y="2237285"/>
            <a:ext cx="1513114" cy="1513114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3641093" y="199639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2"/>
                </a:solidFill>
                <a:latin typeface="+mn-ea"/>
              </a:rPr>
              <a:t>廣</a:t>
            </a:r>
            <a:r>
              <a:rPr lang="zh-TW" altLang="en-US" sz="2400" b="1" dirty="0" smtClean="0">
                <a:solidFill>
                  <a:schemeClr val="tx2"/>
                </a:solidFill>
                <a:latin typeface="+mn-ea"/>
              </a:rPr>
              <a:t>納意見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pic>
        <p:nvPicPr>
          <p:cNvPr id="70" name="圖片 6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136842" y="2109028"/>
            <a:ext cx="507533" cy="507533"/>
          </a:xfrm>
          <a:prstGeom prst="rect">
            <a:avLst/>
          </a:prstGeom>
        </p:spPr>
      </p:pic>
      <p:pic>
        <p:nvPicPr>
          <p:cNvPr id="71" name="圖片 7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140520" y="4005946"/>
            <a:ext cx="507533" cy="507533"/>
          </a:xfrm>
          <a:prstGeom prst="rect">
            <a:avLst/>
          </a:prstGeom>
        </p:spPr>
      </p:pic>
      <p:sp>
        <p:nvSpPr>
          <p:cNvPr id="89" name="圖案 88"/>
          <p:cNvSpPr/>
          <p:nvPr/>
        </p:nvSpPr>
        <p:spPr>
          <a:xfrm rot="20793883">
            <a:off x="4282340" y="3156179"/>
            <a:ext cx="2422800" cy="2423341"/>
          </a:xfrm>
          <a:prstGeom prst="gear6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79" name="矩形 78"/>
          <p:cNvSpPr/>
          <p:nvPr/>
        </p:nvSpPr>
        <p:spPr>
          <a:xfrm>
            <a:off x="4686103" y="3465465"/>
            <a:ext cx="16090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altLang="zh-TW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zh-TW" altLang="en-US" sz="2000" b="1" dirty="0">
                <a:solidFill>
                  <a:schemeClr val="bg1"/>
                </a:solidFill>
                <a:latin typeface="+mn-ea"/>
              </a:rPr>
              <a:t>精進平台設計，採用更穩健成熟的技術</a:t>
            </a: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F27C22A2-38FE-4C1E-9FBB-5D4C45C5C8FD}"/>
              </a:ext>
            </a:extLst>
          </p:cNvPr>
          <p:cNvSpPr/>
          <p:nvPr/>
        </p:nvSpPr>
        <p:spPr>
          <a:xfrm>
            <a:off x="3913043" y="6384272"/>
            <a:ext cx="5605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latin typeface="+mn-ea"/>
              </a:rPr>
              <a:t>推動</a:t>
            </a:r>
            <a:r>
              <a:rPr lang="en-US" altLang="zh-TW" sz="2400" b="1" dirty="0">
                <a:latin typeface="+mn-ea"/>
              </a:rPr>
              <a:t>CBDC</a:t>
            </a:r>
            <a:r>
              <a:rPr lang="zh-TW" altLang="en-US" sz="2400" b="1" dirty="0">
                <a:latin typeface="+mn-ea"/>
              </a:rPr>
              <a:t>是一項</a:t>
            </a:r>
            <a:r>
              <a:rPr lang="zh-TW" altLang="en-US" sz="2400" b="1" dirty="0" smtClean="0">
                <a:latin typeface="+mn-ea"/>
              </a:rPr>
              <a:t>巨大且複雜的工程</a:t>
            </a:r>
            <a:endParaRPr lang="zh-TW" altLang="en-US" sz="2400" b="1" dirty="0">
              <a:latin typeface="+mn-ea"/>
            </a:endParaRPr>
          </a:p>
        </p:txBody>
      </p:sp>
      <p:sp>
        <p:nvSpPr>
          <p:cNvPr id="37" name="標題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11896344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三、本行</a:t>
            </a:r>
            <a:r>
              <a:rPr lang="zh-TW" altLang="en-US" dirty="0" smtClean="0"/>
              <a:t>現階段</a:t>
            </a:r>
            <a:r>
              <a:rPr lang="zh-TW" altLang="en-US" smtClean="0"/>
              <a:t>試驗</a:t>
            </a:r>
            <a:r>
              <a:rPr lang="en-US" altLang="zh-TW" dirty="0" smtClean="0"/>
              <a:t>CBDC</a:t>
            </a:r>
            <a:r>
              <a:rPr lang="zh-TW" altLang="en-US" dirty="0" smtClean="0"/>
              <a:t>的結果與</a:t>
            </a:r>
            <a:r>
              <a:rPr lang="zh-TW" altLang="en-US" dirty="0"/>
              <a:t>下一階段的</a:t>
            </a:r>
            <a:r>
              <a:rPr lang="zh-TW" altLang="en-US" dirty="0" smtClean="0"/>
              <a:t>規劃​</a:t>
            </a:r>
            <a:endParaRPr lang="zh-TW" altLang="en-US" dirty="0"/>
          </a:p>
        </p:txBody>
      </p:sp>
      <p:grpSp>
        <p:nvGrpSpPr>
          <p:cNvPr id="83" name="群組 82"/>
          <p:cNvGrpSpPr/>
          <p:nvPr/>
        </p:nvGrpSpPr>
        <p:grpSpPr>
          <a:xfrm rot="21232088">
            <a:off x="5806514" y="4123741"/>
            <a:ext cx="2338441" cy="2340000"/>
            <a:chOff x="2441003" y="1461916"/>
            <a:chExt cx="1616734" cy="1607487"/>
          </a:xfrm>
        </p:grpSpPr>
        <p:sp>
          <p:nvSpPr>
            <p:cNvPr id="87" name="圖案 86"/>
            <p:cNvSpPr/>
            <p:nvPr/>
          </p:nvSpPr>
          <p:spPr>
            <a:xfrm rot="20700000">
              <a:off x="2441003" y="1461916"/>
              <a:ext cx="1616734" cy="1607487"/>
            </a:xfrm>
            <a:prstGeom prst="gear6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88" name="圖案 8"/>
            <p:cNvSpPr txBox="1"/>
            <p:nvPr/>
          </p:nvSpPr>
          <p:spPr>
            <a:xfrm>
              <a:off x="2796149" y="1813937"/>
              <a:ext cx="906443" cy="903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180975" lvl="0" indent="-180975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400" kern="1200" dirty="0"/>
            </a:p>
          </p:txBody>
        </p:sp>
      </p:grpSp>
      <p:sp>
        <p:nvSpPr>
          <p:cNvPr id="80" name="矩形 79"/>
          <p:cNvSpPr/>
          <p:nvPr/>
        </p:nvSpPr>
        <p:spPr>
          <a:xfrm>
            <a:off x="6039270" y="4525565"/>
            <a:ext cx="18493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lvl="0" algn="ctr" defTabSz="914400"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+mn-ea"/>
              </a:rPr>
              <a:t>研議堅實的法律架構，訂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</a:rPr>
              <a:t>定法制</a:t>
            </a:r>
            <a:r>
              <a:rPr lang="zh-TW" altLang="en-US" sz="2000" b="1" dirty="0">
                <a:solidFill>
                  <a:schemeClr val="bg1"/>
                </a:solidFill>
                <a:latin typeface="+mn-ea"/>
              </a:rPr>
              <a:t>規範</a:t>
            </a:r>
          </a:p>
        </p:txBody>
      </p:sp>
    </p:spTree>
    <p:extLst>
      <p:ext uri="{BB962C8B-B14F-4D97-AF65-F5344CB8AC3E}">
        <p14:creationId xmlns:p14="http://schemas.microsoft.com/office/powerpoint/2010/main" val="19142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1183" y="2496246"/>
            <a:ext cx="3872659" cy="343312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0829" y="2999321"/>
            <a:ext cx="3319238" cy="278904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9358" y="2841554"/>
            <a:ext cx="2971374" cy="339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四、結語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56" y="1973054"/>
            <a:ext cx="2025123" cy="202259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198631" y="2676156"/>
            <a:ext cx="153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CBDC</a:t>
            </a:r>
            <a:endParaRPr lang="zh-TW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2221724" y="1899687"/>
            <a:ext cx="1750979" cy="854211"/>
          </a:xfrm>
          <a:prstGeom prst="wedgeRoundRectCallout">
            <a:avLst>
              <a:gd name="adj1" fmla="val -9722"/>
              <a:gd name="adj2" fmla="val 77134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</a:rPr>
              <a:t>技術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圓角矩形圖說文字 14"/>
          <p:cNvSpPr/>
          <p:nvPr/>
        </p:nvSpPr>
        <p:spPr>
          <a:xfrm>
            <a:off x="8044958" y="1899687"/>
            <a:ext cx="1750979" cy="854211"/>
          </a:xfrm>
          <a:prstGeom prst="wedgeRoundRectCallout">
            <a:avLst>
              <a:gd name="adj1" fmla="val 6945"/>
              <a:gd name="adj2" fmla="val 8055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</a:rPr>
              <a:t>實務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672869" y="3898189"/>
            <a:ext cx="1164829" cy="1938992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信</a:t>
            </a:r>
            <a:endParaRPr lang="zh-TW" alt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096000" y="3937101"/>
            <a:ext cx="1164829" cy="193899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任</a:t>
            </a:r>
            <a:endParaRPr lang="zh-TW" alt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321419" y="3278486"/>
            <a:ext cx="1643392" cy="622911"/>
          </a:xfrm>
          <a:prstGeom prst="wedgeRoundRectCallout">
            <a:avLst>
              <a:gd name="adj1" fmla="val 68099"/>
              <a:gd name="adj2" fmla="val 3584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</a:rPr>
              <a:t>運作效能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圓角矩形圖說文字 20"/>
          <p:cNvSpPr/>
          <p:nvPr/>
        </p:nvSpPr>
        <p:spPr>
          <a:xfrm>
            <a:off x="70462" y="4066644"/>
            <a:ext cx="1643392" cy="622911"/>
          </a:xfrm>
          <a:prstGeom prst="wedgeRoundRectCallout">
            <a:avLst>
              <a:gd name="adj1" fmla="val 68099"/>
              <a:gd name="adj2" fmla="val -238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</a:rPr>
              <a:t>資安防護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圓角矩形圖說文字 21"/>
          <p:cNvSpPr/>
          <p:nvPr/>
        </p:nvSpPr>
        <p:spPr>
          <a:xfrm>
            <a:off x="157218" y="4904006"/>
            <a:ext cx="1894349" cy="858239"/>
          </a:xfrm>
          <a:prstGeom prst="wedgeRoundRectCallout">
            <a:avLst>
              <a:gd name="adj1" fmla="val 61935"/>
              <a:gd name="adj2" fmla="val -2072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</a:rPr>
              <a:t>使用者權益保障等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10485454" y="3171451"/>
            <a:ext cx="1516598" cy="622911"/>
          </a:xfrm>
          <a:prstGeom prst="wedgeRoundRectCallout">
            <a:avLst>
              <a:gd name="adj1" fmla="val -65198"/>
              <a:gd name="adj2" fmla="val 2820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</a:rPr>
              <a:t>交易媒介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圓角矩形圖說文字 25"/>
          <p:cNvSpPr/>
          <p:nvPr/>
        </p:nvSpPr>
        <p:spPr>
          <a:xfrm>
            <a:off x="10647806" y="4063880"/>
            <a:ext cx="1516598" cy="622911"/>
          </a:xfrm>
          <a:prstGeom prst="wedgeRoundRectCallout">
            <a:avLst>
              <a:gd name="adj1" fmla="val -63149"/>
              <a:gd name="adj2" fmla="val -1620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</a:rPr>
              <a:t>價值儲藏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圓角矩形圖說文字 26"/>
          <p:cNvSpPr/>
          <p:nvPr/>
        </p:nvSpPr>
        <p:spPr>
          <a:xfrm>
            <a:off x="10251437" y="4956310"/>
            <a:ext cx="1601547" cy="622911"/>
          </a:xfrm>
          <a:prstGeom prst="wedgeRoundRectCallout">
            <a:avLst>
              <a:gd name="adj1" fmla="val -59804"/>
              <a:gd name="adj2" fmla="val -2990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</a:rPr>
              <a:t>計價單位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4030544"/>
            <a:ext cx="12192000" cy="251346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四、結語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續</a:t>
            </a:r>
            <a:r>
              <a:rPr lang="en-US" altLang="zh-TW" sz="2800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836762" y="1233323"/>
            <a:ext cx="108631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b="1" dirty="0" smtClean="0"/>
              <a:t>『CBDC</a:t>
            </a:r>
            <a:r>
              <a:rPr lang="zh-TW" altLang="en-US" sz="4400" b="1" dirty="0" smtClean="0"/>
              <a:t>的推動是一項巨大且複雜的工程</a:t>
            </a:r>
            <a:r>
              <a:rPr lang="en-US" altLang="zh-TW" sz="4400" b="1" dirty="0" smtClean="0"/>
              <a:t>』</a:t>
            </a:r>
          </a:p>
          <a:p>
            <a:pPr algn="just"/>
            <a:r>
              <a:rPr lang="zh-TW" altLang="en-US" sz="3200" b="1" dirty="0"/>
              <a:t>央行最終如果決定要發行</a:t>
            </a:r>
            <a:r>
              <a:rPr lang="en-US" altLang="zh-TW" sz="3200" b="1" dirty="0"/>
              <a:t>CBDC</a:t>
            </a:r>
            <a:r>
              <a:rPr lang="zh-TW" altLang="en-US" sz="3200" b="1" dirty="0"/>
              <a:t>，除須制定一系列的計畫與步驟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，循序推進外</a:t>
            </a:r>
            <a:r>
              <a:rPr lang="zh-TW" altLang="en-US" sz="3200" b="1" dirty="0"/>
              <a:t>，並能秉持</a:t>
            </a:r>
            <a:r>
              <a:rPr lang="en-US" altLang="zh-TW" sz="3200" b="1" dirty="0"/>
              <a:t>BIS</a:t>
            </a:r>
            <a:r>
              <a:rPr lang="zh-TW" altLang="en-US" sz="3200" b="1" dirty="0"/>
              <a:t>與</a:t>
            </a:r>
            <a:r>
              <a:rPr lang="zh-TW" altLang="en-US" sz="3200" b="1" dirty="0" smtClean="0"/>
              <a:t>主要國家央行</a:t>
            </a:r>
            <a:r>
              <a:rPr lang="zh-TW" altLang="en-US" sz="3200" b="1" dirty="0"/>
              <a:t>共同訂定的</a:t>
            </a:r>
            <a:r>
              <a:rPr lang="en-US" altLang="zh-TW" sz="3200" b="1" dirty="0"/>
              <a:t>3</a:t>
            </a:r>
            <a:r>
              <a:rPr lang="zh-TW" altLang="en-US" sz="3200" b="1" dirty="0"/>
              <a:t>項基本原則「無害」、「共存」及「創新與效率」持續規劃，最重要的是，須與金融機構協力合作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，共同構建完整的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CBDC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生態體系</a:t>
            </a:r>
            <a:endParaRPr lang="en-US" altLang="zh-TW" sz="3200" b="1" dirty="0"/>
          </a:p>
        </p:txBody>
      </p:sp>
      <p:pic>
        <p:nvPicPr>
          <p:cNvPr id="39" name="圖片 3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33" y="4624218"/>
            <a:ext cx="849561" cy="848502"/>
          </a:xfrm>
          <a:prstGeom prst="rect">
            <a:avLst/>
          </a:prstGeom>
          <a:scene3d>
            <a:camera prst="isometricLeftDown"/>
            <a:lightRig rig="threePt" dir="t"/>
          </a:scene3d>
          <a:sp3d/>
        </p:spPr>
      </p:pic>
      <p:sp>
        <p:nvSpPr>
          <p:cNvPr id="40" name="文字方塊 39"/>
          <p:cNvSpPr txBox="1"/>
          <p:nvPr/>
        </p:nvSpPr>
        <p:spPr>
          <a:xfrm>
            <a:off x="10336878" y="4895023"/>
            <a:ext cx="872516" cy="307777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CBDC</a:t>
            </a:r>
            <a:endParaRPr lang="zh-TW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圖片 4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681" y="4601239"/>
            <a:ext cx="849561" cy="848502"/>
          </a:xfrm>
          <a:prstGeom prst="rect">
            <a:avLst/>
          </a:prstGeom>
          <a:scene3d>
            <a:camera prst="isometricLeftDown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17792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vader\Downloads\bank(2)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8590061" y="2067469"/>
            <a:ext cx="3529685" cy="47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462391" cy="1143000"/>
          </a:xfrm>
        </p:spPr>
        <p:txBody>
          <a:bodyPr/>
          <a:lstStyle/>
          <a:p>
            <a:r>
              <a:rPr lang="zh-TW" altLang="en-US" dirty="0"/>
              <a:t>大綱</a:t>
            </a:r>
          </a:p>
        </p:txBody>
      </p:sp>
      <p:sp>
        <p:nvSpPr>
          <p:cNvPr id="21" name="矩形 20"/>
          <p:cNvSpPr/>
          <p:nvPr/>
        </p:nvSpPr>
        <p:spPr>
          <a:xfrm>
            <a:off x="1862151" y="1950475"/>
            <a:ext cx="744575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0800" indent="-910800">
              <a:spcBef>
                <a:spcPts val="3000"/>
              </a:spcBef>
              <a:spcAft>
                <a:spcPts val="3000"/>
              </a:spcAft>
            </a:pPr>
            <a:r>
              <a:rPr lang="zh-TW" altLang="en-US" sz="3600" b="1" dirty="0"/>
              <a:t>一</a:t>
            </a:r>
            <a:r>
              <a:rPr lang="zh-TW" altLang="en-US" sz="3600" b="1" dirty="0" smtClean="0"/>
              <a:t>、比特幣等虛擬資產發展近況</a:t>
            </a:r>
            <a:endParaRPr lang="en-US" altLang="zh-TW" sz="3600" b="1" dirty="0" smtClean="0"/>
          </a:p>
          <a:p>
            <a:pPr marL="910800" indent="-910800">
              <a:spcBef>
                <a:spcPts val="3000"/>
              </a:spcBef>
              <a:spcAft>
                <a:spcPts val="3000"/>
              </a:spcAft>
            </a:pPr>
            <a:r>
              <a:rPr lang="zh-TW" altLang="en-US" sz="3600" b="1" dirty="0"/>
              <a:t>二</a:t>
            </a:r>
            <a:r>
              <a:rPr lang="zh-TW" altLang="en-US" sz="3600" b="1" dirty="0" smtClean="0"/>
              <a:t>、央行數位貨幣</a:t>
            </a:r>
            <a:r>
              <a:rPr lang="en-US" altLang="zh-TW" sz="3600" b="1" dirty="0" smtClean="0"/>
              <a:t>(CBDC)</a:t>
            </a:r>
            <a:r>
              <a:rPr lang="zh-TW" altLang="en-US" sz="3600" b="1" dirty="0" smtClean="0"/>
              <a:t>發展重點</a:t>
            </a:r>
            <a:endParaRPr lang="en-US" altLang="zh-TW" sz="3600" b="1" dirty="0" smtClean="0"/>
          </a:p>
          <a:p>
            <a:pPr marL="910800" indent="-910800">
              <a:spcBef>
                <a:spcPts val="3000"/>
              </a:spcBef>
              <a:spcAft>
                <a:spcPts val="3000"/>
              </a:spcAft>
            </a:pPr>
            <a:r>
              <a:rPr lang="zh-TW" altLang="en-US" sz="3600" b="1" dirty="0"/>
              <a:t>三、本行</a:t>
            </a:r>
            <a:r>
              <a:rPr lang="zh-TW" altLang="en-US" sz="3600" b="1" dirty="0" smtClean="0"/>
              <a:t>現階段試驗</a:t>
            </a:r>
            <a:r>
              <a:rPr lang="en-US" altLang="zh-TW" sz="3600" b="1" dirty="0" smtClean="0"/>
              <a:t>CBDC</a:t>
            </a:r>
            <a:r>
              <a:rPr lang="zh-TW" altLang="en-US" sz="3600" b="1" dirty="0" smtClean="0"/>
              <a:t>的結果與下一階段的規劃​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565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vader\Downloads\1280px-Central_Bank_of_the_Republic_of_China_(Taiwan)_20160205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7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t="7754" r="194" b="34489"/>
          <a:stretch/>
        </p:blipFill>
        <p:spPr bwMode="auto">
          <a:xfrm>
            <a:off x="0" y="1572246"/>
            <a:ext cx="12192000" cy="52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4"/>
          <p:cNvSpPr txBox="1">
            <a:spLocks/>
          </p:cNvSpPr>
          <p:nvPr/>
        </p:nvSpPr>
        <p:spPr>
          <a:xfrm>
            <a:off x="1810991" y="1980828"/>
            <a:ext cx="2769705" cy="7783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/>
              <a:t>感謝聆聽</a:t>
            </a:r>
            <a:endParaRPr lang="zh-TW" altLang="en-US" dirty="0"/>
          </a:p>
        </p:txBody>
      </p:sp>
      <p:sp>
        <p:nvSpPr>
          <p:cNvPr id="8" name="副標題 5"/>
          <p:cNvSpPr txBox="1">
            <a:spLocks/>
          </p:cNvSpPr>
          <p:nvPr/>
        </p:nvSpPr>
        <p:spPr>
          <a:xfrm>
            <a:off x="2287495" y="2759218"/>
            <a:ext cx="7986556" cy="5878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微軟正黑體" panose="020B0604030504040204" pitchFamily="34" charset="-120"/>
              <a:buChar char="◆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dirty="0" smtClean="0"/>
              <a:t>敬祝大家身體健康、萬事如意！謝謝大家！</a:t>
            </a:r>
            <a:endParaRPr lang="en-US" altLang="zh-TW" dirty="0" smtClean="0"/>
          </a:p>
        </p:txBody>
      </p:sp>
      <p:sp>
        <p:nvSpPr>
          <p:cNvPr id="6" name="矩形 5"/>
          <p:cNvSpPr/>
          <p:nvPr/>
        </p:nvSpPr>
        <p:spPr>
          <a:xfrm>
            <a:off x="6159260" y="113832"/>
            <a:ext cx="603274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1050" b="1" i="1" dirty="0" smtClean="0">
                <a:solidFill>
                  <a:schemeClr val="accent1"/>
                </a:solidFill>
              </a:rPr>
              <a:t>部分圖片、圖示取自</a:t>
            </a:r>
            <a:r>
              <a:rPr lang="en-US" altLang="zh-TW" sz="1050" b="1" i="1" u="sng" dirty="0" smtClean="0">
                <a:solidFill>
                  <a:schemeClr val="accent1"/>
                </a:solidFill>
              </a:rPr>
              <a:t>www.flaticon.com</a:t>
            </a:r>
            <a:r>
              <a:rPr lang="zh-TW" altLang="en-US" sz="1050" b="1" i="1" dirty="0" smtClean="0">
                <a:solidFill>
                  <a:schemeClr val="accent1"/>
                </a:solidFill>
              </a:rPr>
              <a:t>、</a:t>
            </a:r>
            <a:r>
              <a:rPr lang="en-US" altLang="zh-TW" sz="1050" b="1" i="1" u="sng" dirty="0" smtClean="0">
                <a:solidFill>
                  <a:schemeClr val="accent1"/>
                </a:solidFill>
              </a:rPr>
              <a:t>www.freepik.com</a:t>
            </a:r>
            <a:r>
              <a:rPr lang="zh-TW" altLang="en-US" sz="1050" b="1" i="1" dirty="0">
                <a:solidFill>
                  <a:schemeClr val="accent1"/>
                </a:solidFill>
              </a:rPr>
              <a:t>及</a:t>
            </a:r>
            <a:r>
              <a:rPr lang="zh-TW" altLang="en-US" sz="1050" b="1" i="1" dirty="0" smtClean="0">
                <a:solidFill>
                  <a:schemeClr val="accent1"/>
                </a:solidFill>
              </a:rPr>
              <a:t>券</a:t>
            </a:r>
            <a:r>
              <a:rPr lang="zh-TW" altLang="en-US" sz="1050" b="1" i="1" dirty="0">
                <a:solidFill>
                  <a:schemeClr val="accent1"/>
                </a:solidFill>
              </a:rPr>
              <a:t>幣數位</a:t>
            </a:r>
            <a:r>
              <a:rPr lang="zh-TW" altLang="en-US" sz="1050" b="1" i="1" dirty="0" smtClean="0">
                <a:solidFill>
                  <a:schemeClr val="accent1"/>
                </a:solidFill>
              </a:rPr>
              <a:t>博物館等網站</a:t>
            </a:r>
            <a:endParaRPr lang="en-US" altLang="zh-TW" sz="105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一、比特幣等虛擬資產發展近況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09599" y="1332834"/>
            <a:ext cx="7620001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b="1" dirty="0"/>
              <a:t>(</a:t>
            </a:r>
            <a:r>
              <a:rPr lang="zh-TW" altLang="en-US" sz="2400" b="1" dirty="0"/>
              <a:t>一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比</a:t>
            </a:r>
            <a:r>
              <a:rPr lang="zh-TW" altLang="en-US" sz="2400" b="1" dirty="0"/>
              <a:t>特幣等虛擬資產價格仍波動劇烈，屬風險性資產</a:t>
            </a:r>
          </a:p>
        </p:txBody>
      </p:sp>
      <p:graphicFrame>
        <p:nvGraphicFramePr>
          <p:cNvPr id="31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48464"/>
              </p:ext>
            </p:extLst>
          </p:nvPr>
        </p:nvGraphicFramePr>
        <p:xfrm>
          <a:off x="519165" y="1983675"/>
          <a:ext cx="10972800" cy="4400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1093415" y="6371173"/>
            <a:ext cx="2393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en-US" altLang="zh-TW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CoinMarketCap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</a:p>
        </p:txBody>
      </p:sp>
      <p:sp>
        <p:nvSpPr>
          <p:cNvPr id="34" name="文字方塊 1"/>
          <p:cNvSpPr txBox="1"/>
          <p:nvPr/>
        </p:nvSpPr>
        <p:spPr>
          <a:xfrm>
            <a:off x="8867955" y="1629567"/>
            <a:ext cx="3137511" cy="91522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rIns="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美國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Fed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貨幣政策逐步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回歸正常化</a:t>
            </a:r>
          </a:p>
        </p:txBody>
      </p:sp>
      <p:sp>
        <p:nvSpPr>
          <p:cNvPr id="35" name="文字方塊 1"/>
          <p:cNvSpPr txBox="1"/>
          <p:nvPr/>
        </p:nvSpPr>
        <p:spPr>
          <a:xfrm rot="20798012">
            <a:off x="1333605" y="3417556"/>
            <a:ext cx="4152192" cy="1379964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rIns="0" bIns="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2020~2021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年全球經濟受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COVID-19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疫情的影響，美國等主要國家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央行與財政部持續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採取寬鬆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貨幣政策與財政政策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11397870" y="4297680"/>
            <a:ext cx="269874" cy="676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9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一、比特幣等虛擬資產發展近況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09599" y="1332834"/>
            <a:ext cx="8805706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b="1" dirty="0" smtClean="0"/>
              <a:t>(</a:t>
            </a:r>
            <a:r>
              <a:rPr lang="zh-TW" altLang="en-US" sz="2400" b="1" dirty="0"/>
              <a:t>二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虛擬</a:t>
            </a:r>
            <a:r>
              <a:rPr lang="zh-TW" altLang="en-US" sz="2400" b="1" dirty="0"/>
              <a:t>資產試圖往類金融領域發展，但目前仍多用於投機炒作</a:t>
            </a:r>
          </a:p>
        </p:txBody>
      </p:sp>
      <p:sp>
        <p:nvSpPr>
          <p:cNvPr id="10" name="橢圓 9"/>
          <p:cNvSpPr/>
          <p:nvPr/>
        </p:nvSpPr>
        <p:spPr>
          <a:xfrm>
            <a:off x="1165811" y="3708604"/>
            <a:ext cx="1517881" cy="151788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2400" b="1" kern="10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虛擬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sz="24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24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資產</a:t>
            </a:r>
            <a:endParaRPr 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37"/>
          <p:cNvSpPr txBox="1"/>
          <p:nvPr/>
        </p:nvSpPr>
        <p:spPr>
          <a:xfrm>
            <a:off x="4163515" y="2579888"/>
            <a:ext cx="2370183" cy="79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0" tIns="18000" rIns="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0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比特幣期貨</a:t>
            </a:r>
            <a:endParaRPr 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68"/>
          <p:cNvSpPr txBox="1"/>
          <p:nvPr/>
        </p:nvSpPr>
        <p:spPr>
          <a:xfrm>
            <a:off x="4163515" y="3586913"/>
            <a:ext cx="2370183" cy="79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0" tIns="18000" rIns="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000" b="1" kern="10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比特幣</a:t>
            </a:r>
            <a:r>
              <a:rPr lang="en-US" sz="2000" b="1" kern="10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ETF</a:t>
            </a:r>
            <a:endParaRPr lang="zh-TW" sz="2400" kern="10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99"/>
          <p:cNvSpPr txBox="1"/>
          <p:nvPr/>
        </p:nvSpPr>
        <p:spPr>
          <a:xfrm>
            <a:off x="4163516" y="4593938"/>
            <a:ext cx="2370183" cy="79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0" tIns="18000" rIns="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2000" b="1" kern="10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首次代幣發行</a:t>
            </a:r>
            <a:r>
              <a:rPr lang="en-US" altLang="zh-TW" sz="2000" b="1" kern="10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000" b="1" kern="10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000" b="1" kern="10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sz="2000" b="1" kern="10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ICO)</a:t>
            </a:r>
            <a:endParaRPr 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230"/>
          <p:cNvSpPr txBox="1"/>
          <p:nvPr/>
        </p:nvSpPr>
        <p:spPr>
          <a:xfrm>
            <a:off x="4163515" y="5600964"/>
            <a:ext cx="2370183" cy="79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0" tIns="18000" rIns="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0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穩定</a:t>
            </a:r>
            <a:r>
              <a:rPr lang="zh-TW" sz="2000" b="1" kern="10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幣</a:t>
            </a:r>
            <a:r>
              <a:rPr lang="en-US" altLang="zh-TW" sz="2000" b="1" kern="10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000" b="1" kern="10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000" b="1" kern="10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</a:t>
            </a:r>
            <a:r>
              <a:rPr lang="en-US" altLang="zh-TW" sz="2000" b="1" kern="10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table Coin)</a:t>
            </a:r>
            <a:endParaRPr 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261"/>
          <p:cNvSpPr txBox="1"/>
          <p:nvPr/>
        </p:nvSpPr>
        <p:spPr>
          <a:xfrm>
            <a:off x="8049957" y="2579888"/>
            <a:ext cx="2370183" cy="792000"/>
          </a:xfrm>
          <a:prstGeom prst="roundRect">
            <a:avLst/>
          </a:prstGeom>
          <a:solidFill>
            <a:srgbClr val="B7DE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0" tIns="18000" rIns="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000" b="1" kern="10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商品期貨</a:t>
            </a:r>
            <a:endParaRPr lang="zh-TW" sz="2400" kern="10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262"/>
          <p:cNvSpPr txBox="1"/>
          <p:nvPr/>
        </p:nvSpPr>
        <p:spPr>
          <a:xfrm>
            <a:off x="8049957" y="3588905"/>
            <a:ext cx="2370183" cy="792000"/>
          </a:xfrm>
          <a:prstGeom prst="roundRect">
            <a:avLst/>
          </a:prstGeom>
          <a:solidFill>
            <a:srgbClr val="B7DE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0" tIns="18000" rIns="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ETF</a:t>
            </a:r>
            <a:endParaRPr 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文字方塊 263"/>
          <p:cNvSpPr txBox="1"/>
          <p:nvPr/>
        </p:nvSpPr>
        <p:spPr>
          <a:xfrm>
            <a:off x="8049957" y="4597922"/>
            <a:ext cx="2370183" cy="792000"/>
          </a:xfrm>
          <a:prstGeom prst="roundRect">
            <a:avLst/>
          </a:prstGeom>
          <a:solidFill>
            <a:srgbClr val="B7DE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0" tIns="18000" rIns="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kern="100" dirty="0" smtClean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IPO</a:t>
            </a:r>
            <a:endParaRPr 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文字方塊 264"/>
          <p:cNvSpPr txBox="1"/>
          <p:nvPr/>
        </p:nvSpPr>
        <p:spPr>
          <a:xfrm>
            <a:off x="8049957" y="5606939"/>
            <a:ext cx="2370183" cy="792000"/>
          </a:xfrm>
          <a:prstGeom prst="roundRect">
            <a:avLst/>
          </a:prstGeom>
          <a:solidFill>
            <a:srgbClr val="B7DE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0" tIns="18000" rIns="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000" b="1" kern="10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電子貨幣</a:t>
            </a:r>
            <a:endParaRPr lang="zh-TW" sz="2400" kern="10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295"/>
          <p:cNvSpPr txBox="1"/>
          <p:nvPr/>
        </p:nvSpPr>
        <p:spPr>
          <a:xfrm>
            <a:off x="4448606" y="2046953"/>
            <a:ext cx="1800000" cy="4616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sz="2400" b="1" kern="100" dirty="0">
                <a:solidFill>
                  <a:srgbClr val="5F497A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類金融商品</a:t>
            </a:r>
            <a:endParaRPr 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326"/>
          <p:cNvSpPr txBox="1"/>
          <p:nvPr/>
        </p:nvSpPr>
        <p:spPr>
          <a:xfrm>
            <a:off x="8335048" y="2016615"/>
            <a:ext cx="1800000" cy="4616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sz="2400" b="1" kern="100" dirty="0">
                <a:solidFill>
                  <a:srgbClr val="31849B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金融商品</a:t>
            </a:r>
            <a:endParaRPr 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2" name="圖形 24" descr="＞形箭號 以實心填滿">
            <a:extLst>
              <a:ext uri="{FF2B5EF4-FFF2-40B4-BE49-F238E27FC236}">
                <a16:creationId xmlns:a16="http://schemas.microsoft.com/office/drawing/2014/main" id="{985C7EFD-7C02-40A9-B2BF-A69CD56B1434}"/>
              </a:ext>
            </a:extLst>
          </p:cNvPr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="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r:embed="rId39"/>
              </a:ext>
            </a:extLst>
          </a:blip>
          <a:stretch>
            <a:fillRect/>
          </a:stretch>
        </p:blipFill>
        <p:spPr>
          <a:xfrm>
            <a:off x="2802039" y="3906788"/>
            <a:ext cx="1083565" cy="1083565"/>
          </a:xfrm>
          <a:prstGeom prst="rect">
            <a:avLst/>
          </a:prstGeom>
        </p:spPr>
      </p:pic>
      <p:pic>
        <p:nvPicPr>
          <p:cNvPr id="23" name="圖形 24" descr="＞形箭號 以實心填滿">
            <a:extLst>
              <a:ext uri="{FF2B5EF4-FFF2-40B4-BE49-F238E27FC236}">
                <a16:creationId xmlns:a16="http://schemas.microsoft.com/office/drawing/2014/main" id="{985C7EFD-7C02-40A9-B2BF-A69CD56B1434}"/>
              </a:ext>
            </a:extLst>
          </p:cNvPr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="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r:embed="rId39"/>
              </a:ext>
            </a:extLst>
          </a:blip>
          <a:stretch>
            <a:fillRect/>
          </a:stretch>
        </p:blipFill>
        <p:spPr>
          <a:xfrm>
            <a:off x="6740257" y="3906788"/>
            <a:ext cx="1083565" cy="1083565"/>
          </a:xfrm>
          <a:prstGeom prst="rect">
            <a:avLst/>
          </a:prstGeom>
        </p:spPr>
      </p:pic>
      <p:sp>
        <p:nvSpPr>
          <p:cNvPr id="24" name="文字方塊 27"/>
          <p:cNvSpPr txBox="1"/>
          <p:nvPr/>
        </p:nvSpPr>
        <p:spPr>
          <a:xfrm>
            <a:off x="6720682" y="3758845"/>
            <a:ext cx="870743" cy="3077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模仿</a:t>
            </a:r>
            <a:endParaRPr lang="zh-TW" sz="3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25" name="文字方塊 27"/>
          <p:cNvSpPr txBox="1"/>
          <p:nvPr/>
        </p:nvSpPr>
        <p:spPr>
          <a:xfrm>
            <a:off x="2786973" y="3758844"/>
            <a:ext cx="871980" cy="3077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發展</a:t>
            </a:r>
            <a:endParaRPr lang="zh-TW" sz="3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5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一、比特幣等虛擬資產發展近況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09598" y="1332834"/>
            <a:ext cx="9348317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b="1" dirty="0" smtClean="0"/>
              <a:t>(</a:t>
            </a:r>
            <a:r>
              <a:rPr lang="zh-TW" altLang="en-US" sz="2400" b="1" dirty="0"/>
              <a:t>二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虛擬</a:t>
            </a:r>
            <a:r>
              <a:rPr lang="zh-TW" altLang="en-US" sz="2400" b="1" dirty="0"/>
              <a:t>資產試圖往類金融領域發展，但目前仍多用於投機</a:t>
            </a:r>
            <a:r>
              <a:rPr lang="zh-TW" altLang="en-US" sz="2400" b="1" dirty="0" smtClean="0"/>
              <a:t>炒作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續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graphicFrame>
        <p:nvGraphicFramePr>
          <p:cNvPr id="26" name="圖表 25"/>
          <p:cNvGraphicFramePr/>
          <p:nvPr>
            <p:extLst/>
          </p:nvPr>
        </p:nvGraphicFramePr>
        <p:xfrm>
          <a:off x="315246" y="4291982"/>
          <a:ext cx="3395949" cy="214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圖表 26"/>
          <p:cNvGraphicFramePr/>
          <p:nvPr>
            <p:extLst/>
          </p:nvPr>
        </p:nvGraphicFramePr>
        <p:xfrm>
          <a:off x="4298916" y="4291695"/>
          <a:ext cx="3524196" cy="2143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文字方塊 1"/>
          <p:cNvSpPr txBox="1"/>
          <p:nvPr/>
        </p:nvSpPr>
        <p:spPr>
          <a:xfrm>
            <a:off x="3345636" y="4707460"/>
            <a:ext cx="848802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其他境外交易</a:t>
            </a:r>
            <a:r>
              <a:rPr lang="zh-TW" altLang="en-US" sz="1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平台</a:t>
            </a:r>
          </a:p>
        </p:txBody>
      </p:sp>
      <p:sp>
        <p:nvSpPr>
          <p:cNvPr id="29" name="文字方塊 1"/>
          <p:cNvSpPr txBox="1"/>
          <p:nvPr/>
        </p:nvSpPr>
        <p:spPr>
          <a:xfrm>
            <a:off x="952696" y="4707461"/>
            <a:ext cx="1874646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受</a:t>
            </a:r>
            <a:r>
              <a:rPr lang="en-US" altLang="zh-TW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CFTC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監管的芝加哥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商品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交易所</a:t>
            </a:r>
            <a:r>
              <a:rPr lang="en-US" altLang="zh-TW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(CME)</a:t>
            </a:r>
            <a:endParaRPr lang="zh-TW" altLang="en-US" sz="1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30" name="直線接點 29"/>
          <p:cNvCxnSpPr/>
          <p:nvPr/>
        </p:nvCxnSpPr>
        <p:spPr>
          <a:xfrm flipH="1">
            <a:off x="1717999" y="5232437"/>
            <a:ext cx="321931" cy="76560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V="1">
            <a:off x="3315339" y="5229759"/>
            <a:ext cx="285090" cy="59453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831541" y="4178679"/>
            <a:ext cx="248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/>
              <a:t>比特幣期貨交易</a:t>
            </a:r>
            <a:r>
              <a:rPr lang="zh-TW" altLang="en-US" sz="1600" b="1" dirty="0" smtClean="0"/>
              <a:t>金額</a:t>
            </a:r>
            <a:endParaRPr lang="zh-TW" altLang="en-US" sz="1600" b="1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841269" y="6446476"/>
            <a:ext cx="1959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Coinglass</a:t>
            </a: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675988" y="6446476"/>
            <a:ext cx="2257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CoinSchedule</a:t>
            </a: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380658" y="4178679"/>
            <a:ext cx="177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/>
              <a:t>ICO</a:t>
            </a:r>
            <a:r>
              <a:rPr lang="zh-TW" altLang="en-US" sz="1600" b="1" dirty="0"/>
              <a:t>全球募資金</a:t>
            </a:r>
            <a:r>
              <a:rPr lang="zh-TW" altLang="en-US" sz="1600" b="1" dirty="0" smtClean="0"/>
              <a:t>額</a:t>
            </a:r>
            <a:endParaRPr lang="zh-TW" altLang="en-US" sz="1600" b="1" dirty="0"/>
          </a:p>
        </p:txBody>
      </p:sp>
      <p:sp>
        <p:nvSpPr>
          <p:cNvPr id="37" name="矩形圖說文字 36"/>
          <p:cNvSpPr/>
          <p:nvPr/>
        </p:nvSpPr>
        <p:spPr>
          <a:xfrm>
            <a:off x="532942" y="1988961"/>
            <a:ext cx="3250800" cy="1916289"/>
          </a:xfrm>
          <a:prstGeom prst="wedgeRectCallout">
            <a:avLst>
              <a:gd name="adj1" fmla="val 4745"/>
              <a:gd name="adj2" fmla="val 58172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62000" rIns="162000" rtlCol="0" anchor="ctr"/>
          <a:lstStyle/>
          <a:p>
            <a:pPr algn="just" hangingPunct="0"/>
            <a:r>
              <a:rPr lang="zh-TW" altLang="en-US" sz="2400" b="1" dirty="0" smtClean="0"/>
              <a:t>比</a:t>
            </a:r>
            <a:r>
              <a:rPr lang="zh-TW" altLang="en-US" sz="2400" b="1" dirty="0"/>
              <a:t>特幣</a:t>
            </a:r>
            <a:r>
              <a:rPr lang="zh-TW" altLang="en-US" sz="2400" b="1" dirty="0" smtClean="0"/>
              <a:t>期貨</a:t>
            </a:r>
            <a:endParaRPr lang="en-US" altLang="zh-TW" sz="2400" b="1" dirty="0" smtClean="0"/>
          </a:p>
          <a:p>
            <a:pPr algn="just" hangingPunct="0"/>
            <a:r>
              <a:rPr lang="zh-TW" altLang="en-US" sz="1600" b="1" dirty="0" smtClean="0"/>
              <a:t>交易多在未受</a:t>
            </a:r>
            <a:r>
              <a:rPr lang="zh-TW" altLang="en-US" sz="1600" b="1" dirty="0"/>
              <a:t>美國商品期貨交易委員會</a:t>
            </a:r>
            <a:r>
              <a:rPr lang="en-US" altLang="zh-TW" sz="1600" b="1" dirty="0"/>
              <a:t>(CFTC)</a:t>
            </a:r>
            <a:r>
              <a:rPr lang="zh-TW" altLang="en-US" sz="1600" b="1" dirty="0"/>
              <a:t>監管</a:t>
            </a:r>
            <a:r>
              <a:rPr lang="zh-TW" altLang="en-US" sz="1600" b="1" dirty="0" smtClean="0"/>
              <a:t>的境外交易平台上進行。有些境外交易平台允許客戶承作高槓桿交易，加劇比特幣的炒作與價格波動</a:t>
            </a:r>
            <a:endParaRPr lang="zh-TW" altLang="en-US" sz="1600" b="1" dirty="0"/>
          </a:p>
        </p:txBody>
      </p:sp>
      <p:sp>
        <p:nvSpPr>
          <p:cNvPr id="38" name="矩形圖說文字 37"/>
          <p:cNvSpPr/>
          <p:nvPr/>
        </p:nvSpPr>
        <p:spPr>
          <a:xfrm>
            <a:off x="4513144" y="1988961"/>
            <a:ext cx="3251821" cy="1916289"/>
          </a:xfrm>
          <a:prstGeom prst="wedgeRectCallout">
            <a:avLst>
              <a:gd name="adj1" fmla="val 5923"/>
              <a:gd name="adj2" fmla="val 57707"/>
            </a:avLst>
          </a:prstGeom>
          <a:ln>
            <a:solidFill>
              <a:srgbClr val="0084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62000" rIns="162000" rtlCol="0" anchor="ctr"/>
          <a:lstStyle/>
          <a:p>
            <a:pPr algn="just" hangingPunct="0"/>
            <a:r>
              <a:rPr lang="en-US" altLang="zh-TW" sz="2400" b="1" dirty="0" smtClean="0"/>
              <a:t>ICO</a:t>
            </a:r>
          </a:p>
          <a:p>
            <a:pPr algn="just" hangingPunct="0"/>
            <a:r>
              <a:rPr lang="zh-TW" altLang="en-US" sz="1600" b="1" dirty="0" smtClean="0"/>
              <a:t>曾於</a:t>
            </a:r>
            <a:r>
              <a:rPr lang="en-US" altLang="zh-TW" sz="1600" b="1" dirty="0" smtClean="0"/>
              <a:t>2018</a:t>
            </a:r>
            <a:r>
              <a:rPr lang="zh-TW" altLang="en-US" sz="1600" b="1" dirty="0" smtClean="0"/>
              <a:t>年炒作到高峰，惟募</a:t>
            </a:r>
            <a:r>
              <a:rPr lang="zh-TW" altLang="en-US" sz="1600" b="1" dirty="0"/>
              <a:t>資方式不透明</a:t>
            </a:r>
            <a:r>
              <a:rPr lang="zh-TW" altLang="en-US" sz="1600" b="1" dirty="0" smtClean="0"/>
              <a:t>且投資人保護</a:t>
            </a:r>
            <a:r>
              <a:rPr lang="zh-TW" altLang="en-US" sz="1600" b="1" dirty="0"/>
              <a:t>不全</a:t>
            </a:r>
            <a:r>
              <a:rPr lang="zh-TW" altLang="en-US" sz="1600" b="1" dirty="0" smtClean="0"/>
              <a:t>，常發生金融</a:t>
            </a:r>
            <a:r>
              <a:rPr lang="zh-TW" altLang="en-US" sz="1600" b="1" dirty="0"/>
              <a:t>詐騙及傳銷吸</a:t>
            </a:r>
            <a:r>
              <a:rPr lang="zh-TW" altLang="en-US" sz="1600" b="1" dirty="0" smtClean="0"/>
              <a:t>金，在各國加強監管下，近期</a:t>
            </a:r>
            <a:r>
              <a:rPr lang="zh-TW" altLang="en-US" sz="1600" b="1" dirty="0"/>
              <a:t>似已</a:t>
            </a:r>
            <a:r>
              <a:rPr lang="zh-TW" altLang="en-US" sz="1600" b="1" dirty="0" smtClean="0"/>
              <a:t>消聲匿跡</a:t>
            </a:r>
            <a:endParaRPr lang="zh-TW" altLang="en-US" sz="1600" b="1" dirty="0"/>
          </a:p>
        </p:txBody>
      </p:sp>
      <p:sp>
        <p:nvSpPr>
          <p:cNvPr id="39" name="矩形圖說文字 38"/>
          <p:cNvSpPr/>
          <p:nvPr/>
        </p:nvSpPr>
        <p:spPr>
          <a:xfrm>
            <a:off x="8353425" y="1988961"/>
            <a:ext cx="3347797" cy="1916289"/>
          </a:xfrm>
          <a:prstGeom prst="wedgeRectCallout">
            <a:avLst>
              <a:gd name="adj1" fmla="val 5923"/>
              <a:gd name="adj2" fmla="val 57707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62000" rIns="162000" rtlCol="0" anchor="ctr"/>
          <a:lstStyle/>
          <a:p>
            <a:pPr algn="just" hangingPunct="0"/>
            <a:r>
              <a:rPr lang="zh-TW" altLang="en-US" sz="2400" b="1" dirty="0" smtClean="0"/>
              <a:t>穩定幣</a:t>
            </a:r>
            <a:endParaRPr lang="en-US" altLang="zh-TW" sz="2400" b="1" dirty="0" smtClean="0"/>
          </a:p>
          <a:p>
            <a:pPr algn="just" hangingPunct="0"/>
            <a:r>
              <a:rPr lang="zh-TW" altLang="en-US" sz="1600" b="1" dirty="0" smtClean="0"/>
              <a:t>企圖</a:t>
            </a:r>
            <a:r>
              <a:rPr lang="zh-TW" altLang="en-US" sz="1600" b="1" dirty="0"/>
              <a:t>模仿電子貨幣，由發行人向不特定大眾吸收資金</a:t>
            </a:r>
            <a:r>
              <a:rPr lang="zh-TW" altLang="en-US" sz="1600" b="1" dirty="0" smtClean="0"/>
              <a:t>，並承諾</a:t>
            </a:r>
            <a:r>
              <a:rPr lang="zh-TW" altLang="en-US" sz="1600" b="1" dirty="0"/>
              <a:t>以面額償還。</a:t>
            </a:r>
            <a:r>
              <a:rPr lang="zh-TW" altLang="en-US" sz="1600" b="1" dirty="0" smtClean="0"/>
              <a:t>但迄今仍無法如同電子貨幣在</a:t>
            </a:r>
            <a:r>
              <a:rPr lang="zh-TW" altLang="en-US" sz="1600" b="1" dirty="0"/>
              <a:t>價格</a:t>
            </a:r>
            <a:r>
              <a:rPr lang="zh-TW" altLang="en-US" sz="1600" b="1" dirty="0" smtClean="0"/>
              <a:t>上，一直</a:t>
            </a:r>
            <a:r>
              <a:rPr lang="zh-TW" altLang="en-US" sz="1600" b="1" dirty="0"/>
              <a:t>與法幣維持</a:t>
            </a:r>
            <a:r>
              <a:rPr lang="en-US" altLang="zh-TW" sz="1600" b="1" dirty="0"/>
              <a:t>1:1</a:t>
            </a:r>
            <a:r>
              <a:rPr lang="zh-TW" altLang="en-US" sz="1600" b="1" dirty="0"/>
              <a:t>的穩定兌換</a:t>
            </a:r>
            <a:r>
              <a:rPr lang="zh-TW" altLang="en-US" sz="1600" b="1" dirty="0" smtClean="0"/>
              <a:t>關係</a:t>
            </a:r>
            <a:endParaRPr lang="zh-TW" altLang="en-US" sz="1600" b="1" dirty="0"/>
          </a:p>
        </p:txBody>
      </p:sp>
      <p:graphicFrame>
        <p:nvGraphicFramePr>
          <p:cNvPr id="53" name="圖表 52"/>
          <p:cNvGraphicFramePr/>
          <p:nvPr>
            <p:extLst/>
          </p:nvPr>
        </p:nvGraphicFramePr>
        <p:xfrm>
          <a:off x="8258288" y="4347956"/>
          <a:ext cx="3315122" cy="21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" name="文字方塊 53"/>
          <p:cNvSpPr txBox="1"/>
          <p:nvPr/>
        </p:nvSpPr>
        <p:spPr>
          <a:xfrm>
            <a:off x="8397645" y="4178679"/>
            <a:ext cx="3391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/>
              <a:t>美元穩定幣</a:t>
            </a:r>
            <a:r>
              <a:rPr lang="en-US" altLang="zh-TW" sz="1600" b="1" dirty="0" smtClean="0"/>
              <a:t>Tether (USDT)</a:t>
            </a:r>
            <a:r>
              <a:rPr lang="zh-TW" altLang="en-US" sz="1600" b="1" dirty="0" smtClean="0"/>
              <a:t>價格走勢</a:t>
            </a:r>
            <a:endParaRPr lang="zh-TW" altLang="en-US" sz="1600" b="1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8699875" y="6446476"/>
            <a:ext cx="2431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CoinMarketCap</a:t>
            </a: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64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379216" y="1332834"/>
            <a:ext cx="11622836" cy="216408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0"/>
                </a:schemeClr>
              </a:gs>
              <a:gs pos="46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一、比特幣等虛擬資產發展近況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09599" y="1332834"/>
            <a:ext cx="6962776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b="1" dirty="0"/>
              <a:t>(</a:t>
            </a:r>
            <a:r>
              <a:rPr lang="zh-TW" altLang="en-US" sz="2400" b="1" dirty="0"/>
              <a:t>三</a:t>
            </a:r>
            <a:r>
              <a:rPr lang="en-US" altLang="zh-TW" sz="2400" b="1" dirty="0"/>
              <a:t>)</a:t>
            </a:r>
            <a:r>
              <a:rPr lang="zh-TW" altLang="en-US" sz="2400" b="1" dirty="0"/>
              <a:t>最近穩定幣崩盤事件，再次引發</a:t>
            </a:r>
            <a:r>
              <a:rPr lang="en-US" altLang="zh-TW" sz="2400" b="1" dirty="0"/>
              <a:t>CBDC</a:t>
            </a:r>
            <a:r>
              <a:rPr lang="zh-TW" altLang="en-US" sz="2400" b="1" dirty="0"/>
              <a:t>的議題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79216" y="3034768"/>
            <a:ext cx="328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無中心化商品貨幣</a:t>
            </a:r>
            <a:endParaRPr lang="en-US" altLang="zh-TW" sz="2800" b="1" dirty="0" smtClean="0"/>
          </a:p>
        </p:txBody>
      </p:sp>
      <p:sp>
        <p:nvSpPr>
          <p:cNvPr id="35" name="文字方塊 34"/>
          <p:cNvSpPr txBox="1"/>
          <p:nvPr/>
        </p:nvSpPr>
        <p:spPr>
          <a:xfrm>
            <a:off x="4174209" y="3069242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私部門競相發行信用貨幣</a:t>
            </a:r>
            <a:endParaRPr lang="zh-TW" altLang="en-US" sz="2800" b="1" dirty="0"/>
          </a:p>
        </p:txBody>
      </p:sp>
      <p:sp>
        <p:nvSpPr>
          <p:cNvPr id="10" name="矩形 9"/>
          <p:cNvSpPr/>
          <p:nvPr/>
        </p:nvSpPr>
        <p:spPr>
          <a:xfrm>
            <a:off x="-332106" y="2167254"/>
            <a:ext cx="997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zh-TW" altLang="en-US" sz="3200" b="1" dirty="0" smtClean="0"/>
              <a:t>貨幣發展</a:t>
            </a:r>
            <a:r>
              <a:rPr lang="zh-TW" altLang="en-US" sz="3200" b="1" dirty="0"/>
              <a:t>過程</a:t>
            </a:r>
            <a:r>
              <a:rPr lang="zh-TW" altLang="en-US" sz="3200" b="1" dirty="0" smtClean="0"/>
              <a:t>，係圍繞</a:t>
            </a:r>
            <a:r>
              <a:rPr lang="zh-TW" altLang="en-US" sz="3200" b="1" dirty="0"/>
              <a:t>在建立「信任」之歷史</a:t>
            </a:r>
            <a:endParaRPr lang="en-US" altLang="zh-TW" sz="3200" b="1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16" y="3581941"/>
            <a:ext cx="1718633" cy="1718633"/>
          </a:xfrm>
          <a:prstGeom prst="ellipse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89" y="4663123"/>
            <a:ext cx="1718633" cy="1713016"/>
          </a:xfrm>
          <a:prstGeom prst="ellipse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380" y="3585007"/>
            <a:ext cx="1718633" cy="1707400"/>
          </a:xfrm>
          <a:prstGeom prst="ellipse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970" y="3592462"/>
            <a:ext cx="2783677" cy="2783677"/>
          </a:xfrm>
          <a:prstGeom prst="ellipse">
            <a:avLst/>
          </a:prstGeom>
        </p:spPr>
      </p:pic>
      <p:sp>
        <p:nvSpPr>
          <p:cNvPr id="5" name="向右箭號 4"/>
          <p:cNvSpPr/>
          <p:nvPr/>
        </p:nvSpPr>
        <p:spPr>
          <a:xfrm>
            <a:off x="3546306" y="3141446"/>
            <a:ext cx="513109" cy="31295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8421459" y="3151037"/>
            <a:ext cx="513109" cy="31295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雲朵形圖說文字 6"/>
          <p:cNvSpPr/>
          <p:nvPr/>
        </p:nvSpPr>
        <p:spPr>
          <a:xfrm rot="1871864">
            <a:off x="8601849" y="3036763"/>
            <a:ext cx="2979384" cy="2803887"/>
          </a:xfrm>
          <a:prstGeom prst="cloudCallou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 rot="862876">
            <a:off x="9144756" y="3485085"/>
            <a:ext cx="216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最終都因無法獲得大眾信任而退場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</a:rPr>
              <a:t>!!!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圖說文字 11"/>
          <p:cNvSpPr/>
          <p:nvPr/>
        </p:nvSpPr>
        <p:spPr>
          <a:xfrm>
            <a:off x="500980" y="1779346"/>
            <a:ext cx="4162460" cy="4773716"/>
          </a:xfrm>
          <a:prstGeom prst="wedgeRectCallout">
            <a:avLst>
              <a:gd name="adj1" fmla="val -46404"/>
              <a:gd name="adj2" fmla="val 19460"/>
            </a:avLst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0" tIns="180000" rIns="180000" bIns="180000" rtlCol="0" anchor="t"/>
          <a:lstStyle/>
          <a:p>
            <a:pPr algn="just" hangingPunct="0"/>
            <a:r>
              <a:rPr lang="en-US" altLang="zh-TW" sz="2200" b="1" dirty="0" smtClean="0"/>
              <a:t>19</a:t>
            </a:r>
            <a:r>
              <a:rPr lang="zh-TW" altLang="en-US" sz="2200" b="1" dirty="0"/>
              <a:t>世紀</a:t>
            </a:r>
            <a:r>
              <a:rPr lang="zh-TW" altLang="en-US" sz="2200" b="1" dirty="0" smtClean="0"/>
              <a:t>美國私部門自行印製銀行券，發行出</a:t>
            </a:r>
            <a:r>
              <a:rPr lang="en-US" altLang="zh-TW" sz="2200" b="1" dirty="0" smtClean="0"/>
              <a:t>8,000</a:t>
            </a:r>
            <a:r>
              <a:rPr lang="zh-TW" altLang="en-US" sz="2200" b="1" dirty="0" smtClean="0"/>
              <a:t>多種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野貓銀行券的亂象</a:t>
            </a:r>
            <a:r>
              <a:rPr lang="zh-TW" altLang="en-US" sz="2200" b="1" dirty="0" smtClean="0"/>
              <a:t>，最終演變成美國相當長期的金融不穩定</a:t>
            </a:r>
            <a:endParaRPr lang="en-US" altLang="zh-TW" sz="2200" b="1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一、比特幣等虛擬資產發展近況</a:t>
            </a:r>
          </a:p>
        </p:txBody>
      </p:sp>
      <p:sp>
        <p:nvSpPr>
          <p:cNvPr id="15" name="矩形 14"/>
          <p:cNvSpPr/>
          <p:nvPr/>
        </p:nvSpPr>
        <p:spPr>
          <a:xfrm>
            <a:off x="609600" y="1198182"/>
            <a:ext cx="7260078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b="1" dirty="0" smtClean="0"/>
              <a:t>(</a:t>
            </a:r>
            <a:r>
              <a:rPr lang="zh-TW" altLang="en-US" sz="2400" b="1" dirty="0"/>
              <a:t>三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最近</a:t>
            </a:r>
            <a:r>
              <a:rPr lang="zh-TW" altLang="en-US" sz="2400" b="1" dirty="0"/>
              <a:t>穩定幣崩盤事件，再次引發</a:t>
            </a:r>
            <a:r>
              <a:rPr lang="en-US" altLang="zh-TW" sz="2400" b="1" dirty="0"/>
              <a:t>CBDC</a:t>
            </a:r>
            <a:r>
              <a:rPr lang="zh-TW" altLang="en-US" sz="2400" b="1" dirty="0"/>
              <a:t>的</a:t>
            </a:r>
            <a:r>
              <a:rPr lang="zh-TW" altLang="en-US" sz="2400" b="1" dirty="0" smtClean="0"/>
              <a:t>議題</a:t>
            </a:r>
            <a:r>
              <a:rPr lang="en-US" altLang="zh-TW" b="1" dirty="0"/>
              <a:t>(</a:t>
            </a:r>
            <a:r>
              <a:rPr lang="zh-TW" altLang="en-US" b="1" dirty="0"/>
              <a:t>續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419220" y="6604820"/>
            <a:ext cx="2393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CoinMarketCap</a:t>
            </a: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7072" y="6594302"/>
            <a:ext cx="4418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https://history.nebraska.gov/blog/wildcat-notes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72" y="3294821"/>
            <a:ext cx="3287772" cy="143455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5" y="4012097"/>
            <a:ext cx="3484094" cy="156160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88" y="4935154"/>
            <a:ext cx="3670256" cy="1617908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graphicFrame>
        <p:nvGraphicFramePr>
          <p:cNvPr id="28" name="圖表 27"/>
          <p:cNvGraphicFramePr/>
          <p:nvPr>
            <p:extLst>
              <p:ext uri="{D42A27DB-BD31-4B8C-83A1-F6EECF244321}">
                <p14:modId xmlns:p14="http://schemas.microsoft.com/office/powerpoint/2010/main" val="3147072828"/>
              </p:ext>
            </p:extLst>
          </p:nvPr>
        </p:nvGraphicFramePr>
        <p:xfrm>
          <a:off x="4969323" y="1643844"/>
          <a:ext cx="4590422" cy="262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圖表 30"/>
          <p:cNvGraphicFramePr/>
          <p:nvPr>
            <p:extLst>
              <p:ext uri="{D42A27DB-BD31-4B8C-83A1-F6EECF244321}">
                <p14:modId xmlns:p14="http://schemas.microsoft.com/office/powerpoint/2010/main" val="3316207827"/>
              </p:ext>
            </p:extLst>
          </p:nvPr>
        </p:nvGraphicFramePr>
        <p:xfrm>
          <a:off x="4969323" y="4124976"/>
          <a:ext cx="4590422" cy="262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矩形圖說文字 41"/>
          <p:cNvSpPr/>
          <p:nvPr/>
        </p:nvSpPr>
        <p:spPr>
          <a:xfrm>
            <a:off x="6948516" y="2798206"/>
            <a:ext cx="2086809" cy="818071"/>
          </a:xfrm>
          <a:prstGeom prst="wedgeRectCallout">
            <a:avLst>
              <a:gd name="adj1" fmla="val -69482"/>
              <a:gd name="adj2" fmla="val 47129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62000" rIns="162000" rtlCol="0" anchor="ctr"/>
          <a:lstStyle/>
          <a:p>
            <a:pPr algn="just" hangingPunct="0"/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市值最大的穩定幣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</a:rPr>
              <a:t>USDT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曾跌至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</a:rPr>
              <a:t>0.95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</a:rPr>
              <a:t>美元</a:t>
            </a:r>
            <a:endParaRPr lang="zh-TW" alt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矩形圖說文字 42"/>
          <p:cNvSpPr/>
          <p:nvPr/>
        </p:nvSpPr>
        <p:spPr>
          <a:xfrm>
            <a:off x="6887603" y="4670470"/>
            <a:ext cx="2208633" cy="695180"/>
          </a:xfrm>
          <a:prstGeom prst="wedgeRectCallout">
            <a:avLst>
              <a:gd name="adj1" fmla="val 47698"/>
              <a:gd name="adj2" fmla="val 175067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62000" rIns="162000" rtlCol="0" anchor="ctr"/>
          <a:lstStyle/>
          <a:p>
            <a:pPr algn="just" hangingPunct="0"/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市值曾位居第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的穩定幣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</a:rPr>
              <a:t>UST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價格已歸零</a:t>
            </a:r>
            <a:endParaRPr lang="zh-TW" alt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90903" y="1753413"/>
            <a:ext cx="2630196" cy="398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/>
              <a:t>美元穩定幣</a:t>
            </a:r>
            <a:r>
              <a:rPr lang="en-US" altLang="zh-TW" sz="1600" b="1" dirty="0"/>
              <a:t>Tether (USDT)</a:t>
            </a:r>
            <a:r>
              <a:rPr lang="zh-TW" altLang="en-US" sz="1600" b="1" dirty="0"/>
              <a:t>價格走勢</a:t>
            </a:r>
          </a:p>
        </p:txBody>
      </p:sp>
      <p:sp>
        <p:nvSpPr>
          <p:cNvPr id="21" name="矩形 20"/>
          <p:cNvSpPr/>
          <p:nvPr/>
        </p:nvSpPr>
        <p:spPr>
          <a:xfrm>
            <a:off x="5562031" y="4207210"/>
            <a:ext cx="2753516" cy="398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/>
              <a:t>美元穩定幣</a:t>
            </a:r>
            <a:r>
              <a:rPr lang="en-US" altLang="zh-TW" sz="1600" b="1" dirty="0" err="1" smtClean="0"/>
              <a:t>TerraUSD</a:t>
            </a:r>
            <a:r>
              <a:rPr lang="en-US" altLang="zh-TW" sz="1600" b="1" dirty="0" smtClean="0"/>
              <a:t> (UST</a:t>
            </a:r>
            <a:r>
              <a:rPr lang="en-US" altLang="zh-TW" sz="1600" b="1" dirty="0"/>
              <a:t>)</a:t>
            </a:r>
            <a:r>
              <a:rPr lang="zh-TW" altLang="en-US" sz="1600" b="1" dirty="0"/>
              <a:t>價格走勢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319099" y="1856400"/>
            <a:ext cx="26996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讓人對虛擬資產涉及市場波動性及風險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  <a:ea typeface="微軟正黑體" panose="020B0604030504040204" pitchFamily="34" charset="-120"/>
              </a:rPr>
              <a:t>，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感到擔憂；加以數位經濟帶動數位支付需求，以及部分國家現金使用逐年遞減及支付基礎設施不足，引發由央行發行數位貨幣</a:t>
            </a:r>
            <a:r>
              <a:rPr lang="en-US" altLang="zh-TW" sz="2400" b="1" dirty="0" smtClean="0">
                <a:solidFill>
                  <a:schemeClr val="bg1">
                    <a:lumMod val="50000"/>
                  </a:schemeClr>
                </a:solidFill>
              </a:rPr>
              <a:t>(CBDC)</a:t>
            </a:r>
            <a:r>
              <a:rPr lang="zh-TW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的議題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397871" y="6297411"/>
            <a:ext cx="604181" cy="365125"/>
          </a:xfrm>
        </p:spPr>
        <p:txBody>
          <a:bodyPr/>
          <a:lstStyle/>
          <a:p>
            <a:fld id="{C1FAA0BA-B70C-48EA-8656-1C94D8B8EF81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7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圖片 4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7" y="1766741"/>
            <a:ext cx="1909301" cy="1906921"/>
          </a:xfrm>
          <a:prstGeom prst="rect">
            <a:avLst/>
          </a:prstGeom>
        </p:spPr>
      </p:pic>
      <p:sp>
        <p:nvSpPr>
          <p:cNvPr id="41" name="矩形圖說文字 40"/>
          <p:cNvSpPr/>
          <p:nvPr/>
        </p:nvSpPr>
        <p:spPr>
          <a:xfrm>
            <a:off x="8563523" y="1768314"/>
            <a:ext cx="3222642" cy="1642473"/>
          </a:xfrm>
          <a:prstGeom prst="wedgeRectCallout">
            <a:avLst>
              <a:gd name="adj1" fmla="val -44215"/>
              <a:gd name="adj2" fmla="val 24795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圖說文字 39"/>
          <p:cNvSpPr/>
          <p:nvPr/>
        </p:nvSpPr>
        <p:spPr>
          <a:xfrm>
            <a:off x="3689333" y="1785259"/>
            <a:ext cx="4453181" cy="1629696"/>
          </a:xfrm>
          <a:prstGeom prst="wedgeRectCallout">
            <a:avLst>
              <a:gd name="adj1" fmla="val -44215"/>
              <a:gd name="adj2" fmla="val 2479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二、</a:t>
            </a:r>
            <a:r>
              <a:rPr lang="en-US" altLang="zh-TW" dirty="0" smtClean="0"/>
              <a:t>CBDC</a:t>
            </a:r>
            <a:r>
              <a:rPr lang="zh-TW" altLang="en-US" dirty="0"/>
              <a:t>發展重點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09599" y="1332834"/>
            <a:ext cx="2953110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一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央行貨幣的角色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903652" y="1943220"/>
            <a:ext cx="3238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銀行存放央行作為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清算用途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之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日均</a:t>
            </a:r>
            <a:r>
              <a:rPr lang="zh-TW" altLang="en-US" b="1" dirty="0" smtClean="0">
                <a:solidFill>
                  <a:srgbClr val="C00000"/>
                </a:solidFill>
              </a:rPr>
              <a:t>準備金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餘額</a:t>
            </a:r>
            <a:endParaRPr lang="en-US" altLang="zh-TW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752973" y="4083415"/>
            <a:ext cx="236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chemeClr val="accent4">
                    <a:lumMod val="75000"/>
                  </a:schemeClr>
                </a:solidFill>
              </a:rPr>
              <a:t>央行同</a:t>
            </a:r>
            <a:r>
              <a:rPr lang="zh-TW" altLang="en-US" b="1" u="sng" dirty="0">
                <a:solidFill>
                  <a:schemeClr val="accent4">
                    <a:lumMod val="75000"/>
                  </a:schemeClr>
                </a:solidFill>
              </a:rPr>
              <a:t>資系統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</a:rPr>
              <a:t>處理的跨行交易年營運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金額</a:t>
            </a:r>
            <a:endParaRPr lang="en-US" altLang="zh-TW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20" name="圖表 19"/>
          <p:cNvGraphicFramePr/>
          <p:nvPr>
            <p:extLst>
              <p:ext uri="{D42A27DB-BD31-4B8C-83A1-F6EECF244321}">
                <p14:modId xmlns:p14="http://schemas.microsoft.com/office/powerpoint/2010/main" val="426916346"/>
              </p:ext>
            </p:extLst>
          </p:nvPr>
        </p:nvGraphicFramePr>
        <p:xfrm>
          <a:off x="3689333" y="5217512"/>
          <a:ext cx="2310731" cy="133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6863687" y="3806416"/>
            <a:ext cx="213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chemeClr val="accent2">
                    <a:lumMod val="75000"/>
                  </a:schemeClr>
                </a:solidFill>
              </a:rPr>
              <a:t>財金公司金融資訊系統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</a:rPr>
              <a:t>處理的跨行交易年營運金額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3" name="圖表 32"/>
          <p:cNvGraphicFramePr/>
          <p:nvPr>
            <p:extLst>
              <p:ext uri="{D42A27DB-BD31-4B8C-83A1-F6EECF244321}">
                <p14:modId xmlns:p14="http://schemas.microsoft.com/office/powerpoint/2010/main" val="843636654"/>
              </p:ext>
            </p:extLst>
          </p:nvPr>
        </p:nvGraphicFramePr>
        <p:xfrm>
          <a:off x="6616058" y="5207004"/>
          <a:ext cx="2310731" cy="133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6" name="Picture 4" descr="C:\Users\vader\Downloads\money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869" y="187553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vader\Downloads\bank(2)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49" y="189733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圖表 33"/>
          <p:cNvGraphicFramePr/>
          <p:nvPr>
            <p:extLst>
              <p:ext uri="{D42A27DB-BD31-4B8C-83A1-F6EECF244321}">
                <p14:modId xmlns:p14="http://schemas.microsoft.com/office/powerpoint/2010/main" val="2044167801"/>
              </p:ext>
            </p:extLst>
          </p:nvPr>
        </p:nvGraphicFramePr>
        <p:xfrm>
          <a:off x="9542783" y="5228019"/>
          <a:ext cx="2310731" cy="133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文字方塊 34"/>
          <p:cNvSpPr txBox="1"/>
          <p:nvPr/>
        </p:nvSpPr>
        <p:spPr>
          <a:xfrm>
            <a:off x="9561716" y="4083415"/>
            <a:ext cx="248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spc="-100" dirty="0" smtClean="0">
                <a:solidFill>
                  <a:schemeClr val="accent6">
                    <a:lumMod val="50000"/>
                  </a:schemeClr>
                </a:solidFill>
              </a:rPr>
              <a:t>QR Code</a:t>
            </a:r>
            <a:r>
              <a:rPr lang="zh-TW" altLang="en-US" b="1" u="sng" dirty="0" smtClean="0">
                <a:solidFill>
                  <a:schemeClr val="accent6">
                    <a:lumMod val="50000"/>
                  </a:schemeClr>
                </a:solidFill>
              </a:rPr>
              <a:t>共通支付標準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</a:rPr>
              <a:t>處理之交易金額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42543" y="4641959"/>
            <a:ext cx="1846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4000" b="1" dirty="0" smtClean="0">
                <a:solidFill>
                  <a:schemeClr val="accent5">
                    <a:lumMod val="50000"/>
                  </a:schemeClr>
                </a:solidFill>
              </a:rPr>
              <a:t>533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</a:rPr>
              <a:t>兆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元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147776" y="4641959"/>
            <a:ext cx="1846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4000" b="1" dirty="0" smtClean="0">
                <a:solidFill>
                  <a:schemeClr val="accent5">
                    <a:lumMod val="50000"/>
                  </a:schemeClr>
                </a:solidFill>
              </a:rPr>
              <a:t>188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</a:rPr>
              <a:t>兆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元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688078" y="4641959"/>
            <a:ext cx="2282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4000" b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altLang="zh-TW" sz="40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en-US" altLang="zh-TW" sz="4000" b="1" dirty="0" smtClean="0">
                <a:solidFill>
                  <a:schemeClr val="accent5">
                    <a:lumMod val="50000"/>
                  </a:schemeClr>
                </a:solidFill>
              </a:rPr>
              <a:t>807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</a:rPr>
              <a:t>億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元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9777869" y="1943357"/>
            <a:ext cx="205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現金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流通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</a:rPr>
              <a:t>在央行外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通貨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24782" y="2725221"/>
            <a:ext cx="1927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b="1" dirty="0"/>
              <a:t>新臺幣</a:t>
            </a:r>
            <a:r>
              <a:rPr lang="en-US" altLang="zh-TW" sz="4000" b="1" dirty="0" smtClean="0"/>
              <a:t>3</a:t>
            </a:r>
            <a:r>
              <a:rPr lang="zh-TW" altLang="en-US" sz="4000" b="1" dirty="0"/>
              <a:t>兆</a:t>
            </a:r>
            <a:r>
              <a:rPr lang="zh-TW" altLang="en-US" b="1" dirty="0"/>
              <a:t>元</a:t>
            </a:r>
            <a:endParaRPr lang="en-US" altLang="zh-TW" b="1" dirty="0"/>
          </a:p>
        </p:txBody>
      </p:sp>
      <p:sp>
        <p:nvSpPr>
          <p:cNvPr id="43" name="橢圓 12"/>
          <p:cNvSpPr/>
          <p:nvPr/>
        </p:nvSpPr>
        <p:spPr>
          <a:xfrm rot="17672717">
            <a:off x="444193" y="3500416"/>
            <a:ext cx="3280450" cy="3154592"/>
          </a:xfrm>
          <a:custGeom>
            <a:avLst/>
            <a:gdLst>
              <a:gd name="connsiteX0" fmla="*/ 0 w 2291925"/>
              <a:gd name="connsiteY0" fmla="*/ 1145963 h 2291925"/>
              <a:gd name="connsiteX1" fmla="*/ 1145963 w 2291925"/>
              <a:gd name="connsiteY1" fmla="*/ 0 h 2291925"/>
              <a:gd name="connsiteX2" fmla="*/ 2291926 w 2291925"/>
              <a:gd name="connsiteY2" fmla="*/ 1145963 h 2291925"/>
              <a:gd name="connsiteX3" fmla="*/ 1145963 w 2291925"/>
              <a:gd name="connsiteY3" fmla="*/ 2291926 h 2291925"/>
              <a:gd name="connsiteX4" fmla="*/ 0 w 2291925"/>
              <a:gd name="connsiteY4" fmla="*/ 1145963 h 2291925"/>
              <a:gd name="connsiteX0" fmla="*/ 2291926 w 2383366"/>
              <a:gd name="connsiteY0" fmla="*/ 1145963 h 2291926"/>
              <a:gd name="connsiteX1" fmla="*/ 1145963 w 2383366"/>
              <a:gd name="connsiteY1" fmla="*/ 2291926 h 2291926"/>
              <a:gd name="connsiteX2" fmla="*/ 0 w 2383366"/>
              <a:gd name="connsiteY2" fmla="*/ 1145963 h 2291926"/>
              <a:gd name="connsiteX3" fmla="*/ 1145963 w 2383366"/>
              <a:gd name="connsiteY3" fmla="*/ 0 h 2291926"/>
              <a:gd name="connsiteX4" fmla="*/ 2383366 w 2383366"/>
              <a:gd name="connsiteY4" fmla="*/ 1237403 h 229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366" h="2291926">
                <a:moveTo>
                  <a:pt x="2291926" y="1145963"/>
                </a:moveTo>
                <a:cubicBezTo>
                  <a:pt x="2291926" y="1778861"/>
                  <a:pt x="1778861" y="2291926"/>
                  <a:pt x="1145963" y="2291926"/>
                </a:cubicBezTo>
                <a:cubicBezTo>
                  <a:pt x="513065" y="2291926"/>
                  <a:pt x="0" y="1778861"/>
                  <a:pt x="0" y="1145963"/>
                </a:cubicBezTo>
                <a:cubicBezTo>
                  <a:pt x="0" y="513065"/>
                  <a:pt x="513065" y="0"/>
                  <a:pt x="1145963" y="0"/>
                </a:cubicBezTo>
                <a:cubicBezTo>
                  <a:pt x="1778861" y="0"/>
                  <a:pt x="2291926" y="513065"/>
                  <a:pt x="2383366" y="1237403"/>
                </a:cubicBezTo>
              </a:path>
            </a:pathLst>
          </a:cu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8000" rIns="144000" bIns="18000" rtlCol="0" anchor="ctr"/>
          <a:lstStyle/>
          <a:p>
            <a:pPr algn="ctr"/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629965" y="24818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央行貨幣</a:t>
            </a:r>
            <a:endParaRPr lang="zh-TW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43847" y="3752438"/>
            <a:ext cx="280040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zh-TW" altLang="en-US" sz="2800" b="1" dirty="0" smtClean="0"/>
              <a:t>央行貨幣沒有</a:t>
            </a:r>
            <a:r>
              <a:rPr lang="zh-TW" altLang="en-US" sz="2800" b="1" dirty="0"/>
              <a:t>信用與流動性風險，是支付系統健全運作的基礎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10867323" y="2512369"/>
            <a:ext cx="918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(2021</a:t>
            </a:r>
            <a:r>
              <a:rPr lang="zh-TW" altLang="en-US" sz="1400" b="1" dirty="0" smtClean="0">
                <a:solidFill>
                  <a:schemeClr val="bg1">
                    <a:lumMod val="65000"/>
                  </a:schemeClr>
                </a:solidFill>
              </a:rPr>
              <a:t>年</a:t>
            </a:r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zh-TW" alt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7187508" y="2512369"/>
            <a:ext cx="918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(2021</a:t>
            </a:r>
            <a:r>
              <a:rPr lang="zh-TW" altLang="en-US" sz="1400" b="1" dirty="0" smtClean="0">
                <a:solidFill>
                  <a:schemeClr val="bg1">
                    <a:lumMod val="65000"/>
                  </a:schemeClr>
                </a:solidFill>
              </a:rPr>
              <a:t>年</a:t>
            </a:r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zh-TW" alt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7" name="肘形接點 76"/>
          <p:cNvCxnSpPr>
            <a:endCxn id="3" idx="3"/>
          </p:cNvCxnSpPr>
          <p:nvPr/>
        </p:nvCxnSpPr>
        <p:spPr>
          <a:xfrm rot="5400000">
            <a:off x="5505361" y="3877644"/>
            <a:ext cx="1702419" cy="534096"/>
          </a:xfrm>
          <a:prstGeom prst="bentConnector2">
            <a:avLst/>
          </a:prstGeom>
          <a:ln w="762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>
            <a:stCxn id="36" idx="3"/>
            <a:endCxn id="37" idx="1"/>
          </p:cNvCxnSpPr>
          <p:nvPr/>
        </p:nvCxnSpPr>
        <p:spPr>
          <a:xfrm>
            <a:off x="8994756" y="4995902"/>
            <a:ext cx="693322" cy="0"/>
          </a:xfrm>
          <a:prstGeom prst="straightConnector1">
            <a:avLst/>
          </a:prstGeom>
          <a:ln w="762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/>
          <p:cNvSpPr/>
          <p:nvPr/>
        </p:nvSpPr>
        <p:spPr>
          <a:xfrm>
            <a:off x="5130855" y="2725221"/>
            <a:ext cx="2975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b="1" dirty="0"/>
              <a:t>新臺幣</a:t>
            </a:r>
            <a:r>
              <a:rPr lang="en-US" altLang="zh-TW" sz="4000" b="1" dirty="0"/>
              <a:t>9,300</a:t>
            </a:r>
            <a:r>
              <a:rPr lang="zh-TW" altLang="en-US" sz="4000" b="1" dirty="0"/>
              <a:t>億</a:t>
            </a:r>
            <a:r>
              <a:rPr lang="zh-TW" altLang="en-US" b="1" dirty="0"/>
              <a:t>元</a:t>
            </a:r>
            <a:endParaRPr lang="en-US" altLang="zh-TW" b="1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3867712" y="6524036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資料來源：中央銀行、財金公司</a:t>
            </a:r>
            <a:endParaRPr lang="en-US" altLang="zh-TW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597955" y="3450311"/>
            <a:ext cx="206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u="sng" dirty="0" smtClean="0"/>
              <a:t>促進金融發展與維持金融穩定的關鍵基礎設施</a:t>
            </a:r>
            <a:endParaRPr lang="zh-TW" altLang="en-US" sz="1400" b="1" u="sng" dirty="0"/>
          </a:p>
        </p:txBody>
      </p:sp>
      <p:cxnSp>
        <p:nvCxnSpPr>
          <p:cNvPr id="22" name="肘形接點 21"/>
          <p:cNvCxnSpPr/>
          <p:nvPr/>
        </p:nvCxnSpPr>
        <p:spPr>
          <a:xfrm rot="5400000">
            <a:off x="4473328" y="3979222"/>
            <a:ext cx="201724" cy="114142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肘形接點 46"/>
          <p:cNvCxnSpPr/>
          <p:nvPr/>
        </p:nvCxnSpPr>
        <p:spPr>
          <a:xfrm>
            <a:off x="5522922" y="3677323"/>
            <a:ext cx="1388520" cy="328988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肘形接點 81"/>
          <p:cNvCxnSpPr>
            <a:endCxn id="36" idx="1"/>
          </p:cNvCxnSpPr>
          <p:nvPr/>
        </p:nvCxnSpPr>
        <p:spPr>
          <a:xfrm rot="16200000" flipH="1">
            <a:off x="6034488" y="3882613"/>
            <a:ext cx="1702419" cy="524157"/>
          </a:xfrm>
          <a:prstGeom prst="bentConnector2">
            <a:avLst/>
          </a:prstGeom>
          <a:ln w="762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5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二、</a:t>
            </a:r>
            <a:r>
              <a:rPr lang="en-US" altLang="zh-TW" dirty="0" smtClean="0"/>
              <a:t>CBDC</a:t>
            </a:r>
            <a:r>
              <a:rPr lang="zh-TW" altLang="en-US" dirty="0"/>
              <a:t>發展重點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0BA-B70C-48EA-8656-1C94D8B8EF81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09598" y="1332834"/>
            <a:ext cx="3378201" cy="438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一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央行貨幣的角色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續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2" name="橢圓 17"/>
          <p:cNvSpPr/>
          <p:nvPr/>
        </p:nvSpPr>
        <p:spPr>
          <a:xfrm rot="17039470">
            <a:off x="2406380" y="1540211"/>
            <a:ext cx="2450223" cy="2989900"/>
          </a:xfrm>
          <a:custGeom>
            <a:avLst/>
            <a:gdLst>
              <a:gd name="connsiteX0" fmla="*/ 0 w 2293200"/>
              <a:gd name="connsiteY0" fmla="*/ 1146600 h 2293200"/>
              <a:gd name="connsiteX1" fmla="*/ 1146600 w 2293200"/>
              <a:gd name="connsiteY1" fmla="*/ 0 h 2293200"/>
              <a:gd name="connsiteX2" fmla="*/ 2293200 w 2293200"/>
              <a:gd name="connsiteY2" fmla="*/ 1146600 h 2293200"/>
              <a:gd name="connsiteX3" fmla="*/ 1146600 w 2293200"/>
              <a:gd name="connsiteY3" fmla="*/ 2293200 h 2293200"/>
              <a:gd name="connsiteX4" fmla="*/ 0 w 2293200"/>
              <a:gd name="connsiteY4" fmla="*/ 1146600 h 2293200"/>
              <a:gd name="connsiteX0" fmla="*/ 0 w 2293200"/>
              <a:gd name="connsiteY0" fmla="*/ 1146600 h 2293200"/>
              <a:gd name="connsiteX1" fmla="*/ 1146600 w 2293200"/>
              <a:gd name="connsiteY1" fmla="*/ 0 h 2293200"/>
              <a:gd name="connsiteX2" fmla="*/ 2293200 w 2293200"/>
              <a:gd name="connsiteY2" fmla="*/ 1146600 h 2293200"/>
              <a:gd name="connsiteX3" fmla="*/ 1146600 w 2293200"/>
              <a:gd name="connsiteY3" fmla="*/ 2293200 h 2293200"/>
              <a:gd name="connsiteX4" fmla="*/ 91440 w 2293200"/>
              <a:gd name="connsiteY4" fmla="*/ 1238040 h 2293200"/>
              <a:gd name="connsiteX0" fmla="*/ 0 w 2361780"/>
              <a:gd name="connsiteY0" fmla="*/ 1292162 h 2293982"/>
              <a:gd name="connsiteX1" fmla="*/ 1215180 w 2361780"/>
              <a:gd name="connsiteY1" fmla="*/ 782 h 2293982"/>
              <a:gd name="connsiteX2" fmla="*/ 2361780 w 2361780"/>
              <a:gd name="connsiteY2" fmla="*/ 1147382 h 2293982"/>
              <a:gd name="connsiteX3" fmla="*/ 1215180 w 2361780"/>
              <a:gd name="connsiteY3" fmla="*/ 2293982 h 2293982"/>
              <a:gd name="connsiteX4" fmla="*/ 160020 w 2361780"/>
              <a:gd name="connsiteY4" fmla="*/ 1238822 h 2293982"/>
              <a:gd name="connsiteX0" fmla="*/ 3004 w 2364784"/>
              <a:gd name="connsiteY0" fmla="*/ 1292162 h 2293982"/>
              <a:gd name="connsiteX1" fmla="*/ 1218184 w 2364784"/>
              <a:gd name="connsiteY1" fmla="*/ 782 h 2293982"/>
              <a:gd name="connsiteX2" fmla="*/ 2364784 w 2364784"/>
              <a:gd name="connsiteY2" fmla="*/ 1147382 h 2293982"/>
              <a:gd name="connsiteX3" fmla="*/ 1218184 w 2364784"/>
              <a:gd name="connsiteY3" fmla="*/ 2293982 h 2293982"/>
              <a:gd name="connsiteX4" fmla="*/ 163024 w 2364784"/>
              <a:gd name="connsiteY4" fmla="*/ 1238822 h 2293982"/>
              <a:gd name="connsiteX0" fmla="*/ 3130 w 2364910"/>
              <a:gd name="connsiteY0" fmla="*/ 1291383 h 2293203"/>
              <a:gd name="connsiteX1" fmla="*/ 1218310 w 2364910"/>
              <a:gd name="connsiteY1" fmla="*/ 3 h 2293203"/>
              <a:gd name="connsiteX2" fmla="*/ 2364910 w 2364910"/>
              <a:gd name="connsiteY2" fmla="*/ 1146603 h 2293203"/>
              <a:gd name="connsiteX3" fmla="*/ 1218310 w 2364910"/>
              <a:gd name="connsiteY3" fmla="*/ 2293203 h 2293203"/>
              <a:gd name="connsiteX4" fmla="*/ 163150 w 2364910"/>
              <a:gd name="connsiteY4" fmla="*/ 1238043 h 2293203"/>
              <a:gd name="connsiteX0" fmla="*/ 3170 w 2306584"/>
              <a:gd name="connsiteY0" fmla="*/ 1292162 h 2293982"/>
              <a:gd name="connsiteX1" fmla="*/ 1159984 w 2306584"/>
              <a:gd name="connsiteY1" fmla="*/ 782 h 2293982"/>
              <a:gd name="connsiteX2" fmla="*/ 2306584 w 2306584"/>
              <a:gd name="connsiteY2" fmla="*/ 1147382 h 2293982"/>
              <a:gd name="connsiteX3" fmla="*/ 1159984 w 2306584"/>
              <a:gd name="connsiteY3" fmla="*/ 2293982 h 2293982"/>
              <a:gd name="connsiteX4" fmla="*/ 104824 w 2306584"/>
              <a:gd name="connsiteY4" fmla="*/ 1238822 h 2293982"/>
              <a:gd name="connsiteX0" fmla="*/ 4349 w 2307763"/>
              <a:gd name="connsiteY0" fmla="*/ 1295447 h 2297267"/>
              <a:gd name="connsiteX1" fmla="*/ 1161163 w 2307763"/>
              <a:gd name="connsiteY1" fmla="*/ 4067 h 2297267"/>
              <a:gd name="connsiteX2" fmla="*/ 2307763 w 2307763"/>
              <a:gd name="connsiteY2" fmla="*/ 1150667 h 2297267"/>
              <a:gd name="connsiteX3" fmla="*/ 1161163 w 2307763"/>
              <a:gd name="connsiteY3" fmla="*/ 2297267 h 2297267"/>
              <a:gd name="connsiteX4" fmla="*/ 106003 w 2307763"/>
              <a:gd name="connsiteY4" fmla="*/ 1242107 h 229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7763" h="2297267">
                <a:moveTo>
                  <a:pt x="4349" y="1295447"/>
                </a:moveTo>
                <a:cubicBezTo>
                  <a:pt x="-56611" y="662197"/>
                  <a:pt x="532912" y="-60784"/>
                  <a:pt x="1161163" y="4067"/>
                </a:cubicBezTo>
                <a:cubicBezTo>
                  <a:pt x="1789414" y="68918"/>
                  <a:pt x="2307763" y="517417"/>
                  <a:pt x="2307763" y="1150667"/>
                </a:cubicBezTo>
                <a:cubicBezTo>
                  <a:pt x="2307763" y="1783917"/>
                  <a:pt x="1794413" y="2297267"/>
                  <a:pt x="1161163" y="2297267"/>
                </a:cubicBezTo>
                <a:cubicBezTo>
                  <a:pt x="527913" y="2297267"/>
                  <a:pt x="14563" y="1783917"/>
                  <a:pt x="106003" y="1242107"/>
                </a:cubicBezTo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橢圓 17"/>
          <p:cNvSpPr/>
          <p:nvPr/>
        </p:nvSpPr>
        <p:spPr>
          <a:xfrm rot="21393252">
            <a:off x="2254625" y="4361140"/>
            <a:ext cx="2978844" cy="2416248"/>
          </a:xfrm>
          <a:custGeom>
            <a:avLst/>
            <a:gdLst>
              <a:gd name="connsiteX0" fmla="*/ 0 w 2293200"/>
              <a:gd name="connsiteY0" fmla="*/ 1146600 h 2293200"/>
              <a:gd name="connsiteX1" fmla="*/ 1146600 w 2293200"/>
              <a:gd name="connsiteY1" fmla="*/ 0 h 2293200"/>
              <a:gd name="connsiteX2" fmla="*/ 2293200 w 2293200"/>
              <a:gd name="connsiteY2" fmla="*/ 1146600 h 2293200"/>
              <a:gd name="connsiteX3" fmla="*/ 1146600 w 2293200"/>
              <a:gd name="connsiteY3" fmla="*/ 2293200 h 2293200"/>
              <a:gd name="connsiteX4" fmla="*/ 0 w 2293200"/>
              <a:gd name="connsiteY4" fmla="*/ 1146600 h 2293200"/>
              <a:gd name="connsiteX0" fmla="*/ 0 w 2293200"/>
              <a:gd name="connsiteY0" fmla="*/ 1146600 h 2293200"/>
              <a:gd name="connsiteX1" fmla="*/ 1146600 w 2293200"/>
              <a:gd name="connsiteY1" fmla="*/ 0 h 2293200"/>
              <a:gd name="connsiteX2" fmla="*/ 2293200 w 2293200"/>
              <a:gd name="connsiteY2" fmla="*/ 1146600 h 2293200"/>
              <a:gd name="connsiteX3" fmla="*/ 1146600 w 2293200"/>
              <a:gd name="connsiteY3" fmla="*/ 2293200 h 2293200"/>
              <a:gd name="connsiteX4" fmla="*/ 91440 w 2293200"/>
              <a:gd name="connsiteY4" fmla="*/ 1238040 h 2293200"/>
              <a:gd name="connsiteX0" fmla="*/ 0 w 2361780"/>
              <a:gd name="connsiteY0" fmla="*/ 1292162 h 2293982"/>
              <a:gd name="connsiteX1" fmla="*/ 1215180 w 2361780"/>
              <a:gd name="connsiteY1" fmla="*/ 782 h 2293982"/>
              <a:gd name="connsiteX2" fmla="*/ 2361780 w 2361780"/>
              <a:gd name="connsiteY2" fmla="*/ 1147382 h 2293982"/>
              <a:gd name="connsiteX3" fmla="*/ 1215180 w 2361780"/>
              <a:gd name="connsiteY3" fmla="*/ 2293982 h 2293982"/>
              <a:gd name="connsiteX4" fmla="*/ 160020 w 2361780"/>
              <a:gd name="connsiteY4" fmla="*/ 1238822 h 2293982"/>
              <a:gd name="connsiteX0" fmla="*/ 3004 w 2364784"/>
              <a:gd name="connsiteY0" fmla="*/ 1292162 h 2293982"/>
              <a:gd name="connsiteX1" fmla="*/ 1218184 w 2364784"/>
              <a:gd name="connsiteY1" fmla="*/ 782 h 2293982"/>
              <a:gd name="connsiteX2" fmla="*/ 2364784 w 2364784"/>
              <a:gd name="connsiteY2" fmla="*/ 1147382 h 2293982"/>
              <a:gd name="connsiteX3" fmla="*/ 1218184 w 2364784"/>
              <a:gd name="connsiteY3" fmla="*/ 2293982 h 2293982"/>
              <a:gd name="connsiteX4" fmla="*/ 163024 w 2364784"/>
              <a:gd name="connsiteY4" fmla="*/ 1238822 h 2293982"/>
              <a:gd name="connsiteX0" fmla="*/ 3130 w 2364910"/>
              <a:gd name="connsiteY0" fmla="*/ 1291383 h 2293203"/>
              <a:gd name="connsiteX1" fmla="*/ 1218310 w 2364910"/>
              <a:gd name="connsiteY1" fmla="*/ 3 h 2293203"/>
              <a:gd name="connsiteX2" fmla="*/ 2364910 w 2364910"/>
              <a:gd name="connsiteY2" fmla="*/ 1146603 h 2293203"/>
              <a:gd name="connsiteX3" fmla="*/ 1218310 w 2364910"/>
              <a:gd name="connsiteY3" fmla="*/ 2293203 h 2293203"/>
              <a:gd name="connsiteX4" fmla="*/ 163150 w 2364910"/>
              <a:gd name="connsiteY4" fmla="*/ 1238043 h 2293203"/>
              <a:gd name="connsiteX0" fmla="*/ 3149 w 2364930"/>
              <a:gd name="connsiteY0" fmla="*/ 1185785 h 2187605"/>
              <a:gd name="connsiteX1" fmla="*/ 1212919 w 2364930"/>
              <a:gd name="connsiteY1" fmla="*/ 2 h 2187605"/>
              <a:gd name="connsiteX2" fmla="*/ 2364929 w 2364930"/>
              <a:gd name="connsiteY2" fmla="*/ 1041005 h 2187605"/>
              <a:gd name="connsiteX3" fmla="*/ 1218329 w 2364930"/>
              <a:gd name="connsiteY3" fmla="*/ 2187605 h 2187605"/>
              <a:gd name="connsiteX4" fmla="*/ 163169 w 2364930"/>
              <a:gd name="connsiteY4" fmla="*/ 1132445 h 2187605"/>
              <a:gd name="connsiteX0" fmla="*/ 4706 w 2366487"/>
              <a:gd name="connsiteY0" fmla="*/ 1185828 h 2187648"/>
              <a:gd name="connsiteX1" fmla="*/ 1214476 w 2366487"/>
              <a:gd name="connsiteY1" fmla="*/ 45 h 2187648"/>
              <a:gd name="connsiteX2" fmla="*/ 2366486 w 2366487"/>
              <a:gd name="connsiteY2" fmla="*/ 1041048 h 2187648"/>
              <a:gd name="connsiteX3" fmla="*/ 1219886 w 2366487"/>
              <a:gd name="connsiteY3" fmla="*/ 2187648 h 2187648"/>
              <a:gd name="connsiteX4" fmla="*/ 164726 w 2366487"/>
              <a:gd name="connsiteY4" fmla="*/ 1132488 h 2187648"/>
              <a:gd name="connsiteX0" fmla="*/ 4706 w 2366718"/>
              <a:gd name="connsiteY0" fmla="*/ 1185854 h 2187674"/>
              <a:gd name="connsiteX1" fmla="*/ 1214476 w 2366718"/>
              <a:gd name="connsiteY1" fmla="*/ 71 h 2187674"/>
              <a:gd name="connsiteX2" fmla="*/ 2366486 w 2366718"/>
              <a:gd name="connsiteY2" fmla="*/ 1041074 h 2187674"/>
              <a:gd name="connsiteX3" fmla="*/ 1219886 w 2366718"/>
              <a:gd name="connsiteY3" fmla="*/ 2187674 h 2187674"/>
              <a:gd name="connsiteX4" fmla="*/ 164726 w 2366718"/>
              <a:gd name="connsiteY4" fmla="*/ 1132514 h 2187674"/>
              <a:gd name="connsiteX0" fmla="*/ 3211 w 2299993"/>
              <a:gd name="connsiteY0" fmla="*/ 1236141 h 2189193"/>
              <a:gd name="connsiteX1" fmla="*/ 1147853 w 2299993"/>
              <a:gd name="connsiteY1" fmla="*/ 1590 h 2189193"/>
              <a:gd name="connsiteX2" fmla="*/ 2299863 w 2299993"/>
              <a:gd name="connsiteY2" fmla="*/ 1042593 h 2189193"/>
              <a:gd name="connsiteX3" fmla="*/ 1153263 w 2299993"/>
              <a:gd name="connsiteY3" fmla="*/ 2189193 h 2189193"/>
              <a:gd name="connsiteX4" fmla="*/ 98103 w 2299993"/>
              <a:gd name="connsiteY4" fmla="*/ 1134033 h 2189193"/>
              <a:gd name="connsiteX0" fmla="*/ 4 w 2296786"/>
              <a:gd name="connsiteY0" fmla="*/ 1236141 h 2189193"/>
              <a:gd name="connsiteX1" fmla="*/ 1144646 w 2296786"/>
              <a:gd name="connsiteY1" fmla="*/ 1590 h 2189193"/>
              <a:gd name="connsiteX2" fmla="*/ 2296656 w 2296786"/>
              <a:gd name="connsiteY2" fmla="*/ 1042593 h 2189193"/>
              <a:gd name="connsiteX3" fmla="*/ 1150056 w 2296786"/>
              <a:gd name="connsiteY3" fmla="*/ 2189193 h 2189193"/>
              <a:gd name="connsiteX4" fmla="*/ 94896 w 2296786"/>
              <a:gd name="connsiteY4" fmla="*/ 1134033 h 2189193"/>
              <a:gd name="connsiteX0" fmla="*/ 4 w 2296771"/>
              <a:gd name="connsiteY0" fmla="*/ 1236702 h 2189754"/>
              <a:gd name="connsiteX1" fmla="*/ 1144646 w 2296771"/>
              <a:gd name="connsiteY1" fmla="*/ 2151 h 2189754"/>
              <a:gd name="connsiteX2" fmla="*/ 2296656 w 2296771"/>
              <a:gd name="connsiteY2" fmla="*/ 1043154 h 2189754"/>
              <a:gd name="connsiteX3" fmla="*/ 1150056 w 2296771"/>
              <a:gd name="connsiteY3" fmla="*/ 2189754 h 2189754"/>
              <a:gd name="connsiteX4" fmla="*/ 94896 w 2296771"/>
              <a:gd name="connsiteY4" fmla="*/ 1134594 h 218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6771" h="2189754">
                <a:moveTo>
                  <a:pt x="4" y="1236702"/>
                </a:moveTo>
                <a:cubicBezTo>
                  <a:pt x="-1884" y="183708"/>
                  <a:pt x="761871" y="34409"/>
                  <a:pt x="1144646" y="2151"/>
                </a:cubicBezTo>
                <a:cubicBezTo>
                  <a:pt x="1527421" y="-30107"/>
                  <a:pt x="2307653" y="299631"/>
                  <a:pt x="2296656" y="1043154"/>
                </a:cubicBezTo>
                <a:cubicBezTo>
                  <a:pt x="2285659" y="1786677"/>
                  <a:pt x="1783306" y="2189754"/>
                  <a:pt x="1150056" y="2189754"/>
                </a:cubicBezTo>
                <a:cubicBezTo>
                  <a:pt x="516806" y="2189754"/>
                  <a:pt x="3456" y="1676404"/>
                  <a:pt x="94896" y="1134594"/>
                </a:cubicBezTo>
              </a:path>
            </a:pathLst>
          </a:custGeom>
          <a:solidFill>
            <a:schemeClr val="accent2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330180" y="1908903"/>
            <a:ext cx="27295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algn="ctr"/>
            <a:r>
              <a:rPr lang="zh-TW" altLang="en-US" sz="2800" b="1" dirty="0"/>
              <a:t>央行貨幣可用於提供日間流動性及緊急</a:t>
            </a:r>
            <a:r>
              <a:rPr lang="zh-TW" altLang="en-US" sz="2800" b="1" dirty="0" smtClean="0"/>
              <a:t>流動性</a:t>
            </a:r>
            <a:endParaRPr lang="zh-TW" altLang="en-US" sz="2800" b="1" dirty="0"/>
          </a:p>
        </p:txBody>
      </p:sp>
      <p:sp>
        <p:nvSpPr>
          <p:cNvPr id="46" name="矩形 45"/>
          <p:cNvSpPr/>
          <p:nvPr/>
        </p:nvSpPr>
        <p:spPr>
          <a:xfrm>
            <a:off x="2547854" y="4334101"/>
            <a:ext cx="243027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algn="ctr"/>
            <a:r>
              <a:rPr lang="zh-TW" altLang="en-US" sz="2800" b="1" dirty="0"/>
              <a:t>透過央行貨幣的調整，確保貨幣政策執行的效果</a:t>
            </a:r>
          </a:p>
        </p:txBody>
      </p:sp>
      <p:sp>
        <p:nvSpPr>
          <p:cNvPr id="35" name="圓角矩形圖說文字 34"/>
          <p:cNvSpPr/>
          <p:nvPr/>
        </p:nvSpPr>
        <p:spPr>
          <a:xfrm>
            <a:off x="7832295" y="4129985"/>
            <a:ext cx="2296108" cy="457694"/>
          </a:xfrm>
          <a:prstGeom prst="wedgeRoundRectCallout">
            <a:avLst>
              <a:gd name="adj1" fmla="val 6816"/>
              <a:gd name="adj2" fmla="val -84150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smtClean="0"/>
              <a:t>央行擔任最終</a:t>
            </a:r>
            <a:r>
              <a:rPr lang="zh-TW" altLang="en-US" b="1" dirty="0" smtClean="0"/>
              <a:t>貸款者</a:t>
            </a:r>
            <a:endParaRPr lang="zh-TW" altLang="en-US" b="1" dirty="0"/>
          </a:p>
        </p:txBody>
      </p:sp>
      <p:pic>
        <p:nvPicPr>
          <p:cNvPr id="38" name="Picture 6" descr="C:\Users\vader\Downloads\bank(2)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45" y="517147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7" y="3247376"/>
            <a:ext cx="1909301" cy="1906921"/>
          </a:xfrm>
          <a:prstGeom prst="rect">
            <a:avLst/>
          </a:prstGeom>
        </p:spPr>
      </p:pic>
      <p:sp>
        <p:nvSpPr>
          <p:cNvPr id="47" name="文字方塊 46"/>
          <p:cNvSpPr txBox="1"/>
          <p:nvPr/>
        </p:nvSpPr>
        <p:spPr>
          <a:xfrm>
            <a:off x="629965" y="396253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央行貨幣</a:t>
            </a:r>
            <a:endParaRPr lang="zh-TW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5746983" y="620009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/>
              <a:t>央行</a:t>
            </a:r>
            <a:endParaRPr lang="zh-TW" altLang="en-US" sz="2000" b="1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6774066" y="5529501"/>
            <a:ext cx="2414135" cy="0"/>
          </a:xfrm>
          <a:prstGeom prst="straightConnector1">
            <a:avLst/>
          </a:prstGeom>
          <a:ln w="762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>
            <a:off x="6774066" y="5784548"/>
            <a:ext cx="2414135" cy="0"/>
          </a:xfrm>
          <a:prstGeom prst="straightConnector1">
            <a:avLst/>
          </a:prstGeom>
          <a:ln w="762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圓角矩形圖說文字 40"/>
          <p:cNvSpPr/>
          <p:nvPr/>
        </p:nvSpPr>
        <p:spPr>
          <a:xfrm>
            <a:off x="7227107" y="5315493"/>
            <a:ext cx="1618681" cy="626383"/>
          </a:xfrm>
          <a:prstGeom prst="wedgeRoundRectCallout">
            <a:avLst>
              <a:gd name="adj1" fmla="val -20178"/>
              <a:gd name="adj2" fmla="val 30867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央行貨幣</a:t>
            </a:r>
            <a:endParaRPr lang="zh-TW" altLang="en-US" b="1" dirty="0"/>
          </a:p>
        </p:txBody>
      </p:sp>
      <p:pic>
        <p:nvPicPr>
          <p:cNvPr id="51" name="Picture 6" descr="C:\Users\vader\Downloads\bank(2)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93" y="512009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文字方塊 51"/>
          <p:cNvSpPr txBox="1"/>
          <p:nvPr/>
        </p:nvSpPr>
        <p:spPr>
          <a:xfrm>
            <a:off x="9246664" y="613073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/>
              <a:t>金融市場</a:t>
            </a:r>
            <a:endParaRPr lang="zh-TW" altLang="en-US" sz="2000" b="1" dirty="0"/>
          </a:p>
        </p:txBody>
      </p:sp>
      <p:sp>
        <p:nvSpPr>
          <p:cNvPr id="53" name="圓角矩形圖說文字 52"/>
          <p:cNvSpPr/>
          <p:nvPr/>
        </p:nvSpPr>
        <p:spPr>
          <a:xfrm>
            <a:off x="7227106" y="6060934"/>
            <a:ext cx="1618681" cy="460800"/>
          </a:xfrm>
          <a:prstGeom prst="wedgeRoundRectCallout">
            <a:avLst>
              <a:gd name="adj1" fmla="val -20178"/>
              <a:gd name="adj2" fmla="val 30867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公開市場操作</a:t>
            </a:r>
            <a:endParaRPr lang="zh-TW" altLang="en-US" b="1" dirty="0"/>
          </a:p>
        </p:txBody>
      </p:sp>
      <p:sp>
        <p:nvSpPr>
          <p:cNvPr id="54" name="圓角矩形圖說文字 53"/>
          <p:cNvSpPr/>
          <p:nvPr/>
        </p:nvSpPr>
        <p:spPr>
          <a:xfrm>
            <a:off x="10303364" y="4727549"/>
            <a:ext cx="831600" cy="715089"/>
          </a:xfrm>
          <a:prstGeom prst="wedgeRoundRectCallout">
            <a:avLst>
              <a:gd name="adj1" fmla="val -20178"/>
              <a:gd name="adj2" fmla="val 30867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zh-TW" altLang="en-US" b="1" dirty="0">
                <a:solidFill>
                  <a:schemeClr val="tx2"/>
                </a:solidFill>
              </a:rPr>
              <a:t>資金水位</a:t>
            </a:r>
          </a:p>
        </p:txBody>
      </p:sp>
      <p:sp>
        <p:nvSpPr>
          <p:cNvPr id="55" name="圓角矩形圖說文字 54"/>
          <p:cNvSpPr/>
          <p:nvPr/>
        </p:nvSpPr>
        <p:spPr>
          <a:xfrm>
            <a:off x="10999771" y="4727549"/>
            <a:ext cx="830521" cy="715089"/>
          </a:xfrm>
          <a:prstGeom prst="wedgeRoundRectCallout">
            <a:avLst>
              <a:gd name="adj1" fmla="val -20178"/>
              <a:gd name="adj2" fmla="val 30867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</a:rPr>
              <a:t>利率水準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519228" y="529491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▲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r>
              <a:rPr lang="zh-TW" altLang="en-US" b="1" dirty="0" smtClean="0">
                <a:solidFill>
                  <a:schemeClr val="tx2"/>
                </a:solidFill>
              </a:rPr>
              <a:t>▼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1219692" y="529491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▼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</a:rPr>
              <a:t>▲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" name="Picture 6" descr="C:\Users\vader\Downloads\bank(2)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45" y="223854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文字方塊 43"/>
          <p:cNvSpPr txBox="1"/>
          <p:nvPr/>
        </p:nvSpPr>
        <p:spPr>
          <a:xfrm>
            <a:off x="5746983" y="326716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/>
              <a:t>央行</a:t>
            </a:r>
            <a:endParaRPr lang="zh-TW" altLang="en-US" sz="2000" b="1" dirty="0"/>
          </a:p>
        </p:txBody>
      </p:sp>
      <p:pic>
        <p:nvPicPr>
          <p:cNvPr id="57" name="Picture 6" descr="C:\Users\vader\Downloads\bank(2)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983" y="133527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:\Users\vader\Downloads\bank(2)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201" y="279009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文字方塊 58"/>
          <p:cNvSpPr txBox="1"/>
          <p:nvPr/>
        </p:nvSpPr>
        <p:spPr>
          <a:xfrm>
            <a:off x="10359581" y="234595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/>
              <a:t>銀行</a:t>
            </a:r>
            <a:endParaRPr lang="zh-TW" altLang="en-US" sz="2000" b="1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10348934" y="380072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/>
              <a:t>銀行</a:t>
            </a:r>
            <a:endParaRPr lang="zh-TW" altLang="en-US" sz="2000" b="1" dirty="0"/>
          </a:p>
        </p:txBody>
      </p:sp>
      <p:cxnSp>
        <p:nvCxnSpPr>
          <p:cNvPr id="61" name="肘形接點 60"/>
          <p:cNvCxnSpPr>
            <a:endCxn id="57" idx="1"/>
          </p:cNvCxnSpPr>
          <p:nvPr/>
        </p:nvCxnSpPr>
        <p:spPr>
          <a:xfrm flipV="1">
            <a:off x="6653045" y="1875273"/>
            <a:ext cx="3531938" cy="601506"/>
          </a:xfrm>
          <a:prstGeom prst="bentConnector3">
            <a:avLst>
              <a:gd name="adj1" fmla="val 45868"/>
            </a:avLst>
          </a:prstGeom>
          <a:ln w="762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8296503" y="1945074"/>
            <a:ext cx="183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</a:rPr>
              <a:t>目前日間動用最高金額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</a:rPr>
              <a:t>160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</a:rPr>
              <a:t>億元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3" name="圓角矩形圖說文字 62"/>
          <p:cNvSpPr/>
          <p:nvPr/>
        </p:nvSpPr>
        <p:spPr>
          <a:xfrm>
            <a:off x="8419014" y="1273450"/>
            <a:ext cx="1484403" cy="460800"/>
          </a:xfrm>
          <a:prstGeom prst="wedgeRoundRectCallout">
            <a:avLst>
              <a:gd name="adj1" fmla="val -20178"/>
              <a:gd name="adj2" fmla="val 30867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日間流動性</a:t>
            </a:r>
            <a:endParaRPr lang="zh-TW" altLang="en-US" b="1" dirty="0"/>
          </a:p>
        </p:txBody>
      </p:sp>
      <p:sp>
        <p:nvSpPr>
          <p:cNvPr id="64" name="圓角矩形圖說文字 63"/>
          <p:cNvSpPr/>
          <p:nvPr/>
        </p:nvSpPr>
        <p:spPr>
          <a:xfrm>
            <a:off x="8384434" y="3460301"/>
            <a:ext cx="1484403" cy="460800"/>
          </a:xfrm>
          <a:prstGeom prst="wedgeRoundRectCallout">
            <a:avLst>
              <a:gd name="adj1" fmla="val -20178"/>
              <a:gd name="adj2" fmla="val 30867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緊急流動性</a:t>
            </a:r>
            <a:endParaRPr lang="zh-TW" altLang="en-US" b="1" dirty="0"/>
          </a:p>
        </p:txBody>
      </p:sp>
      <p:cxnSp>
        <p:nvCxnSpPr>
          <p:cNvPr id="65" name="肘形接點 64"/>
          <p:cNvCxnSpPr>
            <a:stCxn id="40" idx="3"/>
            <a:endCxn id="58" idx="1"/>
          </p:cNvCxnSpPr>
          <p:nvPr/>
        </p:nvCxnSpPr>
        <p:spPr>
          <a:xfrm>
            <a:off x="6653045" y="2778543"/>
            <a:ext cx="3503156" cy="551551"/>
          </a:xfrm>
          <a:prstGeom prst="bentConnector3">
            <a:avLst>
              <a:gd name="adj1" fmla="val 46668"/>
            </a:avLst>
          </a:prstGeom>
          <a:ln w="762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圓角矩形圖說文字 44"/>
          <p:cNvSpPr/>
          <p:nvPr/>
        </p:nvSpPr>
        <p:spPr>
          <a:xfrm>
            <a:off x="6785942" y="2290252"/>
            <a:ext cx="1356109" cy="626383"/>
          </a:xfrm>
          <a:prstGeom prst="wedgeRoundRectCallout">
            <a:avLst>
              <a:gd name="adj1" fmla="val -20178"/>
              <a:gd name="adj2" fmla="val 30867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央行貨幣</a:t>
            </a:r>
            <a:endParaRPr lang="zh-TW" altLang="en-US" b="1" dirty="0"/>
          </a:p>
        </p:txBody>
      </p:sp>
      <p:sp>
        <p:nvSpPr>
          <p:cNvPr id="66" name="圓角矩形圖說文字 65"/>
          <p:cNvSpPr/>
          <p:nvPr/>
        </p:nvSpPr>
        <p:spPr>
          <a:xfrm>
            <a:off x="11134963" y="683859"/>
            <a:ext cx="951585" cy="707297"/>
          </a:xfrm>
          <a:prstGeom prst="wedgeRoundRectCallout">
            <a:avLst>
              <a:gd name="adj1" fmla="val -47633"/>
              <a:gd name="adj2" fmla="val 69376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資金暫時短缺</a:t>
            </a:r>
            <a:endParaRPr lang="zh-TW" altLang="en-US" b="1" dirty="0"/>
          </a:p>
        </p:txBody>
      </p:sp>
      <p:sp>
        <p:nvSpPr>
          <p:cNvPr id="67" name="圓角矩形圖說文字 66"/>
          <p:cNvSpPr/>
          <p:nvPr/>
        </p:nvSpPr>
        <p:spPr>
          <a:xfrm>
            <a:off x="11297862" y="2372707"/>
            <a:ext cx="798163" cy="709200"/>
          </a:xfrm>
          <a:prstGeom prst="wedgeRoundRectCallout">
            <a:avLst>
              <a:gd name="adj1" fmla="val -71754"/>
              <a:gd name="adj2" fmla="val 3289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擠兌危機</a:t>
            </a:r>
            <a:endParaRPr lang="zh-TW" altLang="en-US" b="1" dirty="0"/>
          </a:p>
        </p:txBody>
      </p:sp>
      <p:cxnSp>
        <p:nvCxnSpPr>
          <p:cNvPr id="31" name="直線接點 30"/>
          <p:cNvCxnSpPr/>
          <p:nvPr/>
        </p:nvCxnSpPr>
        <p:spPr>
          <a:xfrm>
            <a:off x="5303240" y="4727549"/>
            <a:ext cx="669881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2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正黑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15517</TotalTime>
  <Words>2067</Words>
  <Application>Microsoft Office PowerPoint</Application>
  <PresentationFormat>寬螢幕</PresentationFormat>
  <Paragraphs>288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Meiryo UI</vt:lpstr>
      <vt:lpstr>微軟正黑體</vt:lpstr>
      <vt:lpstr>新細明體</vt:lpstr>
      <vt:lpstr>Arial</vt:lpstr>
      <vt:lpstr>Times New Roman</vt:lpstr>
      <vt:lpstr>Wingdings</vt:lpstr>
      <vt:lpstr>自訂設計</vt:lpstr>
      <vt:lpstr>數位轉型的央行貨幣​</vt:lpstr>
      <vt:lpstr>大綱</vt:lpstr>
      <vt:lpstr>一、比特幣等虛擬資產發展近況</vt:lpstr>
      <vt:lpstr>一、比特幣等虛擬資產發展近況</vt:lpstr>
      <vt:lpstr>一、比特幣等虛擬資產發展近況</vt:lpstr>
      <vt:lpstr>一、比特幣等虛擬資產發展近況</vt:lpstr>
      <vt:lpstr>一、比特幣等虛擬資產發展近況</vt:lpstr>
      <vt:lpstr>二、CBDC發展重點</vt:lpstr>
      <vt:lpstr>二、CBDC發展重點</vt:lpstr>
      <vt:lpstr>二、CBDC發展重點</vt:lpstr>
      <vt:lpstr>二、CBDC發展重點</vt:lpstr>
      <vt:lpstr>三、本行現階段試驗CBDC的結果與下一階段的規劃​</vt:lpstr>
      <vt:lpstr>三、本行現階段試驗CBDC的結果與下一階段的規劃​</vt:lpstr>
      <vt:lpstr>三、本行現階段試驗CBDC的結果與下一階段的規劃​</vt:lpstr>
      <vt:lpstr>三、本行現階段試驗CBDC的結果與下一階段的規劃​</vt:lpstr>
      <vt:lpstr>三、本行現階段試驗CBDC的結果與下一階段的規劃​</vt:lpstr>
      <vt:lpstr>三、本行現階段試驗CBDC的結果與下一階段的規劃​</vt:lpstr>
      <vt:lpstr>四、結語</vt:lpstr>
      <vt:lpstr>四、結語(續)</vt:lpstr>
      <vt:lpstr>PowerPoint 簡報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數位轉型的央行貨幣</dc:title>
  <dc:creator>林維德</dc:creator>
  <cp:lastModifiedBy>林維德</cp:lastModifiedBy>
  <cp:revision>1678</cp:revision>
  <cp:lastPrinted>2022-06-28T09:38:35Z</cp:lastPrinted>
  <dcterms:created xsi:type="dcterms:W3CDTF">2016-06-28T14:05:07Z</dcterms:created>
  <dcterms:modified xsi:type="dcterms:W3CDTF">2022-06-28T10:53:32Z</dcterms:modified>
</cp:coreProperties>
</file>