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195" y="-54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F0851-1FC2-44F7-ABCB-48FDB902134C}" type="datetimeFigureOut">
              <a:rPr lang="zh-TW" altLang="en-US" smtClean="0"/>
              <a:t>2016/4/25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0219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30219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F8BEF-9892-4726-833B-75D51349B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24538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7795A-3EF2-431A-9D49-1C7D7A0253A9}" type="datetimeFigureOut">
              <a:rPr lang="zh-TW" altLang="en-US" smtClean="0"/>
              <a:t>2016/4/25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6705"/>
            <a:ext cx="5438775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219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30219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F7DD4-A53A-4D32-AD8C-4BF4EC9938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017442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C508C-A3B2-4ED7-9B33-F361845CA14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C72D3-676C-4870-B350-24374EDA0A8F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869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91A4-2B9F-46E0-A8BF-7B3667164A99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3F88C-A4EA-482E-B205-8CD6FFA33A70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656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710EC-37E2-456C-91F4-A44A226AA67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9C370-D762-4AA9-B05F-5B8A53537932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91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0E5C2-CDE6-4042-9E94-A4DE6B878CB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AA0A6-E027-4606-96AC-B0BC7C35DD83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38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1DA3C-60C5-4293-8C4A-3A684B90A37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09EFF-706C-462D-B214-3C15A7660F46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8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30999-2F51-4101-A419-DAFC17A0DBE9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2027F-A636-49BC-83CC-90F54B41870B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43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3728E-018B-4552-91F4-69FBF1D27CA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5F339-1EBC-408C-82A4-CEB62F3DD2D7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71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20D0B-90B2-4CA5-8EF5-51100927D6BB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445F9-F64A-4067-93C5-3601D4FD8487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33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155F6-4FF1-4FD7-8C83-E74E985A631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16D7D-041E-4575-8696-4AE9FAD4719D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11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E1BF6-5EF2-45F9-820E-93EC73CC81B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33330-8D28-41E8-B83B-F6F9979FD079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84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1D132-7E73-4C48-921A-FCF8D966C57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8F330-4931-4B83-A436-B834F5748F7C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774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2B0CB40-F07B-4E01-9B0B-641B07E7790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2016/4/25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kumimoji="0" sz="1200">
                <a:solidFill>
                  <a:srgbClr val="898989"/>
                </a:solidFill>
                <a:latin typeface="Calibri" pitchFamily="34" charset="0"/>
                <a:ea typeface="新細明體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33E99C3-D859-447F-95DC-71EE88D3806D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181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2249995" y="116632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外幣結算平台架構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  <a:endParaRPr lang="en-US" altLang="zh-TW" sz="2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60648"/>
            <a:ext cx="9144001" cy="6533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6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7ADAA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7ADAA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7ADAA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1_Office 佈景主題</vt:lpstr>
      <vt:lpstr>PowerPoint 簡報</vt:lpstr>
    </vt:vector>
  </TitlesOfParts>
  <Company>CBC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「外幣結算平台」功能建置期程</dc:title>
  <dc:creator>謝鳳瑛</dc:creator>
  <cp:lastModifiedBy>莊鯉銓</cp:lastModifiedBy>
  <cp:revision>81</cp:revision>
  <cp:lastPrinted>2015-06-23T02:58:30Z</cp:lastPrinted>
  <dcterms:created xsi:type="dcterms:W3CDTF">2014-05-26T06:16:16Z</dcterms:created>
  <dcterms:modified xsi:type="dcterms:W3CDTF">2016-04-25T01:15:54Z</dcterms:modified>
</cp:coreProperties>
</file>