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6EFD8-87BF-40F9-876F-7091C47B129E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AB1FC-9818-4CF9-8F14-02197D4CC4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69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03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86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46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79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3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988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82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63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69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28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95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38E85-858C-441A-82F7-B7973114E1C4}" type="datetimeFigureOut">
              <a:rPr lang="zh-TW" altLang="en-US" smtClean="0"/>
              <a:t>2021/6/3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D86B4-8D61-4A7D-BF63-D1CB5E6E5A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06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740030"/>
            <a:ext cx="10515600" cy="925128"/>
          </a:xfrm>
        </p:spPr>
        <p:txBody>
          <a:bodyPr/>
          <a:lstStyle/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中央銀行中小企業專案貸款方案內容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992999"/>
              </p:ext>
            </p:extLst>
          </p:nvPr>
        </p:nvGraphicFramePr>
        <p:xfrm>
          <a:off x="838200" y="1784350"/>
          <a:ext cx="10515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70932660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0283863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125329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19270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項目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方案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B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方案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C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方案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584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貸款對象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52095" indent="-252095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中小企業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*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中小企業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*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小規模營業人</a:t>
                      </a: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**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8916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擔保類別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52095" indent="-252095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信用保證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252095" indent="-252095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成以上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其他擔保</a:t>
                      </a:r>
                      <a:r>
                        <a:rPr lang="zh-TW" sz="20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品</a:t>
                      </a:r>
                      <a:endParaRPr lang="en-US" altLang="zh-TW" sz="1800" kern="100" dirty="0" smtClean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含信用</a:t>
                      </a:r>
                      <a:r>
                        <a:rPr lang="zh-TW" sz="20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保證</a:t>
                      </a:r>
                      <a:r>
                        <a:rPr lang="en-US" sz="20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成以上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45110" indent="-2451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信用保證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成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6302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貸款額度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23850" indent="-1943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400</a:t>
                      </a: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萬元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1,600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萬元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萬元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4668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貸款利率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23850" indent="-1943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1.5%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最高</a:t>
                      </a: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3984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保證費率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23850" indent="-1943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0.1%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0.1%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免計收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5644898"/>
                  </a:ext>
                </a:extLst>
              </a:tr>
              <a:tr h="385087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申請期限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23850" indent="-194310"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110.12.31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110.12.31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110.12.31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223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優惠利率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algn="ctr"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適用期限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36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配合</a:t>
                      </a:r>
                      <a:r>
                        <a:rPr lang="zh-TW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「嚴重特殊傳染性肺炎防治及紓困振興特別條例」施行期限，調整企業申貸案件適用優惠利率期限亦得至</a:t>
                      </a:r>
                      <a:r>
                        <a:rPr lang="en-US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111</a:t>
                      </a:r>
                      <a:r>
                        <a:rPr lang="zh-TW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年</a:t>
                      </a:r>
                      <a:r>
                        <a:rPr lang="en-US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月</a:t>
                      </a:r>
                      <a:r>
                        <a:rPr lang="en-US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sz="2000" b="0" kern="100" spc="7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日。</a:t>
                      </a:r>
                      <a:endParaRPr lang="zh-TW" sz="18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5169843"/>
                  </a:ext>
                </a:extLst>
              </a:tr>
            </a:tbl>
          </a:graphicData>
        </a:graphic>
      </p:graphicFrame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65" y="840976"/>
            <a:ext cx="902286" cy="824182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9031224" y="6356350"/>
            <a:ext cx="2743200" cy="365125"/>
          </a:xfrm>
        </p:spPr>
        <p:txBody>
          <a:bodyPr/>
          <a:lstStyle/>
          <a:p>
            <a:fld id="{EDED86B4-8D61-4A7D-BF63-D1CB5E6E5AC6}" type="slidenum">
              <a:rPr lang="zh-TW" altLang="en-US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069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本次調整中小企業專案貸款方案重點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27048"/>
            <a:ext cx="10515600" cy="5074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一、</a:t>
            </a:r>
            <a:r>
              <a:rPr lang="zh-TW" altLang="zh-TW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提高</a:t>
            </a:r>
            <a:r>
              <a:rPr lang="zh-TW" altLang="zh-TW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專案融通額度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由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3,000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億元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提高至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4,000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億元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二、</a:t>
            </a:r>
            <a:r>
              <a:rPr lang="zh-TW" altLang="zh-TW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企業</a:t>
            </a:r>
            <a:r>
              <a:rPr lang="zh-TW" altLang="zh-TW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申貸案件之期限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由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原來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110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30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延至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110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31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三、</a:t>
            </a:r>
            <a:r>
              <a:rPr lang="zh-TW" altLang="zh-TW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企業</a:t>
            </a:r>
            <a:r>
              <a:rPr lang="zh-TW" altLang="zh-TW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新申貸案件適用本專案優惠利率之期限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111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30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，以期有資金需求之中小企業，其適用優惠利率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期間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「嚴重特殊傳染性肺炎防治及紓困振興特別條例」施行期間相配合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四、</a:t>
            </a:r>
            <a:r>
              <a:rPr lang="zh-TW" altLang="zh-TW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放寬</a:t>
            </a:r>
            <a:r>
              <a:rPr lang="zh-TW" altLang="zh-TW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貸款申請條件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借款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人得在</a:t>
            </a:r>
            <a:r>
              <a:rPr lang="zh-TW" altLang="zh-TW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原貸款方案之最高額度內，再次申請本專案貸款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；且本次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</a:t>
            </a:r>
            <a:r>
              <a:rPr lang="zh-TW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額度加計原貸餘額不得超過本規定規範之額度上限。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81" y="615815"/>
            <a:ext cx="902286" cy="824182"/>
          </a:xfrm>
          <a:prstGeom prst="rect">
            <a:avLst/>
          </a:prstGeom>
        </p:spPr>
      </p:pic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939784" y="6323894"/>
            <a:ext cx="2743200" cy="365125"/>
          </a:xfrm>
        </p:spPr>
        <p:txBody>
          <a:bodyPr/>
          <a:lstStyle/>
          <a:p>
            <a:fld id="{EDED86B4-8D61-4A7D-BF63-D1CB5E6E5AC6}" type="slidenum">
              <a:rPr lang="zh-TW" altLang="en-US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1506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281</Words>
  <Application>Microsoft Office PowerPoint</Application>
  <PresentationFormat>寬螢幕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中央銀行中小企業專案貸款方案內容</vt:lpstr>
      <vt:lpstr>本次調整中小企業專案貸款方案重點</vt:lpstr>
    </vt:vector>
  </TitlesOfParts>
  <Company>cbc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中央銀行中小企業專案貸款方案內容</dc:title>
  <dc:creator>陳姿先</dc:creator>
  <cp:lastModifiedBy>陳姿先</cp:lastModifiedBy>
  <cp:revision>4</cp:revision>
  <cp:lastPrinted>2021-06-03T07:01:42Z</cp:lastPrinted>
  <dcterms:created xsi:type="dcterms:W3CDTF">2021-06-03T06:47:14Z</dcterms:created>
  <dcterms:modified xsi:type="dcterms:W3CDTF">2021-06-03T07:21:57Z</dcterms:modified>
</cp:coreProperties>
</file>